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9.jpeg" ContentType="image/jpeg"/>
  <Override PartName="/ppt/notesSlides/notesSlide21.xml" ContentType="application/vnd.openxmlformats-officedocument.presentationml.notesSlide+xml"/>
  <Override PartName="/ppt/media/image20.jpeg" ContentType="image/jpeg"/>
  <Override PartName="/ppt/notesSlides/notesSlide22.xml" ContentType="application/vnd.openxmlformats-officedocument.presentationml.notesSlide+xml"/>
  <Override PartName="/ppt/media/image21.jpeg" ContentType="image/jpeg"/>
  <Override PartName="/ppt/notesSlides/notesSlide23.xml" ContentType="application/vnd.openxmlformats-officedocument.presentationml.notesSlide+xml"/>
  <Override PartName="/ppt/media/image22.jpeg" ContentType="image/jpeg"/>
  <Override PartName="/ppt/notesSlides/notesSlide24.xml" ContentType="application/vnd.openxmlformats-officedocument.presentationml.notesSlide+xml"/>
  <Override PartName="/ppt/media/image23.jpeg" ContentType="image/jpeg"/>
  <Override PartName="/ppt/notesSlides/notesSlide25.xml" ContentType="application/vnd.openxmlformats-officedocument.presentationml.notesSlide+xml"/>
  <Override PartName="/ppt/media/image24.jpeg" ContentType="image/jpeg"/>
  <Override PartName="/ppt/notesSlides/notesSlide26.xml" ContentType="application/vnd.openxmlformats-officedocument.presentationml.notesSlide+xml"/>
  <Override PartName="/ppt/media/image25.jpeg" ContentType="image/jpeg"/>
  <Override PartName="/ppt/notesSlides/notesSlide27.xml" ContentType="application/vnd.openxmlformats-officedocument.presentationml.notesSlide+xml"/>
  <Override PartName="/ppt/media/image26.jpeg" ContentType="image/jpeg"/>
  <Override PartName="/ppt/notesSlides/notesSlide28.xml" ContentType="application/vnd.openxmlformats-officedocument.presentationml.notesSlide+xml"/>
  <Override PartName="/ppt/media/image27.jpeg" ContentType="image/jpeg"/>
  <Override PartName="/ppt/notesSlides/notesSlide29.xml" ContentType="application/vnd.openxmlformats-officedocument.presentationml.notesSlide+xml"/>
  <Override PartName="/ppt/media/image28.jpeg" ContentType="image/jpeg"/>
  <Override PartName="/ppt/notesSlides/notesSlide30.xml" ContentType="application/vnd.openxmlformats-officedocument.presentationml.notesSlide+xml"/>
  <Override PartName="/ppt/media/image29.jpeg" ContentType="image/jpeg"/>
  <Override PartName="/ppt/notesSlides/notesSlide31.xml" ContentType="application/vnd.openxmlformats-officedocument.presentationml.notesSlide+xml"/>
  <Override PartName="/ppt/media/image30.jpeg" ContentType="image/jpeg"/>
  <Override PartName="/ppt/notesSlides/notesSlide32.xml" ContentType="application/vnd.openxmlformats-officedocument.presentationml.notesSlide+xml"/>
  <Override PartName="/ppt/media/image31.jpeg" ContentType="image/jpeg"/>
  <Override PartName="/ppt/notesSlides/notesSlide33.xml" ContentType="application/vnd.openxmlformats-officedocument.presentationml.notesSlide+xml"/>
  <Override PartName="/ppt/media/image32.jpeg" ContentType="image/jpeg"/>
  <Override PartName="/ppt/notesSlides/notesSlide34.xml" ContentType="application/vnd.openxmlformats-officedocument.presentationml.notesSlide+xml"/>
  <Override PartName="/ppt/media/image33.jpeg" ContentType="image/jpeg"/>
  <Override PartName="/ppt/notesSlides/notesSlide35.xml" ContentType="application/vnd.openxmlformats-officedocument.presentationml.notesSlide+xml"/>
  <Override PartName="/ppt/media/image34.jpeg" ContentType="image/jpeg"/>
  <Override PartName="/ppt/notesSlides/notesSlide36.xml" ContentType="application/vnd.openxmlformats-officedocument.presentationml.notesSlide+xml"/>
  <Override PartName="/ppt/media/image35.jpeg" ContentType="image/jpeg"/>
  <Override PartName="/ppt/notesSlides/notesSlide37.xml" ContentType="application/vnd.openxmlformats-officedocument.presentationml.notesSlide+xml"/>
  <Override PartName="/ppt/media/image36.jpeg" ContentType="image/jpeg"/>
  <Override PartName="/ppt/notesSlides/notesSlide38.xml" ContentType="application/vnd.openxmlformats-officedocument.presentationml.notesSlide+xml"/>
  <Override PartName="/ppt/media/image37.jpeg" ContentType="image/jpeg"/>
  <Override PartName="/ppt/notesSlides/notesSlide39.xml" ContentType="application/vnd.openxmlformats-officedocument.presentationml.notesSlide+xml"/>
  <Override PartName="/ppt/media/image38.jpeg" ContentType="image/jpeg"/>
  <Override PartName="/ppt/notesSlides/notesSlide40.xml" ContentType="application/vnd.openxmlformats-officedocument.presentationml.notesSlide+xml"/>
  <Override PartName="/ppt/media/image39.jpeg" ContentType="image/jpeg"/>
  <Override PartName="/ppt/notesSlides/notesSlide41.xml" ContentType="application/vnd.openxmlformats-officedocument.presentationml.notesSlide+xml"/>
  <Override PartName="/ppt/media/image40.jpeg" ContentType="image/jpeg"/>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Override PartName="/ppt/notesSlides/notesSlide46.xml" ContentType="application/vnd.openxmlformats-officedocument.presentationml.notesSlide+xml"/>
  <Override PartName="/ppt/media/image46.jpeg" ContentType="image/jpeg"/>
  <Override PartName="/ppt/notesSlides/notesSlide47.xml" ContentType="application/vnd.openxmlformats-officedocument.presentationml.notesSlide+xml"/>
  <Override PartName="/ppt/media/image47.jpeg" ContentType="image/jpeg"/>
  <Override PartName="/ppt/notesSlides/notesSlide48.xml" ContentType="application/vnd.openxmlformats-officedocument.presentationml.notesSlide+xml"/>
  <Override PartName="/ppt/media/image48.jpeg" ContentType="image/jpeg"/>
  <Override PartName="/ppt/notesSlides/notesSlide49.xml" ContentType="application/vnd.openxmlformats-officedocument.presentationml.notesSlide+xml"/>
  <Override PartName="/ppt/media/image49.jpeg" ContentType="image/jpeg"/>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50.jpeg" ContentType="image/jpeg"/>
  <Override PartName="/ppt/notesSlides/notesSlide52.xml" ContentType="application/vnd.openxmlformats-officedocument.presentationml.notesSlide+xml"/>
  <Override PartName="/ppt/media/image51.jpeg" ContentType="image/jpeg"/>
  <Override PartName="/ppt/notesSlides/notesSlide53.xml" ContentType="application/vnd.openxmlformats-officedocument.presentationml.notesSlide+xml"/>
  <Override PartName="/ppt/media/image52.jpeg" ContentType="image/jpeg"/>
  <Override PartName="/ppt/notesSlides/notesSlide54.xml" ContentType="application/vnd.openxmlformats-officedocument.presentationml.notesSlide+xml"/>
  <Override PartName="/ppt/media/image53.jpeg" ContentType="image/jpeg"/>
  <Override PartName="/ppt/notesSlides/notesSlide55.xml" ContentType="application/vnd.openxmlformats-officedocument.presentationml.notesSlide+xml"/>
  <Override PartName="/ppt/media/image54.jpeg" ContentType="image/jpeg"/>
  <Override PartName="/ppt/notesSlides/notesSlide56.xml" ContentType="application/vnd.openxmlformats-officedocument.presentationml.notesSlide+xml"/>
  <Override PartName="/ppt/media/image55.jpeg" ContentType="image/jpeg"/>
  <Override PartName="/ppt/notesSlides/notesSlide57.xml" ContentType="application/vnd.openxmlformats-officedocument.presentationml.notesSlide+xml"/>
  <Override PartName="/ppt/media/image56.jpeg" ContentType="image/jpeg"/>
  <Override PartName="/ppt/notesSlides/notesSlide58.xml" ContentType="application/vnd.openxmlformats-officedocument.presentationml.notesSlide+xml"/>
  <Override PartName="/ppt/media/image57.jpeg" ContentType="image/jpeg"/>
  <Override PartName="/ppt/notesSlides/notesSlide59.xml" ContentType="application/vnd.openxmlformats-officedocument.presentationml.notesSlide+xml"/>
  <Override PartName="/ppt/media/image58.jpeg" ContentType="image/jpeg"/>
  <Override PartName="/ppt/notesSlides/notesSlide60.xml" ContentType="application/vnd.openxmlformats-officedocument.presentationml.notesSlide+xml"/>
  <Override PartName="/ppt/media/image59.jpeg" ContentType="image/jpeg"/>
  <Override PartName="/ppt/notesSlides/notesSlide61.xml" ContentType="application/vnd.openxmlformats-officedocument.presentationml.notesSlide+xml"/>
  <Override PartName="/ppt/media/image60.jpeg" ContentType="image/jpeg"/>
  <Override PartName="/ppt/notesSlides/notesSlide62.xml" ContentType="application/vnd.openxmlformats-officedocument.presentationml.notesSlide+xml"/>
  <Override PartName="/ppt/media/image61.jpeg" ContentType="image/jpeg"/>
  <Override PartName="/ppt/notesSlides/notesSlide63.xml" ContentType="application/vnd.openxmlformats-officedocument.presentationml.notesSlide+xml"/>
  <Override PartName="/ppt/media/image62.jpeg" ContentType="image/jpeg"/>
  <Override PartName="/ppt/notesSlides/notesSlide64.xml" ContentType="application/vnd.openxmlformats-officedocument.presentationml.notesSlide+xml"/>
  <Override PartName="/ppt/media/image63.jpeg" ContentType="image/jpeg"/>
  <Override PartName="/ppt/notesSlides/notesSlide65.xml" ContentType="application/vnd.openxmlformats-officedocument.presentationml.notesSlide+xml"/>
  <Override PartName="/ppt/media/image64.jpeg" ContentType="image/jpeg"/>
  <Override PartName="/ppt/notesSlides/notesSlide66.xml" ContentType="application/vnd.openxmlformats-officedocument.presentationml.notesSlide+xml"/>
  <Override PartName="/ppt/media/image65.jpeg" ContentType="image/jpeg"/>
  <Override PartName="/ppt/notesSlides/notesSlide67.xml" ContentType="application/vnd.openxmlformats-officedocument.presentationml.notesSlide+xml"/>
  <Override PartName="/ppt/media/image66.jpeg" ContentType="image/jpeg"/>
  <Override PartName="/ppt/notesSlides/notesSlide68.xml" ContentType="application/vnd.openxmlformats-officedocument.presentationml.notesSlide+xml"/>
  <Override PartName="/ppt/media/image67.jpeg" ContentType="image/jpeg"/>
  <Override PartName="/ppt/notesSlides/notesSlide69.xml" ContentType="application/vnd.openxmlformats-officedocument.presentationml.notesSlide+xml"/>
  <Override PartName="/ppt/media/image68.jpeg" ContentType="image/jpeg"/>
  <Override PartName="/ppt/notesSlides/notesSlide70.xml" ContentType="application/vnd.openxmlformats-officedocument.presentationml.notesSlide+xml"/>
  <Override PartName="/ppt/media/image69.jpeg" ContentType="image/jpeg"/>
  <Override PartName="/ppt/notesSlides/notesSlide71.xml" ContentType="application/vnd.openxmlformats-officedocument.presentationml.notesSlide+xml"/>
  <Override PartName="/ppt/media/image70.jpeg" ContentType="image/jpeg"/>
  <Override PartName="/ppt/notesSlides/notesSlide72.xml" ContentType="application/vnd.openxmlformats-officedocument.presentationml.notesSlide+xml"/>
  <Override PartName="/ppt/media/image71.jpeg" ContentType="image/jpeg"/>
  <Override PartName="/ppt/notesSlides/notesSlide73.xml" ContentType="application/vnd.openxmlformats-officedocument.presentationml.notesSlide+xml"/>
  <Override PartName="/ppt/media/image72.jpeg" ContentType="image/jpeg"/>
  <Override PartName="/ppt/media/image73.jpeg" ContentType="image/jpeg"/>
  <Override PartName="/ppt/notesSlides/notesSlide74.xml" ContentType="application/vnd.openxmlformats-officedocument.presentationml.notesSlide+xml"/>
  <Override PartName="/ppt/media/image74.jpeg" ContentType="image/jpeg"/>
  <Override PartName="/ppt/media/image75.jpeg" ContentType="image/jpeg"/>
  <Override PartName="/ppt/notesSlides/notesSlide75.xml" ContentType="application/vnd.openxmlformats-officedocument.presentationml.notesSlide+xml"/>
  <Override PartName="/ppt/media/image76.jpeg" ContentType="image/jpeg"/>
  <Override PartName="/ppt/notesSlides/notesSlide76.xml" ContentType="application/vnd.openxmlformats-officedocument.presentationml.notesSlide+xml"/>
  <Override PartName="/ppt/media/image77.jpeg" ContentType="image/jpeg"/>
  <Override PartName="/ppt/notesSlides/notesSlide77.xml" ContentType="application/vnd.openxmlformats-officedocument.presentationml.notesSlide+xml"/>
  <Override PartName="/ppt/media/image78.jpeg" ContentType="image/jpeg"/>
  <Override PartName="/ppt/notesSlides/notesSlide78.xml" ContentType="application/vnd.openxmlformats-officedocument.presentationml.notesSlide+xml"/>
  <Override PartName="/ppt/media/image79.jpeg" ContentType="image/jpeg"/>
  <Override PartName="/ppt/notesSlides/notesSlide79.xml" ContentType="application/vnd.openxmlformats-officedocument.presentationml.notesSlide+xml"/>
  <Override PartName="/ppt/media/image80.jpeg" ContentType="image/jpeg"/>
  <Override PartName="/ppt/notesSlides/notesSlide80.xml" ContentType="application/vnd.openxmlformats-officedocument.presentationml.notesSlide+xml"/>
  <Override PartName="/ppt/media/image81.jpeg" ContentType="image/jpeg"/>
  <Override PartName="/ppt/notesSlides/notesSlide81.xml" ContentType="application/vnd.openxmlformats-officedocument.presentationml.notesSlide+xml"/>
  <Override PartName="/ppt/media/image82.jpeg" ContentType="image/jpeg"/>
  <Override PartName="/ppt/notesSlides/notesSlide82.xml" ContentType="application/vnd.openxmlformats-officedocument.presentationml.notesSlide+xml"/>
  <Override PartName="/ppt/media/image83.jpeg" ContentType="image/jpeg"/>
  <Override PartName="/ppt/notesSlides/notesSlide83.xml" ContentType="application/vnd.openxmlformats-officedocument.presentationml.notesSlide+xml"/>
  <Override PartName="/ppt/media/image84.jpeg" ContentType="image/jpeg"/>
  <Override PartName="/ppt/notesSlides/notesSlide84.xml" ContentType="application/vnd.openxmlformats-officedocument.presentationml.notesSlide+xml"/>
  <Override PartName="/ppt/media/image85.jpeg" ContentType="image/jpeg"/>
  <Override PartName="/ppt/notesSlides/notesSlide85.xml" ContentType="application/vnd.openxmlformats-officedocument.presentationml.notesSlide+xml"/>
  <Override PartName="/ppt/media/image86.jpeg" ContentType="image/jpeg"/>
  <Override PartName="/ppt/notesSlides/notesSlide86.xml" ContentType="application/vnd.openxmlformats-officedocument.presentationml.notesSlide+xml"/>
  <Override PartName="/ppt/media/image87.jpeg" ContentType="image/jpeg"/>
  <Override PartName="/ppt/notesSlides/notesSlide87.xml" ContentType="application/vnd.openxmlformats-officedocument.presentationml.notesSlide+xml"/>
  <Override PartName="/ppt/media/image88.jpeg" ContentType="image/jpeg"/>
  <Override PartName="/ppt/notesSlides/notesSlide88.xml" ContentType="application/vnd.openxmlformats-officedocument.presentationml.notesSlide+xml"/>
  <Override PartName="/ppt/media/image89.jpeg" ContentType="image/jpeg"/>
  <Override PartName="/ppt/notesSlides/notesSlide89.xml" ContentType="application/vnd.openxmlformats-officedocument.presentationml.notesSlide+xml"/>
  <Override PartName="/ppt/media/image90.jpeg" ContentType="image/jpeg"/>
  <Override PartName="/ppt/notesSlides/notesSlide90.xml" ContentType="application/vnd.openxmlformats-officedocument.presentationml.notesSlide+xml"/>
  <Override PartName="/ppt/media/image91.jpeg" ContentType="image/jpeg"/>
  <Override PartName="/ppt/notesSlides/notesSlide91.xml" ContentType="application/vnd.openxmlformats-officedocument.presentationml.notesSlide+xml"/>
  <Override PartName="/ppt/media/image92.jpeg" ContentType="image/jpeg"/>
  <Override PartName="/ppt/notesSlides/notesSlide92.xml" ContentType="application/vnd.openxmlformats-officedocument.presentationml.notesSlide+xml"/>
  <Override PartName="/ppt/media/image93.jpeg" ContentType="image/jpeg"/>
  <Override PartName="/ppt/notesSlides/notesSlide93.xml" ContentType="application/vnd.openxmlformats-officedocument.presentationml.notesSlide+xml"/>
  <Override PartName="/ppt/media/image94.jpeg" ContentType="image/jpeg"/>
  <Override PartName="/ppt/notesSlides/notesSlide94.xml" ContentType="application/vnd.openxmlformats-officedocument.presentationml.notesSlide+xml"/>
  <Override PartName="/ppt/media/image95.jpeg" ContentType="image/jpeg"/>
  <Override PartName="/ppt/notesSlides/notesSlide95.xml" ContentType="application/vnd.openxmlformats-officedocument.presentationml.notesSlide+xml"/>
  <Override PartName="/ppt/media/image96.jpeg" ContentType="image/jpeg"/>
  <Override PartName="/ppt/notesSlides/notesSlide96.xml" ContentType="application/vnd.openxmlformats-officedocument.presentationml.notesSlide+xml"/>
  <Override PartName="/ppt/media/image97.jpeg" ContentType="image/jpeg"/>
  <Override PartName="/ppt/notesSlides/notesSlide97.xml" ContentType="application/vnd.openxmlformats-officedocument.presentationml.notesSlide+xml"/>
  <Override PartName="/ppt/media/image98.jpeg" ContentType="image/jpeg"/>
  <Override PartName="/ppt/notesSlides/notesSlide98.xml" ContentType="application/vnd.openxmlformats-officedocument.presentationml.notesSlide+xml"/>
  <Override PartName="/ppt/media/image99.jpeg" ContentType="image/jpeg"/>
  <Override PartName="/ppt/notesSlides/notesSlide99.xml" ContentType="application/vnd.openxmlformats-officedocument.presentationml.notesSlide+xml"/>
  <Override PartName="/ppt/media/image100.jpeg" ContentType="image/jpeg"/>
  <Override PartName="/ppt/notesSlides/notesSlide100.xml" ContentType="application/vnd.openxmlformats-officedocument.presentationml.notesSlide+xml"/>
  <Override PartName="/ppt/media/image101.jpeg" ContentType="image/jpeg"/>
  <Override PartName="/ppt/notesSlides/notesSlide101.xml" ContentType="application/vnd.openxmlformats-officedocument.presentationml.notesSlide+xml"/>
  <Override PartName="/ppt/media/image102.jpeg" ContentType="image/jpeg"/>
  <Override PartName="/ppt/notesSlides/notesSlide102.xml" ContentType="application/vnd.openxmlformats-officedocument.presentationml.notesSlide+xml"/>
  <Override PartName="/ppt/media/image103.jpeg" ContentType="image/jpeg"/>
  <Override PartName="/ppt/notesSlides/notesSlide103.xml" ContentType="application/vnd.openxmlformats-officedocument.presentationml.notesSlide+xml"/>
  <Override PartName="/ppt/media/image104.jpeg" ContentType="image/jpeg"/>
  <Override PartName="/ppt/notesSlides/notesSlide104.xml" ContentType="application/vnd.openxmlformats-officedocument.presentationml.notesSlide+xml"/>
  <Override PartName="/ppt/media/image105.jpeg" ContentType="image/jpeg"/>
  <Override PartName="/ppt/media/image106.jpeg" ContentType="image/jpeg"/>
  <Override PartName="/ppt/notesSlides/notesSlide105.xml" ContentType="application/vnd.openxmlformats-officedocument.presentationml.notesSlide+xml"/>
  <Override PartName="/ppt/media/image107.jpeg" ContentType="image/jpeg"/>
  <Override PartName="/ppt/notesSlides/notesSlide106.xml" ContentType="application/vnd.openxmlformats-officedocument.presentationml.notesSlide+xml"/>
  <Override PartName="/ppt/media/image108.jpeg" ContentType="image/jpeg"/>
  <Override PartName="/ppt/notesSlides/notesSlide107.xml" ContentType="application/vnd.openxmlformats-officedocument.presentationml.notesSlide+xml"/>
  <Override PartName="/ppt/media/image109.jpeg" ContentType="image/jpeg"/>
  <Override PartName="/ppt/notesSlides/notesSlide108.xml" ContentType="application/vnd.openxmlformats-officedocument.presentationml.notesSlide+xml"/>
  <Override PartName="/ppt/media/image110.jpeg" ContentType="image/jpeg"/>
  <Override PartName="/ppt/notesSlides/notesSlide109.xml" ContentType="application/vnd.openxmlformats-officedocument.presentationml.notesSlide+xml"/>
  <Override PartName="/ppt/media/image111.jpeg" ContentType="image/jpeg"/>
  <Override PartName="/ppt/notesSlides/notesSlide110.xml" ContentType="application/vnd.openxmlformats-officedocument.presentationml.notesSlide+xml"/>
  <Override PartName="/ppt/media/image112.jpeg" ContentType="image/jpeg"/>
  <Override PartName="/ppt/notesSlides/notesSlide111.xml" ContentType="application/vnd.openxmlformats-officedocument.presentationml.notesSlide+xml"/>
  <Override PartName="/ppt/media/image113.jpeg" ContentType="image/jpeg"/>
  <Override PartName="/ppt/notesSlides/notesSlide112.xml" ContentType="application/vnd.openxmlformats-officedocument.presentationml.notesSlide+xml"/>
  <Override PartName="/ppt/media/image114.jpeg" ContentType="image/jpeg"/>
  <Override PartName="/ppt/notesSlides/notesSlide113.xml" ContentType="application/vnd.openxmlformats-officedocument.presentationml.notesSlide+xml"/>
  <Override PartName="/ppt/media/image115.jpeg" ContentType="image/jpeg"/>
  <Override PartName="/ppt/notesSlides/notesSlide114.xml" ContentType="application/vnd.openxmlformats-officedocument.presentationml.notesSlide+xml"/>
  <Override PartName="/ppt/media/image116.jpeg" ContentType="image/jpeg"/>
  <Override PartName="/ppt/notesSlides/notesSlide115.xml" ContentType="application/vnd.openxmlformats-officedocument.presentationml.notesSlide+xml"/>
  <Override PartName="/ppt/media/image117.jpeg" ContentType="image/jpeg"/>
  <Override PartName="/ppt/notesSlides/notesSlide116.xml" ContentType="application/vnd.openxmlformats-officedocument.presentationml.notesSlide+xml"/>
  <Override PartName="/ppt/media/image118.jpeg" ContentType="image/jpeg"/>
  <Override PartName="/ppt/notesSlides/notesSlide117.xml" ContentType="application/vnd.openxmlformats-officedocument.presentationml.notesSlide+xml"/>
  <Override PartName="/ppt/media/image119.jpeg" ContentType="image/jpeg"/>
  <Override PartName="/ppt/notesSlides/notesSlide118.xml" ContentType="application/vnd.openxmlformats-officedocument.presentationml.notesSlide+xml"/>
  <Override PartName="/ppt/media/image120.jpeg" ContentType="image/jpeg"/>
  <Override PartName="/ppt/notesSlides/notesSlide119.xml" ContentType="application/vnd.openxmlformats-officedocument.presentationml.notesSlide+xml"/>
  <Override PartName="/ppt/media/image121.jpeg" ContentType="image/jpeg"/>
  <Override PartName="/ppt/notesSlides/notesSlide120.xml" ContentType="application/vnd.openxmlformats-officedocument.presentationml.notesSlide+xml"/>
  <Override PartName="/ppt/media/image122.jpeg" ContentType="image/jpeg"/>
  <Override PartName="/ppt/media/image123.jpeg" ContentType="image/jpeg"/>
  <Override PartName="/ppt/notesSlides/notesSlide121.xml" ContentType="application/vnd.openxmlformats-officedocument.presentationml.notesSlide+xml"/>
  <Override PartName="/ppt/media/image124.jpeg" ContentType="image/jpeg"/>
  <Override PartName="/ppt/notesSlides/notesSlide122.xml" ContentType="application/vnd.openxmlformats-officedocument.presentationml.notesSlide+xml"/>
  <Override PartName="/ppt/media/image125.jpeg" ContentType="image/jpeg"/>
  <Override PartName="/ppt/notesSlides/notesSlide123.xml" ContentType="application/vnd.openxmlformats-officedocument.presentationml.notesSlide+xml"/>
  <Override PartName="/ppt/media/image126.jpeg" ContentType="image/jpeg"/>
  <Override PartName="/ppt/notesSlides/notesSlide124.xml" ContentType="application/vnd.openxmlformats-officedocument.presentationml.notesSlide+xml"/>
  <Override PartName="/ppt/media/image127.jpeg" ContentType="image/jpeg"/>
  <Override PartName="/ppt/notesSlides/notesSlide125.xml" ContentType="application/vnd.openxmlformats-officedocument.presentationml.notesSlide+xml"/>
  <Override PartName="/ppt/media/image128.jpeg" ContentType="image/jpeg"/>
  <Override PartName="/ppt/notesSlides/notesSlide126.xml" ContentType="application/vnd.openxmlformats-officedocument.presentationml.notesSlide+xml"/>
  <Override PartName="/ppt/media/image129.jpeg" ContentType="image/jpeg"/>
  <Override PartName="/ppt/notesSlides/notesSlide127.xml" ContentType="application/vnd.openxmlformats-officedocument.presentationml.notesSlide+xml"/>
  <Override PartName="/ppt/media/image130.jpeg" ContentType="image/jpeg"/>
  <Override PartName="/ppt/notesSlides/notesSlide128.xml" ContentType="application/vnd.openxmlformats-officedocument.presentationml.notesSlide+xml"/>
  <Override PartName="/ppt/media/image13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00.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01.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102.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103.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104.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105.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106.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107.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108.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109.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10.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111.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112.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113.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114.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115.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_rels/notesSlide116.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117.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118.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119.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20.xml.rels><?xml version="1.0" encoding="UTF-8"?>
<Relationships xmlns="http://schemas.openxmlformats.org/package/2006/relationships"><Relationship Id="rId1" Type="http://schemas.openxmlformats.org/officeDocument/2006/relationships/slide" Target="../slides/slide131.xml"/><Relationship Id="rId2" Type="http://schemas.openxmlformats.org/officeDocument/2006/relationships/notesMaster" Target="../notesMasters/notesMaster1.xml"/></Relationships>

</file>

<file path=ppt/notesSlides/_rels/notesSlide121.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Relationships>

</file>

<file path=ppt/notesSlides/_rels/notesSlide122.xml.rels><?xml version="1.0" encoding="UTF-8"?>
<Relationships xmlns="http://schemas.openxmlformats.org/package/2006/relationships"><Relationship Id="rId1" Type="http://schemas.openxmlformats.org/officeDocument/2006/relationships/slide" Target="../slides/slide134.xml"/><Relationship Id="rId2" Type="http://schemas.openxmlformats.org/officeDocument/2006/relationships/notesMaster" Target="../notesMasters/notesMaster1.xml"/></Relationships>

</file>

<file path=ppt/notesSlides/_rels/notesSlide123.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_rels/notesSlide124.xml.rels><?xml version="1.0" encoding="UTF-8"?>
<Relationships xmlns="http://schemas.openxmlformats.org/package/2006/relationships"><Relationship Id="rId1" Type="http://schemas.openxmlformats.org/officeDocument/2006/relationships/slide" Target="../slides/slide136.xml"/><Relationship Id="rId2" Type="http://schemas.openxmlformats.org/officeDocument/2006/relationships/notesMaster" Target="../notesMasters/notesMaster1.xml"/></Relationships>

</file>

<file path=ppt/notesSlides/_rels/notesSlide125.xml.rels><?xml version="1.0" encoding="UTF-8"?>
<Relationships xmlns="http://schemas.openxmlformats.org/package/2006/relationships"><Relationship Id="rId1" Type="http://schemas.openxmlformats.org/officeDocument/2006/relationships/slide" Target="../slides/slide137.xml"/><Relationship Id="rId2" Type="http://schemas.openxmlformats.org/officeDocument/2006/relationships/notesMaster" Target="../notesMasters/notesMaster1.xml"/></Relationships>

</file>

<file path=ppt/notesSlides/_rels/notesSlide126.xml.rels><?xml version="1.0" encoding="UTF-8"?>
<Relationships xmlns="http://schemas.openxmlformats.org/package/2006/relationships"><Relationship Id="rId1" Type="http://schemas.openxmlformats.org/officeDocument/2006/relationships/slide" Target="../slides/slide138.xml"/><Relationship Id="rId2" Type="http://schemas.openxmlformats.org/officeDocument/2006/relationships/notesMaster" Target="../notesMasters/notesMaster1.xml"/></Relationships>

</file>

<file path=ppt/notesSlides/_rels/notesSlide127.xml.rels><?xml version="1.0" encoding="UTF-8"?>
<Relationships xmlns="http://schemas.openxmlformats.org/package/2006/relationships"><Relationship Id="rId1" Type="http://schemas.openxmlformats.org/officeDocument/2006/relationships/slide" Target="../slides/slide139.xml"/><Relationship Id="rId2" Type="http://schemas.openxmlformats.org/officeDocument/2006/relationships/notesMaster" Target="../notesMasters/notesMaster1.xml"/></Relationships>

</file>

<file path=ppt/notesSlides/_rels/notesSlide128.xml.rels><?xml version="1.0" encoding="UTF-8"?>
<Relationships xmlns="http://schemas.openxmlformats.org/package/2006/relationships"><Relationship Id="rId1" Type="http://schemas.openxmlformats.org/officeDocument/2006/relationships/slide" Target="../slides/slide14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95.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96.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97.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98.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99.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Newton’s 2nd Law &amp; Free Body Diagrams In 2D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p>
            <a:pPr/>
            <a:r>
              <a:t>	•	As we’ll learn throughout this unit, most scenarios involve more forces than the ones that we’re applying to it.</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8" name="Shape 988"/>
          <p:cNvSpPr/>
          <p:nvPr>
            <p:ph type="sldImg"/>
          </p:nvPr>
        </p:nvSpPr>
        <p:spPr>
          <a:prstGeom prst="rect">
            <a:avLst/>
          </a:prstGeom>
        </p:spPr>
        <p:txBody>
          <a:bodyPr/>
          <a:lstStyle/>
          <a:p>
            <a:pPr/>
          </a:p>
        </p:txBody>
      </p:sp>
      <p:sp>
        <p:nvSpPr>
          <p:cNvPr id="989" name="Shape 989"/>
          <p:cNvSpPr/>
          <p:nvPr>
            <p:ph type="body" sz="quarter" idx="1"/>
          </p:nvPr>
        </p:nvSpPr>
        <p:spPr>
          <a:prstGeom prst="rect">
            <a:avLst/>
          </a:prstGeom>
        </p:spPr>
        <p:txBody>
          <a:bodyPr/>
          <a:lstStyle/>
          <a:p>
            <a:pPr/>
            <a:r>
              <a:t>	•	Now let’s look at one more example.</a:t>
            </a:r>
          </a:p>
          <a:p>
            <a:pPr/>
            <a:r>
              <a:t>	•	Here we have a 2 kg box with 3 forces acting on it. But the 10 N force is at an angle. So how would we find the x and y components of the acceleration?</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5" name="Shape 995"/>
          <p:cNvSpPr/>
          <p:nvPr>
            <p:ph type="sldImg"/>
          </p:nvPr>
        </p:nvSpPr>
        <p:spPr>
          <a:prstGeom prst="rect">
            <a:avLst/>
          </a:prstGeom>
        </p:spPr>
        <p:txBody>
          <a:bodyPr/>
          <a:lstStyle/>
          <a:p>
            <a:pPr/>
          </a:p>
        </p:txBody>
      </p:sp>
      <p:sp>
        <p:nvSpPr>
          <p:cNvPr id="996" name="Shape 996"/>
          <p:cNvSpPr/>
          <p:nvPr>
            <p:ph type="body" sz="quarter" idx="1"/>
          </p:nvPr>
        </p:nvSpPr>
        <p:spPr>
          <a:prstGeom prst="rect">
            <a:avLst/>
          </a:prstGeom>
        </p:spPr>
        <p:txBody>
          <a:bodyPr/>
          <a:lstStyle/>
          <a:p>
            <a:pPr/>
            <a:r>
              <a:t>	•	So we’re still going to use the same coordinate system,</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2" name="Shape 1002"/>
          <p:cNvSpPr/>
          <p:nvPr>
            <p:ph type="sldImg"/>
          </p:nvPr>
        </p:nvSpPr>
        <p:spPr>
          <a:prstGeom prst="rect">
            <a:avLst/>
          </a:prstGeom>
        </p:spPr>
        <p:txBody>
          <a:bodyPr/>
          <a:lstStyle/>
          <a:p>
            <a:pPr/>
          </a:p>
        </p:txBody>
      </p:sp>
      <p:sp>
        <p:nvSpPr>
          <p:cNvPr id="1003" name="Shape 1003"/>
          <p:cNvSpPr/>
          <p:nvPr>
            <p:ph type="body" sz="quarter" idx="1"/>
          </p:nvPr>
        </p:nvSpPr>
        <p:spPr>
          <a:prstGeom prst="rect">
            <a:avLst/>
          </a:prstGeom>
        </p:spPr>
        <p:txBody>
          <a:bodyPr/>
          <a:lstStyle/>
          <a:p>
            <a:pPr/>
            <a:r>
              <a:t>which means the 6 N force is in the negative x direction,</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9" name="Shape 1009"/>
          <p:cNvSpPr/>
          <p:nvPr>
            <p:ph type="sldImg"/>
          </p:nvPr>
        </p:nvSpPr>
        <p:spPr>
          <a:prstGeom prst="rect">
            <a:avLst/>
          </a:prstGeom>
        </p:spPr>
        <p:txBody>
          <a:bodyPr/>
          <a:lstStyle/>
          <a:p>
            <a:pPr/>
          </a:p>
        </p:txBody>
      </p:sp>
      <p:sp>
        <p:nvSpPr>
          <p:cNvPr id="1010" name="Shape 1010"/>
          <p:cNvSpPr/>
          <p:nvPr>
            <p:ph type="body" sz="quarter" idx="1"/>
          </p:nvPr>
        </p:nvSpPr>
        <p:spPr>
          <a:prstGeom prst="rect">
            <a:avLst/>
          </a:prstGeom>
        </p:spPr>
        <p:txBody>
          <a:bodyPr/>
          <a:lstStyle/>
          <a:p>
            <a:pPr/>
            <a:r>
              <a:t>and the 3 N force is in the negative y direction.</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6" name="Shape 1016"/>
          <p:cNvSpPr/>
          <p:nvPr>
            <p:ph type="sldImg"/>
          </p:nvPr>
        </p:nvSpPr>
        <p:spPr>
          <a:prstGeom prst="rect">
            <a:avLst/>
          </a:prstGeom>
        </p:spPr>
        <p:txBody>
          <a:bodyPr/>
          <a:lstStyle/>
          <a:p>
            <a:pPr/>
          </a:p>
        </p:txBody>
      </p:sp>
      <p:sp>
        <p:nvSpPr>
          <p:cNvPr id="1017" name="Shape 1017"/>
          <p:cNvSpPr/>
          <p:nvPr>
            <p:ph type="body" sz="quarter" idx="1"/>
          </p:nvPr>
        </p:nvSpPr>
        <p:spPr>
          <a:prstGeom prst="rect">
            <a:avLst/>
          </a:prstGeom>
        </p:spPr>
        <p:txBody>
          <a:bodyPr/>
          <a:lstStyle/>
          <a:p>
            <a:pPr/>
            <a:r>
              <a:t>	•	But what’s the direction of the 10 N force? Is it pointing in the x direction or the y direction? Well it’s kind of pointing in both directions, it’s pointing to the right and it’s pointing up, so we have to include it somehow in both equations.</a:t>
            </a:r>
          </a:p>
          <a:p>
            <a:pPr/>
            <a:r>
              <a:t>	•	</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8" name="Shape 1028"/>
          <p:cNvSpPr/>
          <p:nvPr>
            <p:ph type="sldImg"/>
          </p:nvPr>
        </p:nvSpPr>
        <p:spPr>
          <a:prstGeom prst="rect">
            <a:avLst/>
          </a:prstGeom>
        </p:spPr>
        <p:txBody>
          <a:bodyPr/>
          <a:lstStyle/>
          <a:p>
            <a:pPr/>
          </a:p>
        </p:txBody>
      </p:sp>
      <p:sp>
        <p:nvSpPr>
          <p:cNvPr id="1029" name="Shape 1029"/>
          <p:cNvSpPr/>
          <p:nvPr>
            <p:ph type="body" sz="quarter" idx="1"/>
          </p:nvPr>
        </p:nvSpPr>
        <p:spPr>
          <a:prstGeom prst="rect">
            <a:avLst/>
          </a:prstGeom>
        </p:spPr>
        <p:txBody>
          <a:bodyPr/>
          <a:lstStyle/>
          <a:p>
            <a:pPr/>
            <a:r>
              <a:t>Whenever we have a force at an angle and its not parallel to the x axis or the y axis, we need to find the x and y components of that force. The x component is parallel to the x axis and it would point to the right because the 10 N force points to the right. The y component is parallel to the y axis and it points up, because the 10 N force is pointing up.</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5" name="Shape 1035"/>
          <p:cNvSpPr/>
          <p:nvPr>
            <p:ph type="sldImg"/>
          </p:nvPr>
        </p:nvSpPr>
        <p:spPr>
          <a:prstGeom prst="rect">
            <a:avLst/>
          </a:prstGeom>
        </p:spPr>
        <p:txBody>
          <a:bodyPr/>
          <a:lstStyle/>
          <a:p>
            <a:pPr/>
          </a:p>
        </p:txBody>
      </p:sp>
      <p:sp>
        <p:nvSpPr>
          <p:cNvPr id="1036" name="Shape 1036"/>
          <p:cNvSpPr/>
          <p:nvPr>
            <p:ph type="body" sz="quarter" idx="1"/>
          </p:nvPr>
        </p:nvSpPr>
        <p:spPr>
          <a:prstGeom prst="rect">
            <a:avLst/>
          </a:prstGeom>
        </p:spPr>
        <p:txBody>
          <a:bodyPr/>
          <a:lstStyle/>
          <a:p>
            <a:pPr/>
            <a:r>
              <a:t>	•	Remember, a vector and its 2 components form a right triangle, so we can use the trig functions and this angle to find the components. People like to try and memorize whether sine or cosine goes with the x or y components, but that depends on which angle is given. It’s better remember that sine is used for the component that’s opposite from the angle, and cosine is used for the component that’s adjacent or next to the angle.</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2" name="Shape 1042"/>
          <p:cNvSpPr/>
          <p:nvPr>
            <p:ph type="sldImg"/>
          </p:nvPr>
        </p:nvSpPr>
        <p:spPr>
          <a:prstGeom prst="rect">
            <a:avLst/>
          </a:prstGeom>
        </p:spPr>
        <p:txBody>
          <a:bodyPr/>
          <a:lstStyle/>
          <a:p>
            <a:pPr/>
          </a:p>
        </p:txBody>
      </p:sp>
      <p:sp>
        <p:nvSpPr>
          <p:cNvPr id="1043" name="Shape 1043"/>
          <p:cNvSpPr/>
          <p:nvPr>
            <p:ph type="body" sz="quarter" idx="1"/>
          </p:nvPr>
        </p:nvSpPr>
        <p:spPr>
          <a:prstGeom prst="rect">
            <a:avLst/>
          </a:prstGeom>
        </p:spPr>
        <p:txBody>
          <a:bodyPr/>
          <a:lstStyle/>
          <a:p>
            <a:pPr/>
            <a:r>
              <a:t>	•	In this case, the x component is next to the angle, so cosine of 30 degrees is equal to the adjacent side (the x component) divided by the hypotenuse, which is the magnitude of the vector, 10 N. If we rearrange that, we get 8.66 N for the adjacent side of the triangle, which is the x component of the 10 N force.</a:t>
            </a:r>
          </a:p>
          <a:p>
            <a:pPr/>
            <a:r>
              <a:t>	</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9" name="Shape 1049"/>
          <p:cNvSpPr/>
          <p:nvPr>
            <p:ph type="sldImg"/>
          </p:nvPr>
        </p:nvSpPr>
        <p:spPr>
          <a:prstGeom prst="rect">
            <a:avLst/>
          </a:prstGeom>
        </p:spPr>
        <p:txBody>
          <a:bodyPr/>
          <a:lstStyle/>
          <a:p>
            <a:pPr/>
          </a:p>
        </p:txBody>
      </p:sp>
      <p:sp>
        <p:nvSpPr>
          <p:cNvPr id="1050" name="Shape 1050"/>
          <p:cNvSpPr/>
          <p:nvPr>
            <p:ph type="body" sz="quarter" idx="1"/>
          </p:nvPr>
        </p:nvSpPr>
        <p:spPr>
          <a:prstGeom prst="rect">
            <a:avLst/>
          </a:prstGeom>
        </p:spPr>
        <p:txBody>
          <a:bodyPr/>
          <a:lstStyle/>
          <a:p>
            <a:pPr/>
            <a:r>
              <a:t>•	We do the same thing for the y component but we use sine, because the this y component happens to be opposite from the angle. That gives us 5 N for the y component. </a:t>
            </a:r>
          </a:p>
          <a:p>
            <a:pPr/>
            <a:r>
              <a:t>	•	So even those this force is pulling the box with 10 N at this angle, we can also say that force is pulling the box to the right with 8.66 N and its pulling upwards with 5 N.</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6" name="Shape 1056"/>
          <p:cNvSpPr/>
          <p:nvPr>
            <p:ph type="sldImg"/>
          </p:nvPr>
        </p:nvSpPr>
        <p:spPr>
          <a:prstGeom prst="rect">
            <a:avLst/>
          </a:prstGeom>
        </p:spPr>
        <p:txBody>
          <a:bodyPr/>
          <a:lstStyle/>
          <a:p>
            <a:pPr/>
          </a:p>
        </p:txBody>
      </p:sp>
      <p:sp>
        <p:nvSpPr>
          <p:cNvPr id="1057" name="Shape 1057"/>
          <p:cNvSpPr/>
          <p:nvPr>
            <p:ph type="body" sz="quarter" idx="1"/>
          </p:nvPr>
        </p:nvSpPr>
        <p:spPr>
          <a:prstGeom prst="rect">
            <a:avLst/>
          </a:prstGeom>
        </p:spPr>
        <p:txBody>
          <a:bodyPr/>
          <a:lstStyle/>
          <a:p>
            <a:pPr/>
            <a:r>
              <a:t>We can draw the components anywhere as long as they’re pointing in the right direction.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On earth, this includes gravitational, normal and friction forces. </a:t>
            </a:r>
          </a:p>
          <a:p>
            <a:pPr/>
          </a:p>
          <a:p>
            <a:pPr/>
            <a:r>
              <a:t>And objects usually move in either the horizontal or the vertical direction, but not both.</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Shape 1063"/>
          <p:cNvSpPr/>
          <p:nvPr>
            <p:ph type="sldImg"/>
          </p:nvPr>
        </p:nvSpPr>
        <p:spPr>
          <a:prstGeom prst="rect">
            <a:avLst/>
          </a:prstGeom>
        </p:spPr>
        <p:txBody>
          <a:bodyPr/>
          <a:lstStyle/>
          <a:p>
            <a:pPr/>
          </a:p>
        </p:txBody>
      </p:sp>
      <p:sp>
        <p:nvSpPr>
          <p:cNvPr id="1064" name="Shape 1064"/>
          <p:cNvSpPr/>
          <p:nvPr>
            <p:ph type="body" sz="quarter" idx="1"/>
          </p:nvPr>
        </p:nvSpPr>
        <p:spPr>
          <a:prstGeom prst="rect">
            <a:avLst/>
          </a:prstGeom>
        </p:spPr>
        <p:txBody>
          <a:bodyPr/>
          <a:lstStyle/>
          <a:p>
            <a:pPr/>
            <a:r>
              <a:t>So if it helps, you can draw the y component so it’s attached to the box.</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0" name="Shape 1070"/>
          <p:cNvSpPr/>
          <p:nvPr>
            <p:ph type="sldImg"/>
          </p:nvPr>
        </p:nvSpPr>
        <p:spPr>
          <a:prstGeom prst="rect">
            <a:avLst/>
          </a:prstGeom>
        </p:spPr>
        <p:txBody>
          <a:bodyPr/>
          <a:lstStyle/>
          <a:p>
            <a:pPr/>
          </a:p>
        </p:txBody>
      </p:sp>
      <p:sp>
        <p:nvSpPr>
          <p:cNvPr id="1071" name="Shape 1071"/>
          <p:cNvSpPr/>
          <p:nvPr>
            <p:ph type="body" sz="quarter" idx="1"/>
          </p:nvPr>
        </p:nvSpPr>
        <p:spPr>
          <a:prstGeom prst="rect">
            <a:avLst/>
          </a:prstGeom>
        </p:spPr>
        <p:txBody>
          <a:bodyPr/>
          <a:lstStyle/>
          <a:p>
            <a:pPr/>
            <a:r>
              <a:t>The right triangle just makes it easier to find the components using the trig functions.</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7" name="Shape 1077"/>
          <p:cNvSpPr/>
          <p:nvPr>
            <p:ph type="sldImg"/>
          </p:nvPr>
        </p:nvSpPr>
        <p:spPr>
          <a:prstGeom prst="rect">
            <a:avLst/>
          </a:prstGeom>
        </p:spPr>
        <p:txBody>
          <a:bodyPr/>
          <a:lstStyle/>
          <a:p>
            <a:pPr/>
          </a:p>
        </p:txBody>
      </p:sp>
      <p:sp>
        <p:nvSpPr>
          <p:cNvPr id="1078" name="Shape 1078"/>
          <p:cNvSpPr/>
          <p:nvPr>
            <p:ph type="body" sz="quarter" idx="1"/>
          </p:nvPr>
        </p:nvSpPr>
        <p:spPr>
          <a:prstGeom prst="rect">
            <a:avLst/>
          </a:prstGeom>
        </p:spPr>
        <p:txBody>
          <a:bodyPr/>
          <a:lstStyle/>
          <a:p>
            <a:pPr/>
            <a:r>
              <a:t>	•	So now that we have the x and y components of the 10 N, we ignore the 10 N and we only use the components, and we treat them the exact same way as any other forces.</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4" name="Shape 1084"/>
          <p:cNvSpPr/>
          <p:nvPr>
            <p:ph type="sldImg"/>
          </p:nvPr>
        </p:nvSpPr>
        <p:spPr>
          <a:prstGeom prst="rect">
            <a:avLst/>
          </a:prstGeom>
        </p:spPr>
        <p:txBody>
          <a:bodyPr/>
          <a:lstStyle/>
          <a:p>
            <a:pPr/>
          </a:p>
        </p:txBody>
      </p:sp>
      <p:sp>
        <p:nvSpPr>
          <p:cNvPr id="1085" name="Shape 1085"/>
          <p:cNvSpPr/>
          <p:nvPr>
            <p:ph type="body" sz="quarter" idx="1"/>
          </p:nvPr>
        </p:nvSpPr>
        <p:spPr>
          <a:prstGeom prst="rect">
            <a:avLst/>
          </a:prstGeom>
        </p:spPr>
        <p:txBody>
          <a:bodyPr/>
          <a:lstStyle/>
          <a:p>
            <a:pPr/>
            <a:r>
              <a:t>	•	For the x direction, the net force would be 8.66 N minus 6 N, and we plug in 2 kg for the mass.</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1" name="Shape 1091"/>
          <p:cNvSpPr/>
          <p:nvPr>
            <p:ph type="sldImg"/>
          </p:nvPr>
        </p:nvSpPr>
        <p:spPr>
          <a:prstGeom prst="rect">
            <a:avLst/>
          </a:prstGeom>
        </p:spPr>
        <p:txBody>
          <a:bodyPr/>
          <a:lstStyle/>
          <a:p>
            <a:pPr/>
          </a:p>
        </p:txBody>
      </p:sp>
      <p:sp>
        <p:nvSpPr>
          <p:cNvPr id="1092" name="Shape 1092"/>
          <p:cNvSpPr/>
          <p:nvPr>
            <p:ph type="body" sz="quarter" idx="1"/>
          </p:nvPr>
        </p:nvSpPr>
        <p:spPr>
          <a:prstGeom prst="rect">
            <a:avLst/>
          </a:prstGeom>
        </p:spPr>
        <p:txBody>
          <a:bodyPr/>
          <a:lstStyle/>
          <a:p>
            <a:pPr/>
            <a:r>
              <a:t>	•	If you want, you can also leave the x component as 10 N times the cosine of 30 degrees instead of calculating it first.</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8" name="Shape 1098"/>
          <p:cNvSpPr/>
          <p:nvPr>
            <p:ph type="sldImg"/>
          </p:nvPr>
        </p:nvSpPr>
        <p:spPr>
          <a:prstGeom prst="rect">
            <a:avLst/>
          </a:prstGeom>
        </p:spPr>
        <p:txBody>
          <a:bodyPr/>
          <a:lstStyle/>
          <a:p>
            <a:pPr/>
          </a:p>
        </p:txBody>
      </p:sp>
      <p:sp>
        <p:nvSpPr>
          <p:cNvPr id="1099" name="Shape 1099"/>
          <p:cNvSpPr/>
          <p:nvPr>
            <p:ph type="body" sz="quarter" idx="1"/>
          </p:nvPr>
        </p:nvSpPr>
        <p:spPr>
          <a:prstGeom prst="rect">
            <a:avLst/>
          </a:prstGeom>
        </p:spPr>
        <p:txBody>
          <a:bodyPr/>
          <a:lstStyle/>
          <a:p>
            <a:pPr/>
            <a:r>
              <a:t>	•	8.66 minus 6 gives us positive 2.66 N for the net force in the x direction.</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5" name="Shape 1105"/>
          <p:cNvSpPr/>
          <p:nvPr>
            <p:ph type="sldImg"/>
          </p:nvPr>
        </p:nvSpPr>
        <p:spPr>
          <a:prstGeom prst="rect">
            <a:avLst/>
          </a:prstGeom>
        </p:spPr>
        <p:txBody>
          <a:bodyPr/>
          <a:lstStyle/>
          <a:p>
            <a:pPr/>
          </a:p>
        </p:txBody>
      </p:sp>
      <p:sp>
        <p:nvSpPr>
          <p:cNvPr id="1106" name="Shape 1106"/>
          <p:cNvSpPr/>
          <p:nvPr>
            <p:ph type="body" sz="quarter" idx="1"/>
          </p:nvPr>
        </p:nvSpPr>
        <p:spPr>
          <a:prstGeom prst="rect">
            <a:avLst/>
          </a:prstGeom>
        </p:spPr>
        <p:txBody>
          <a:bodyPr/>
          <a:lstStyle/>
          <a:p>
            <a:pPr/>
            <a:r>
              <a:t>	•	If we divide that by 2 kg we get positive 1.33 m/s² for the acceleration in the x direction.</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2" name="Shape 1112"/>
          <p:cNvSpPr/>
          <p:nvPr>
            <p:ph type="sldImg"/>
          </p:nvPr>
        </p:nvSpPr>
        <p:spPr>
          <a:prstGeom prst="rect">
            <a:avLst/>
          </a:prstGeom>
        </p:spPr>
        <p:txBody>
          <a:bodyPr/>
          <a:lstStyle/>
          <a:p>
            <a:pPr/>
          </a:p>
        </p:txBody>
      </p:sp>
      <p:sp>
        <p:nvSpPr>
          <p:cNvPr id="1113" name="Shape 1113"/>
          <p:cNvSpPr/>
          <p:nvPr>
            <p:ph type="body" sz="quarter" idx="1"/>
          </p:nvPr>
        </p:nvSpPr>
        <p:spPr>
          <a:prstGeom prst="rect">
            <a:avLst/>
          </a:prstGeom>
        </p:spPr>
        <p:txBody>
          <a:bodyPr/>
          <a:lstStyle/>
          <a:p>
            <a:pPr/>
            <a:r>
              <a:t>	•	In the y direction, the net force is 5 N minus 3 N</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9" name="Shape 1119"/>
          <p:cNvSpPr/>
          <p:nvPr>
            <p:ph type="sldImg"/>
          </p:nvPr>
        </p:nvSpPr>
        <p:spPr>
          <a:prstGeom prst="rect">
            <a:avLst/>
          </a:prstGeom>
        </p:spPr>
        <p:txBody>
          <a:bodyPr/>
          <a:lstStyle/>
          <a:p>
            <a:pPr/>
          </a:p>
        </p:txBody>
      </p:sp>
      <p:sp>
        <p:nvSpPr>
          <p:cNvPr id="1120" name="Shape 1120"/>
          <p:cNvSpPr/>
          <p:nvPr>
            <p:ph type="body" sz="quarter" idx="1"/>
          </p:nvPr>
        </p:nvSpPr>
        <p:spPr>
          <a:prstGeom prst="rect">
            <a:avLst/>
          </a:prstGeom>
        </p:spPr>
        <p:txBody>
          <a:bodyPr/>
          <a:lstStyle/>
          <a:p>
            <a:pPr/>
            <a:r>
              <a:t>or we can leave the y component as 10 N times the sine of 30 degrees.</a:t>
            </a:r>
          </a:p>
          <a:p>
            <a:pPr/>
            <a:r>
              <a:t>	•	Again, we plug in 2 kg for the mass.</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6" name="Shape 1126"/>
          <p:cNvSpPr/>
          <p:nvPr>
            <p:ph type="sldImg"/>
          </p:nvPr>
        </p:nvSpPr>
        <p:spPr>
          <a:prstGeom prst="rect">
            <a:avLst/>
          </a:prstGeom>
        </p:spPr>
        <p:txBody>
          <a:bodyPr/>
          <a:lstStyle/>
          <a:p>
            <a:pPr/>
          </a:p>
        </p:txBody>
      </p:sp>
      <p:sp>
        <p:nvSpPr>
          <p:cNvPr id="1127" name="Shape 1127"/>
          <p:cNvSpPr/>
          <p:nvPr>
            <p:ph type="body" sz="quarter" idx="1"/>
          </p:nvPr>
        </p:nvSpPr>
        <p:spPr>
          <a:prstGeom prst="rect">
            <a:avLst/>
          </a:prstGeom>
        </p:spPr>
        <p:txBody>
          <a:bodyPr/>
          <a:lstStyle/>
          <a:p>
            <a:pPr/>
            <a:r>
              <a:t>	•	The net force becomes positive 2 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a:r>
              <a:t>	•	So to really understand how Newton’s 2nd law works in two dimensions, let’s imagine we’re deep in outer space, just like the video on Newton’s 1st law.</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3" name="Shape 1133"/>
          <p:cNvSpPr/>
          <p:nvPr>
            <p:ph type="sldImg"/>
          </p:nvPr>
        </p:nvSpPr>
        <p:spPr>
          <a:prstGeom prst="rect">
            <a:avLst/>
          </a:prstGeom>
        </p:spPr>
        <p:txBody>
          <a:bodyPr/>
          <a:lstStyle/>
          <a:p>
            <a:pPr/>
          </a:p>
        </p:txBody>
      </p:sp>
      <p:sp>
        <p:nvSpPr>
          <p:cNvPr id="1134" name="Shape 1134"/>
          <p:cNvSpPr/>
          <p:nvPr>
            <p:ph type="body" sz="quarter" idx="1"/>
          </p:nvPr>
        </p:nvSpPr>
        <p:spPr>
          <a:prstGeom prst="rect">
            <a:avLst/>
          </a:prstGeom>
        </p:spPr>
        <p:txBody>
          <a:bodyPr/>
          <a:lstStyle/>
          <a:p>
            <a:pPr/>
            <a:r>
              <a:t>and that gives us 1 m/s² for the acceleration in the y direction.</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Shape 1145"/>
          <p:cNvSpPr/>
          <p:nvPr>
            <p:ph type="sldImg"/>
          </p:nvPr>
        </p:nvSpPr>
        <p:spPr>
          <a:prstGeom prst="rect">
            <a:avLst/>
          </a:prstGeom>
        </p:spPr>
        <p:txBody>
          <a:bodyPr/>
          <a:lstStyle/>
          <a:p>
            <a:pPr/>
          </a:p>
        </p:txBody>
      </p:sp>
      <p:sp>
        <p:nvSpPr>
          <p:cNvPr id="1146" name="Shape 1146"/>
          <p:cNvSpPr/>
          <p:nvPr>
            <p:ph type="body" sz="quarter" idx="1"/>
          </p:nvPr>
        </p:nvSpPr>
        <p:spPr>
          <a:prstGeom prst="rect">
            <a:avLst/>
          </a:prstGeom>
        </p:spPr>
        <p:txBody>
          <a:bodyPr/>
          <a:lstStyle/>
          <a:p>
            <a:pPr/>
            <a:r>
              <a:t>	•	So that’s how we work with Newton’s 2nd law when there’s a force at an angle. We find the x and y components and use those instead of the original force.</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2" name="Shape 1152"/>
          <p:cNvSpPr/>
          <p:nvPr>
            <p:ph type="sldImg"/>
          </p:nvPr>
        </p:nvSpPr>
        <p:spPr>
          <a:prstGeom prst="rect">
            <a:avLst/>
          </a:prstGeom>
        </p:spPr>
        <p:txBody>
          <a:bodyPr/>
          <a:lstStyle/>
          <a:p>
            <a:pPr/>
          </a:p>
        </p:txBody>
      </p:sp>
      <p:sp>
        <p:nvSpPr>
          <p:cNvPr id="1153" name="Shape 1153"/>
          <p:cNvSpPr/>
          <p:nvPr>
            <p:ph type="body" sz="quarter" idx="1"/>
          </p:nvPr>
        </p:nvSpPr>
        <p:spPr>
          <a:prstGeom prst="rect">
            <a:avLst/>
          </a:prstGeom>
        </p:spPr>
        <p:txBody>
          <a:bodyPr/>
          <a:lstStyle/>
          <a:p>
            <a:pPr/>
            <a:r>
              <a:t>	•	To wrap things up, let’s do a quick review of the steps for drawing a free body diagram and applying Newton’s 2nd law.</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9" name="Shape 1159"/>
          <p:cNvSpPr/>
          <p:nvPr>
            <p:ph type="sldImg"/>
          </p:nvPr>
        </p:nvSpPr>
        <p:spPr>
          <a:prstGeom prst="rect">
            <a:avLst/>
          </a:prstGeom>
        </p:spPr>
        <p:txBody>
          <a:bodyPr/>
          <a:lstStyle/>
          <a:p>
            <a:pPr/>
          </a:p>
        </p:txBody>
      </p:sp>
      <p:sp>
        <p:nvSpPr>
          <p:cNvPr id="1160" name="Shape 1160"/>
          <p:cNvSpPr/>
          <p:nvPr>
            <p:ph type="body" sz="quarter" idx="1"/>
          </p:nvPr>
        </p:nvSpPr>
        <p:spPr>
          <a:prstGeom prst="rect">
            <a:avLst/>
          </a:prstGeom>
        </p:spPr>
        <p:txBody>
          <a:bodyPr/>
          <a:lstStyle/>
          <a:p>
            <a:pPr/>
            <a:r>
              <a:t>	•	The first step is to establish the coordinate system, which is the positive and negative directions of the x and y axes. WE usually say right is the positive x direciton and up is the positive y direction.</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6" name="Shape 1166"/>
          <p:cNvSpPr/>
          <p:nvPr>
            <p:ph type="sldImg"/>
          </p:nvPr>
        </p:nvSpPr>
        <p:spPr>
          <a:prstGeom prst="rect">
            <a:avLst/>
          </a:prstGeom>
        </p:spPr>
        <p:txBody>
          <a:bodyPr/>
          <a:lstStyle/>
          <a:p>
            <a:pPr/>
          </a:p>
        </p:txBody>
      </p:sp>
      <p:sp>
        <p:nvSpPr>
          <p:cNvPr id="1167" name="Shape 1167"/>
          <p:cNvSpPr/>
          <p:nvPr>
            <p:ph type="body" sz="quarter" idx="1"/>
          </p:nvPr>
        </p:nvSpPr>
        <p:spPr>
          <a:prstGeom prst="rect">
            <a:avLst/>
          </a:prstGeom>
        </p:spPr>
        <p:txBody>
          <a:bodyPr/>
          <a:lstStyle/>
          <a:p>
            <a:pPr/>
            <a:r>
              <a:t>	•	The next step is to draw a free body diagram of the object with all of the forces acting on it.</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Shape 1173"/>
          <p:cNvSpPr/>
          <p:nvPr>
            <p:ph type="sldImg"/>
          </p:nvPr>
        </p:nvSpPr>
        <p:spPr>
          <a:prstGeom prst="rect">
            <a:avLst/>
          </a:prstGeom>
        </p:spPr>
        <p:txBody>
          <a:bodyPr/>
          <a:lstStyle/>
          <a:p>
            <a:pPr/>
          </a:p>
        </p:txBody>
      </p:sp>
      <p:sp>
        <p:nvSpPr>
          <p:cNvPr id="1174" name="Shape 1174"/>
          <p:cNvSpPr/>
          <p:nvPr>
            <p:ph type="body" sz="quarter" idx="1"/>
          </p:nvPr>
        </p:nvSpPr>
        <p:spPr>
          <a:prstGeom prst="rect">
            <a:avLst/>
          </a:prstGeom>
        </p:spPr>
        <p:txBody>
          <a:bodyPr/>
          <a:lstStyle/>
          <a:p>
            <a:pPr/>
            <a:r>
              <a:t>And like we just covered, if a force is not parallel to the x axis or the y axis, we need to draw and write out the x and y components of that force using the trig functions, (usually sine and cosine).</a:t>
            </a:r>
          </a:p>
          <a:p>
            <a:pPr/>
            <a:r>
              <a:t>	•	In the examples we did, the free body diagrams were already drawn for us. We were told what forces were acting on the object. But after we learn about different types of forces in this unit, you’ll be able to draw a free body diagram yourself for any scenario, and you’ll know what forces to draw in which directions. </a:t>
            </a:r>
          </a:p>
          <a:p>
            <a:pPr/>
            <a:r>
              <a:t>	•	Also, don’t worry if your force vectors are not to scale when you draw them, unless the question says that they should be. Just make sure the direction of each force is correct, and draw angled forces long enough so you can also draw the x and y components.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0" name="Shape 1180"/>
          <p:cNvSpPr/>
          <p:nvPr>
            <p:ph type="sldImg"/>
          </p:nvPr>
        </p:nvSpPr>
        <p:spPr>
          <a:prstGeom prst="rect">
            <a:avLst/>
          </a:prstGeom>
        </p:spPr>
        <p:txBody>
          <a:bodyPr/>
          <a:lstStyle/>
          <a:p>
            <a:pPr/>
          </a:p>
        </p:txBody>
      </p:sp>
      <p:sp>
        <p:nvSpPr>
          <p:cNvPr id="1181" name="Shape 1181"/>
          <p:cNvSpPr/>
          <p:nvPr>
            <p:ph type="body" sz="quarter" idx="1"/>
          </p:nvPr>
        </p:nvSpPr>
        <p:spPr>
          <a:prstGeom prst="rect">
            <a:avLst/>
          </a:prstGeom>
        </p:spPr>
        <p:txBody>
          <a:bodyPr/>
          <a:lstStyle/>
          <a:p>
            <a:pPr/>
            <a:r>
              <a:t>	•	The next step is to write out Newton’s 2nd law for the x and y directions.</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7" name="Shape 1187"/>
          <p:cNvSpPr/>
          <p:nvPr>
            <p:ph type="sldImg"/>
          </p:nvPr>
        </p:nvSpPr>
        <p:spPr>
          <a:prstGeom prst="rect">
            <a:avLst/>
          </a:prstGeom>
        </p:spPr>
        <p:txBody>
          <a:bodyPr/>
          <a:lstStyle/>
          <a:p>
            <a:pPr/>
          </a:p>
        </p:txBody>
      </p:sp>
      <p:sp>
        <p:nvSpPr>
          <p:cNvPr id="1188" name="Shape 1188"/>
          <p:cNvSpPr/>
          <p:nvPr>
            <p:ph type="body" sz="quarter" idx="1"/>
          </p:nvPr>
        </p:nvSpPr>
        <p:spPr>
          <a:prstGeom prst="rect">
            <a:avLst/>
          </a:prstGeom>
        </p:spPr>
        <p:txBody>
          <a:bodyPr/>
          <a:lstStyle/>
          <a:p>
            <a:pPr/>
            <a:r>
              <a:t>	•	And the last step is to plug all of the known values into those equations and solve for the variable what you want to find. So we plug in any forces that we know, the mass, or the acceleration if it’s given to us. Then the physics problem becomes an algebra problem, and we just have to solve the equations to find the value that we want.</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4" name="Shape 1194"/>
          <p:cNvSpPr/>
          <p:nvPr>
            <p:ph type="sldImg"/>
          </p:nvPr>
        </p:nvSpPr>
        <p:spPr>
          <a:prstGeom prst="rect">
            <a:avLst/>
          </a:prstGeom>
        </p:spPr>
        <p:txBody>
          <a:bodyPr/>
          <a:lstStyle/>
          <a:p>
            <a:pPr/>
          </a:p>
        </p:txBody>
      </p:sp>
      <p:sp>
        <p:nvSpPr>
          <p:cNvPr id="1195" name="Shape 1195"/>
          <p:cNvSpPr/>
          <p:nvPr>
            <p:ph type="body" sz="quarter" idx="1"/>
          </p:nvPr>
        </p:nvSpPr>
        <p:spPr>
          <a:prstGeom prst="rect">
            <a:avLst/>
          </a:prstGeom>
        </p:spPr>
        <p:txBody>
          <a:bodyPr/>
          <a:lstStyle/>
          <a:p>
            <a:pPr/>
            <a:r>
              <a:t>	•	In the next lesson, we’ll finally cover Newton’s 3rd law of motion. We’ll learn how objects exert equal and opposite forces on each other, and we’ll learn about normal forces and how they work.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	•	Out here, an object can float around on its own without touching other objects or surfaces, so we can assume there’s no normal forces or friction forces on the object.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r>
              <a:t>We’re also going to assume there’s no gravitational forces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hape 378"/>
          <p:cNvSpPr/>
          <p:nvPr>
            <p:ph type="sldImg"/>
          </p:nvPr>
        </p:nvSpPr>
        <p:spPr>
          <a:prstGeom prst="rect">
            <a:avLst/>
          </a:prstGeom>
        </p:spPr>
        <p:txBody>
          <a:bodyPr/>
          <a:lstStyle/>
          <a:p>
            <a:pPr/>
          </a:p>
        </p:txBody>
      </p:sp>
      <p:sp>
        <p:nvSpPr>
          <p:cNvPr id="379" name="Shape 379"/>
          <p:cNvSpPr/>
          <p:nvPr>
            <p:ph type="body" sz="quarter" idx="1"/>
          </p:nvPr>
        </p:nvSpPr>
        <p:spPr>
          <a:prstGeom prst="rect">
            <a:avLst/>
          </a:prstGeom>
        </p:spPr>
        <p:txBody>
          <a:bodyPr/>
          <a:lstStyle/>
          <a:p>
            <a:pPr/>
            <a:r>
              <a:t> and there’s no forces from air resistance.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	•	Then, we can apply our own forces and see how the object moves.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	•	So let’s say we have a box with a mass of m and four forces acting on it in different directions.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a:r>
              <a:t>It doesn’t matter what’s causing the forces, maybe the box is being pulled by four rocket thrusters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hape 406"/>
          <p:cNvSpPr/>
          <p:nvPr>
            <p:ph type="sldImg"/>
          </p:nvPr>
        </p:nvSpPr>
        <p:spPr>
          <a:prstGeom prst="rect">
            <a:avLst/>
          </a:prstGeom>
        </p:spPr>
        <p:txBody>
          <a:bodyPr/>
          <a:lstStyle/>
          <a:p>
            <a:pPr/>
          </a:p>
        </p:txBody>
      </p:sp>
      <p:sp>
        <p:nvSpPr>
          <p:cNvPr id="407" name="Shape 407"/>
          <p:cNvSpPr/>
          <p:nvPr>
            <p:ph type="body" sz="quarter" idx="1"/>
          </p:nvPr>
        </p:nvSpPr>
        <p:spPr>
          <a:prstGeom prst="rect">
            <a:avLst/>
          </a:prstGeom>
        </p:spPr>
        <p:txBody>
          <a:bodyPr/>
          <a:lstStyle/>
          <a:p>
            <a:pPr/>
            <a:r>
              <a:t>but we’re just given these forces. </a:t>
            </a:r>
          </a:p>
          <a:p>
            <a:pPr/>
          </a:p>
          <a:p>
            <a:pPr/>
            <a:r>
              <a:t>And we’re gonna start by using variables first, and then we’ll use numbers later.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	•	Hey everyone! In this video we’re gonna learn about Newton’s 2nd law and free body diagrams in 2 dimensions.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r>
              <a:t>	•	So how do we apply Newton’s 2nd law to this box? What would be the net force and the acceleration?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a:r>
              <a:t>	•	We might think about adding the magnitudes of all the forces together to get the net force. But we can’t actually do that in two dimensions.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a:r>
              <a:t>	•	We can only add or subtract the values of the forces along the same axis or the same line.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r>
              <a:t>So we can add forces 1 and 3 together because they’re both in the horizontal direction.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hape 441"/>
          <p:cNvSpPr/>
          <p:nvPr>
            <p:ph type="sldImg"/>
          </p:nvPr>
        </p:nvSpPr>
        <p:spPr>
          <a:prstGeom prst="rect">
            <a:avLst/>
          </a:prstGeom>
        </p:spPr>
        <p:txBody>
          <a:bodyPr/>
          <a:lstStyle/>
          <a:p>
            <a:pPr/>
          </a:p>
        </p:txBody>
      </p:sp>
      <p:sp>
        <p:nvSpPr>
          <p:cNvPr id="442" name="Shape 442"/>
          <p:cNvSpPr/>
          <p:nvPr>
            <p:ph type="body" sz="quarter" idx="1"/>
          </p:nvPr>
        </p:nvSpPr>
        <p:spPr>
          <a:prstGeom prst="rect">
            <a:avLst/>
          </a:prstGeom>
        </p:spPr>
        <p:txBody>
          <a:bodyPr/>
          <a:lstStyle/>
          <a:p>
            <a:pPr/>
            <a:r>
              <a:t>And separately, we can add forces 2 and 4 together because they’re both in the vertical direction.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hape 448"/>
          <p:cNvSpPr/>
          <p:nvPr>
            <p:ph type="sldImg"/>
          </p:nvPr>
        </p:nvSpPr>
        <p:spPr>
          <a:prstGeom prst="rect">
            <a:avLst/>
          </a:prstGeom>
        </p:spPr>
        <p:txBody>
          <a:bodyPr/>
          <a:lstStyle/>
          <a:p>
            <a:pPr/>
          </a:p>
        </p:txBody>
      </p:sp>
      <p:sp>
        <p:nvSpPr>
          <p:cNvPr id="449" name="Shape 449"/>
          <p:cNvSpPr/>
          <p:nvPr>
            <p:ph type="body" sz="quarter" idx="1"/>
          </p:nvPr>
        </p:nvSpPr>
        <p:spPr>
          <a:prstGeom prst="rect">
            <a:avLst/>
          </a:prstGeom>
        </p:spPr>
        <p:txBody>
          <a:bodyPr/>
          <a:lstStyle/>
          <a:p>
            <a:pPr/>
            <a:r>
              <a:t>	•	But we can’t add forces 1 and 3 with forces 2 and 4. So what do we do?</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a:r>
              <a:t>	•	Well, we just focus on each direction separately and we write Newton’s 2nd law for each one.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r>
              <a:t>	•	Let’s look at the horizontal direction. Newton’s 2nd law says that the net force in the horizontal direction is equal to the mass times the acceleration in the horizontal direction. This is basically what we did in the last video, where we only focused on one dimension. </a:t>
            </a:r>
          </a:p>
          <a:p>
            <a:pPr/>
            <a:r>
              <a:t>	•	Even though we don’t know the values of forces 1 and 3, they’re gonna result in some net force to the left or the right, which will cause the box to accelerate in that direction. Or it won’t accelerate if the forces cancel out.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	•	And we can do the same thing for the vertical axis. Forces 2 and 4 will result in a net force up or down, which will cause the box to accelerate in that direction.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	•	Instead of calling these the horizontal axis and the vertical axis…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	•	We covered Newton’s 2nd law in the last video, but that was more of an introduction. We only looked at one dimensional examples where the forces were acting in the horizontal direction.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p>
            <a:pPr/>
            <a:r>
              <a:t>	•	… we’re going to call them the x axis and the y axis, just like we did in kinematics. The x axis is usually horizontal and the y axis is usually vertical.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hape 490"/>
          <p:cNvSpPr/>
          <p:nvPr>
            <p:ph type="sldImg"/>
          </p:nvPr>
        </p:nvSpPr>
        <p:spPr>
          <a:prstGeom prst="rect">
            <a:avLst/>
          </a:prstGeom>
        </p:spPr>
        <p:txBody>
          <a:bodyPr/>
          <a:lstStyle/>
          <a:p>
            <a:pPr/>
          </a:p>
        </p:txBody>
      </p:sp>
      <p:sp>
        <p:nvSpPr>
          <p:cNvPr id="491" name="Shape 491"/>
          <p:cNvSpPr/>
          <p:nvPr>
            <p:ph type="body" sz="quarter" idx="1"/>
          </p:nvPr>
        </p:nvSpPr>
        <p:spPr>
          <a:prstGeom prst="rect">
            <a:avLst/>
          </a:prstGeom>
        </p:spPr>
        <p:txBody>
          <a:bodyPr/>
          <a:lstStyle/>
          <a:p>
            <a:pPr/>
            <a:r>
              <a:t>	•	So now we can say the net force in the x direction is equal to the mass times the acceleration in the x direction. And the net force in the y direction is equal to the mass times the acceleration in the y direction.</a:t>
            </a:r>
          </a:p>
          <a:p>
            <a:pPr/>
            <a:r>
              <a:t>	•	We call the x and y axes the coordinate system, and drawing the coordinate system will be the first step when solving problems. </a:t>
            </a:r>
          </a:p>
          <a:p>
            <a:pPr/>
            <a:r>
              <a:t>	•	This is what determines which forces are acting in the x and y directions, and which forces are positive and negative when we calculate the net force.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hape 497"/>
          <p:cNvSpPr/>
          <p:nvPr>
            <p:ph type="sldImg"/>
          </p:nvPr>
        </p:nvSpPr>
        <p:spPr>
          <a:prstGeom prst="rect">
            <a:avLst/>
          </a:prstGeom>
        </p:spPr>
        <p:txBody>
          <a:bodyPr/>
          <a:lstStyle/>
          <a:p>
            <a:pPr/>
          </a:p>
        </p:txBody>
      </p:sp>
      <p:sp>
        <p:nvSpPr>
          <p:cNvPr id="498" name="Shape 498"/>
          <p:cNvSpPr/>
          <p:nvPr>
            <p:ph type="body" sz="quarter" idx="1"/>
          </p:nvPr>
        </p:nvSpPr>
        <p:spPr>
          <a:prstGeom prst="rect">
            <a:avLst/>
          </a:prstGeom>
        </p:spPr>
        <p:txBody>
          <a:bodyPr/>
          <a:lstStyle/>
          <a:p>
            <a:pPr/>
            <a:r>
              <a:t>	•	So this how we’re going to use Newton’s 2nd law in two dimensions. </a:t>
            </a:r>
          </a:p>
          <a:p>
            <a:pPr/>
            <a:r>
              <a:t>	•	We’re just splitting it up into two equations, one for the x axis and one for the y axis. And the mass is the same for both equations.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hape 504"/>
          <p:cNvSpPr/>
          <p:nvPr>
            <p:ph type="sldImg"/>
          </p:nvPr>
        </p:nvSpPr>
        <p:spPr>
          <a:prstGeom prst="rect">
            <a:avLst/>
          </a:prstGeom>
        </p:spPr>
        <p:txBody>
          <a:bodyPr/>
          <a:lstStyle/>
          <a:p>
            <a:pPr/>
          </a:p>
        </p:txBody>
      </p:sp>
      <p:sp>
        <p:nvSpPr>
          <p:cNvPr id="505" name="Shape 505"/>
          <p:cNvSpPr/>
          <p:nvPr>
            <p:ph type="body" sz="quarter" idx="1"/>
          </p:nvPr>
        </p:nvSpPr>
        <p:spPr>
          <a:prstGeom prst="rect">
            <a:avLst/>
          </a:prstGeom>
        </p:spPr>
        <p:txBody>
          <a:bodyPr/>
          <a:lstStyle/>
          <a:p>
            <a:pPr/>
            <a:r>
              <a:t>	•	Just like we learned when working with projectile motion, the x and y directions are independent.</a:t>
            </a:r>
          </a:p>
          <a:p>
            <a:pPr/>
            <a:r>
              <a:t>	•	So, the force and the acceleration in the x direction are independent from the forces and the acceleration in the y direction.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a:p>
        </p:txBody>
      </p:sp>
      <p:sp>
        <p:nvSpPr>
          <p:cNvPr id="512" name="Shape 512"/>
          <p:cNvSpPr/>
          <p:nvPr>
            <p:ph type="body" sz="quarter" idx="1"/>
          </p:nvPr>
        </p:nvSpPr>
        <p:spPr>
          <a:prstGeom prst="rect">
            <a:avLst/>
          </a:prstGeom>
        </p:spPr>
        <p:txBody>
          <a:bodyPr/>
          <a:lstStyle/>
          <a:p>
            <a:pPr/>
            <a:r>
              <a:t>	•	The horizontal forces do not not affect the vertical acceleration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and the vertical forces do not affect the horizontal acceleration.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p>
            <a:pPr/>
            <a:r>
              <a:t>	•	Alright so what does this look like using these forces?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	•	Let’s start with the x direction.</a:t>
            </a:r>
          </a:p>
          <a:p>
            <a:pPr/>
            <a:r>
              <a:t>	•	The left side of this equation is the net force. Technically, we’re always adding the forces together.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r>
              <a:t>But now that we established our coordinate system, F1 is pointing to the left, which is the negative x direction, so F1 is negative. F3 is pointing to the right, which is the positive x direction, so F3 is positive. So we can write the net force as negative F1 plus positive F3.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Shape 546"/>
          <p:cNvSpPr/>
          <p:nvPr>
            <p:ph type="sldImg"/>
          </p:nvPr>
        </p:nvSpPr>
        <p:spPr>
          <a:prstGeom prst="rect">
            <a:avLst/>
          </a:prstGeom>
        </p:spPr>
        <p:txBody>
          <a:bodyPr/>
          <a:lstStyle/>
          <a:p>
            <a:pPr/>
          </a:p>
        </p:txBody>
      </p:sp>
      <p:sp>
        <p:nvSpPr>
          <p:cNvPr id="547" name="Shape 547"/>
          <p:cNvSpPr/>
          <p:nvPr>
            <p:ph type="body" sz="quarter" idx="1"/>
          </p:nvPr>
        </p:nvSpPr>
        <p:spPr>
          <a:prstGeom prst="rect">
            <a:avLst/>
          </a:prstGeom>
        </p:spPr>
        <p:txBody>
          <a:bodyPr/>
          <a:lstStyle/>
          <a:p>
            <a:pPr/>
            <a:r>
              <a:t>The order doesn’t matter, so we could write positive F3 plus negative F1. Again, we’re adding the forces, but each force might be positive or negative based on its direction.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	•	But most of the time, there’s gonna be forces in the horizontal and the vertical direction. In that case, how do we find the net force and the acceleration? And what direction will they be in?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Shape 553"/>
          <p:cNvSpPr/>
          <p:nvPr>
            <p:ph type="sldImg"/>
          </p:nvPr>
        </p:nvSpPr>
        <p:spPr>
          <a:prstGeom prst="rect">
            <a:avLst/>
          </a:prstGeom>
        </p:spPr>
        <p:txBody>
          <a:bodyPr/>
          <a:lstStyle/>
          <a:p>
            <a:pPr/>
          </a:p>
        </p:txBody>
      </p:sp>
      <p:sp>
        <p:nvSpPr>
          <p:cNvPr id="554" name="Shape 554"/>
          <p:cNvSpPr/>
          <p:nvPr>
            <p:ph type="body" sz="quarter" idx="1"/>
          </p:nvPr>
        </p:nvSpPr>
        <p:spPr>
          <a:prstGeom prst="rect">
            <a:avLst/>
          </a:prstGeom>
        </p:spPr>
        <p:txBody>
          <a:bodyPr/>
          <a:lstStyle/>
          <a:p>
            <a:pPr/>
            <a:r>
              <a:t>	•	You can also think of it as adding all of the positive forces to the right, and then subtracting all of the negative forces to the left.</a:t>
            </a:r>
          </a:p>
          <a:p>
            <a:pPr/>
            <a:r>
              <a:t>	•	But either way, this is the net force in the x direction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a:r>
              <a:t>which is equal to the mass times the acceleration in the x direction.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a:r>
              <a:t>	•	For the y direction, F2 is pointing up which is the positive y direction, so F2 is positive. F4 is pointing down, in the negative y direction, so F4 is negative. So the net force in the y direction is positive F2 plus negative F4.</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Shape 579"/>
          <p:cNvSpPr/>
          <p:nvPr>
            <p:ph type="sldImg"/>
          </p:nvPr>
        </p:nvSpPr>
        <p:spPr>
          <a:prstGeom prst="rect">
            <a:avLst/>
          </a:prstGeom>
        </p:spPr>
        <p:txBody>
          <a:bodyPr/>
          <a:lstStyle/>
          <a:p>
            <a:pPr/>
          </a:p>
        </p:txBody>
      </p:sp>
      <p:sp>
        <p:nvSpPr>
          <p:cNvPr id="580" name="Shape 580"/>
          <p:cNvSpPr/>
          <p:nvPr>
            <p:ph type="body" sz="quarter" idx="1"/>
          </p:nvPr>
        </p:nvSpPr>
        <p:spPr>
          <a:prstGeom prst="rect">
            <a:avLst/>
          </a:prstGeom>
        </p:spPr>
        <p:txBody>
          <a:bodyPr/>
          <a:lstStyle/>
          <a:p>
            <a:pPr/>
            <a:r>
              <a:t>We can also write this as negative F4 plus positive F2, or just F2 minus F4.</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hape 586"/>
          <p:cNvSpPr/>
          <p:nvPr>
            <p:ph type="sldImg"/>
          </p:nvPr>
        </p:nvSpPr>
        <p:spPr>
          <a:prstGeom prst="rect">
            <a:avLst/>
          </a:prstGeom>
        </p:spPr>
        <p:txBody>
          <a:bodyPr/>
          <a:lstStyle/>
          <a:p>
            <a:pPr/>
          </a:p>
        </p:txBody>
      </p:sp>
      <p:sp>
        <p:nvSpPr>
          <p:cNvPr id="587" name="Shape 587"/>
          <p:cNvSpPr/>
          <p:nvPr>
            <p:ph type="body" sz="quarter" idx="1"/>
          </p:nvPr>
        </p:nvSpPr>
        <p:spPr>
          <a:prstGeom prst="rect">
            <a:avLst/>
          </a:prstGeom>
        </p:spPr>
        <p:txBody>
          <a:bodyPr/>
          <a:lstStyle/>
          <a:p>
            <a:pPr/>
            <a:r>
              <a:t>That’s the net force in the y direction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hape 593"/>
          <p:cNvSpPr/>
          <p:nvPr>
            <p:ph type="sldImg"/>
          </p:nvPr>
        </p:nvSpPr>
        <p:spPr>
          <a:prstGeom prst="rect">
            <a:avLst/>
          </a:prstGeom>
        </p:spPr>
        <p:txBody>
          <a:bodyPr/>
          <a:lstStyle/>
          <a:p>
            <a:pPr/>
          </a:p>
        </p:txBody>
      </p:sp>
      <p:sp>
        <p:nvSpPr>
          <p:cNvPr id="594" name="Shape 594"/>
          <p:cNvSpPr/>
          <p:nvPr>
            <p:ph type="body" sz="quarter" idx="1"/>
          </p:nvPr>
        </p:nvSpPr>
        <p:spPr>
          <a:prstGeom prst="rect">
            <a:avLst/>
          </a:prstGeom>
        </p:spPr>
        <p:txBody>
          <a:bodyPr/>
          <a:lstStyle/>
          <a:p>
            <a:pPr/>
            <a:r>
              <a:t>which is equal to the mass times the acceleration in the y direction.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hape 600"/>
          <p:cNvSpPr/>
          <p:nvPr>
            <p:ph type="sldImg"/>
          </p:nvPr>
        </p:nvSpPr>
        <p:spPr>
          <a:prstGeom prst="rect">
            <a:avLst/>
          </a:prstGeom>
        </p:spPr>
        <p:txBody>
          <a:bodyPr/>
          <a:lstStyle/>
          <a:p>
            <a:pPr/>
          </a:p>
        </p:txBody>
      </p:sp>
      <p:sp>
        <p:nvSpPr>
          <p:cNvPr id="601" name="Shape 601"/>
          <p:cNvSpPr/>
          <p:nvPr>
            <p:ph type="body" sz="quarter" idx="1"/>
          </p:nvPr>
        </p:nvSpPr>
        <p:spPr>
          <a:prstGeom prst="rect">
            <a:avLst/>
          </a:prstGeom>
        </p:spPr>
        <p:txBody>
          <a:bodyPr/>
          <a:lstStyle/>
          <a:p>
            <a:pPr/>
            <a:r>
              <a:t>	•	And that’s it, that’s how we apply Newton’s 2nd law in two dimensions. </a:t>
            </a:r>
          </a:p>
          <a:p>
            <a:pPr/>
            <a:r>
              <a:t>	•	It might seem like we haven’t really done anything, because we don’t have any numbers and we didn’t answer any questions. </a:t>
            </a:r>
          </a:p>
          <a:p>
            <a:pPr/>
            <a:r>
              <a:t>	•	But this is how we’re gonna start every problem that involves forces.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Shape 607"/>
          <p:cNvSpPr/>
          <p:nvPr>
            <p:ph type="sldImg"/>
          </p:nvPr>
        </p:nvSpPr>
        <p:spPr>
          <a:prstGeom prst="rect">
            <a:avLst/>
          </a:prstGeom>
        </p:spPr>
        <p:txBody>
          <a:bodyPr/>
          <a:lstStyle/>
          <a:p>
            <a:pPr/>
          </a:p>
        </p:txBody>
      </p:sp>
      <p:sp>
        <p:nvSpPr>
          <p:cNvPr id="608" name="Shape 608"/>
          <p:cNvSpPr/>
          <p:nvPr>
            <p:ph type="body" sz="quarter" idx="1"/>
          </p:nvPr>
        </p:nvSpPr>
        <p:spPr>
          <a:prstGeom prst="rect">
            <a:avLst/>
          </a:prstGeom>
        </p:spPr>
        <p:txBody>
          <a:bodyPr/>
          <a:lstStyle/>
          <a:p>
            <a:pPr/>
            <a:r>
              <a:t>The point of applying Newton’s 2nd law is to get these two equations, which will be different for each scenario. Once we have these equations, the physics problem just becomes an algebra problem. We’ve turned the physical scenario into two equations, and we can plug in values that we’re given and then solve for an unknown variable.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r>
              <a:t>	•	So if we were given the two forces and the acceleration in the x direction, we could solve for the mass because it’s the only unknown variable in that equation.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	•	Or if we were given one force, the mass and the acceleration in the y direction, we could solve for the unknown force, F4.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	•	That’s what we’re gonna cover in this video.</a:t>
            </a:r>
          </a:p>
          <a:p>
            <a:pPr/>
            <a:r>
              <a:t>	•	We’ll start with a simple example…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r>
              <a:t>	•	So we don’t just use Newton’s 2nd law to find a particular thing, we use it in every scenario to get those two equations. Then we can solve for whatever the question is asking for.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hape 635"/>
          <p:cNvSpPr/>
          <p:nvPr>
            <p:ph type="sldImg"/>
          </p:nvPr>
        </p:nvSpPr>
        <p:spPr>
          <a:prstGeom prst="rect">
            <a:avLst/>
          </a:prstGeom>
        </p:spPr>
        <p:txBody>
          <a:bodyPr/>
          <a:lstStyle/>
          <a:p>
            <a:pPr/>
          </a:p>
        </p:txBody>
      </p:sp>
      <p:sp>
        <p:nvSpPr>
          <p:cNvPr id="636" name="Shape 636"/>
          <p:cNvSpPr/>
          <p:nvPr>
            <p:ph type="body" sz="quarter" idx="1"/>
          </p:nvPr>
        </p:nvSpPr>
        <p:spPr>
          <a:prstGeom prst="rect">
            <a:avLst/>
          </a:prstGeom>
        </p:spPr>
        <p:txBody>
          <a:bodyPr/>
          <a:lstStyle/>
          <a:p>
            <a:pPr/>
            <a:r>
              <a:t>	•	So let’s walk through through an example using numbers.</a:t>
            </a:r>
          </a:p>
          <a:p>
            <a:pPr/>
            <a:r>
              <a:t>	•	A 5 kg box has multiple forces acting on it as shown below. What is the magnitude and direction of the acceleration of the box in the x direction? So what is the value of the acceleration, and is it right or left?</a:t>
            </a:r>
          </a:p>
          <a:p>
            <a:pPr/>
            <a:r>
              <a:t>	•	Pause the video and try answering this question on your own.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Shape 642"/>
          <p:cNvSpPr/>
          <p:nvPr>
            <p:ph type="sldImg"/>
          </p:nvPr>
        </p:nvSpPr>
        <p:spPr>
          <a:prstGeom prst="rect">
            <a:avLst/>
          </a:prstGeom>
        </p:spPr>
        <p:txBody>
          <a:bodyPr/>
          <a:lstStyle/>
          <a:p>
            <a:pPr/>
          </a:p>
        </p:txBody>
      </p:sp>
      <p:sp>
        <p:nvSpPr>
          <p:cNvPr id="643" name="Shape 643"/>
          <p:cNvSpPr/>
          <p:nvPr>
            <p:ph type="body" sz="quarter" idx="1"/>
          </p:nvPr>
        </p:nvSpPr>
        <p:spPr>
          <a:prstGeom prst="rect">
            <a:avLst/>
          </a:prstGeom>
        </p:spPr>
        <p:txBody>
          <a:bodyPr/>
          <a:lstStyle/>
          <a:p>
            <a:pPr/>
            <a:r>
              <a:t>	•	First, we want to establish our coordinate system. Again, we usually say right is the positive x direction and up is the positive y direction.</a:t>
            </a:r>
          </a:p>
          <a:p>
            <a:pPr/>
            <a:r>
              <a:t>	•	Based on that, the 55 N force is in the positive x direction, the 40 N force is in the negative x direction, the 20 N force is in the positive y direction, and the 30 N force is in the negative y direction.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a:r>
              <a:t>	•	The question is asking for the acceleration in the x direction, so let’s write out Newton’s 2nd law in the x direction.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Shape 656"/>
          <p:cNvSpPr/>
          <p:nvPr>
            <p:ph type="sldImg"/>
          </p:nvPr>
        </p:nvSpPr>
        <p:spPr>
          <a:prstGeom prst="rect">
            <a:avLst/>
          </a:prstGeom>
        </p:spPr>
        <p:txBody>
          <a:bodyPr/>
          <a:lstStyle/>
          <a:p>
            <a:pPr/>
          </a:p>
        </p:txBody>
      </p:sp>
      <p:sp>
        <p:nvSpPr>
          <p:cNvPr id="657" name="Shape 657"/>
          <p:cNvSpPr/>
          <p:nvPr>
            <p:ph type="body" sz="quarter" idx="1"/>
          </p:nvPr>
        </p:nvSpPr>
        <p:spPr>
          <a:prstGeom prst="rect">
            <a:avLst/>
          </a:prstGeom>
        </p:spPr>
        <p:txBody>
          <a:bodyPr/>
          <a:lstStyle/>
          <a:p>
            <a:pPr/>
            <a:r>
              <a:t>	•	The left side of the equation is the net force, which would be 55 N minus 40 N. Again, you could also write this as 55 N plus negative 40 N, or negative 40 N plus 55 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Shape 663"/>
          <p:cNvSpPr/>
          <p:nvPr>
            <p:ph type="sldImg"/>
          </p:nvPr>
        </p:nvSpPr>
        <p:spPr>
          <a:prstGeom prst="rect">
            <a:avLst/>
          </a:prstGeom>
        </p:spPr>
        <p:txBody>
          <a:bodyPr/>
          <a:lstStyle/>
          <a:p>
            <a:pPr/>
          </a:p>
        </p:txBody>
      </p:sp>
      <p:sp>
        <p:nvSpPr>
          <p:cNvPr id="664" name="Shape 664"/>
          <p:cNvSpPr/>
          <p:nvPr>
            <p:ph type="body" sz="quarter" idx="1"/>
          </p:nvPr>
        </p:nvSpPr>
        <p:spPr>
          <a:prstGeom prst="rect">
            <a:avLst/>
          </a:prstGeom>
        </p:spPr>
        <p:txBody>
          <a:bodyPr/>
          <a:lstStyle/>
          <a:p>
            <a:pPr/>
            <a:r>
              <a:t>	•	The right side of the equation is the mass times the acceleration in the x direction. We can plug in 5 kg for the mass but we don’t know the acceleration, that’s what we’re trying to find.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hape 670"/>
          <p:cNvSpPr/>
          <p:nvPr>
            <p:ph type="sldImg"/>
          </p:nvPr>
        </p:nvSpPr>
        <p:spPr>
          <a:prstGeom prst="rect">
            <a:avLst/>
          </a:prstGeom>
        </p:spPr>
        <p:txBody>
          <a:bodyPr/>
          <a:lstStyle/>
          <a:p>
            <a:pPr/>
          </a:p>
        </p:txBody>
      </p:sp>
      <p:sp>
        <p:nvSpPr>
          <p:cNvPr id="671" name="Shape 671"/>
          <p:cNvSpPr/>
          <p:nvPr>
            <p:ph type="body" sz="quarter" idx="1"/>
          </p:nvPr>
        </p:nvSpPr>
        <p:spPr>
          <a:prstGeom prst="rect">
            <a:avLst/>
          </a:prstGeom>
        </p:spPr>
        <p:txBody>
          <a:bodyPr/>
          <a:lstStyle/>
          <a:p>
            <a:pPr/>
            <a:r>
              <a:t>	•	Next, we can simplify the left side, 55 minus 40 would be 15 N. So the net force in the x direction is positive 15 N, which is 15 N to the right because right is the positive x direction.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7" name="Shape 677"/>
          <p:cNvSpPr/>
          <p:nvPr>
            <p:ph type="sldImg"/>
          </p:nvPr>
        </p:nvSpPr>
        <p:spPr>
          <a:prstGeom prst="rect">
            <a:avLst/>
          </a:prstGeom>
        </p:spPr>
        <p:txBody>
          <a:bodyPr/>
          <a:lstStyle/>
          <a:p>
            <a:pPr/>
          </a:p>
        </p:txBody>
      </p:sp>
      <p:sp>
        <p:nvSpPr>
          <p:cNvPr id="678" name="Shape 678"/>
          <p:cNvSpPr/>
          <p:nvPr>
            <p:ph type="body" sz="quarter" idx="1"/>
          </p:nvPr>
        </p:nvSpPr>
        <p:spPr>
          <a:prstGeom prst="rect">
            <a:avLst/>
          </a:prstGeom>
        </p:spPr>
        <p:txBody>
          <a:bodyPr/>
          <a:lstStyle/>
          <a:p>
            <a:pPr/>
            <a:r>
              <a:t>	•	If we divide both sides by 5 kg, then the acceleration is equal to 15 N divided by 5 kg which gives us 3 m/s². Remember, a Newton is equal to 1 kg m/s². And if we divide Newtons by kg we get m/s².</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hape 684"/>
          <p:cNvSpPr/>
          <p:nvPr>
            <p:ph type="sldImg"/>
          </p:nvPr>
        </p:nvSpPr>
        <p:spPr>
          <a:prstGeom prst="rect">
            <a:avLst/>
          </a:prstGeom>
        </p:spPr>
        <p:txBody>
          <a:bodyPr/>
          <a:lstStyle/>
          <a:p>
            <a:pPr/>
          </a:p>
        </p:txBody>
      </p:sp>
      <p:sp>
        <p:nvSpPr>
          <p:cNvPr id="685" name="Shape 685"/>
          <p:cNvSpPr/>
          <p:nvPr>
            <p:ph type="body" sz="quarter" idx="1"/>
          </p:nvPr>
        </p:nvSpPr>
        <p:spPr>
          <a:prstGeom prst="rect">
            <a:avLst/>
          </a:prstGeom>
        </p:spPr>
        <p:txBody>
          <a:bodyPr/>
          <a:lstStyle/>
          <a:p>
            <a:pPr/>
            <a:r>
              <a:t>	•	So that’s answer to this question. The magnitude of the acceleration in the x direction is 3 m/s². Since the value we got is positive, it must be accelerating to the right because right is the positive x direction.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hape 691"/>
          <p:cNvSpPr/>
          <p:nvPr>
            <p:ph type="sldImg"/>
          </p:nvPr>
        </p:nvSpPr>
        <p:spPr>
          <a:prstGeom prst="rect">
            <a:avLst/>
          </a:prstGeom>
        </p:spPr>
        <p:txBody>
          <a:bodyPr/>
          <a:lstStyle/>
          <a:p>
            <a:pPr/>
          </a:p>
        </p:txBody>
      </p:sp>
      <p:sp>
        <p:nvSpPr>
          <p:cNvPr id="692" name="Shape 692"/>
          <p:cNvSpPr/>
          <p:nvPr>
            <p:ph type="body" sz="quarter" idx="1"/>
          </p:nvPr>
        </p:nvSpPr>
        <p:spPr>
          <a:prstGeom prst="rect">
            <a:avLst/>
          </a:prstGeom>
        </p:spPr>
        <p:txBody>
          <a:bodyPr/>
          <a:lstStyle/>
          <a:p>
            <a:pPr/>
            <a:r>
              <a:t>	•	Now let’s answer the same question but find the acceleration in the y direction.</a:t>
            </a:r>
          </a:p>
          <a:p>
            <a:pPr/>
            <a:r>
              <a:t>	•	Pause the video and see if you can solve it first.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p>
            <a:pPr/>
            <a:r>
              <a:t>	•	…Then we’ll learn how to add mutliple forces in each direction...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a:r>
              <a:t>	•	So now we want to use Newton’s 2nd law in the y direction.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hape 705"/>
          <p:cNvSpPr/>
          <p:nvPr>
            <p:ph type="sldImg"/>
          </p:nvPr>
        </p:nvSpPr>
        <p:spPr>
          <a:prstGeom prst="rect">
            <a:avLst/>
          </a:prstGeom>
        </p:spPr>
        <p:txBody>
          <a:bodyPr/>
          <a:lstStyle/>
          <a:p>
            <a:pPr/>
          </a:p>
        </p:txBody>
      </p:sp>
      <p:sp>
        <p:nvSpPr>
          <p:cNvPr id="706" name="Shape 706"/>
          <p:cNvSpPr/>
          <p:nvPr>
            <p:ph type="body" sz="quarter" idx="1"/>
          </p:nvPr>
        </p:nvSpPr>
        <p:spPr>
          <a:prstGeom prst="rect">
            <a:avLst/>
          </a:prstGeom>
        </p:spPr>
        <p:txBody>
          <a:bodyPr/>
          <a:lstStyle/>
          <a:p>
            <a:pPr/>
            <a:r>
              <a:t>	•	The net force would be 20 N minus 30 N. Or we could say 20 N plus negative 30 N, or negative 30 N plus 20 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hape 712"/>
          <p:cNvSpPr/>
          <p:nvPr>
            <p:ph type="sldImg"/>
          </p:nvPr>
        </p:nvSpPr>
        <p:spPr>
          <a:prstGeom prst="rect">
            <a:avLst/>
          </a:prstGeom>
        </p:spPr>
        <p:txBody>
          <a:bodyPr/>
          <a:lstStyle/>
          <a:p>
            <a:pPr/>
          </a:p>
        </p:txBody>
      </p:sp>
      <p:sp>
        <p:nvSpPr>
          <p:cNvPr id="713" name="Shape 713"/>
          <p:cNvSpPr/>
          <p:nvPr>
            <p:ph type="body" sz="quarter" idx="1"/>
          </p:nvPr>
        </p:nvSpPr>
        <p:spPr>
          <a:prstGeom prst="rect">
            <a:avLst/>
          </a:prstGeom>
        </p:spPr>
        <p:txBody>
          <a:bodyPr/>
          <a:lstStyle/>
          <a:p>
            <a:pPr/>
            <a:r>
              <a:t>	•	We still plug in 5 kg for the mass, and we wanna find the acceleration.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Shape 719"/>
          <p:cNvSpPr/>
          <p:nvPr>
            <p:ph type="sldImg"/>
          </p:nvPr>
        </p:nvSpPr>
        <p:spPr>
          <a:prstGeom prst="rect">
            <a:avLst/>
          </a:prstGeom>
        </p:spPr>
        <p:txBody>
          <a:bodyPr/>
          <a:lstStyle/>
          <a:p>
            <a:pPr/>
          </a:p>
        </p:txBody>
      </p:sp>
      <p:sp>
        <p:nvSpPr>
          <p:cNvPr id="720" name="Shape 720"/>
          <p:cNvSpPr/>
          <p:nvPr>
            <p:ph type="body" sz="quarter" idx="1"/>
          </p:nvPr>
        </p:nvSpPr>
        <p:spPr>
          <a:prstGeom prst="rect">
            <a:avLst/>
          </a:prstGeom>
        </p:spPr>
        <p:txBody>
          <a:bodyPr/>
          <a:lstStyle/>
          <a:p>
            <a:pPr/>
            <a:r>
              <a:t>	•	The left side is 20 minus 30 which is -10 N. So the net force in the y direction is negative 10 N, which is 10 N downwards because down is the negative y direction.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hape 726"/>
          <p:cNvSpPr/>
          <p:nvPr>
            <p:ph type="sldImg"/>
          </p:nvPr>
        </p:nvSpPr>
        <p:spPr>
          <a:prstGeom prst="rect">
            <a:avLst/>
          </a:prstGeom>
        </p:spPr>
        <p:txBody>
          <a:bodyPr/>
          <a:lstStyle/>
          <a:p>
            <a:pPr/>
          </a:p>
        </p:txBody>
      </p:sp>
      <p:sp>
        <p:nvSpPr>
          <p:cNvPr id="727" name="Shape 727"/>
          <p:cNvSpPr/>
          <p:nvPr>
            <p:ph type="body" sz="quarter" idx="1"/>
          </p:nvPr>
        </p:nvSpPr>
        <p:spPr>
          <a:prstGeom prst="rect">
            <a:avLst/>
          </a:prstGeom>
        </p:spPr>
        <p:txBody>
          <a:bodyPr/>
          <a:lstStyle/>
          <a:p>
            <a:pPr/>
            <a:r>
              <a:t>	•	If we divide both sides by 5 kg, then the acceleration is -10 N divided by 5 kg which is -2 m/s². So the magnitude, or the absolute value, of the acceleration in the y direction is 2 m/s², and its direction is downwards.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hape 733"/>
          <p:cNvSpPr/>
          <p:nvPr>
            <p:ph type="sldImg"/>
          </p:nvPr>
        </p:nvSpPr>
        <p:spPr>
          <a:prstGeom prst="rect">
            <a:avLst/>
          </a:prstGeom>
        </p:spPr>
        <p:txBody>
          <a:bodyPr/>
          <a:lstStyle/>
          <a:p>
            <a:pPr/>
          </a:p>
        </p:txBody>
      </p:sp>
      <p:sp>
        <p:nvSpPr>
          <p:cNvPr id="734" name="Shape 734"/>
          <p:cNvSpPr/>
          <p:nvPr>
            <p:ph type="body" sz="quarter" idx="1"/>
          </p:nvPr>
        </p:nvSpPr>
        <p:spPr>
          <a:prstGeom prst="rect">
            <a:avLst/>
          </a:prstGeom>
        </p:spPr>
        <p:txBody>
          <a:bodyPr/>
          <a:lstStyle/>
          <a:p>
            <a:pPr/>
            <a:r>
              <a:t>	•	So we have 5 kg box with these forces acting on it.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Shape 740"/>
          <p:cNvSpPr/>
          <p:nvPr>
            <p:ph type="sldImg"/>
          </p:nvPr>
        </p:nvSpPr>
        <p:spPr>
          <a:prstGeom prst="rect">
            <a:avLst/>
          </a:prstGeom>
        </p:spPr>
        <p:txBody>
          <a:bodyPr/>
          <a:lstStyle/>
          <a:p>
            <a:pPr/>
          </a:p>
        </p:txBody>
      </p:sp>
      <p:sp>
        <p:nvSpPr>
          <p:cNvPr id="741" name="Shape 741"/>
          <p:cNvSpPr/>
          <p:nvPr>
            <p:ph type="body" sz="quarter" idx="1"/>
          </p:nvPr>
        </p:nvSpPr>
        <p:spPr>
          <a:prstGeom prst="rect">
            <a:avLst/>
          </a:prstGeom>
        </p:spPr>
        <p:txBody>
          <a:bodyPr/>
          <a:lstStyle/>
          <a:p>
            <a:pPr/>
            <a:r>
              <a:t>We just found the net force and the acceleration in the x and y directions.</a:t>
            </a:r>
          </a:p>
          <a:p>
            <a:pPr/>
            <a:r>
              <a:t>	•	But how is this box actually going to move? Will it accelerate to the right, or will it accelerate down?</a:t>
            </a:r>
          </a:p>
          <a:p>
            <a:pPr/>
            <a:r>
              <a:t>	•	Well, it’ll do both. What we just found are the components of the actual acceleration vector. So now let’s answer this question: what is the magnitude and direction of the acceleration of the box? If we found the components, what is the actual acceleration vector? </a:t>
            </a:r>
          </a:p>
          <a:p>
            <a:pPr/>
            <a:r>
              <a:t>	•	Pause the video and see if you can figure it out.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hape 747"/>
          <p:cNvSpPr/>
          <p:nvPr>
            <p:ph type="sldImg"/>
          </p:nvPr>
        </p:nvSpPr>
        <p:spPr>
          <a:prstGeom prst="rect">
            <a:avLst/>
          </a:prstGeom>
        </p:spPr>
        <p:txBody>
          <a:bodyPr/>
          <a:lstStyle/>
          <a:p>
            <a:pPr/>
          </a:p>
        </p:txBody>
      </p:sp>
      <p:sp>
        <p:nvSpPr>
          <p:cNvPr id="748" name="Shape 748"/>
          <p:cNvSpPr/>
          <p:nvPr>
            <p:ph type="body" sz="quarter" idx="1"/>
          </p:nvPr>
        </p:nvSpPr>
        <p:spPr>
          <a:prstGeom prst="rect">
            <a:avLst/>
          </a:prstGeom>
        </p:spPr>
        <p:txBody>
          <a:bodyPr/>
          <a:lstStyle/>
          <a:p>
            <a:pPr/>
            <a:r>
              <a:t>	•	We learned in kinematics that we can combine the x and y components to form a right triangle where the vector is the hypotenuse. So if these are the x and y components of the acceleration, then the actual acceleration vector looks like this. And we can find the magnitude of the vector by using the pythagorean theorem.</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Shape 754"/>
          <p:cNvSpPr/>
          <p:nvPr>
            <p:ph type="sldImg"/>
          </p:nvPr>
        </p:nvSpPr>
        <p:spPr>
          <a:prstGeom prst="rect">
            <a:avLst/>
          </a:prstGeom>
        </p:spPr>
        <p:txBody>
          <a:bodyPr/>
          <a:lstStyle/>
          <a:p>
            <a:pPr/>
          </a:p>
        </p:txBody>
      </p:sp>
      <p:sp>
        <p:nvSpPr>
          <p:cNvPr id="755" name="Shape 755"/>
          <p:cNvSpPr/>
          <p:nvPr>
            <p:ph type="body" sz="quarter" idx="1"/>
          </p:nvPr>
        </p:nvSpPr>
        <p:spPr>
          <a:prstGeom prst="rect">
            <a:avLst/>
          </a:prstGeom>
        </p:spPr>
        <p:txBody>
          <a:bodyPr/>
          <a:lstStyle/>
          <a:p>
            <a:pPr/>
            <a:r>
              <a:t>	•	If we plug in the values of the x and y components, we get 3.6 m/s² for the acceleration of the box. And the acceleration is in the direction of this vector.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Shape 761"/>
          <p:cNvSpPr/>
          <p:nvPr>
            <p:ph type="sldImg"/>
          </p:nvPr>
        </p:nvSpPr>
        <p:spPr>
          <a:prstGeom prst="rect">
            <a:avLst/>
          </a:prstGeom>
        </p:spPr>
        <p:txBody>
          <a:bodyPr/>
          <a:lstStyle/>
          <a:p>
            <a:pPr/>
          </a:p>
        </p:txBody>
      </p:sp>
      <p:sp>
        <p:nvSpPr>
          <p:cNvPr id="762" name="Shape 762"/>
          <p:cNvSpPr/>
          <p:nvPr>
            <p:ph type="body" sz="quarter" idx="1"/>
          </p:nvPr>
        </p:nvSpPr>
        <p:spPr>
          <a:prstGeom prst="rect">
            <a:avLst/>
          </a:prstGeom>
        </p:spPr>
        <p:txBody>
          <a:bodyPr/>
          <a:lstStyle/>
          <a:p>
            <a:pPr/>
            <a:r>
              <a:t>	•	Since we had already found the x and y components of the acceleration, that method was faster.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	•	… and then, we’ll cover how to deal with forces that are at an angle.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Shape 768"/>
          <p:cNvSpPr/>
          <p:nvPr>
            <p:ph type="sldImg"/>
          </p:nvPr>
        </p:nvSpPr>
        <p:spPr>
          <a:prstGeom prst="rect">
            <a:avLst/>
          </a:prstGeom>
        </p:spPr>
        <p:txBody>
          <a:bodyPr/>
          <a:lstStyle/>
          <a:p>
            <a:pPr/>
          </a:p>
        </p:txBody>
      </p:sp>
      <p:sp>
        <p:nvSpPr>
          <p:cNvPr id="769" name="Shape 769"/>
          <p:cNvSpPr/>
          <p:nvPr>
            <p:ph type="body" sz="quarter" idx="1"/>
          </p:nvPr>
        </p:nvSpPr>
        <p:spPr>
          <a:prstGeom prst="rect">
            <a:avLst/>
          </a:prstGeom>
        </p:spPr>
        <p:txBody>
          <a:bodyPr/>
          <a:lstStyle/>
          <a:p>
            <a:pPr/>
            <a:r>
              <a:t>	•	But we could have also combined the x and y components of the net force to find the actual net force vector.</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Shape 775"/>
          <p:cNvSpPr/>
          <p:nvPr>
            <p:ph type="sldImg"/>
          </p:nvPr>
        </p:nvSpPr>
        <p:spPr>
          <a:prstGeom prst="rect">
            <a:avLst/>
          </a:prstGeom>
        </p:spPr>
        <p:txBody>
          <a:bodyPr/>
          <a:lstStyle/>
          <a:p>
            <a:pPr/>
          </a:p>
        </p:txBody>
      </p:sp>
      <p:sp>
        <p:nvSpPr>
          <p:cNvPr id="776" name="Shape 776"/>
          <p:cNvSpPr/>
          <p:nvPr>
            <p:ph type="body" sz="quarter" idx="1"/>
          </p:nvPr>
        </p:nvSpPr>
        <p:spPr>
          <a:prstGeom prst="rect">
            <a:avLst/>
          </a:prstGeom>
        </p:spPr>
        <p:txBody>
          <a:bodyPr/>
          <a:lstStyle/>
          <a:p>
            <a:pPr/>
            <a:r>
              <a:t>If we do that, we get 18 N for the magnitude of the net force.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Shape 782"/>
          <p:cNvSpPr/>
          <p:nvPr>
            <p:ph type="sldImg"/>
          </p:nvPr>
        </p:nvSpPr>
        <p:spPr>
          <a:prstGeom prst="rect">
            <a:avLst/>
          </a:prstGeom>
        </p:spPr>
        <p:txBody>
          <a:bodyPr/>
          <a:lstStyle/>
          <a:p>
            <a:pPr/>
          </a:p>
        </p:txBody>
      </p:sp>
      <p:sp>
        <p:nvSpPr>
          <p:cNvPr id="783" name="Shape 783"/>
          <p:cNvSpPr/>
          <p:nvPr>
            <p:ph type="body" sz="quarter" idx="1"/>
          </p:nvPr>
        </p:nvSpPr>
        <p:spPr>
          <a:prstGeom prst="rect">
            <a:avLst/>
          </a:prstGeom>
        </p:spPr>
        <p:txBody>
          <a:bodyPr/>
          <a:lstStyle/>
          <a:p>
            <a:pPr/>
            <a:r>
              <a:t>So we have 4 forces acting on this box, and the net force vector is 18 N in this direction.</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Shape 789"/>
          <p:cNvSpPr/>
          <p:nvPr>
            <p:ph type="sldImg"/>
          </p:nvPr>
        </p:nvSpPr>
        <p:spPr>
          <a:prstGeom prst="rect">
            <a:avLst/>
          </a:prstGeom>
        </p:spPr>
        <p:txBody>
          <a:bodyPr/>
          <a:lstStyle/>
          <a:p>
            <a:pPr/>
          </a:p>
        </p:txBody>
      </p:sp>
      <p:sp>
        <p:nvSpPr>
          <p:cNvPr id="790" name="Shape 790"/>
          <p:cNvSpPr/>
          <p:nvPr>
            <p:ph type="body" sz="quarter" idx="1"/>
          </p:nvPr>
        </p:nvSpPr>
        <p:spPr>
          <a:prstGeom prst="rect">
            <a:avLst/>
          </a:prstGeom>
        </p:spPr>
        <p:txBody>
          <a:bodyPr/>
          <a:lstStyle/>
          <a:p>
            <a:pPr/>
            <a:r>
              <a:t>	•	Now that we have the magnitude of the net force vector, we can just use Newton’s 2nd law to find the acceleration vector.</a:t>
            </a:r>
          </a:p>
          <a:p>
            <a:pPr/>
            <a:r>
              <a:t>	•	If we plug in 18 N for the net force and 5 kg for the mass, we get 3.6 m/s² for the magnitude of the acceleration. That’s the same value that we got before. And Newton’s 2nd law says that the acceleration is in the same direction as the net force.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Shape 801"/>
          <p:cNvSpPr/>
          <p:nvPr>
            <p:ph type="sldImg"/>
          </p:nvPr>
        </p:nvSpPr>
        <p:spPr>
          <a:prstGeom prst="rect">
            <a:avLst/>
          </a:prstGeom>
        </p:spPr>
        <p:txBody>
          <a:bodyPr/>
          <a:lstStyle/>
          <a:p>
            <a:pPr/>
          </a:p>
        </p:txBody>
      </p:sp>
      <p:sp>
        <p:nvSpPr>
          <p:cNvPr id="802" name="Shape 802"/>
          <p:cNvSpPr/>
          <p:nvPr>
            <p:ph type="body" sz="quarter" idx="1"/>
          </p:nvPr>
        </p:nvSpPr>
        <p:spPr>
          <a:prstGeom prst="rect">
            <a:avLst/>
          </a:prstGeom>
        </p:spPr>
        <p:txBody>
          <a:bodyPr/>
          <a:lstStyle/>
          <a:p>
            <a:pPr/>
            <a:r>
              <a:t>	•	So this is really what would happen if an object is free to move in any direction.</a:t>
            </a:r>
          </a:p>
          <a:p>
            <a:pPr/>
            <a:r>
              <a:t>	•	There are multiple forces acting on the box, the net force is 18 N in this direction, so the box accelerates at 3.6 m/s² in that direction.</a:t>
            </a:r>
          </a:p>
          <a:p>
            <a:pPr/>
            <a:r>
              <a:t>	•	In most scenarios, an object only moves in the x direction or the y direction, so we don’t usually combine them to find the actual net force or acceleration vectors. But, that’s how Newton’s 2nd law works in two dimensions.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Shape 813"/>
          <p:cNvSpPr/>
          <p:nvPr>
            <p:ph type="sldImg"/>
          </p:nvPr>
        </p:nvSpPr>
        <p:spPr>
          <a:prstGeom prst="rect">
            <a:avLst/>
          </a:prstGeom>
        </p:spPr>
        <p:txBody>
          <a:bodyPr/>
          <a:lstStyle/>
          <a:p>
            <a:pPr/>
          </a:p>
        </p:txBody>
      </p:sp>
      <p:sp>
        <p:nvSpPr>
          <p:cNvPr id="814" name="Shape 814"/>
          <p:cNvSpPr/>
          <p:nvPr>
            <p:ph type="body" sz="quarter" idx="1"/>
          </p:nvPr>
        </p:nvSpPr>
        <p:spPr>
          <a:prstGeom prst="rect">
            <a:avLst/>
          </a:prstGeom>
        </p:spPr>
        <p:txBody>
          <a:bodyPr/>
          <a:lstStyle/>
          <a:p>
            <a:pPr/>
            <a:r>
              <a:t>	•	If most objects experience forces in the x and y directions, why would they only move in one direction? Here’s a few quick examples.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Shape 820"/>
          <p:cNvSpPr/>
          <p:nvPr>
            <p:ph type="sldImg"/>
          </p:nvPr>
        </p:nvSpPr>
        <p:spPr>
          <a:prstGeom prst="rect">
            <a:avLst/>
          </a:prstGeom>
        </p:spPr>
        <p:txBody>
          <a:bodyPr/>
          <a:lstStyle/>
          <a:p>
            <a:pPr/>
          </a:p>
        </p:txBody>
      </p:sp>
      <p:sp>
        <p:nvSpPr>
          <p:cNvPr id="821" name="Shape 821"/>
          <p:cNvSpPr/>
          <p:nvPr>
            <p:ph type="body" sz="quarter" idx="1"/>
          </p:nvPr>
        </p:nvSpPr>
        <p:spPr>
          <a:prstGeom prst="rect">
            <a:avLst/>
          </a:prstGeom>
        </p:spPr>
        <p:txBody>
          <a:bodyPr/>
          <a:lstStyle/>
          <a:p>
            <a:pPr/>
            <a:r>
              <a:t>	•	This box 4 forces acting on it. The net force in the x direction is 2 N to the right, 8 N minus 6 N. But the 2 forces in the y direction have the same magnitude and act in opposite directions, so the net force in the y direction is zero, and we can say the forces are balanced in the y direction.</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7" name="Shape 827"/>
          <p:cNvSpPr/>
          <p:nvPr>
            <p:ph type="sldImg"/>
          </p:nvPr>
        </p:nvSpPr>
        <p:spPr>
          <a:prstGeom prst="rect">
            <a:avLst/>
          </a:prstGeom>
        </p:spPr>
        <p:txBody>
          <a:bodyPr/>
          <a:lstStyle/>
          <a:p>
            <a:pPr/>
          </a:p>
        </p:txBody>
      </p:sp>
      <p:sp>
        <p:nvSpPr>
          <p:cNvPr id="828" name="Shape 828"/>
          <p:cNvSpPr/>
          <p:nvPr>
            <p:ph type="body" sz="quarter" idx="1"/>
          </p:nvPr>
        </p:nvSpPr>
        <p:spPr>
          <a:prstGeom prst="rect">
            <a:avLst/>
          </a:prstGeom>
        </p:spPr>
        <p:txBody>
          <a:bodyPr/>
          <a:lstStyle/>
          <a:p>
            <a:pPr/>
            <a:r>
              <a:t>This means the box will accelerate horizontally, but it won’t accelerate up or down, even though there are 2 forces in the y direction. This happens all the time when an object moves along the ground or some other horizontal surface.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Shape 834"/>
          <p:cNvSpPr/>
          <p:nvPr>
            <p:ph type="sldImg"/>
          </p:nvPr>
        </p:nvSpPr>
        <p:spPr>
          <a:prstGeom prst="rect">
            <a:avLst/>
          </a:prstGeom>
        </p:spPr>
        <p:txBody>
          <a:bodyPr/>
          <a:lstStyle/>
          <a:p>
            <a:pPr/>
          </a:p>
        </p:txBody>
      </p:sp>
      <p:sp>
        <p:nvSpPr>
          <p:cNvPr id="835" name="Shape 835"/>
          <p:cNvSpPr/>
          <p:nvPr>
            <p:ph type="body" sz="quarter" idx="1"/>
          </p:nvPr>
        </p:nvSpPr>
        <p:spPr>
          <a:prstGeom prst="rect">
            <a:avLst/>
          </a:prstGeom>
        </p:spPr>
        <p:txBody>
          <a:bodyPr/>
          <a:lstStyle/>
          <a:p>
            <a:pPr/>
            <a:r>
              <a:t>	•	For this next box, the net force in the y direction is 5 N upwards, 7 N minus 2 N. But the forces in the x direction cancel out so the theres no net force in the horizontal direction, those 2 forces are balanced.</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Shape 841"/>
          <p:cNvSpPr/>
          <p:nvPr>
            <p:ph type="sldImg"/>
          </p:nvPr>
        </p:nvSpPr>
        <p:spPr>
          <a:prstGeom prst="rect">
            <a:avLst/>
          </a:prstGeom>
        </p:spPr>
        <p:txBody>
          <a:bodyPr/>
          <a:lstStyle/>
          <a:p>
            <a:pPr/>
          </a:p>
        </p:txBody>
      </p:sp>
      <p:sp>
        <p:nvSpPr>
          <p:cNvPr id="842" name="Shape 842"/>
          <p:cNvSpPr/>
          <p:nvPr>
            <p:ph type="body" sz="quarter" idx="1"/>
          </p:nvPr>
        </p:nvSpPr>
        <p:spPr>
          <a:prstGeom prst="rect">
            <a:avLst/>
          </a:prstGeom>
        </p:spPr>
        <p:txBody>
          <a:bodyPr/>
          <a:lstStyle/>
          <a:p>
            <a:pPr/>
            <a:r>
              <a:t>This means the box will accelerate upwards, but it won’t accelerate left or right.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	•	At the end, we’ll review the steps for drawing a free body diagram and applying Newton’s 2nd law.</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Shape 848"/>
          <p:cNvSpPr/>
          <p:nvPr>
            <p:ph type="sldImg"/>
          </p:nvPr>
        </p:nvSpPr>
        <p:spPr>
          <a:prstGeom prst="rect">
            <a:avLst/>
          </a:prstGeom>
        </p:spPr>
        <p:txBody>
          <a:bodyPr/>
          <a:lstStyle/>
          <a:p>
            <a:pPr/>
          </a:p>
        </p:txBody>
      </p:sp>
      <p:sp>
        <p:nvSpPr>
          <p:cNvPr id="849" name="Shape 849"/>
          <p:cNvSpPr/>
          <p:nvPr>
            <p:ph type="body" sz="quarter" idx="1"/>
          </p:nvPr>
        </p:nvSpPr>
        <p:spPr>
          <a:prstGeom prst="rect">
            <a:avLst/>
          </a:prstGeom>
        </p:spPr>
        <p:txBody>
          <a:bodyPr/>
          <a:lstStyle/>
          <a:p>
            <a:pPr/>
            <a:r>
              <a:t>	•	For this last box, the forces are balanced in the x direction and the y direction. They each cancel out and there’s no net force in either direction.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5" name="Shape 855"/>
          <p:cNvSpPr/>
          <p:nvPr>
            <p:ph type="sldImg"/>
          </p:nvPr>
        </p:nvSpPr>
        <p:spPr>
          <a:prstGeom prst="rect">
            <a:avLst/>
          </a:prstGeom>
        </p:spPr>
        <p:txBody>
          <a:bodyPr/>
          <a:lstStyle/>
          <a:p>
            <a:pPr/>
          </a:p>
        </p:txBody>
      </p:sp>
      <p:sp>
        <p:nvSpPr>
          <p:cNvPr id="856" name="Shape 856"/>
          <p:cNvSpPr/>
          <p:nvPr>
            <p:ph type="body" sz="quarter" idx="1"/>
          </p:nvPr>
        </p:nvSpPr>
        <p:spPr>
          <a:prstGeom prst="rect">
            <a:avLst/>
          </a:prstGeom>
        </p:spPr>
        <p:txBody>
          <a:bodyPr/>
          <a:lstStyle/>
          <a:p>
            <a:pPr/>
            <a:r>
              <a:t>So this box doesn’t accelerate at all, even though it has 4 forces acting on it. This is what’s happening with most objects that are sitting at rest. There’s usually friction or other forces involved that are balanced in each direction.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Shape 862"/>
          <p:cNvSpPr/>
          <p:nvPr>
            <p:ph type="sldImg"/>
          </p:nvPr>
        </p:nvSpPr>
        <p:spPr>
          <a:prstGeom prst="rect">
            <a:avLst/>
          </a:prstGeom>
        </p:spPr>
        <p:txBody>
          <a:bodyPr/>
          <a:lstStyle/>
          <a:p>
            <a:pPr/>
          </a:p>
        </p:txBody>
      </p:sp>
      <p:sp>
        <p:nvSpPr>
          <p:cNvPr id="863" name="Shape 863"/>
          <p:cNvSpPr/>
          <p:nvPr>
            <p:ph type="body" sz="quarter" idx="1"/>
          </p:nvPr>
        </p:nvSpPr>
        <p:spPr>
          <a:prstGeom prst="rect">
            <a:avLst/>
          </a:prstGeom>
        </p:spPr>
        <p:txBody>
          <a:bodyPr/>
          <a:lstStyle/>
          <a:p>
            <a:pPr/>
            <a:r>
              <a:t>	•	So now that we covered the basics, let’s walk through 2 more examples.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Shape 869"/>
          <p:cNvSpPr/>
          <p:nvPr>
            <p:ph type="sldImg"/>
          </p:nvPr>
        </p:nvSpPr>
        <p:spPr>
          <a:prstGeom prst="rect">
            <a:avLst/>
          </a:prstGeom>
        </p:spPr>
        <p:txBody>
          <a:bodyPr/>
          <a:lstStyle/>
          <a:p>
            <a:pPr/>
          </a:p>
        </p:txBody>
      </p:sp>
      <p:sp>
        <p:nvSpPr>
          <p:cNvPr id="870" name="Shape 870"/>
          <p:cNvSpPr/>
          <p:nvPr>
            <p:ph type="body" sz="quarter" idx="1"/>
          </p:nvPr>
        </p:nvSpPr>
        <p:spPr>
          <a:prstGeom prst="rect">
            <a:avLst/>
          </a:prstGeom>
        </p:spPr>
        <p:txBody>
          <a:bodyPr/>
          <a:lstStyle/>
          <a:p>
            <a:pPr/>
            <a:r>
              <a:t>	•	Here’s a 10 kg box with multiple forces acting in each direction. What are the x and y components of the acceleration?</a:t>
            </a:r>
          </a:p>
          <a:p>
            <a:pPr/>
            <a:r>
              <a:t>	•	Pause the video and try to solve it first.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6" name="Shape 876"/>
          <p:cNvSpPr/>
          <p:nvPr>
            <p:ph type="sldImg"/>
          </p:nvPr>
        </p:nvSpPr>
        <p:spPr>
          <a:prstGeom prst="rect">
            <a:avLst/>
          </a:prstGeom>
        </p:spPr>
        <p:txBody>
          <a:bodyPr/>
          <a:lstStyle/>
          <a:p>
            <a:pPr/>
          </a:p>
        </p:txBody>
      </p:sp>
      <p:sp>
        <p:nvSpPr>
          <p:cNvPr id="877" name="Shape 877"/>
          <p:cNvSpPr/>
          <p:nvPr>
            <p:ph type="body" sz="quarter" idx="1"/>
          </p:nvPr>
        </p:nvSpPr>
        <p:spPr>
          <a:prstGeom prst="rect">
            <a:avLst/>
          </a:prstGeom>
        </p:spPr>
        <p:txBody>
          <a:bodyPr/>
          <a:lstStyle/>
          <a:p>
            <a:pPr/>
            <a:r>
              <a:t>	•	We’re using the same coordinate system</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3" name="Shape 883"/>
          <p:cNvSpPr/>
          <p:nvPr>
            <p:ph type="sldImg"/>
          </p:nvPr>
        </p:nvSpPr>
        <p:spPr>
          <a:prstGeom prst="rect">
            <a:avLst/>
          </a:prstGeom>
        </p:spPr>
        <p:txBody>
          <a:bodyPr/>
          <a:lstStyle/>
          <a:p>
            <a:pPr/>
          </a:p>
        </p:txBody>
      </p:sp>
      <p:sp>
        <p:nvSpPr>
          <p:cNvPr id="884" name="Shape 884"/>
          <p:cNvSpPr/>
          <p:nvPr>
            <p:ph type="body" sz="quarter" idx="1"/>
          </p:nvPr>
        </p:nvSpPr>
        <p:spPr>
          <a:prstGeom prst="rect">
            <a:avLst/>
          </a:prstGeom>
        </p:spPr>
        <p:txBody>
          <a:bodyPr/>
          <a:lstStyle/>
          <a:p>
            <a:pPr/>
            <a:r>
              <a:t>so these forces are in the positive x direction,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Shape 890"/>
          <p:cNvSpPr/>
          <p:nvPr>
            <p:ph type="sldImg"/>
          </p:nvPr>
        </p:nvSpPr>
        <p:spPr>
          <a:prstGeom prst="rect">
            <a:avLst/>
          </a:prstGeom>
        </p:spPr>
        <p:txBody>
          <a:bodyPr/>
          <a:lstStyle/>
          <a:p>
            <a:pPr/>
          </a:p>
        </p:txBody>
      </p:sp>
      <p:sp>
        <p:nvSpPr>
          <p:cNvPr id="891" name="Shape 891"/>
          <p:cNvSpPr/>
          <p:nvPr>
            <p:ph type="body" sz="quarter" idx="1"/>
          </p:nvPr>
        </p:nvSpPr>
        <p:spPr>
          <a:prstGeom prst="rect">
            <a:avLst/>
          </a:prstGeom>
        </p:spPr>
        <p:txBody>
          <a:bodyPr/>
          <a:lstStyle/>
          <a:p>
            <a:pPr/>
            <a:r>
              <a:t>these are in the negative x direction,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7" name="Shape 897"/>
          <p:cNvSpPr/>
          <p:nvPr>
            <p:ph type="sldImg"/>
          </p:nvPr>
        </p:nvSpPr>
        <p:spPr>
          <a:prstGeom prst="rect">
            <a:avLst/>
          </a:prstGeom>
        </p:spPr>
        <p:txBody>
          <a:bodyPr/>
          <a:lstStyle/>
          <a:p>
            <a:pPr/>
          </a:p>
        </p:txBody>
      </p:sp>
      <p:sp>
        <p:nvSpPr>
          <p:cNvPr id="898" name="Shape 898"/>
          <p:cNvSpPr/>
          <p:nvPr>
            <p:ph type="body" sz="quarter" idx="1"/>
          </p:nvPr>
        </p:nvSpPr>
        <p:spPr>
          <a:prstGeom prst="rect">
            <a:avLst/>
          </a:prstGeom>
        </p:spPr>
        <p:txBody>
          <a:bodyPr/>
          <a:lstStyle/>
          <a:p>
            <a:pPr/>
            <a:r>
              <a:t>these are in the positive y direction,</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4" name="Shape 904"/>
          <p:cNvSpPr/>
          <p:nvPr>
            <p:ph type="sldImg"/>
          </p:nvPr>
        </p:nvSpPr>
        <p:spPr>
          <a:prstGeom prst="rect">
            <a:avLst/>
          </a:prstGeom>
        </p:spPr>
        <p:txBody>
          <a:bodyPr/>
          <a:lstStyle/>
          <a:p>
            <a:pPr/>
          </a:p>
        </p:txBody>
      </p:sp>
      <p:sp>
        <p:nvSpPr>
          <p:cNvPr id="905" name="Shape 905"/>
          <p:cNvSpPr/>
          <p:nvPr>
            <p:ph type="body" sz="quarter" idx="1"/>
          </p:nvPr>
        </p:nvSpPr>
        <p:spPr>
          <a:prstGeom prst="rect">
            <a:avLst/>
          </a:prstGeom>
        </p:spPr>
        <p:txBody>
          <a:bodyPr/>
          <a:lstStyle/>
          <a:p>
            <a:pPr/>
            <a:r>
              <a:t>and these are in the negative y direction.</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1" name="Shape 911"/>
          <p:cNvSpPr/>
          <p:nvPr>
            <p:ph type="sldImg"/>
          </p:nvPr>
        </p:nvSpPr>
        <p:spPr>
          <a:prstGeom prst="rect">
            <a:avLst/>
          </a:prstGeom>
        </p:spPr>
        <p:txBody>
          <a:bodyPr/>
          <a:lstStyle/>
          <a:p>
            <a:pPr/>
          </a:p>
        </p:txBody>
      </p:sp>
      <p:sp>
        <p:nvSpPr>
          <p:cNvPr id="912" name="Shape 912"/>
          <p:cNvSpPr/>
          <p:nvPr>
            <p:ph type="body" sz="quarter" idx="1"/>
          </p:nvPr>
        </p:nvSpPr>
        <p:spPr>
          <a:prstGeom prst="rect">
            <a:avLst/>
          </a:prstGeom>
        </p:spPr>
        <p:txBody>
          <a:bodyPr/>
          <a:lstStyle/>
          <a:p>
            <a:pPr/>
            <a:r>
              <a:t>	•	Let’s start by finding the acceleration in the x direction using Newton’s 2nd law.</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	•	So let’s learn how to use Newton’s 2nd law of motion in two dimensions.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8" name="Shape 918"/>
          <p:cNvSpPr/>
          <p:nvPr>
            <p:ph type="sldImg"/>
          </p:nvPr>
        </p:nvSpPr>
        <p:spPr>
          <a:prstGeom prst="rect">
            <a:avLst/>
          </a:prstGeom>
        </p:spPr>
        <p:txBody>
          <a:bodyPr/>
          <a:lstStyle/>
          <a:p>
            <a:pPr/>
          </a:p>
        </p:txBody>
      </p:sp>
      <p:sp>
        <p:nvSpPr>
          <p:cNvPr id="919" name="Shape 919"/>
          <p:cNvSpPr/>
          <p:nvPr>
            <p:ph type="body" sz="quarter" idx="1"/>
          </p:nvPr>
        </p:nvSpPr>
        <p:spPr>
          <a:prstGeom prst="rect">
            <a:avLst/>
          </a:prstGeom>
        </p:spPr>
        <p:txBody>
          <a:bodyPr/>
          <a:lstStyle/>
          <a:p>
            <a:pPr/>
            <a:r>
              <a:t>	•	To get the net force we would add positive 7 N, positive 6 N, negative 8 N and negative 9 N. So now we’re adding 2 positive forces and 2 negative forces.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5" name="Shape 925"/>
          <p:cNvSpPr/>
          <p:nvPr>
            <p:ph type="sldImg"/>
          </p:nvPr>
        </p:nvSpPr>
        <p:spPr>
          <a:prstGeom prst="rect">
            <a:avLst/>
          </a:prstGeom>
        </p:spPr>
        <p:txBody>
          <a:bodyPr/>
          <a:lstStyle/>
          <a:p>
            <a:pPr/>
          </a:p>
        </p:txBody>
      </p:sp>
      <p:sp>
        <p:nvSpPr>
          <p:cNvPr id="926" name="Shape 926"/>
          <p:cNvSpPr/>
          <p:nvPr>
            <p:ph type="body" sz="quarter" idx="1"/>
          </p:nvPr>
        </p:nvSpPr>
        <p:spPr>
          <a:prstGeom prst="rect">
            <a:avLst/>
          </a:prstGeom>
        </p:spPr>
        <p:txBody>
          <a:bodyPr/>
          <a:lstStyle/>
          <a:p>
            <a:pPr/>
            <a:r>
              <a:t>	•	We can also write this as 7 N plus 6 N minus 8 N minus 9 N. This is the same thing, but you we can think of it as adding together positive forces and subtracting any negative forces.</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Shape 932"/>
          <p:cNvSpPr/>
          <p:nvPr>
            <p:ph type="sldImg"/>
          </p:nvPr>
        </p:nvSpPr>
        <p:spPr>
          <a:prstGeom prst="rect">
            <a:avLst/>
          </a:prstGeom>
        </p:spPr>
        <p:txBody>
          <a:bodyPr/>
          <a:lstStyle/>
          <a:p>
            <a:pPr/>
          </a:p>
        </p:txBody>
      </p:sp>
      <p:sp>
        <p:nvSpPr>
          <p:cNvPr id="933" name="Shape 933"/>
          <p:cNvSpPr/>
          <p:nvPr>
            <p:ph type="body" sz="quarter" idx="1"/>
          </p:nvPr>
        </p:nvSpPr>
        <p:spPr>
          <a:prstGeom prst="rect">
            <a:avLst/>
          </a:prstGeom>
        </p:spPr>
        <p:txBody>
          <a:bodyPr/>
          <a:lstStyle/>
          <a:p>
            <a:pPr/>
            <a:r>
              <a:t>	•	Then we can plug in 10 kg for the mass, and we’re trying to find the acceleration.</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Shape 939"/>
          <p:cNvSpPr/>
          <p:nvPr>
            <p:ph type="sldImg"/>
          </p:nvPr>
        </p:nvSpPr>
        <p:spPr>
          <a:prstGeom prst="rect">
            <a:avLst/>
          </a:prstGeom>
        </p:spPr>
        <p:txBody>
          <a:bodyPr/>
          <a:lstStyle/>
          <a:p>
            <a:pPr/>
          </a:p>
        </p:txBody>
      </p:sp>
      <p:sp>
        <p:nvSpPr>
          <p:cNvPr id="940" name="Shape 940"/>
          <p:cNvSpPr/>
          <p:nvPr>
            <p:ph type="body" sz="quarter" idx="1"/>
          </p:nvPr>
        </p:nvSpPr>
        <p:spPr>
          <a:prstGeom prst="rect">
            <a:avLst/>
          </a:prstGeom>
        </p:spPr>
        <p:txBody>
          <a:bodyPr/>
          <a:lstStyle/>
          <a:p>
            <a:pPr/>
            <a:r>
              <a:t>	•	The net force simplifies to negative 4 N, which means the net force in the x direction is 4 N to the left.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6" name="Shape 946"/>
          <p:cNvSpPr/>
          <p:nvPr>
            <p:ph type="sldImg"/>
          </p:nvPr>
        </p:nvSpPr>
        <p:spPr>
          <a:prstGeom prst="rect">
            <a:avLst/>
          </a:prstGeom>
        </p:spPr>
        <p:txBody>
          <a:bodyPr/>
          <a:lstStyle/>
          <a:p>
            <a:pPr/>
          </a:p>
        </p:txBody>
      </p:sp>
      <p:sp>
        <p:nvSpPr>
          <p:cNvPr id="947" name="Shape 947"/>
          <p:cNvSpPr/>
          <p:nvPr>
            <p:ph type="body" sz="quarter" idx="1"/>
          </p:nvPr>
        </p:nvSpPr>
        <p:spPr>
          <a:prstGeom prst="rect">
            <a:avLst/>
          </a:prstGeom>
        </p:spPr>
        <p:txBody>
          <a:bodyPr/>
          <a:lstStyle/>
          <a:p>
            <a:pPr/>
            <a:r>
              <a:t>•	If we divide -4 N by 10 kg we get -0.4 m/s² for the acceleration in the x direction, which is 0.4 m/s² to the left.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Shape 953"/>
          <p:cNvSpPr/>
          <p:nvPr>
            <p:ph type="sldImg"/>
          </p:nvPr>
        </p:nvSpPr>
        <p:spPr>
          <a:prstGeom prst="rect">
            <a:avLst/>
          </a:prstGeom>
        </p:spPr>
        <p:txBody>
          <a:bodyPr/>
          <a:lstStyle/>
          <a:p>
            <a:pPr/>
          </a:p>
        </p:txBody>
      </p:sp>
      <p:sp>
        <p:nvSpPr>
          <p:cNvPr id="954" name="Shape 954"/>
          <p:cNvSpPr/>
          <p:nvPr>
            <p:ph type="body" sz="quarter" idx="1"/>
          </p:nvPr>
        </p:nvSpPr>
        <p:spPr>
          <a:prstGeom prst="rect">
            <a:avLst/>
          </a:prstGeom>
        </p:spPr>
        <p:txBody>
          <a:bodyPr/>
          <a:lstStyle/>
          <a:p>
            <a:pPr/>
            <a:r>
              <a:t>	•	Now let’s use Newton’s 2nd law in the y direction.</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0" name="Shape 960"/>
          <p:cNvSpPr/>
          <p:nvPr>
            <p:ph type="sldImg"/>
          </p:nvPr>
        </p:nvSpPr>
        <p:spPr>
          <a:prstGeom prst="rect">
            <a:avLst/>
          </a:prstGeom>
        </p:spPr>
        <p:txBody>
          <a:bodyPr/>
          <a:lstStyle/>
          <a:p>
            <a:pPr/>
          </a:p>
        </p:txBody>
      </p:sp>
      <p:sp>
        <p:nvSpPr>
          <p:cNvPr id="961" name="Shape 961"/>
          <p:cNvSpPr/>
          <p:nvPr>
            <p:ph type="body" sz="quarter" idx="1"/>
          </p:nvPr>
        </p:nvSpPr>
        <p:spPr>
          <a:prstGeom prst="rect">
            <a:avLst/>
          </a:prstGeom>
        </p:spPr>
        <p:txBody>
          <a:bodyPr/>
          <a:lstStyle/>
          <a:p>
            <a:pPr/>
            <a:r>
              <a:t>	•	The net force would be 2 N plus 13 N minus 7 N minus 3 N.</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Shape 967"/>
          <p:cNvSpPr/>
          <p:nvPr>
            <p:ph type="sldImg"/>
          </p:nvPr>
        </p:nvSpPr>
        <p:spPr>
          <a:prstGeom prst="rect">
            <a:avLst/>
          </a:prstGeom>
        </p:spPr>
        <p:txBody>
          <a:bodyPr/>
          <a:lstStyle/>
          <a:p>
            <a:pPr/>
          </a:p>
        </p:txBody>
      </p:sp>
      <p:sp>
        <p:nvSpPr>
          <p:cNvPr id="968" name="Shape 968"/>
          <p:cNvSpPr/>
          <p:nvPr>
            <p:ph type="body" sz="quarter" idx="1"/>
          </p:nvPr>
        </p:nvSpPr>
        <p:spPr>
          <a:prstGeom prst="rect">
            <a:avLst/>
          </a:prstGeom>
        </p:spPr>
        <p:txBody>
          <a:bodyPr/>
          <a:lstStyle/>
          <a:p>
            <a:pPr/>
            <a:r>
              <a:t>	•	Again, we plug in 10 kg for the mass.</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Shape 974"/>
          <p:cNvSpPr/>
          <p:nvPr>
            <p:ph type="sldImg"/>
          </p:nvPr>
        </p:nvSpPr>
        <p:spPr>
          <a:prstGeom prst="rect">
            <a:avLst/>
          </a:prstGeom>
        </p:spPr>
        <p:txBody>
          <a:bodyPr/>
          <a:lstStyle/>
          <a:p>
            <a:pPr/>
          </a:p>
        </p:txBody>
      </p:sp>
      <p:sp>
        <p:nvSpPr>
          <p:cNvPr id="975" name="Shape 975"/>
          <p:cNvSpPr/>
          <p:nvPr>
            <p:ph type="body" sz="quarter" idx="1"/>
          </p:nvPr>
        </p:nvSpPr>
        <p:spPr>
          <a:prstGeom prst="rect">
            <a:avLst/>
          </a:prstGeom>
        </p:spPr>
        <p:txBody>
          <a:bodyPr/>
          <a:lstStyle/>
          <a:p>
            <a:pPr/>
            <a:r>
              <a:t>	•	The net force simplifies to positive 5 N, which means the net force in the y direction is 5 N upwards.</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1" name="Shape 981"/>
          <p:cNvSpPr/>
          <p:nvPr>
            <p:ph type="sldImg"/>
          </p:nvPr>
        </p:nvSpPr>
        <p:spPr>
          <a:prstGeom prst="rect">
            <a:avLst/>
          </a:prstGeom>
        </p:spPr>
        <p:txBody>
          <a:bodyPr/>
          <a:lstStyle/>
          <a:p>
            <a:pPr/>
          </a:p>
        </p:txBody>
      </p:sp>
      <p:sp>
        <p:nvSpPr>
          <p:cNvPr id="982" name="Shape 982"/>
          <p:cNvSpPr/>
          <p:nvPr>
            <p:ph type="body" sz="quarter" idx="1"/>
          </p:nvPr>
        </p:nvSpPr>
        <p:spPr>
          <a:prstGeom prst="rect">
            <a:avLst/>
          </a:prstGeom>
        </p:spPr>
        <p:txBody>
          <a:bodyPr/>
          <a:lstStyle/>
          <a:p>
            <a:pPr/>
            <a:r>
              <a:t>	•	Then we divide 5 N by 10 kg we get positive 0.5 m/s². So the acceleration in the y direction is 0.5 m/s² upwards.</a:t>
            </a:r>
          </a:p>
          <a:p>
            <a:pPr/>
            <a:r>
              <a:t>	•	So that’s what it looks like when we add multiple forces in each direction.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91.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92.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93.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94.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95.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96.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97.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98.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image" Target="../media/image99.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 Id="rId3" Type="http://schemas.openxmlformats.org/officeDocument/2006/relationships/image" Target="../media/image10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image" Target="../media/image101.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image" Target="../media/image102.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103.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 Id="rId3" Type="http://schemas.openxmlformats.org/officeDocument/2006/relationships/image" Target="../media/image104.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 Id="rId3" Type="http://schemas.openxmlformats.org/officeDocument/2006/relationships/image" Target="../media/image105.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6.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107.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 Id="rId3" Type="http://schemas.openxmlformats.org/officeDocument/2006/relationships/image" Target="../media/image108.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 Id="rId3" Type="http://schemas.openxmlformats.org/officeDocument/2006/relationships/image" Target="../media/image109.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 Id="rId3" Type="http://schemas.openxmlformats.org/officeDocument/2006/relationships/image" Target="../media/image110.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 Id="rId3" Type="http://schemas.openxmlformats.org/officeDocument/2006/relationships/image" Target="../media/image111.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 Id="rId3" Type="http://schemas.openxmlformats.org/officeDocument/2006/relationships/image" Target="../media/image112.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 Id="rId3" Type="http://schemas.openxmlformats.org/officeDocument/2006/relationships/image" Target="../media/image113.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2.xml"/><Relationship Id="rId3" Type="http://schemas.openxmlformats.org/officeDocument/2006/relationships/image" Target="../media/image114.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 Id="rId3" Type="http://schemas.openxmlformats.org/officeDocument/2006/relationships/image" Target="../media/image115.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 Id="rId3" Type="http://schemas.openxmlformats.org/officeDocument/2006/relationships/image" Target="../media/image116.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 Id="rId3" Type="http://schemas.openxmlformats.org/officeDocument/2006/relationships/image" Target="../media/image117.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 Id="rId3" Type="http://schemas.openxmlformats.org/officeDocument/2006/relationships/image" Target="../media/image118.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 Id="rId3" Type="http://schemas.openxmlformats.org/officeDocument/2006/relationships/image" Target="../media/image119.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8.xml"/><Relationship Id="rId3" Type="http://schemas.openxmlformats.org/officeDocument/2006/relationships/image" Target="../media/image120.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9.xml"/><Relationship Id="rId3" Type="http://schemas.openxmlformats.org/officeDocument/2006/relationships/image" Target="../media/image121.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 Id="rId3" Type="http://schemas.openxmlformats.org/officeDocument/2006/relationships/image" Target="../media/image122.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3.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1.xml"/><Relationship Id="rId3" Type="http://schemas.openxmlformats.org/officeDocument/2006/relationships/image" Target="../media/image124.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2.xml"/><Relationship Id="rId3" Type="http://schemas.openxmlformats.org/officeDocument/2006/relationships/image" Target="../media/image125.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3.xml"/><Relationship Id="rId3" Type="http://schemas.openxmlformats.org/officeDocument/2006/relationships/image" Target="../media/image126.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4.xml"/><Relationship Id="rId3" Type="http://schemas.openxmlformats.org/officeDocument/2006/relationships/image" Target="../media/image127.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5.xml"/><Relationship Id="rId3" Type="http://schemas.openxmlformats.org/officeDocument/2006/relationships/image" Target="../media/image128.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6.xml"/><Relationship Id="rId3" Type="http://schemas.openxmlformats.org/officeDocument/2006/relationships/image" Target="../media/image129.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7.xml"/><Relationship Id="rId3" Type="http://schemas.openxmlformats.org/officeDocument/2006/relationships/image" Target="../media/image130.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8.xml"/><Relationship Id="rId3" Type="http://schemas.openxmlformats.org/officeDocument/2006/relationships/image" Target="../media/image131.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7.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4.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5.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6.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7.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0.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 Id="rId3" Type="http://schemas.openxmlformats.org/officeDocument/2006/relationships/image" Target="../media/image28.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image" Target="../media/image55.png"/><Relationship Id="rId13" Type="http://schemas.openxmlformats.org/officeDocument/2006/relationships/image" Target="../media/image56.png"/><Relationship Id="rId14" Type="http://schemas.openxmlformats.org/officeDocument/2006/relationships/image" Target="../media/image57.png"/><Relationship Id="rId15" Type="http://schemas.openxmlformats.org/officeDocument/2006/relationships/image" Target="../media/image58.png"/><Relationship Id="rId16" Type="http://schemas.openxmlformats.org/officeDocument/2006/relationships/image" Target="../media/image59.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1.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3.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4.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5.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6.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7.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58.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59.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5" Type="http://schemas.openxmlformats.org/officeDocument/2006/relationships/image" Target="../media/image69.png"/><Relationship Id="rId16" Type="http://schemas.openxmlformats.org/officeDocument/2006/relationships/image" Target="../media/image70.png"/><Relationship Id="rId17" Type="http://schemas.openxmlformats.org/officeDocument/2006/relationships/image" Target="../media/image71.png"/><Relationship Id="rId18" Type="http://schemas.openxmlformats.org/officeDocument/2006/relationships/image" Target="../media/image72.png"/><Relationship Id="rId19" Type="http://schemas.openxmlformats.org/officeDocument/2006/relationships/image" Target="../media/image73.png"/><Relationship Id="rId20" Type="http://schemas.openxmlformats.org/officeDocument/2006/relationships/image" Target="../media/image74.png"/><Relationship Id="rId21" Type="http://schemas.openxmlformats.org/officeDocument/2006/relationships/image" Target="../media/image75.png"/><Relationship Id="rId22" Type="http://schemas.openxmlformats.org/officeDocument/2006/relationships/image" Target="../media/image76.png"/><Relationship Id="rId23" Type="http://schemas.openxmlformats.org/officeDocument/2006/relationships/image" Target="../media/image77.png"/><Relationship Id="rId24" Type="http://schemas.openxmlformats.org/officeDocument/2006/relationships/image" Target="../media/image78.png"/><Relationship Id="rId25" Type="http://schemas.openxmlformats.org/officeDocument/2006/relationships/image" Target="../media/image79.png"/><Relationship Id="rId26" Type="http://schemas.openxmlformats.org/officeDocument/2006/relationships/image" Target="../media/image80.png"/><Relationship Id="rId27" Type="http://schemas.openxmlformats.org/officeDocument/2006/relationships/image" Target="../media/image81.png"/><Relationship Id="rId28" Type="http://schemas.openxmlformats.org/officeDocument/2006/relationships/image" Target="../media/image82.png"/><Relationship Id="rId29" Type="http://schemas.openxmlformats.org/officeDocument/2006/relationships/image" Target="../media/image83.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1.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2.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3.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4.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5.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6.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7.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68.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69.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0.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1.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2.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4.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6.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7.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78.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79.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8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1.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2.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83.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84.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85.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86.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87.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88.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89.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Newton’s 2nd Law of Motion and Free Body Diagrams in 2D"/>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Newton’s 2nd Law of Motion and Free Body Diagrams in 2D</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lide Title"/>
          <p:cNvSpPr txBox="1"/>
          <p:nvPr>
            <p:ph type="title"/>
          </p:nvPr>
        </p:nvSpPr>
        <p:spPr>
          <a:prstGeom prst="rect">
            <a:avLst/>
          </a:prstGeom>
        </p:spPr>
        <p:txBody>
          <a:bodyPr/>
          <a:lstStyle/>
          <a:p>
            <a:pPr/>
          </a:p>
        </p:txBody>
      </p:sp>
      <p:sp>
        <p:nvSpPr>
          <p:cNvPr id="291" name="Slide Subtitle"/>
          <p:cNvSpPr txBox="1"/>
          <p:nvPr>
            <p:ph type="body" idx="21"/>
          </p:nvPr>
        </p:nvSpPr>
        <p:spPr>
          <a:prstGeom prst="rect">
            <a:avLst/>
          </a:prstGeom>
        </p:spPr>
        <p:txBody>
          <a:bodyPr/>
          <a:lstStyle/>
          <a:p>
            <a:pPr/>
          </a:p>
        </p:txBody>
      </p:sp>
      <p:sp>
        <p:nvSpPr>
          <p:cNvPr id="292" name="Slide bullet text"/>
          <p:cNvSpPr txBox="1"/>
          <p:nvPr>
            <p:ph type="body" idx="1"/>
          </p:nvPr>
        </p:nvSpPr>
        <p:spPr>
          <a:prstGeom prst="rect">
            <a:avLst/>
          </a:prstGeom>
        </p:spPr>
        <p:txBody>
          <a:bodyPr/>
          <a:lstStyle/>
          <a:p>
            <a:pPr/>
          </a:p>
        </p:txBody>
      </p:sp>
      <p:pic>
        <p:nvPicPr>
          <p:cNvPr id="293"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Slide Title"/>
          <p:cNvSpPr txBox="1"/>
          <p:nvPr>
            <p:ph type="title"/>
          </p:nvPr>
        </p:nvSpPr>
        <p:spPr>
          <a:prstGeom prst="rect">
            <a:avLst/>
          </a:prstGeom>
        </p:spPr>
        <p:txBody>
          <a:bodyPr/>
          <a:lstStyle/>
          <a:p>
            <a:pPr/>
          </a:p>
        </p:txBody>
      </p:sp>
      <p:sp>
        <p:nvSpPr>
          <p:cNvPr id="915" name="Slide Subtitle"/>
          <p:cNvSpPr txBox="1"/>
          <p:nvPr>
            <p:ph type="body" idx="21"/>
          </p:nvPr>
        </p:nvSpPr>
        <p:spPr>
          <a:prstGeom prst="rect">
            <a:avLst/>
          </a:prstGeom>
        </p:spPr>
        <p:txBody>
          <a:bodyPr/>
          <a:lstStyle/>
          <a:p>
            <a:pPr/>
          </a:p>
        </p:txBody>
      </p:sp>
      <p:sp>
        <p:nvSpPr>
          <p:cNvPr id="916" name="Slide bullet text"/>
          <p:cNvSpPr txBox="1"/>
          <p:nvPr>
            <p:ph type="body" idx="1"/>
          </p:nvPr>
        </p:nvSpPr>
        <p:spPr>
          <a:prstGeom prst="rect">
            <a:avLst/>
          </a:prstGeom>
        </p:spPr>
        <p:txBody>
          <a:bodyPr/>
          <a:lstStyle/>
          <a:p>
            <a:pPr/>
          </a:p>
        </p:txBody>
      </p:sp>
      <p:pic>
        <p:nvPicPr>
          <p:cNvPr id="917" name="144.jpg" descr="1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1" name="Slide Title"/>
          <p:cNvSpPr txBox="1"/>
          <p:nvPr>
            <p:ph type="title"/>
          </p:nvPr>
        </p:nvSpPr>
        <p:spPr>
          <a:prstGeom prst="rect">
            <a:avLst/>
          </a:prstGeom>
        </p:spPr>
        <p:txBody>
          <a:bodyPr/>
          <a:lstStyle/>
          <a:p>
            <a:pPr/>
          </a:p>
        </p:txBody>
      </p:sp>
      <p:sp>
        <p:nvSpPr>
          <p:cNvPr id="922" name="Slide Subtitle"/>
          <p:cNvSpPr txBox="1"/>
          <p:nvPr>
            <p:ph type="body" idx="21"/>
          </p:nvPr>
        </p:nvSpPr>
        <p:spPr>
          <a:prstGeom prst="rect">
            <a:avLst/>
          </a:prstGeom>
        </p:spPr>
        <p:txBody>
          <a:bodyPr/>
          <a:lstStyle/>
          <a:p>
            <a:pPr/>
          </a:p>
        </p:txBody>
      </p:sp>
      <p:sp>
        <p:nvSpPr>
          <p:cNvPr id="923" name="Slide bullet text"/>
          <p:cNvSpPr txBox="1"/>
          <p:nvPr>
            <p:ph type="body" idx="1"/>
          </p:nvPr>
        </p:nvSpPr>
        <p:spPr>
          <a:prstGeom prst="rect">
            <a:avLst/>
          </a:prstGeom>
        </p:spPr>
        <p:txBody>
          <a:bodyPr/>
          <a:lstStyle/>
          <a:p>
            <a:pPr/>
          </a:p>
        </p:txBody>
      </p:sp>
      <p:pic>
        <p:nvPicPr>
          <p:cNvPr id="924" name="145.jpg" descr="1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8" name="Slide Title"/>
          <p:cNvSpPr txBox="1"/>
          <p:nvPr>
            <p:ph type="title"/>
          </p:nvPr>
        </p:nvSpPr>
        <p:spPr>
          <a:prstGeom prst="rect">
            <a:avLst/>
          </a:prstGeom>
        </p:spPr>
        <p:txBody>
          <a:bodyPr/>
          <a:lstStyle/>
          <a:p>
            <a:pPr/>
          </a:p>
        </p:txBody>
      </p:sp>
      <p:sp>
        <p:nvSpPr>
          <p:cNvPr id="929" name="Slide Subtitle"/>
          <p:cNvSpPr txBox="1"/>
          <p:nvPr>
            <p:ph type="body" idx="21"/>
          </p:nvPr>
        </p:nvSpPr>
        <p:spPr>
          <a:prstGeom prst="rect">
            <a:avLst/>
          </a:prstGeom>
        </p:spPr>
        <p:txBody>
          <a:bodyPr/>
          <a:lstStyle/>
          <a:p>
            <a:pPr/>
          </a:p>
        </p:txBody>
      </p:sp>
      <p:sp>
        <p:nvSpPr>
          <p:cNvPr id="930" name="Slide bullet text"/>
          <p:cNvSpPr txBox="1"/>
          <p:nvPr>
            <p:ph type="body" idx="1"/>
          </p:nvPr>
        </p:nvSpPr>
        <p:spPr>
          <a:prstGeom prst="rect">
            <a:avLst/>
          </a:prstGeom>
        </p:spPr>
        <p:txBody>
          <a:bodyPr/>
          <a:lstStyle/>
          <a:p>
            <a:pPr/>
          </a:p>
        </p:txBody>
      </p:sp>
      <p:pic>
        <p:nvPicPr>
          <p:cNvPr id="931" name="146.jpg" descr="1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Slide Title"/>
          <p:cNvSpPr txBox="1"/>
          <p:nvPr>
            <p:ph type="title"/>
          </p:nvPr>
        </p:nvSpPr>
        <p:spPr>
          <a:prstGeom prst="rect">
            <a:avLst/>
          </a:prstGeom>
        </p:spPr>
        <p:txBody>
          <a:bodyPr/>
          <a:lstStyle/>
          <a:p>
            <a:pPr/>
          </a:p>
        </p:txBody>
      </p:sp>
      <p:sp>
        <p:nvSpPr>
          <p:cNvPr id="936" name="Slide Subtitle"/>
          <p:cNvSpPr txBox="1"/>
          <p:nvPr>
            <p:ph type="body" idx="21"/>
          </p:nvPr>
        </p:nvSpPr>
        <p:spPr>
          <a:prstGeom prst="rect">
            <a:avLst/>
          </a:prstGeom>
        </p:spPr>
        <p:txBody>
          <a:bodyPr/>
          <a:lstStyle/>
          <a:p>
            <a:pPr/>
          </a:p>
        </p:txBody>
      </p:sp>
      <p:sp>
        <p:nvSpPr>
          <p:cNvPr id="937" name="Slide bullet text"/>
          <p:cNvSpPr txBox="1"/>
          <p:nvPr>
            <p:ph type="body" idx="1"/>
          </p:nvPr>
        </p:nvSpPr>
        <p:spPr>
          <a:prstGeom prst="rect">
            <a:avLst/>
          </a:prstGeom>
        </p:spPr>
        <p:txBody>
          <a:bodyPr/>
          <a:lstStyle/>
          <a:p>
            <a:pPr/>
          </a:p>
        </p:txBody>
      </p:sp>
      <p:pic>
        <p:nvPicPr>
          <p:cNvPr id="938" name="148.jpg" descr="1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Slide Title"/>
          <p:cNvSpPr txBox="1"/>
          <p:nvPr>
            <p:ph type="title"/>
          </p:nvPr>
        </p:nvSpPr>
        <p:spPr>
          <a:prstGeom prst="rect">
            <a:avLst/>
          </a:prstGeom>
        </p:spPr>
        <p:txBody>
          <a:bodyPr/>
          <a:lstStyle/>
          <a:p>
            <a:pPr/>
          </a:p>
        </p:txBody>
      </p:sp>
      <p:sp>
        <p:nvSpPr>
          <p:cNvPr id="943" name="Slide Subtitle"/>
          <p:cNvSpPr txBox="1"/>
          <p:nvPr>
            <p:ph type="body" idx="21"/>
          </p:nvPr>
        </p:nvSpPr>
        <p:spPr>
          <a:prstGeom prst="rect">
            <a:avLst/>
          </a:prstGeom>
        </p:spPr>
        <p:txBody>
          <a:bodyPr/>
          <a:lstStyle/>
          <a:p>
            <a:pPr/>
          </a:p>
        </p:txBody>
      </p:sp>
      <p:sp>
        <p:nvSpPr>
          <p:cNvPr id="944" name="Slide bullet text"/>
          <p:cNvSpPr txBox="1"/>
          <p:nvPr>
            <p:ph type="body" idx="1"/>
          </p:nvPr>
        </p:nvSpPr>
        <p:spPr>
          <a:prstGeom prst="rect">
            <a:avLst/>
          </a:prstGeom>
        </p:spPr>
        <p:txBody>
          <a:bodyPr/>
          <a:lstStyle/>
          <a:p>
            <a:pPr/>
          </a:p>
        </p:txBody>
      </p:sp>
      <p:pic>
        <p:nvPicPr>
          <p:cNvPr id="945" name="151.jpg" descr="1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Slide Title"/>
          <p:cNvSpPr txBox="1"/>
          <p:nvPr>
            <p:ph type="title"/>
          </p:nvPr>
        </p:nvSpPr>
        <p:spPr>
          <a:prstGeom prst="rect">
            <a:avLst/>
          </a:prstGeom>
        </p:spPr>
        <p:txBody>
          <a:bodyPr/>
          <a:lstStyle/>
          <a:p>
            <a:pPr/>
          </a:p>
        </p:txBody>
      </p:sp>
      <p:sp>
        <p:nvSpPr>
          <p:cNvPr id="950" name="Slide Subtitle"/>
          <p:cNvSpPr txBox="1"/>
          <p:nvPr>
            <p:ph type="body" idx="21"/>
          </p:nvPr>
        </p:nvSpPr>
        <p:spPr>
          <a:prstGeom prst="rect">
            <a:avLst/>
          </a:prstGeom>
        </p:spPr>
        <p:txBody>
          <a:bodyPr/>
          <a:lstStyle/>
          <a:p>
            <a:pPr/>
          </a:p>
        </p:txBody>
      </p:sp>
      <p:sp>
        <p:nvSpPr>
          <p:cNvPr id="951" name="Slide bullet text"/>
          <p:cNvSpPr txBox="1"/>
          <p:nvPr>
            <p:ph type="body" idx="1"/>
          </p:nvPr>
        </p:nvSpPr>
        <p:spPr>
          <a:prstGeom prst="rect">
            <a:avLst/>
          </a:prstGeom>
        </p:spPr>
        <p:txBody>
          <a:bodyPr/>
          <a:lstStyle/>
          <a:p>
            <a:pPr/>
          </a:p>
        </p:txBody>
      </p:sp>
      <p:pic>
        <p:nvPicPr>
          <p:cNvPr id="952" name="152.jpg" descr="1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6" name="Slide Title"/>
          <p:cNvSpPr txBox="1"/>
          <p:nvPr>
            <p:ph type="title"/>
          </p:nvPr>
        </p:nvSpPr>
        <p:spPr>
          <a:prstGeom prst="rect">
            <a:avLst/>
          </a:prstGeom>
        </p:spPr>
        <p:txBody>
          <a:bodyPr/>
          <a:lstStyle/>
          <a:p>
            <a:pPr/>
          </a:p>
        </p:txBody>
      </p:sp>
      <p:sp>
        <p:nvSpPr>
          <p:cNvPr id="957" name="Slide Subtitle"/>
          <p:cNvSpPr txBox="1"/>
          <p:nvPr>
            <p:ph type="body" idx="21"/>
          </p:nvPr>
        </p:nvSpPr>
        <p:spPr>
          <a:prstGeom prst="rect">
            <a:avLst/>
          </a:prstGeom>
        </p:spPr>
        <p:txBody>
          <a:bodyPr/>
          <a:lstStyle/>
          <a:p>
            <a:pPr/>
          </a:p>
        </p:txBody>
      </p:sp>
      <p:sp>
        <p:nvSpPr>
          <p:cNvPr id="958" name="Slide bullet text"/>
          <p:cNvSpPr txBox="1"/>
          <p:nvPr>
            <p:ph type="body" idx="1"/>
          </p:nvPr>
        </p:nvSpPr>
        <p:spPr>
          <a:prstGeom prst="rect">
            <a:avLst/>
          </a:prstGeom>
        </p:spPr>
        <p:txBody>
          <a:bodyPr/>
          <a:lstStyle/>
          <a:p>
            <a:pPr/>
          </a:p>
        </p:txBody>
      </p:sp>
      <p:pic>
        <p:nvPicPr>
          <p:cNvPr id="959" name="153.jpg" descr="1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Slide Title"/>
          <p:cNvSpPr txBox="1"/>
          <p:nvPr>
            <p:ph type="title"/>
          </p:nvPr>
        </p:nvSpPr>
        <p:spPr>
          <a:prstGeom prst="rect">
            <a:avLst/>
          </a:prstGeom>
        </p:spPr>
        <p:txBody>
          <a:bodyPr/>
          <a:lstStyle/>
          <a:p>
            <a:pPr/>
          </a:p>
        </p:txBody>
      </p:sp>
      <p:sp>
        <p:nvSpPr>
          <p:cNvPr id="964" name="Slide Subtitle"/>
          <p:cNvSpPr txBox="1"/>
          <p:nvPr>
            <p:ph type="body" idx="21"/>
          </p:nvPr>
        </p:nvSpPr>
        <p:spPr>
          <a:prstGeom prst="rect">
            <a:avLst/>
          </a:prstGeom>
        </p:spPr>
        <p:txBody>
          <a:bodyPr/>
          <a:lstStyle/>
          <a:p>
            <a:pPr/>
          </a:p>
        </p:txBody>
      </p:sp>
      <p:sp>
        <p:nvSpPr>
          <p:cNvPr id="965" name="Slide bullet text"/>
          <p:cNvSpPr txBox="1"/>
          <p:nvPr>
            <p:ph type="body" idx="1"/>
          </p:nvPr>
        </p:nvSpPr>
        <p:spPr>
          <a:prstGeom prst="rect">
            <a:avLst/>
          </a:prstGeom>
        </p:spPr>
        <p:txBody>
          <a:bodyPr/>
          <a:lstStyle/>
          <a:p>
            <a:pPr/>
          </a:p>
        </p:txBody>
      </p:sp>
      <p:pic>
        <p:nvPicPr>
          <p:cNvPr id="966" name="154.jpg" descr="1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0" name="Slide Title"/>
          <p:cNvSpPr txBox="1"/>
          <p:nvPr>
            <p:ph type="title"/>
          </p:nvPr>
        </p:nvSpPr>
        <p:spPr>
          <a:prstGeom prst="rect">
            <a:avLst/>
          </a:prstGeom>
        </p:spPr>
        <p:txBody>
          <a:bodyPr/>
          <a:lstStyle/>
          <a:p>
            <a:pPr/>
          </a:p>
        </p:txBody>
      </p:sp>
      <p:sp>
        <p:nvSpPr>
          <p:cNvPr id="971" name="Slide Subtitle"/>
          <p:cNvSpPr txBox="1"/>
          <p:nvPr>
            <p:ph type="body" idx="21"/>
          </p:nvPr>
        </p:nvSpPr>
        <p:spPr>
          <a:prstGeom prst="rect">
            <a:avLst/>
          </a:prstGeom>
        </p:spPr>
        <p:txBody>
          <a:bodyPr/>
          <a:lstStyle/>
          <a:p>
            <a:pPr/>
          </a:p>
        </p:txBody>
      </p:sp>
      <p:sp>
        <p:nvSpPr>
          <p:cNvPr id="972" name="Slide bullet text"/>
          <p:cNvSpPr txBox="1"/>
          <p:nvPr>
            <p:ph type="body" idx="1"/>
          </p:nvPr>
        </p:nvSpPr>
        <p:spPr>
          <a:prstGeom prst="rect">
            <a:avLst/>
          </a:prstGeom>
        </p:spPr>
        <p:txBody>
          <a:bodyPr/>
          <a:lstStyle/>
          <a:p>
            <a:pPr/>
          </a:p>
        </p:txBody>
      </p:sp>
      <p:pic>
        <p:nvPicPr>
          <p:cNvPr id="973" name="156.jpg" descr="1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7" name="Slide Title"/>
          <p:cNvSpPr txBox="1"/>
          <p:nvPr>
            <p:ph type="title"/>
          </p:nvPr>
        </p:nvSpPr>
        <p:spPr>
          <a:prstGeom prst="rect">
            <a:avLst/>
          </a:prstGeom>
        </p:spPr>
        <p:txBody>
          <a:bodyPr/>
          <a:lstStyle/>
          <a:p>
            <a:pPr/>
          </a:p>
        </p:txBody>
      </p:sp>
      <p:sp>
        <p:nvSpPr>
          <p:cNvPr id="978" name="Slide Subtitle"/>
          <p:cNvSpPr txBox="1"/>
          <p:nvPr>
            <p:ph type="body" idx="21"/>
          </p:nvPr>
        </p:nvSpPr>
        <p:spPr>
          <a:prstGeom prst="rect">
            <a:avLst/>
          </a:prstGeom>
        </p:spPr>
        <p:txBody>
          <a:bodyPr/>
          <a:lstStyle/>
          <a:p>
            <a:pPr/>
          </a:p>
        </p:txBody>
      </p:sp>
      <p:sp>
        <p:nvSpPr>
          <p:cNvPr id="979" name="Slide bullet text"/>
          <p:cNvSpPr txBox="1"/>
          <p:nvPr>
            <p:ph type="body" idx="1"/>
          </p:nvPr>
        </p:nvSpPr>
        <p:spPr>
          <a:prstGeom prst="rect">
            <a:avLst/>
          </a:prstGeom>
        </p:spPr>
        <p:txBody>
          <a:bodyPr/>
          <a:lstStyle/>
          <a:p>
            <a:pPr/>
          </a:p>
        </p:txBody>
      </p:sp>
      <p:pic>
        <p:nvPicPr>
          <p:cNvPr id="980" name="159.jpg" descr="1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lide Title"/>
          <p:cNvSpPr txBox="1"/>
          <p:nvPr>
            <p:ph type="title"/>
          </p:nvPr>
        </p:nvSpPr>
        <p:spPr>
          <a:prstGeom prst="rect">
            <a:avLst/>
          </a:prstGeom>
        </p:spPr>
        <p:txBody>
          <a:bodyPr/>
          <a:lstStyle/>
          <a:p>
            <a:pPr/>
          </a:p>
        </p:txBody>
      </p:sp>
      <p:sp>
        <p:nvSpPr>
          <p:cNvPr id="298" name="Slide Subtitle"/>
          <p:cNvSpPr txBox="1"/>
          <p:nvPr>
            <p:ph type="body" idx="21"/>
          </p:nvPr>
        </p:nvSpPr>
        <p:spPr>
          <a:prstGeom prst="rect">
            <a:avLst/>
          </a:prstGeom>
        </p:spPr>
        <p:txBody>
          <a:bodyPr/>
          <a:lstStyle/>
          <a:p>
            <a:pPr/>
          </a:p>
        </p:txBody>
      </p:sp>
      <p:sp>
        <p:nvSpPr>
          <p:cNvPr id="299" name="Slide bullet text"/>
          <p:cNvSpPr txBox="1"/>
          <p:nvPr>
            <p:ph type="body" idx="1"/>
          </p:nvPr>
        </p:nvSpPr>
        <p:spPr>
          <a:prstGeom prst="rect">
            <a:avLst/>
          </a:prstGeom>
        </p:spPr>
        <p:txBody>
          <a:bodyPr/>
          <a:lstStyle/>
          <a:p>
            <a:pPr/>
          </a:p>
        </p:txBody>
      </p:sp>
      <p:pic>
        <p:nvPicPr>
          <p:cNvPr id="300"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4" name="Slide Title"/>
          <p:cNvSpPr txBox="1"/>
          <p:nvPr>
            <p:ph type="title"/>
          </p:nvPr>
        </p:nvSpPr>
        <p:spPr>
          <a:prstGeom prst="rect">
            <a:avLst/>
          </a:prstGeom>
        </p:spPr>
        <p:txBody>
          <a:bodyPr/>
          <a:lstStyle/>
          <a:p>
            <a:pPr/>
          </a:p>
        </p:txBody>
      </p:sp>
      <p:sp>
        <p:nvSpPr>
          <p:cNvPr id="985" name="Slide Subtitle"/>
          <p:cNvSpPr txBox="1"/>
          <p:nvPr>
            <p:ph type="body" idx="21"/>
          </p:nvPr>
        </p:nvSpPr>
        <p:spPr>
          <a:prstGeom prst="rect">
            <a:avLst/>
          </a:prstGeom>
        </p:spPr>
        <p:txBody>
          <a:bodyPr/>
          <a:lstStyle/>
          <a:p>
            <a:pPr/>
          </a:p>
        </p:txBody>
      </p:sp>
      <p:sp>
        <p:nvSpPr>
          <p:cNvPr id="986" name="Slide bullet text"/>
          <p:cNvSpPr txBox="1"/>
          <p:nvPr>
            <p:ph type="body" idx="1"/>
          </p:nvPr>
        </p:nvSpPr>
        <p:spPr>
          <a:prstGeom prst="rect">
            <a:avLst/>
          </a:prstGeom>
        </p:spPr>
        <p:txBody>
          <a:bodyPr/>
          <a:lstStyle/>
          <a:p>
            <a:pPr/>
          </a:p>
        </p:txBody>
      </p:sp>
      <p:pic>
        <p:nvPicPr>
          <p:cNvPr id="987" name="160.jpg" descr="1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Slide Title"/>
          <p:cNvSpPr txBox="1"/>
          <p:nvPr>
            <p:ph type="title"/>
          </p:nvPr>
        </p:nvSpPr>
        <p:spPr>
          <a:prstGeom prst="rect">
            <a:avLst/>
          </a:prstGeom>
        </p:spPr>
        <p:txBody>
          <a:bodyPr/>
          <a:lstStyle/>
          <a:p>
            <a:pPr/>
          </a:p>
        </p:txBody>
      </p:sp>
      <p:sp>
        <p:nvSpPr>
          <p:cNvPr id="992" name="Slide Subtitle"/>
          <p:cNvSpPr txBox="1"/>
          <p:nvPr>
            <p:ph type="body" idx="21"/>
          </p:nvPr>
        </p:nvSpPr>
        <p:spPr>
          <a:prstGeom prst="rect">
            <a:avLst/>
          </a:prstGeom>
        </p:spPr>
        <p:txBody>
          <a:bodyPr/>
          <a:lstStyle/>
          <a:p>
            <a:pPr/>
          </a:p>
        </p:txBody>
      </p:sp>
      <p:sp>
        <p:nvSpPr>
          <p:cNvPr id="993" name="Slide bullet text"/>
          <p:cNvSpPr txBox="1"/>
          <p:nvPr>
            <p:ph type="body" idx="1"/>
          </p:nvPr>
        </p:nvSpPr>
        <p:spPr>
          <a:prstGeom prst="rect">
            <a:avLst/>
          </a:prstGeom>
        </p:spPr>
        <p:txBody>
          <a:bodyPr/>
          <a:lstStyle/>
          <a:p>
            <a:pPr/>
          </a:p>
        </p:txBody>
      </p:sp>
      <p:pic>
        <p:nvPicPr>
          <p:cNvPr id="994" name="161.jpg" descr="1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8" name="Slide Title"/>
          <p:cNvSpPr txBox="1"/>
          <p:nvPr>
            <p:ph type="title"/>
          </p:nvPr>
        </p:nvSpPr>
        <p:spPr>
          <a:prstGeom prst="rect">
            <a:avLst/>
          </a:prstGeom>
        </p:spPr>
        <p:txBody>
          <a:bodyPr/>
          <a:lstStyle/>
          <a:p>
            <a:pPr/>
          </a:p>
        </p:txBody>
      </p:sp>
      <p:sp>
        <p:nvSpPr>
          <p:cNvPr id="999" name="Slide Subtitle"/>
          <p:cNvSpPr txBox="1"/>
          <p:nvPr>
            <p:ph type="body" idx="21"/>
          </p:nvPr>
        </p:nvSpPr>
        <p:spPr>
          <a:prstGeom prst="rect">
            <a:avLst/>
          </a:prstGeom>
        </p:spPr>
        <p:txBody>
          <a:bodyPr/>
          <a:lstStyle/>
          <a:p>
            <a:pPr/>
          </a:p>
        </p:txBody>
      </p:sp>
      <p:sp>
        <p:nvSpPr>
          <p:cNvPr id="1000" name="Slide bullet text"/>
          <p:cNvSpPr txBox="1"/>
          <p:nvPr>
            <p:ph type="body" idx="1"/>
          </p:nvPr>
        </p:nvSpPr>
        <p:spPr>
          <a:prstGeom prst="rect">
            <a:avLst/>
          </a:prstGeom>
        </p:spPr>
        <p:txBody>
          <a:bodyPr/>
          <a:lstStyle/>
          <a:p>
            <a:pPr/>
          </a:p>
        </p:txBody>
      </p:sp>
      <p:pic>
        <p:nvPicPr>
          <p:cNvPr id="1001" name="162.jpg" descr="1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5" name="Slide Title"/>
          <p:cNvSpPr txBox="1"/>
          <p:nvPr>
            <p:ph type="title"/>
          </p:nvPr>
        </p:nvSpPr>
        <p:spPr>
          <a:prstGeom prst="rect">
            <a:avLst/>
          </a:prstGeom>
        </p:spPr>
        <p:txBody>
          <a:bodyPr/>
          <a:lstStyle/>
          <a:p>
            <a:pPr/>
          </a:p>
        </p:txBody>
      </p:sp>
      <p:sp>
        <p:nvSpPr>
          <p:cNvPr id="1006" name="Slide Subtitle"/>
          <p:cNvSpPr txBox="1"/>
          <p:nvPr>
            <p:ph type="body" idx="21"/>
          </p:nvPr>
        </p:nvSpPr>
        <p:spPr>
          <a:prstGeom prst="rect">
            <a:avLst/>
          </a:prstGeom>
        </p:spPr>
        <p:txBody>
          <a:bodyPr/>
          <a:lstStyle/>
          <a:p>
            <a:pPr/>
          </a:p>
        </p:txBody>
      </p:sp>
      <p:sp>
        <p:nvSpPr>
          <p:cNvPr id="1007" name="Slide bullet text"/>
          <p:cNvSpPr txBox="1"/>
          <p:nvPr>
            <p:ph type="body" idx="1"/>
          </p:nvPr>
        </p:nvSpPr>
        <p:spPr>
          <a:prstGeom prst="rect">
            <a:avLst/>
          </a:prstGeom>
        </p:spPr>
        <p:txBody>
          <a:bodyPr/>
          <a:lstStyle/>
          <a:p>
            <a:pPr/>
          </a:p>
        </p:txBody>
      </p:sp>
      <p:pic>
        <p:nvPicPr>
          <p:cNvPr id="1008" name="163.jpg" descr="1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2" name="Slide Title"/>
          <p:cNvSpPr txBox="1"/>
          <p:nvPr>
            <p:ph type="title"/>
          </p:nvPr>
        </p:nvSpPr>
        <p:spPr>
          <a:prstGeom prst="rect">
            <a:avLst/>
          </a:prstGeom>
        </p:spPr>
        <p:txBody>
          <a:bodyPr/>
          <a:lstStyle/>
          <a:p>
            <a:pPr/>
          </a:p>
        </p:txBody>
      </p:sp>
      <p:sp>
        <p:nvSpPr>
          <p:cNvPr id="1013" name="Slide Subtitle"/>
          <p:cNvSpPr txBox="1"/>
          <p:nvPr>
            <p:ph type="body" idx="21"/>
          </p:nvPr>
        </p:nvSpPr>
        <p:spPr>
          <a:prstGeom prst="rect">
            <a:avLst/>
          </a:prstGeom>
        </p:spPr>
        <p:txBody>
          <a:bodyPr/>
          <a:lstStyle/>
          <a:p>
            <a:pPr/>
          </a:p>
        </p:txBody>
      </p:sp>
      <p:sp>
        <p:nvSpPr>
          <p:cNvPr id="1014" name="Slide bullet text"/>
          <p:cNvSpPr txBox="1"/>
          <p:nvPr>
            <p:ph type="body" idx="1"/>
          </p:nvPr>
        </p:nvSpPr>
        <p:spPr>
          <a:prstGeom prst="rect">
            <a:avLst/>
          </a:prstGeom>
        </p:spPr>
        <p:txBody>
          <a:bodyPr/>
          <a:lstStyle/>
          <a:p>
            <a:pPr/>
          </a:p>
        </p:txBody>
      </p:sp>
      <p:pic>
        <p:nvPicPr>
          <p:cNvPr id="1015" name="164.jpg" descr="1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9" name="Slide Title"/>
          <p:cNvSpPr txBox="1"/>
          <p:nvPr>
            <p:ph type="title"/>
          </p:nvPr>
        </p:nvSpPr>
        <p:spPr>
          <a:prstGeom prst="rect">
            <a:avLst/>
          </a:prstGeom>
        </p:spPr>
        <p:txBody>
          <a:bodyPr/>
          <a:lstStyle/>
          <a:p>
            <a:pPr/>
          </a:p>
        </p:txBody>
      </p:sp>
      <p:sp>
        <p:nvSpPr>
          <p:cNvPr id="1020" name="Slide Subtitle"/>
          <p:cNvSpPr txBox="1"/>
          <p:nvPr>
            <p:ph type="body" idx="21"/>
          </p:nvPr>
        </p:nvSpPr>
        <p:spPr>
          <a:prstGeom prst="rect">
            <a:avLst/>
          </a:prstGeom>
        </p:spPr>
        <p:txBody>
          <a:bodyPr/>
          <a:lstStyle/>
          <a:p>
            <a:pPr/>
          </a:p>
        </p:txBody>
      </p:sp>
      <p:sp>
        <p:nvSpPr>
          <p:cNvPr id="1021" name="Slide bullet text"/>
          <p:cNvSpPr txBox="1"/>
          <p:nvPr>
            <p:ph type="body" idx="1"/>
          </p:nvPr>
        </p:nvSpPr>
        <p:spPr>
          <a:prstGeom prst="rect">
            <a:avLst/>
          </a:prstGeom>
        </p:spPr>
        <p:txBody>
          <a:bodyPr/>
          <a:lstStyle/>
          <a:p>
            <a:pPr/>
          </a:p>
        </p:txBody>
      </p:sp>
      <p:pic>
        <p:nvPicPr>
          <p:cNvPr id="1022" name="165.jpg" descr="16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4" name="Slide Title"/>
          <p:cNvSpPr txBox="1"/>
          <p:nvPr>
            <p:ph type="title"/>
          </p:nvPr>
        </p:nvSpPr>
        <p:spPr>
          <a:prstGeom prst="rect">
            <a:avLst/>
          </a:prstGeom>
        </p:spPr>
        <p:txBody>
          <a:bodyPr/>
          <a:lstStyle/>
          <a:p>
            <a:pPr/>
          </a:p>
        </p:txBody>
      </p:sp>
      <p:sp>
        <p:nvSpPr>
          <p:cNvPr id="1025" name="Slide Subtitle"/>
          <p:cNvSpPr txBox="1"/>
          <p:nvPr>
            <p:ph type="body" idx="21"/>
          </p:nvPr>
        </p:nvSpPr>
        <p:spPr>
          <a:prstGeom prst="rect">
            <a:avLst/>
          </a:prstGeom>
        </p:spPr>
        <p:txBody>
          <a:bodyPr/>
          <a:lstStyle/>
          <a:p>
            <a:pPr/>
          </a:p>
        </p:txBody>
      </p:sp>
      <p:sp>
        <p:nvSpPr>
          <p:cNvPr id="1026" name="Slide bullet text"/>
          <p:cNvSpPr txBox="1"/>
          <p:nvPr>
            <p:ph type="body" idx="1"/>
          </p:nvPr>
        </p:nvSpPr>
        <p:spPr>
          <a:prstGeom prst="rect">
            <a:avLst/>
          </a:prstGeom>
        </p:spPr>
        <p:txBody>
          <a:bodyPr/>
          <a:lstStyle/>
          <a:p>
            <a:pPr/>
          </a:p>
        </p:txBody>
      </p:sp>
      <p:pic>
        <p:nvPicPr>
          <p:cNvPr id="1027" name="167.jpg" descr="1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Slide Title"/>
          <p:cNvSpPr txBox="1"/>
          <p:nvPr>
            <p:ph type="title"/>
          </p:nvPr>
        </p:nvSpPr>
        <p:spPr>
          <a:prstGeom prst="rect">
            <a:avLst/>
          </a:prstGeom>
        </p:spPr>
        <p:txBody>
          <a:bodyPr/>
          <a:lstStyle/>
          <a:p>
            <a:pPr/>
          </a:p>
        </p:txBody>
      </p:sp>
      <p:sp>
        <p:nvSpPr>
          <p:cNvPr id="1032" name="Slide Subtitle"/>
          <p:cNvSpPr txBox="1"/>
          <p:nvPr>
            <p:ph type="body" idx="21"/>
          </p:nvPr>
        </p:nvSpPr>
        <p:spPr>
          <a:prstGeom prst="rect">
            <a:avLst/>
          </a:prstGeom>
        </p:spPr>
        <p:txBody>
          <a:bodyPr/>
          <a:lstStyle/>
          <a:p>
            <a:pPr/>
          </a:p>
        </p:txBody>
      </p:sp>
      <p:sp>
        <p:nvSpPr>
          <p:cNvPr id="1033" name="Slide bullet text"/>
          <p:cNvSpPr txBox="1"/>
          <p:nvPr>
            <p:ph type="body" idx="1"/>
          </p:nvPr>
        </p:nvSpPr>
        <p:spPr>
          <a:prstGeom prst="rect">
            <a:avLst/>
          </a:prstGeom>
        </p:spPr>
        <p:txBody>
          <a:bodyPr/>
          <a:lstStyle/>
          <a:p>
            <a:pPr/>
          </a:p>
        </p:txBody>
      </p:sp>
      <p:pic>
        <p:nvPicPr>
          <p:cNvPr id="1034" name="169.jpg" descr="1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8" name="Slide Title"/>
          <p:cNvSpPr txBox="1"/>
          <p:nvPr>
            <p:ph type="title"/>
          </p:nvPr>
        </p:nvSpPr>
        <p:spPr>
          <a:prstGeom prst="rect">
            <a:avLst/>
          </a:prstGeom>
        </p:spPr>
        <p:txBody>
          <a:bodyPr/>
          <a:lstStyle/>
          <a:p>
            <a:pPr/>
          </a:p>
        </p:txBody>
      </p:sp>
      <p:sp>
        <p:nvSpPr>
          <p:cNvPr id="1039" name="Slide Subtitle"/>
          <p:cNvSpPr txBox="1"/>
          <p:nvPr>
            <p:ph type="body" idx="21"/>
          </p:nvPr>
        </p:nvSpPr>
        <p:spPr>
          <a:prstGeom prst="rect">
            <a:avLst/>
          </a:prstGeom>
        </p:spPr>
        <p:txBody>
          <a:bodyPr/>
          <a:lstStyle/>
          <a:p>
            <a:pPr/>
          </a:p>
        </p:txBody>
      </p:sp>
      <p:sp>
        <p:nvSpPr>
          <p:cNvPr id="1040" name="Slide bullet text"/>
          <p:cNvSpPr txBox="1"/>
          <p:nvPr>
            <p:ph type="body" idx="1"/>
          </p:nvPr>
        </p:nvSpPr>
        <p:spPr>
          <a:prstGeom prst="rect">
            <a:avLst/>
          </a:prstGeom>
        </p:spPr>
        <p:txBody>
          <a:bodyPr/>
          <a:lstStyle/>
          <a:p>
            <a:pPr/>
          </a:p>
        </p:txBody>
      </p:sp>
      <p:pic>
        <p:nvPicPr>
          <p:cNvPr id="1041" name="173.jpg" descr="1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5" name="Slide Title"/>
          <p:cNvSpPr txBox="1"/>
          <p:nvPr>
            <p:ph type="title"/>
          </p:nvPr>
        </p:nvSpPr>
        <p:spPr>
          <a:prstGeom prst="rect">
            <a:avLst/>
          </a:prstGeom>
        </p:spPr>
        <p:txBody>
          <a:bodyPr/>
          <a:lstStyle/>
          <a:p>
            <a:pPr/>
          </a:p>
        </p:txBody>
      </p:sp>
      <p:sp>
        <p:nvSpPr>
          <p:cNvPr id="1046" name="Slide Subtitle"/>
          <p:cNvSpPr txBox="1"/>
          <p:nvPr>
            <p:ph type="body" idx="21"/>
          </p:nvPr>
        </p:nvSpPr>
        <p:spPr>
          <a:prstGeom prst="rect">
            <a:avLst/>
          </a:prstGeom>
        </p:spPr>
        <p:txBody>
          <a:bodyPr/>
          <a:lstStyle/>
          <a:p>
            <a:pPr/>
          </a:p>
        </p:txBody>
      </p:sp>
      <p:sp>
        <p:nvSpPr>
          <p:cNvPr id="1047" name="Slide bullet text"/>
          <p:cNvSpPr txBox="1"/>
          <p:nvPr>
            <p:ph type="body" idx="1"/>
          </p:nvPr>
        </p:nvSpPr>
        <p:spPr>
          <a:prstGeom prst="rect">
            <a:avLst/>
          </a:prstGeom>
        </p:spPr>
        <p:txBody>
          <a:bodyPr/>
          <a:lstStyle/>
          <a:p>
            <a:pPr/>
          </a:p>
        </p:txBody>
      </p:sp>
      <p:pic>
        <p:nvPicPr>
          <p:cNvPr id="1048" name="175.jpg" descr="1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lide Title"/>
          <p:cNvSpPr txBox="1"/>
          <p:nvPr>
            <p:ph type="title"/>
          </p:nvPr>
        </p:nvSpPr>
        <p:spPr>
          <a:prstGeom prst="rect">
            <a:avLst/>
          </a:prstGeom>
        </p:spPr>
        <p:txBody>
          <a:bodyPr/>
          <a:lstStyle/>
          <a:p>
            <a:pPr/>
          </a:p>
        </p:txBody>
      </p:sp>
      <p:sp>
        <p:nvSpPr>
          <p:cNvPr id="305" name="Slide Subtitle"/>
          <p:cNvSpPr txBox="1"/>
          <p:nvPr>
            <p:ph type="body" idx="21"/>
          </p:nvPr>
        </p:nvSpPr>
        <p:spPr>
          <a:prstGeom prst="rect">
            <a:avLst/>
          </a:prstGeom>
        </p:spPr>
        <p:txBody>
          <a:bodyPr/>
          <a:lstStyle/>
          <a:p>
            <a:pPr/>
          </a:p>
        </p:txBody>
      </p:sp>
      <p:sp>
        <p:nvSpPr>
          <p:cNvPr id="306" name="Slide bullet text"/>
          <p:cNvSpPr txBox="1"/>
          <p:nvPr>
            <p:ph type="body" idx="1"/>
          </p:nvPr>
        </p:nvSpPr>
        <p:spPr>
          <a:prstGeom prst="rect">
            <a:avLst/>
          </a:prstGeom>
        </p:spPr>
        <p:txBody>
          <a:bodyPr/>
          <a:lstStyle/>
          <a:p>
            <a:pPr/>
          </a:p>
        </p:txBody>
      </p:sp>
      <p:pic>
        <p:nvPicPr>
          <p:cNvPr id="307"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2" name="Slide Title"/>
          <p:cNvSpPr txBox="1"/>
          <p:nvPr>
            <p:ph type="title"/>
          </p:nvPr>
        </p:nvSpPr>
        <p:spPr>
          <a:prstGeom prst="rect">
            <a:avLst/>
          </a:prstGeom>
        </p:spPr>
        <p:txBody>
          <a:bodyPr/>
          <a:lstStyle/>
          <a:p>
            <a:pPr/>
          </a:p>
        </p:txBody>
      </p:sp>
      <p:sp>
        <p:nvSpPr>
          <p:cNvPr id="1053" name="Slide Subtitle"/>
          <p:cNvSpPr txBox="1"/>
          <p:nvPr>
            <p:ph type="body" idx="21"/>
          </p:nvPr>
        </p:nvSpPr>
        <p:spPr>
          <a:prstGeom prst="rect">
            <a:avLst/>
          </a:prstGeom>
        </p:spPr>
        <p:txBody>
          <a:bodyPr/>
          <a:lstStyle/>
          <a:p>
            <a:pPr/>
          </a:p>
        </p:txBody>
      </p:sp>
      <p:sp>
        <p:nvSpPr>
          <p:cNvPr id="1054" name="Slide bullet text"/>
          <p:cNvSpPr txBox="1"/>
          <p:nvPr>
            <p:ph type="body" idx="1"/>
          </p:nvPr>
        </p:nvSpPr>
        <p:spPr>
          <a:prstGeom prst="rect">
            <a:avLst/>
          </a:prstGeom>
        </p:spPr>
        <p:txBody>
          <a:bodyPr/>
          <a:lstStyle/>
          <a:p>
            <a:pPr/>
          </a:p>
        </p:txBody>
      </p:sp>
      <p:pic>
        <p:nvPicPr>
          <p:cNvPr id="1055" name="177.jpg" descr="1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9" name="Slide Title"/>
          <p:cNvSpPr txBox="1"/>
          <p:nvPr>
            <p:ph type="title"/>
          </p:nvPr>
        </p:nvSpPr>
        <p:spPr>
          <a:prstGeom prst="rect">
            <a:avLst/>
          </a:prstGeom>
        </p:spPr>
        <p:txBody>
          <a:bodyPr/>
          <a:lstStyle/>
          <a:p>
            <a:pPr/>
          </a:p>
        </p:txBody>
      </p:sp>
      <p:sp>
        <p:nvSpPr>
          <p:cNvPr id="1060" name="Slide Subtitle"/>
          <p:cNvSpPr txBox="1"/>
          <p:nvPr>
            <p:ph type="body" idx="21"/>
          </p:nvPr>
        </p:nvSpPr>
        <p:spPr>
          <a:prstGeom prst="rect">
            <a:avLst/>
          </a:prstGeom>
        </p:spPr>
        <p:txBody>
          <a:bodyPr/>
          <a:lstStyle/>
          <a:p>
            <a:pPr/>
          </a:p>
        </p:txBody>
      </p:sp>
      <p:sp>
        <p:nvSpPr>
          <p:cNvPr id="1061" name="Slide bullet text"/>
          <p:cNvSpPr txBox="1"/>
          <p:nvPr>
            <p:ph type="body" idx="1"/>
          </p:nvPr>
        </p:nvSpPr>
        <p:spPr>
          <a:prstGeom prst="rect">
            <a:avLst/>
          </a:prstGeom>
        </p:spPr>
        <p:txBody>
          <a:bodyPr/>
          <a:lstStyle/>
          <a:p>
            <a:pPr/>
          </a:p>
        </p:txBody>
      </p:sp>
      <p:pic>
        <p:nvPicPr>
          <p:cNvPr id="1062" name="178.jpg" descr="1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6" name="Slide Title"/>
          <p:cNvSpPr txBox="1"/>
          <p:nvPr>
            <p:ph type="title"/>
          </p:nvPr>
        </p:nvSpPr>
        <p:spPr>
          <a:prstGeom prst="rect">
            <a:avLst/>
          </a:prstGeom>
        </p:spPr>
        <p:txBody>
          <a:bodyPr/>
          <a:lstStyle/>
          <a:p>
            <a:pPr/>
          </a:p>
        </p:txBody>
      </p:sp>
      <p:sp>
        <p:nvSpPr>
          <p:cNvPr id="1067" name="Slide Subtitle"/>
          <p:cNvSpPr txBox="1"/>
          <p:nvPr>
            <p:ph type="body" idx="21"/>
          </p:nvPr>
        </p:nvSpPr>
        <p:spPr>
          <a:prstGeom prst="rect">
            <a:avLst/>
          </a:prstGeom>
        </p:spPr>
        <p:txBody>
          <a:bodyPr/>
          <a:lstStyle/>
          <a:p>
            <a:pPr/>
          </a:p>
        </p:txBody>
      </p:sp>
      <p:sp>
        <p:nvSpPr>
          <p:cNvPr id="1068" name="Slide bullet text"/>
          <p:cNvSpPr txBox="1"/>
          <p:nvPr>
            <p:ph type="body" idx="1"/>
          </p:nvPr>
        </p:nvSpPr>
        <p:spPr>
          <a:prstGeom prst="rect">
            <a:avLst/>
          </a:prstGeom>
        </p:spPr>
        <p:txBody>
          <a:bodyPr/>
          <a:lstStyle/>
          <a:p>
            <a:pPr/>
          </a:p>
        </p:txBody>
      </p:sp>
      <p:pic>
        <p:nvPicPr>
          <p:cNvPr id="1069" name="179.jpg" descr="1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3" name="Slide Title"/>
          <p:cNvSpPr txBox="1"/>
          <p:nvPr>
            <p:ph type="title"/>
          </p:nvPr>
        </p:nvSpPr>
        <p:spPr>
          <a:prstGeom prst="rect">
            <a:avLst/>
          </a:prstGeom>
        </p:spPr>
        <p:txBody>
          <a:bodyPr/>
          <a:lstStyle/>
          <a:p>
            <a:pPr/>
          </a:p>
        </p:txBody>
      </p:sp>
      <p:sp>
        <p:nvSpPr>
          <p:cNvPr id="1074" name="Slide Subtitle"/>
          <p:cNvSpPr txBox="1"/>
          <p:nvPr>
            <p:ph type="body" idx="21"/>
          </p:nvPr>
        </p:nvSpPr>
        <p:spPr>
          <a:prstGeom prst="rect">
            <a:avLst/>
          </a:prstGeom>
        </p:spPr>
        <p:txBody>
          <a:bodyPr/>
          <a:lstStyle/>
          <a:p>
            <a:pPr/>
          </a:p>
        </p:txBody>
      </p:sp>
      <p:sp>
        <p:nvSpPr>
          <p:cNvPr id="1075" name="Slide bullet text"/>
          <p:cNvSpPr txBox="1"/>
          <p:nvPr>
            <p:ph type="body" idx="1"/>
          </p:nvPr>
        </p:nvSpPr>
        <p:spPr>
          <a:prstGeom prst="rect">
            <a:avLst/>
          </a:prstGeom>
        </p:spPr>
        <p:txBody>
          <a:bodyPr/>
          <a:lstStyle/>
          <a:p>
            <a:pPr/>
          </a:p>
        </p:txBody>
      </p:sp>
      <p:pic>
        <p:nvPicPr>
          <p:cNvPr id="1076" name="181.jpg" descr="1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0" name="Slide Title"/>
          <p:cNvSpPr txBox="1"/>
          <p:nvPr>
            <p:ph type="title"/>
          </p:nvPr>
        </p:nvSpPr>
        <p:spPr>
          <a:prstGeom prst="rect">
            <a:avLst/>
          </a:prstGeom>
        </p:spPr>
        <p:txBody>
          <a:bodyPr/>
          <a:lstStyle/>
          <a:p>
            <a:pPr/>
          </a:p>
        </p:txBody>
      </p:sp>
      <p:sp>
        <p:nvSpPr>
          <p:cNvPr id="1081" name="Slide Subtitle"/>
          <p:cNvSpPr txBox="1"/>
          <p:nvPr>
            <p:ph type="body" idx="21"/>
          </p:nvPr>
        </p:nvSpPr>
        <p:spPr>
          <a:prstGeom prst="rect">
            <a:avLst/>
          </a:prstGeom>
        </p:spPr>
        <p:txBody>
          <a:bodyPr/>
          <a:lstStyle/>
          <a:p>
            <a:pPr/>
          </a:p>
        </p:txBody>
      </p:sp>
      <p:sp>
        <p:nvSpPr>
          <p:cNvPr id="1082" name="Slide bullet text"/>
          <p:cNvSpPr txBox="1"/>
          <p:nvPr>
            <p:ph type="body" idx="1"/>
          </p:nvPr>
        </p:nvSpPr>
        <p:spPr>
          <a:prstGeom prst="rect">
            <a:avLst/>
          </a:prstGeom>
        </p:spPr>
        <p:txBody>
          <a:bodyPr/>
          <a:lstStyle/>
          <a:p>
            <a:pPr/>
          </a:p>
        </p:txBody>
      </p:sp>
      <p:pic>
        <p:nvPicPr>
          <p:cNvPr id="1083" name="182.jpg" descr="1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7" name="Slide Title"/>
          <p:cNvSpPr txBox="1"/>
          <p:nvPr>
            <p:ph type="title"/>
          </p:nvPr>
        </p:nvSpPr>
        <p:spPr>
          <a:prstGeom prst="rect">
            <a:avLst/>
          </a:prstGeom>
        </p:spPr>
        <p:txBody>
          <a:bodyPr/>
          <a:lstStyle/>
          <a:p>
            <a:pPr/>
          </a:p>
        </p:txBody>
      </p:sp>
      <p:sp>
        <p:nvSpPr>
          <p:cNvPr id="1088" name="Slide Subtitle"/>
          <p:cNvSpPr txBox="1"/>
          <p:nvPr>
            <p:ph type="body" idx="21"/>
          </p:nvPr>
        </p:nvSpPr>
        <p:spPr>
          <a:prstGeom prst="rect">
            <a:avLst/>
          </a:prstGeom>
        </p:spPr>
        <p:txBody>
          <a:bodyPr/>
          <a:lstStyle/>
          <a:p>
            <a:pPr/>
          </a:p>
        </p:txBody>
      </p:sp>
      <p:sp>
        <p:nvSpPr>
          <p:cNvPr id="1089" name="Slide bullet text"/>
          <p:cNvSpPr txBox="1"/>
          <p:nvPr>
            <p:ph type="body" idx="1"/>
          </p:nvPr>
        </p:nvSpPr>
        <p:spPr>
          <a:prstGeom prst="rect">
            <a:avLst/>
          </a:prstGeom>
        </p:spPr>
        <p:txBody>
          <a:bodyPr/>
          <a:lstStyle/>
          <a:p>
            <a:pPr/>
          </a:p>
        </p:txBody>
      </p:sp>
      <p:pic>
        <p:nvPicPr>
          <p:cNvPr id="1090" name="183.jpg" descr="1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4" name="Slide Title"/>
          <p:cNvSpPr txBox="1"/>
          <p:nvPr>
            <p:ph type="title"/>
          </p:nvPr>
        </p:nvSpPr>
        <p:spPr>
          <a:prstGeom prst="rect">
            <a:avLst/>
          </a:prstGeom>
        </p:spPr>
        <p:txBody>
          <a:bodyPr/>
          <a:lstStyle/>
          <a:p>
            <a:pPr/>
          </a:p>
        </p:txBody>
      </p:sp>
      <p:sp>
        <p:nvSpPr>
          <p:cNvPr id="1095" name="Slide Subtitle"/>
          <p:cNvSpPr txBox="1"/>
          <p:nvPr>
            <p:ph type="body" idx="21"/>
          </p:nvPr>
        </p:nvSpPr>
        <p:spPr>
          <a:prstGeom prst="rect">
            <a:avLst/>
          </a:prstGeom>
        </p:spPr>
        <p:txBody>
          <a:bodyPr/>
          <a:lstStyle/>
          <a:p>
            <a:pPr/>
          </a:p>
        </p:txBody>
      </p:sp>
      <p:sp>
        <p:nvSpPr>
          <p:cNvPr id="1096" name="Slide bullet text"/>
          <p:cNvSpPr txBox="1"/>
          <p:nvPr>
            <p:ph type="body" idx="1"/>
          </p:nvPr>
        </p:nvSpPr>
        <p:spPr>
          <a:prstGeom prst="rect">
            <a:avLst/>
          </a:prstGeom>
        </p:spPr>
        <p:txBody>
          <a:bodyPr/>
          <a:lstStyle/>
          <a:p>
            <a:pPr/>
          </a:p>
        </p:txBody>
      </p:sp>
      <p:pic>
        <p:nvPicPr>
          <p:cNvPr id="1097" name="184.jpg" descr="1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Slide Title"/>
          <p:cNvSpPr txBox="1"/>
          <p:nvPr>
            <p:ph type="title"/>
          </p:nvPr>
        </p:nvSpPr>
        <p:spPr>
          <a:prstGeom prst="rect">
            <a:avLst/>
          </a:prstGeom>
        </p:spPr>
        <p:txBody>
          <a:bodyPr/>
          <a:lstStyle/>
          <a:p>
            <a:pPr/>
          </a:p>
        </p:txBody>
      </p:sp>
      <p:sp>
        <p:nvSpPr>
          <p:cNvPr id="1102" name="Slide Subtitle"/>
          <p:cNvSpPr txBox="1"/>
          <p:nvPr>
            <p:ph type="body" idx="21"/>
          </p:nvPr>
        </p:nvSpPr>
        <p:spPr>
          <a:prstGeom prst="rect">
            <a:avLst/>
          </a:prstGeom>
        </p:spPr>
        <p:txBody>
          <a:bodyPr/>
          <a:lstStyle/>
          <a:p>
            <a:pPr/>
          </a:p>
        </p:txBody>
      </p:sp>
      <p:sp>
        <p:nvSpPr>
          <p:cNvPr id="1103" name="Slide bullet text"/>
          <p:cNvSpPr txBox="1"/>
          <p:nvPr>
            <p:ph type="body" idx="1"/>
          </p:nvPr>
        </p:nvSpPr>
        <p:spPr>
          <a:prstGeom prst="rect">
            <a:avLst/>
          </a:prstGeom>
        </p:spPr>
        <p:txBody>
          <a:bodyPr/>
          <a:lstStyle/>
          <a:p>
            <a:pPr/>
          </a:p>
        </p:txBody>
      </p:sp>
      <p:pic>
        <p:nvPicPr>
          <p:cNvPr id="1104" name="185.jpg" descr="1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8" name="Slide Title"/>
          <p:cNvSpPr txBox="1"/>
          <p:nvPr>
            <p:ph type="title"/>
          </p:nvPr>
        </p:nvSpPr>
        <p:spPr>
          <a:prstGeom prst="rect">
            <a:avLst/>
          </a:prstGeom>
        </p:spPr>
        <p:txBody>
          <a:bodyPr/>
          <a:lstStyle/>
          <a:p>
            <a:pPr/>
          </a:p>
        </p:txBody>
      </p:sp>
      <p:sp>
        <p:nvSpPr>
          <p:cNvPr id="1109" name="Slide Subtitle"/>
          <p:cNvSpPr txBox="1"/>
          <p:nvPr>
            <p:ph type="body" idx="21"/>
          </p:nvPr>
        </p:nvSpPr>
        <p:spPr>
          <a:prstGeom prst="rect">
            <a:avLst/>
          </a:prstGeom>
        </p:spPr>
        <p:txBody>
          <a:bodyPr/>
          <a:lstStyle/>
          <a:p>
            <a:pPr/>
          </a:p>
        </p:txBody>
      </p:sp>
      <p:sp>
        <p:nvSpPr>
          <p:cNvPr id="1110" name="Slide bullet text"/>
          <p:cNvSpPr txBox="1"/>
          <p:nvPr>
            <p:ph type="body" idx="1"/>
          </p:nvPr>
        </p:nvSpPr>
        <p:spPr>
          <a:prstGeom prst="rect">
            <a:avLst/>
          </a:prstGeom>
        </p:spPr>
        <p:txBody>
          <a:bodyPr/>
          <a:lstStyle/>
          <a:p>
            <a:pPr/>
          </a:p>
        </p:txBody>
      </p:sp>
      <p:pic>
        <p:nvPicPr>
          <p:cNvPr id="1111" name="186.jpg" descr="1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5" name="Slide Title"/>
          <p:cNvSpPr txBox="1"/>
          <p:nvPr>
            <p:ph type="title"/>
          </p:nvPr>
        </p:nvSpPr>
        <p:spPr>
          <a:prstGeom prst="rect">
            <a:avLst/>
          </a:prstGeom>
        </p:spPr>
        <p:txBody>
          <a:bodyPr/>
          <a:lstStyle/>
          <a:p>
            <a:pPr/>
          </a:p>
        </p:txBody>
      </p:sp>
      <p:sp>
        <p:nvSpPr>
          <p:cNvPr id="1116" name="Slide Subtitle"/>
          <p:cNvSpPr txBox="1"/>
          <p:nvPr>
            <p:ph type="body" idx="21"/>
          </p:nvPr>
        </p:nvSpPr>
        <p:spPr>
          <a:prstGeom prst="rect">
            <a:avLst/>
          </a:prstGeom>
        </p:spPr>
        <p:txBody>
          <a:bodyPr/>
          <a:lstStyle/>
          <a:p>
            <a:pPr/>
          </a:p>
        </p:txBody>
      </p:sp>
      <p:sp>
        <p:nvSpPr>
          <p:cNvPr id="1117" name="Slide bullet text"/>
          <p:cNvSpPr txBox="1"/>
          <p:nvPr>
            <p:ph type="body" idx="1"/>
          </p:nvPr>
        </p:nvSpPr>
        <p:spPr>
          <a:prstGeom prst="rect">
            <a:avLst/>
          </a:prstGeom>
        </p:spPr>
        <p:txBody>
          <a:bodyPr/>
          <a:lstStyle/>
          <a:p>
            <a:pPr/>
          </a:p>
        </p:txBody>
      </p:sp>
      <p:pic>
        <p:nvPicPr>
          <p:cNvPr id="1118" name="187.jpg" descr="1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lide Title"/>
          <p:cNvSpPr txBox="1"/>
          <p:nvPr>
            <p:ph type="title"/>
          </p:nvPr>
        </p:nvSpPr>
        <p:spPr>
          <a:prstGeom prst="rect">
            <a:avLst/>
          </a:prstGeom>
        </p:spPr>
        <p:txBody>
          <a:bodyPr/>
          <a:lstStyle/>
          <a:p>
            <a:pPr/>
          </a:p>
        </p:txBody>
      </p:sp>
      <p:sp>
        <p:nvSpPr>
          <p:cNvPr id="312" name="Slide Subtitle"/>
          <p:cNvSpPr txBox="1"/>
          <p:nvPr>
            <p:ph type="body" idx="21"/>
          </p:nvPr>
        </p:nvSpPr>
        <p:spPr>
          <a:prstGeom prst="rect">
            <a:avLst/>
          </a:prstGeom>
        </p:spPr>
        <p:txBody>
          <a:bodyPr/>
          <a:lstStyle/>
          <a:p>
            <a:pPr/>
          </a:p>
        </p:txBody>
      </p:sp>
      <p:sp>
        <p:nvSpPr>
          <p:cNvPr id="313" name="Slide bullet text"/>
          <p:cNvSpPr txBox="1"/>
          <p:nvPr>
            <p:ph type="body" idx="1"/>
          </p:nvPr>
        </p:nvSpPr>
        <p:spPr>
          <a:prstGeom prst="rect">
            <a:avLst/>
          </a:prstGeom>
        </p:spPr>
        <p:txBody>
          <a:bodyPr/>
          <a:lstStyle/>
          <a:p>
            <a:pPr/>
          </a:p>
        </p:txBody>
      </p:sp>
      <p:pic>
        <p:nvPicPr>
          <p:cNvPr id="314"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2" name="Slide Title"/>
          <p:cNvSpPr txBox="1"/>
          <p:nvPr>
            <p:ph type="title"/>
          </p:nvPr>
        </p:nvSpPr>
        <p:spPr>
          <a:prstGeom prst="rect">
            <a:avLst/>
          </a:prstGeom>
        </p:spPr>
        <p:txBody>
          <a:bodyPr/>
          <a:lstStyle/>
          <a:p>
            <a:pPr/>
          </a:p>
        </p:txBody>
      </p:sp>
      <p:sp>
        <p:nvSpPr>
          <p:cNvPr id="1123" name="Slide Subtitle"/>
          <p:cNvSpPr txBox="1"/>
          <p:nvPr>
            <p:ph type="body" idx="21"/>
          </p:nvPr>
        </p:nvSpPr>
        <p:spPr>
          <a:prstGeom prst="rect">
            <a:avLst/>
          </a:prstGeom>
        </p:spPr>
        <p:txBody>
          <a:bodyPr/>
          <a:lstStyle/>
          <a:p>
            <a:pPr/>
          </a:p>
        </p:txBody>
      </p:sp>
      <p:sp>
        <p:nvSpPr>
          <p:cNvPr id="1124" name="Slide bullet text"/>
          <p:cNvSpPr txBox="1"/>
          <p:nvPr>
            <p:ph type="body" idx="1"/>
          </p:nvPr>
        </p:nvSpPr>
        <p:spPr>
          <a:prstGeom prst="rect">
            <a:avLst/>
          </a:prstGeom>
        </p:spPr>
        <p:txBody>
          <a:bodyPr/>
          <a:lstStyle/>
          <a:p>
            <a:pPr/>
          </a:p>
        </p:txBody>
      </p:sp>
      <p:pic>
        <p:nvPicPr>
          <p:cNvPr id="1125" name="188.jpg" descr="1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9" name="Slide Title"/>
          <p:cNvSpPr txBox="1"/>
          <p:nvPr>
            <p:ph type="title"/>
          </p:nvPr>
        </p:nvSpPr>
        <p:spPr>
          <a:prstGeom prst="rect">
            <a:avLst/>
          </a:prstGeom>
        </p:spPr>
        <p:txBody>
          <a:bodyPr/>
          <a:lstStyle/>
          <a:p>
            <a:pPr/>
          </a:p>
        </p:txBody>
      </p:sp>
      <p:sp>
        <p:nvSpPr>
          <p:cNvPr id="1130" name="Slide Subtitle"/>
          <p:cNvSpPr txBox="1"/>
          <p:nvPr>
            <p:ph type="body" idx="21"/>
          </p:nvPr>
        </p:nvSpPr>
        <p:spPr>
          <a:prstGeom prst="rect">
            <a:avLst/>
          </a:prstGeom>
        </p:spPr>
        <p:txBody>
          <a:bodyPr/>
          <a:lstStyle/>
          <a:p>
            <a:pPr/>
          </a:p>
        </p:txBody>
      </p:sp>
      <p:sp>
        <p:nvSpPr>
          <p:cNvPr id="1131" name="Slide bullet text"/>
          <p:cNvSpPr txBox="1"/>
          <p:nvPr>
            <p:ph type="body" idx="1"/>
          </p:nvPr>
        </p:nvSpPr>
        <p:spPr>
          <a:prstGeom prst="rect">
            <a:avLst/>
          </a:prstGeom>
        </p:spPr>
        <p:txBody>
          <a:bodyPr/>
          <a:lstStyle/>
          <a:p>
            <a:pPr/>
          </a:p>
        </p:txBody>
      </p:sp>
      <p:pic>
        <p:nvPicPr>
          <p:cNvPr id="1132" name="189.jpg" descr="1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6" name="Slide Title"/>
          <p:cNvSpPr txBox="1"/>
          <p:nvPr>
            <p:ph type="title"/>
          </p:nvPr>
        </p:nvSpPr>
        <p:spPr>
          <a:prstGeom prst="rect">
            <a:avLst/>
          </a:prstGeom>
        </p:spPr>
        <p:txBody>
          <a:bodyPr/>
          <a:lstStyle/>
          <a:p>
            <a:pPr/>
          </a:p>
        </p:txBody>
      </p:sp>
      <p:sp>
        <p:nvSpPr>
          <p:cNvPr id="1137" name="Slide Subtitle"/>
          <p:cNvSpPr txBox="1"/>
          <p:nvPr>
            <p:ph type="body" idx="21"/>
          </p:nvPr>
        </p:nvSpPr>
        <p:spPr>
          <a:prstGeom prst="rect">
            <a:avLst/>
          </a:prstGeom>
        </p:spPr>
        <p:txBody>
          <a:bodyPr/>
          <a:lstStyle/>
          <a:p>
            <a:pPr/>
          </a:p>
        </p:txBody>
      </p:sp>
      <p:sp>
        <p:nvSpPr>
          <p:cNvPr id="1138" name="Slide bullet text"/>
          <p:cNvSpPr txBox="1"/>
          <p:nvPr>
            <p:ph type="body" idx="1"/>
          </p:nvPr>
        </p:nvSpPr>
        <p:spPr>
          <a:prstGeom prst="rect">
            <a:avLst/>
          </a:prstGeom>
        </p:spPr>
        <p:txBody>
          <a:bodyPr/>
          <a:lstStyle/>
          <a:p>
            <a:pPr/>
          </a:p>
        </p:txBody>
      </p:sp>
      <p:pic>
        <p:nvPicPr>
          <p:cNvPr id="1139" name="190.jpg" descr="19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1" name="Slide Title"/>
          <p:cNvSpPr txBox="1"/>
          <p:nvPr>
            <p:ph type="title"/>
          </p:nvPr>
        </p:nvSpPr>
        <p:spPr>
          <a:prstGeom prst="rect">
            <a:avLst/>
          </a:prstGeom>
        </p:spPr>
        <p:txBody>
          <a:bodyPr/>
          <a:lstStyle/>
          <a:p>
            <a:pPr/>
          </a:p>
        </p:txBody>
      </p:sp>
      <p:sp>
        <p:nvSpPr>
          <p:cNvPr id="1142" name="Slide Subtitle"/>
          <p:cNvSpPr txBox="1"/>
          <p:nvPr>
            <p:ph type="body" idx="21"/>
          </p:nvPr>
        </p:nvSpPr>
        <p:spPr>
          <a:prstGeom prst="rect">
            <a:avLst/>
          </a:prstGeom>
        </p:spPr>
        <p:txBody>
          <a:bodyPr/>
          <a:lstStyle/>
          <a:p>
            <a:pPr/>
          </a:p>
        </p:txBody>
      </p:sp>
      <p:sp>
        <p:nvSpPr>
          <p:cNvPr id="1143" name="Slide bullet text"/>
          <p:cNvSpPr txBox="1"/>
          <p:nvPr>
            <p:ph type="body" idx="1"/>
          </p:nvPr>
        </p:nvSpPr>
        <p:spPr>
          <a:prstGeom prst="rect">
            <a:avLst/>
          </a:prstGeom>
        </p:spPr>
        <p:txBody>
          <a:bodyPr/>
          <a:lstStyle/>
          <a:p>
            <a:pPr/>
          </a:p>
        </p:txBody>
      </p:sp>
      <p:pic>
        <p:nvPicPr>
          <p:cNvPr id="1144" name="191.jpg" descr="1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8" name="Slide Title"/>
          <p:cNvSpPr txBox="1"/>
          <p:nvPr>
            <p:ph type="title"/>
          </p:nvPr>
        </p:nvSpPr>
        <p:spPr>
          <a:prstGeom prst="rect">
            <a:avLst/>
          </a:prstGeom>
        </p:spPr>
        <p:txBody>
          <a:bodyPr/>
          <a:lstStyle/>
          <a:p>
            <a:pPr/>
          </a:p>
        </p:txBody>
      </p:sp>
      <p:sp>
        <p:nvSpPr>
          <p:cNvPr id="1149" name="Slide Subtitle"/>
          <p:cNvSpPr txBox="1"/>
          <p:nvPr>
            <p:ph type="body" idx="21"/>
          </p:nvPr>
        </p:nvSpPr>
        <p:spPr>
          <a:prstGeom prst="rect">
            <a:avLst/>
          </a:prstGeom>
        </p:spPr>
        <p:txBody>
          <a:bodyPr/>
          <a:lstStyle/>
          <a:p>
            <a:pPr/>
          </a:p>
        </p:txBody>
      </p:sp>
      <p:sp>
        <p:nvSpPr>
          <p:cNvPr id="1150" name="Slide bullet text"/>
          <p:cNvSpPr txBox="1"/>
          <p:nvPr>
            <p:ph type="body" idx="1"/>
          </p:nvPr>
        </p:nvSpPr>
        <p:spPr>
          <a:prstGeom prst="rect">
            <a:avLst/>
          </a:prstGeom>
        </p:spPr>
        <p:txBody>
          <a:bodyPr/>
          <a:lstStyle/>
          <a:p>
            <a:pPr/>
          </a:p>
        </p:txBody>
      </p:sp>
      <p:pic>
        <p:nvPicPr>
          <p:cNvPr id="1151" name="192.jpg" descr="19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5" name="Slide Title"/>
          <p:cNvSpPr txBox="1"/>
          <p:nvPr>
            <p:ph type="title"/>
          </p:nvPr>
        </p:nvSpPr>
        <p:spPr>
          <a:prstGeom prst="rect">
            <a:avLst/>
          </a:prstGeom>
        </p:spPr>
        <p:txBody>
          <a:bodyPr/>
          <a:lstStyle/>
          <a:p>
            <a:pPr/>
          </a:p>
        </p:txBody>
      </p:sp>
      <p:sp>
        <p:nvSpPr>
          <p:cNvPr id="1156" name="Slide Subtitle"/>
          <p:cNvSpPr txBox="1"/>
          <p:nvPr>
            <p:ph type="body" idx="21"/>
          </p:nvPr>
        </p:nvSpPr>
        <p:spPr>
          <a:prstGeom prst="rect">
            <a:avLst/>
          </a:prstGeom>
        </p:spPr>
        <p:txBody>
          <a:bodyPr/>
          <a:lstStyle/>
          <a:p>
            <a:pPr/>
          </a:p>
        </p:txBody>
      </p:sp>
      <p:sp>
        <p:nvSpPr>
          <p:cNvPr id="1157" name="Slide bullet text"/>
          <p:cNvSpPr txBox="1"/>
          <p:nvPr>
            <p:ph type="body" idx="1"/>
          </p:nvPr>
        </p:nvSpPr>
        <p:spPr>
          <a:prstGeom prst="rect">
            <a:avLst/>
          </a:prstGeom>
        </p:spPr>
        <p:txBody>
          <a:bodyPr/>
          <a:lstStyle/>
          <a:p>
            <a:pPr/>
          </a:p>
        </p:txBody>
      </p:sp>
      <p:pic>
        <p:nvPicPr>
          <p:cNvPr id="1158" name="193.jpg" descr="19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Slide Title"/>
          <p:cNvSpPr txBox="1"/>
          <p:nvPr>
            <p:ph type="title"/>
          </p:nvPr>
        </p:nvSpPr>
        <p:spPr>
          <a:prstGeom prst="rect">
            <a:avLst/>
          </a:prstGeom>
        </p:spPr>
        <p:txBody>
          <a:bodyPr/>
          <a:lstStyle/>
          <a:p>
            <a:pPr/>
          </a:p>
        </p:txBody>
      </p:sp>
      <p:sp>
        <p:nvSpPr>
          <p:cNvPr id="1163" name="Slide Subtitle"/>
          <p:cNvSpPr txBox="1"/>
          <p:nvPr>
            <p:ph type="body" idx="21"/>
          </p:nvPr>
        </p:nvSpPr>
        <p:spPr>
          <a:prstGeom prst="rect">
            <a:avLst/>
          </a:prstGeom>
        </p:spPr>
        <p:txBody>
          <a:bodyPr/>
          <a:lstStyle/>
          <a:p>
            <a:pPr/>
          </a:p>
        </p:txBody>
      </p:sp>
      <p:sp>
        <p:nvSpPr>
          <p:cNvPr id="1164" name="Slide bullet text"/>
          <p:cNvSpPr txBox="1"/>
          <p:nvPr>
            <p:ph type="body" idx="1"/>
          </p:nvPr>
        </p:nvSpPr>
        <p:spPr>
          <a:prstGeom prst="rect">
            <a:avLst/>
          </a:prstGeom>
        </p:spPr>
        <p:txBody>
          <a:bodyPr/>
          <a:lstStyle/>
          <a:p>
            <a:pPr/>
          </a:p>
        </p:txBody>
      </p:sp>
      <p:pic>
        <p:nvPicPr>
          <p:cNvPr id="1165" name="194.jpg" descr="19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Slide Title"/>
          <p:cNvSpPr txBox="1"/>
          <p:nvPr>
            <p:ph type="title"/>
          </p:nvPr>
        </p:nvSpPr>
        <p:spPr>
          <a:prstGeom prst="rect">
            <a:avLst/>
          </a:prstGeom>
        </p:spPr>
        <p:txBody>
          <a:bodyPr/>
          <a:lstStyle/>
          <a:p>
            <a:pPr/>
          </a:p>
        </p:txBody>
      </p:sp>
      <p:sp>
        <p:nvSpPr>
          <p:cNvPr id="1170" name="Slide Subtitle"/>
          <p:cNvSpPr txBox="1"/>
          <p:nvPr>
            <p:ph type="body" idx="21"/>
          </p:nvPr>
        </p:nvSpPr>
        <p:spPr>
          <a:prstGeom prst="rect">
            <a:avLst/>
          </a:prstGeom>
        </p:spPr>
        <p:txBody>
          <a:bodyPr/>
          <a:lstStyle/>
          <a:p>
            <a:pPr/>
          </a:p>
        </p:txBody>
      </p:sp>
      <p:sp>
        <p:nvSpPr>
          <p:cNvPr id="1171" name="Slide bullet text"/>
          <p:cNvSpPr txBox="1"/>
          <p:nvPr>
            <p:ph type="body" idx="1"/>
          </p:nvPr>
        </p:nvSpPr>
        <p:spPr>
          <a:prstGeom prst="rect">
            <a:avLst/>
          </a:prstGeom>
        </p:spPr>
        <p:txBody>
          <a:bodyPr/>
          <a:lstStyle/>
          <a:p>
            <a:pPr/>
          </a:p>
        </p:txBody>
      </p:sp>
      <p:pic>
        <p:nvPicPr>
          <p:cNvPr id="1172" name="196.jpg" descr="1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6" name="Slide Title"/>
          <p:cNvSpPr txBox="1"/>
          <p:nvPr>
            <p:ph type="title"/>
          </p:nvPr>
        </p:nvSpPr>
        <p:spPr>
          <a:prstGeom prst="rect">
            <a:avLst/>
          </a:prstGeom>
        </p:spPr>
        <p:txBody>
          <a:bodyPr/>
          <a:lstStyle/>
          <a:p>
            <a:pPr/>
          </a:p>
        </p:txBody>
      </p:sp>
      <p:sp>
        <p:nvSpPr>
          <p:cNvPr id="1177" name="Slide Subtitle"/>
          <p:cNvSpPr txBox="1"/>
          <p:nvPr>
            <p:ph type="body" idx="21"/>
          </p:nvPr>
        </p:nvSpPr>
        <p:spPr>
          <a:prstGeom prst="rect">
            <a:avLst/>
          </a:prstGeom>
        </p:spPr>
        <p:txBody>
          <a:bodyPr/>
          <a:lstStyle/>
          <a:p>
            <a:pPr/>
          </a:p>
        </p:txBody>
      </p:sp>
      <p:sp>
        <p:nvSpPr>
          <p:cNvPr id="1178" name="Slide bullet text"/>
          <p:cNvSpPr txBox="1"/>
          <p:nvPr>
            <p:ph type="body" idx="1"/>
          </p:nvPr>
        </p:nvSpPr>
        <p:spPr>
          <a:prstGeom prst="rect">
            <a:avLst/>
          </a:prstGeom>
        </p:spPr>
        <p:txBody>
          <a:bodyPr/>
          <a:lstStyle/>
          <a:p>
            <a:pPr/>
          </a:p>
        </p:txBody>
      </p:sp>
      <p:pic>
        <p:nvPicPr>
          <p:cNvPr id="1179" name="197.jpg" descr="19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3" name="Slide Title"/>
          <p:cNvSpPr txBox="1"/>
          <p:nvPr>
            <p:ph type="title"/>
          </p:nvPr>
        </p:nvSpPr>
        <p:spPr>
          <a:prstGeom prst="rect">
            <a:avLst/>
          </a:prstGeom>
        </p:spPr>
        <p:txBody>
          <a:bodyPr/>
          <a:lstStyle/>
          <a:p>
            <a:pPr/>
          </a:p>
        </p:txBody>
      </p:sp>
      <p:sp>
        <p:nvSpPr>
          <p:cNvPr id="1184" name="Slide Subtitle"/>
          <p:cNvSpPr txBox="1"/>
          <p:nvPr>
            <p:ph type="body" idx="21"/>
          </p:nvPr>
        </p:nvSpPr>
        <p:spPr>
          <a:prstGeom prst="rect">
            <a:avLst/>
          </a:prstGeom>
        </p:spPr>
        <p:txBody>
          <a:bodyPr/>
          <a:lstStyle/>
          <a:p>
            <a:pPr/>
          </a:p>
        </p:txBody>
      </p:sp>
      <p:sp>
        <p:nvSpPr>
          <p:cNvPr id="1185" name="Slide bullet text"/>
          <p:cNvSpPr txBox="1"/>
          <p:nvPr>
            <p:ph type="body" idx="1"/>
          </p:nvPr>
        </p:nvSpPr>
        <p:spPr>
          <a:prstGeom prst="rect">
            <a:avLst/>
          </a:prstGeom>
        </p:spPr>
        <p:txBody>
          <a:bodyPr/>
          <a:lstStyle/>
          <a:p>
            <a:pPr/>
          </a:p>
        </p:txBody>
      </p:sp>
      <p:pic>
        <p:nvPicPr>
          <p:cNvPr id="1186" name="199.jpg" descr="1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lide Title"/>
          <p:cNvSpPr txBox="1"/>
          <p:nvPr>
            <p:ph type="title"/>
          </p:nvPr>
        </p:nvSpPr>
        <p:spPr>
          <a:prstGeom prst="rect">
            <a:avLst/>
          </a:prstGeom>
        </p:spPr>
        <p:txBody>
          <a:bodyPr/>
          <a:lstStyle/>
          <a:p>
            <a:pPr/>
          </a:p>
        </p:txBody>
      </p:sp>
      <p:sp>
        <p:nvSpPr>
          <p:cNvPr id="319" name="Slide Subtitle"/>
          <p:cNvSpPr txBox="1"/>
          <p:nvPr>
            <p:ph type="body" idx="21"/>
          </p:nvPr>
        </p:nvSpPr>
        <p:spPr>
          <a:prstGeom prst="rect">
            <a:avLst/>
          </a:prstGeom>
        </p:spPr>
        <p:txBody>
          <a:bodyPr/>
          <a:lstStyle/>
          <a:p>
            <a:pPr/>
          </a:p>
        </p:txBody>
      </p:sp>
      <p:sp>
        <p:nvSpPr>
          <p:cNvPr id="320" name="Slide bullet text"/>
          <p:cNvSpPr txBox="1"/>
          <p:nvPr>
            <p:ph type="body" idx="1"/>
          </p:nvPr>
        </p:nvSpPr>
        <p:spPr>
          <a:prstGeom prst="rect">
            <a:avLst/>
          </a:prstGeom>
        </p:spPr>
        <p:txBody>
          <a:bodyPr/>
          <a:lstStyle/>
          <a:p>
            <a:pPr/>
          </a:p>
        </p:txBody>
      </p:sp>
      <p:pic>
        <p:nvPicPr>
          <p:cNvPr id="321"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0" name="Slide Title"/>
          <p:cNvSpPr txBox="1"/>
          <p:nvPr>
            <p:ph type="title"/>
          </p:nvPr>
        </p:nvSpPr>
        <p:spPr>
          <a:prstGeom prst="rect">
            <a:avLst/>
          </a:prstGeom>
        </p:spPr>
        <p:txBody>
          <a:bodyPr/>
          <a:lstStyle/>
          <a:p>
            <a:pPr/>
          </a:p>
        </p:txBody>
      </p:sp>
      <p:sp>
        <p:nvSpPr>
          <p:cNvPr id="1191" name="Slide Subtitle"/>
          <p:cNvSpPr txBox="1"/>
          <p:nvPr>
            <p:ph type="body" idx="21"/>
          </p:nvPr>
        </p:nvSpPr>
        <p:spPr>
          <a:prstGeom prst="rect">
            <a:avLst/>
          </a:prstGeom>
        </p:spPr>
        <p:txBody>
          <a:bodyPr/>
          <a:lstStyle/>
          <a:p>
            <a:pPr/>
          </a:p>
        </p:txBody>
      </p:sp>
      <p:sp>
        <p:nvSpPr>
          <p:cNvPr id="1192" name="Slide bullet text"/>
          <p:cNvSpPr txBox="1"/>
          <p:nvPr>
            <p:ph type="body" idx="1"/>
          </p:nvPr>
        </p:nvSpPr>
        <p:spPr>
          <a:prstGeom prst="rect">
            <a:avLst/>
          </a:prstGeom>
        </p:spPr>
        <p:txBody>
          <a:bodyPr/>
          <a:lstStyle/>
          <a:p>
            <a:pPr/>
          </a:p>
        </p:txBody>
      </p:sp>
      <p:pic>
        <p:nvPicPr>
          <p:cNvPr id="1193" name="200.jpg" descr="2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lide Title"/>
          <p:cNvSpPr txBox="1"/>
          <p:nvPr>
            <p:ph type="title"/>
          </p:nvPr>
        </p:nvSpPr>
        <p:spPr>
          <a:prstGeom prst="rect">
            <a:avLst/>
          </a:prstGeom>
        </p:spPr>
        <p:txBody>
          <a:bodyPr/>
          <a:lstStyle/>
          <a:p>
            <a:pPr/>
          </a:p>
        </p:txBody>
      </p:sp>
      <p:sp>
        <p:nvSpPr>
          <p:cNvPr id="326" name="Slide Subtitle"/>
          <p:cNvSpPr txBox="1"/>
          <p:nvPr>
            <p:ph type="body" idx="21"/>
          </p:nvPr>
        </p:nvSpPr>
        <p:spPr>
          <a:prstGeom prst="rect">
            <a:avLst/>
          </a:prstGeom>
        </p:spPr>
        <p:txBody>
          <a:bodyPr/>
          <a:lstStyle/>
          <a:p>
            <a:pPr/>
          </a:p>
        </p:txBody>
      </p:sp>
      <p:sp>
        <p:nvSpPr>
          <p:cNvPr id="327" name="Slide bullet text"/>
          <p:cNvSpPr txBox="1"/>
          <p:nvPr>
            <p:ph type="body" idx="1"/>
          </p:nvPr>
        </p:nvSpPr>
        <p:spPr>
          <a:prstGeom prst="rect">
            <a:avLst/>
          </a:prstGeom>
        </p:spPr>
        <p:txBody>
          <a:bodyPr/>
          <a:lstStyle/>
          <a:p>
            <a:pPr/>
          </a:p>
        </p:txBody>
      </p:sp>
      <p:pic>
        <p:nvPicPr>
          <p:cNvPr id="328"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lide Title"/>
          <p:cNvSpPr txBox="1"/>
          <p:nvPr>
            <p:ph type="title"/>
          </p:nvPr>
        </p:nvSpPr>
        <p:spPr>
          <a:prstGeom prst="rect">
            <a:avLst/>
          </a:prstGeom>
        </p:spPr>
        <p:txBody>
          <a:bodyPr/>
          <a:lstStyle/>
          <a:p>
            <a:pPr/>
          </a:p>
        </p:txBody>
      </p:sp>
      <p:sp>
        <p:nvSpPr>
          <p:cNvPr id="333" name="Slide Subtitle"/>
          <p:cNvSpPr txBox="1"/>
          <p:nvPr>
            <p:ph type="body" idx="21"/>
          </p:nvPr>
        </p:nvSpPr>
        <p:spPr>
          <a:prstGeom prst="rect">
            <a:avLst/>
          </a:prstGeom>
        </p:spPr>
        <p:txBody>
          <a:bodyPr/>
          <a:lstStyle/>
          <a:p>
            <a:pPr/>
          </a:p>
        </p:txBody>
      </p:sp>
      <p:sp>
        <p:nvSpPr>
          <p:cNvPr id="334" name="Slide bullet text"/>
          <p:cNvSpPr txBox="1"/>
          <p:nvPr>
            <p:ph type="body" idx="1"/>
          </p:nvPr>
        </p:nvSpPr>
        <p:spPr>
          <a:prstGeom prst="rect">
            <a:avLst/>
          </a:prstGeom>
        </p:spPr>
        <p:txBody>
          <a:bodyPr/>
          <a:lstStyle/>
          <a:p>
            <a:pPr/>
          </a:p>
        </p:txBody>
      </p:sp>
      <p:pic>
        <p:nvPicPr>
          <p:cNvPr id="335"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lide Title"/>
          <p:cNvSpPr txBox="1"/>
          <p:nvPr>
            <p:ph type="title"/>
          </p:nvPr>
        </p:nvSpPr>
        <p:spPr>
          <a:prstGeom prst="rect">
            <a:avLst/>
          </a:prstGeom>
        </p:spPr>
        <p:txBody>
          <a:bodyPr/>
          <a:lstStyle/>
          <a:p>
            <a:pPr/>
          </a:p>
        </p:txBody>
      </p:sp>
      <p:sp>
        <p:nvSpPr>
          <p:cNvPr id="340" name="Slide Subtitle"/>
          <p:cNvSpPr txBox="1"/>
          <p:nvPr>
            <p:ph type="body" idx="21"/>
          </p:nvPr>
        </p:nvSpPr>
        <p:spPr>
          <a:prstGeom prst="rect">
            <a:avLst/>
          </a:prstGeom>
        </p:spPr>
        <p:txBody>
          <a:bodyPr/>
          <a:lstStyle/>
          <a:p>
            <a:pPr/>
          </a:p>
        </p:txBody>
      </p:sp>
      <p:sp>
        <p:nvSpPr>
          <p:cNvPr id="341" name="Slide bullet text"/>
          <p:cNvSpPr txBox="1"/>
          <p:nvPr>
            <p:ph type="body" idx="1"/>
          </p:nvPr>
        </p:nvSpPr>
        <p:spPr>
          <a:prstGeom prst="rect">
            <a:avLst/>
          </a:prstGeom>
        </p:spPr>
        <p:txBody>
          <a:bodyPr/>
          <a:lstStyle/>
          <a:p>
            <a:pPr/>
          </a:p>
        </p:txBody>
      </p:sp>
      <p:pic>
        <p:nvPicPr>
          <p:cNvPr id="342"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lide Title"/>
          <p:cNvSpPr txBox="1"/>
          <p:nvPr>
            <p:ph type="title"/>
          </p:nvPr>
        </p:nvSpPr>
        <p:spPr>
          <a:prstGeom prst="rect">
            <a:avLst/>
          </a:prstGeom>
        </p:spPr>
        <p:txBody>
          <a:bodyPr/>
          <a:lstStyle/>
          <a:p>
            <a:pPr/>
          </a:p>
        </p:txBody>
      </p:sp>
      <p:sp>
        <p:nvSpPr>
          <p:cNvPr id="347" name="Slide Subtitle"/>
          <p:cNvSpPr txBox="1"/>
          <p:nvPr>
            <p:ph type="body" idx="21"/>
          </p:nvPr>
        </p:nvSpPr>
        <p:spPr>
          <a:prstGeom prst="rect">
            <a:avLst/>
          </a:prstGeom>
        </p:spPr>
        <p:txBody>
          <a:bodyPr/>
          <a:lstStyle/>
          <a:p>
            <a:pPr/>
          </a:p>
        </p:txBody>
      </p:sp>
      <p:sp>
        <p:nvSpPr>
          <p:cNvPr id="348" name="Slide bullet text"/>
          <p:cNvSpPr txBox="1"/>
          <p:nvPr>
            <p:ph type="body" idx="1"/>
          </p:nvPr>
        </p:nvSpPr>
        <p:spPr>
          <a:prstGeom prst="rect">
            <a:avLst/>
          </a:prstGeom>
        </p:spPr>
        <p:txBody>
          <a:bodyPr/>
          <a:lstStyle/>
          <a:p>
            <a:pPr/>
          </a:p>
        </p:txBody>
      </p:sp>
      <p:pic>
        <p:nvPicPr>
          <p:cNvPr id="349"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lide Title"/>
          <p:cNvSpPr txBox="1"/>
          <p:nvPr>
            <p:ph type="title"/>
          </p:nvPr>
        </p:nvSpPr>
        <p:spPr>
          <a:prstGeom prst="rect">
            <a:avLst/>
          </a:prstGeom>
        </p:spPr>
        <p:txBody>
          <a:bodyPr/>
          <a:lstStyle/>
          <a:p>
            <a:pPr/>
          </a:p>
        </p:txBody>
      </p:sp>
      <p:sp>
        <p:nvSpPr>
          <p:cNvPr id="354" name="Slide Subtitle"/>
          <p:cNvSpPr txBox="1"/>
          <p:nvPr>
            <p:ph type="body" idx="21"/>
          </p:nvPr>
        </p:nvSpPr>
        <p:spPr>
          <a:prstGeom prst="rect">
            <a:avLst/>
          </a:prstGeom>
        </p:spPr>
        <p:txBody>
          <a:bodyPr/>
          <a:lstStyle/>
          <a:p>
            <a:pPr/>
          </a:p>
        </p:txBody>
      </p:sp>
      <p:sp>
        <p:nvSpPr>
          <p:cNvPr id="355" name="Slide bullet text"/>
          <p:cNvSpPr txBox="1"/>
          <p:nvPr>
            <p:ph type="body" idx="1"/>
          </p:nvPr>
        </p:nvSpPr>
        <p:spPr>
          <a:prstGeom prst="rect">
            <a:avLst/>
          </a:prstGeom>
        </p:spPr>
        <p:txBody>
          <a:bodyPr/>
          <a:lstStyle/>
          <a:p>
            <a:pPr/>
          </a:p>
        </p:txBody>
      </p:sp>
      <p:pic>
        <p:nvPicPr>
          <p:cNvPr id="356"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lide Title"/>
          <p:cNvSpPr txBox="1"/>
          <p:nvPr>
            <p:ph type="title"/>
          </p:nvPr>
        </p:nvSpPr>
        <p:spPr>
          <a:prstGeom prst="rect">
            <a:avLst/>
          </a:prstGeom>
        </p:spPr>
        <p:txBody>
          <a:bodyPr/>
          <a:lstStyle/>
          <a:p>
            <a:pPr/>
          </a:p>
        </p:txBody>
      </p:sp>
      <p:sp>
        <p:nvSpPr>
          <p:cNvPr id="361" name="Slide Subtitle"/>
          <p:cNvSpPr txBox="1"/>
          <p:nvPr>
            <p:ph type="body" idx="21"/>
          </p:nvPr>
        </p:nvSpPr>
        <p:spPr>
          <a:prstGeom prst="rect">
            <a:avLst/>
          </a:prstGeom>
        </p:spPr>
        <p:txBody>
          <a:bodyPr/>
          <a:lstStyle/>
          <a:p>
            <a:pPr/>
          </a:p>
        </p:txBody>
      </p:sp>
      <p:sp>
        <p:nvSpPr>
          <p:cNvPr id="362" name="Slide bullet text"/>
          <p:cNvSpPr txBox="1"/>
          <p:nvPr>
            <p:ph type="body" idx="1"/>
          </p:nvPr>
        </p:nvSpPr>
        <p:spPr>
          <a:prstGeom prst="rect">
            <a:avLst/>
          </a:prstGeom>
        </p:spPr>
        <p:txBody>
          <a:bodyPr/>
          <a:lstStyle/>
          <a:p>
            <a:pPr/>
          </a:p>
        </p:txBody>
      </p:sp>
      <p:pic>
        <p:nvPicPr>
          <p:cNvPr id="363"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lide Title"/>
          <p:cNvSpPr txBox="1"/>
          <p:nvPr>
            <p:ph type="title"/>
          </p:nvPr>
        </p:nvSpPr>
        <p:spPr>
          <a:prstGeom prst="rect">
            <a:avLst/>
          </a:prstGeom>
        </p:spPr>
        <p:txBody>
          <a:bodyPr/>
          <a:lstStyle/>
          <a:p>
            <a:pPr/>
          </a:p>
        </p:txBody>
      </p:sp>
      <p:sp>
        <p:nvSpPr>
          <p:cNvPr id="368" name="Slide Subtitle"/>
          <p:cNvSpPr txBox="1"/>
          <p:nvPr>
            <p:ph type="body" idx="21"/>
          </p:nvPr>
        </p:nvSpPr>
        <p:spPr>
          <a:prstGeom prst="rect">
            <a:avLst/>
          </a:prstGeom>
        </p:spPr>
        <p:txBody>
          <a:bodyPr/>
          <a:lstStyle/>
          <a:p>
            <a:pPr/>
          </a:p>
        </p:txBody>
      </p:sp>
      <p:sp>
        <p:nvSpPr>
          <p:cNvPr id="369" name="Slide bullet text"/>
          <p:cNvSpPr txBox="1"/>
          <p:nvPr>
            <p:ph type="body" idx="1"/>
          </p:nvPr>
        </p:nvSpPr>
        <p:spPr>
          <a:prstGeom prst="rect">
            <a:avLst/>
          </a:prstGeom>
        </p:spPr>
        <p:txBody>
          <a:bodyPr/>
          <a:lstStyle/>
          <a:p>
            <a:pPr/>
          </a:p>
        </p:txBody>
      </p:sp>
      <p:pic>
        <p:nvPicPr>
          <p:cNvPr id="370"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lide Title"/>
          <p:cNvSpPr txBox="1"/>
          <p:nvPr>
            <p:ph type="title"/>
          </p:nvPr>
        </p:nvSpPr>
        <p:spPr>
          <a:prstGeom prst="rect">
            <a:avLst/>
          </a:prstGeom>
        </p:spPr>
        <p:txBody>
          <a:bodyPr/>
          <a:lstStyle/>
          <a:p>
            <a:pPr/>
          </a:p>
        </p:txBody>
      </p:sp>
      <p:sp>
        <p:nvSpPr>
          <p:cNvPr id="375" name="Slide Subtitle"/>
          <p:cNvSpPr txBox="1"/>
          <p:nvPr>
            <p:ph type="body" idx="21"/>
          </p:nvPr>
        </p:nvSpPr>
        <p:spPr>
          <a:prstGeom prst="rect">
            <a:avLst/>
          </a:prstGeom>
        </p:spPr>
        <p:txBody>
          <a:bodyPr/>
          <a:lstStyle/>
          <a:p>
            <a:pPr/>
          </a:p>
        </p:txBody>
      </p:sp>
      <p:sp>
        <p:nvSpPr>
          <p:cNvPr id="376" name="Slide bullet text"/>
          <p:cNvSpPr txBox="1"/>
          <p:nvPr>
            <p:ph type="body" idx="1"/>
          </p:nvPr>
        </p:nvSpPr>
        <p:spPr>
          <a:prstGeom prst="rect">
            <a:avLst/>
          </a:prstGeom>
        </p:spPr>
        <p:txBody>
          <a:bodyPr/>
          <a:lstStyle/>
          <a:p>
            <a:pPr/>
          </a:p>
        </p:txBody>
      </p:sp>
      <p:pic>
        <p:nvPicPr>
          <p:cNvPr id="377"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lide Title"/>
          <p:cNvSpPr txBox="1"/>
          <p:nvPr>
            <p:ph type="title"/>
          </p:nvPr>
        </p:nvSpPr>
        <p:spPr>
          <a:prstGeom prst="rect">
            <a:avLst/>
          </a:prstGeom>
        </p:spPr>
        <p:txBody>
          <a:bodyPr/>
          <a:lstStyle/>
          <a:p>
            <a:pPr/>
          </a:p>
        </p:txBody>
      </p:sp>
      <p:sp>
        <p:nvSpPr>
          <p:cNvPr id="382" name="Slide Subtitle"/>
          <p:cNvSpPr txBox="1"/>
          <p:nvPr>
            <p:ph type="body" idx="21"/>
          </p:nvPr>
        </p:nvSpPr>
        <p:spPr>
          <a:prstGeom prst="rect">
            <a:avLst/>
          </a:prstGeom>
        </p:spPr>
        <p:txBody>
          <a:bodyPr/>
          <a:lstStyle/>
          <a:p>
            <a:pPr/>
          </a:p>
        </p:txBody>
      </p:sp>
      <p:sp>
        <p:nvSpPr>
          <p:cNvPr id="383" name="Slide bullet text"/>
          <p:cNvSpPr txBox="1"/>
          <p:nvPr>
            <p:ph type="body" idx="1"/>
          </p:nvPr>
        </p:nvSpPr>
        <p:spPr>
          <a:prstGeom prst="rect">
            <a:avLst/>
          </a:prstGeom>
        </p:spPr>
        <p:txBody>
          <a:bodyPr/>
          <a:lstStyle/>
          <a:p>
            <a:pPr/>
          </a:p>
        </p:txBody>
      </p:sp>
      <p:pic>
        <p:nvPicPr>
          <p:cNvPr id="384"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lide Title"/>
          <p:cNvSpPr txBox="1"/>
          <p:nvPr>
            <p:ph type="title"/>
          </p:nvPr>
        </p:nvSpPr>
        <p:spPr>
          <a:prstGeom prst="rect">
            <a:avLst/>
          </a:prstGeom>
        </p:spPr>
        <p:txBody>
          <a:bodyPr/>
          <a:lstStyle/>
          <a:p>
            <a:pPr/>
          </a:p>
        </p:txBody>
      </p:sp>
      <p:sp>
        <p:nvSpPr>
          <p:cNvPr id="389" name="Slide Subtitle"/>
          <p:cNvSpPr txBox="1"/>
          <p:nvPr>
            <p:ph type="body" idx="21"/>
          </p:nvPr>
        </p:nvSpPr>
        <p:spPr>
          <a:prstGeom prst="rect">
            <a:avLst/>
          </a:prstGeom>
        </p:spPr>
        <p:txBody>
          <a:bodyPr/>
          <a:lstStyle/>
          <a:p>
            <a:pPr/>
          </a:p>
        </p:txBody>
      </p:sp>
      <p:sp>
        <p:nvSpPr>
          <p:cNvPr id="390" name="Slide bullet text"/>
          <p:cNvSpPr txBox="1"/>
          <p:nvPr>
            <p:ph type="body" idx="1"/>
          </p:nvPr>
        </p:nvSpPr>
        <p:spPr>
          <a:prstGeom prst="rect">
            <a:avLst/>
          </a:prstGeom>
        </p:spPr>
        <p:txBody>
          <a:bodyPr/>
          <a:lstStyle/>
          <a:p>
            <a:pPr/>
          </a:p>
        </p:txBody>
      </p:sp>
      <p:pic>
        <p:nvPicPr>
          <p:cNvPr id="391"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lide Title"/>
          <p:cNvSpPr txBox="1"/>
          <p:nvPr>
            <p:ph type="title"/>
          </p:nvPr>
        </p:nvSpPr>
        <p:spPr>
          <a:prstGeom prst="rect">
            <a:avLst/>
          </a:prstGeom>
        </p:spPr>
        <p:txBody>
          <a:bodyPr/>
          <a:lstStyle/>
          <a:p>
            <a:pPr/>
          </a:p>
        </p:txBody>
      </p:sp>
      <p:sp>
        <p:nvSpPr>
          <p:cNvPr id="396" name="Slide Subtitle"/>
          <p:cNvSpPr txBox="1"/>
          <p:nvPr>
            <p:ph type="body" idx="21"/>
          </p:nvPr>
        </p:nvSpPr>
        <p:spPr>
          <a:prstGeom prst="rect">
            <a:avLst/>
          </a:prstGeom>
        </p:spPr>
        <p:txBody>
          <a:bodyPr/>
          <a:lstStyle/>
          <a:p>
            <a:pPr/>
          </a:p>
        </p:txBody>
      </p:sp>
      <p:sp>
        <p:nvSpPr>
          <p:cNvPr id="397" name="Slide bullet text"/>
          <p:cNvSpPr txBox="1"/>
          <p:nvPr>
            <p:ph type="body" idx="1"/>
          </p:nvPr>
        </p:nvSpPr>
        <p:spPr>
          <a:prstGeom prst="rect">
            <a:avLst/>
          </a:prstGeom>
        </p:spPr>
        <p:txBody>
          <a:bodyPr/>
          <a:lstStyle/>
          <a:p>
            <a:pPr/>
          </a:p>
        </p:txBody>
      </p:sp>
      <p:pic>
        <p:nvPicPr>
          <p:cNvPr id="398"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lide Title"/>
          <p:cNvSpPr txBox="1"/>
          <p:nvPr>
            <p:ph type="title"/>
          </p:nvPr>
        </p:nvSpPr>
        <p:spPr>
          <a:prstGeom prst="rect">
            <a:avLst/>
          </a:prstGeom>
        </p:spPr>
        <p:txBody>
          <a:bodyPr/>
          <a:lstStyle/>
          <a:p>
            <a:pPr/>
          </a:p>
        </p:txBody>
      </p:sp>
      <p:sp>
        <p:nvSpPr>
          <p:cNvPr id="403" name="Slide Subtitle"/>
          <p:cNvSpPr txBox="1"/>
          <p:nvPr>
            <p:ph type="body" idx="21"/>
          </p:nvPr>
        </p:nvSpPr>
        <p:spPr>
          <a:prstGeom prst="rect">
            <a:avLst/>
          </a:prstGeom>
        </p:spPr>
        <p:txBody>
          <a:bodyPr/>
          <a:lstStyle/>
          <a:p>
            <a:pPr/>
          </a:p>
        </p:txBody>
      </p:sp>
      <p:sp>
        <p:nvSpPr>
          <p:cNvPr id="404" name="Slide bullet text"/>
          <p:cNvSpPr txBox="1"/>
          <p:nvPr>
            <p:ph type="body" idx="1"/>
          </p:nvPr>
        </p:nvSpPr>
        <p:spPr>
          <a:prstGeom prst="rect">
            <a:avLst/>
          </a:prstGeom>
        </p:spPr>
        <p:txBody>
          <a:bodyPr/>
          <a:lstStyle/>
          <a:p>
            <a:pPr/>
          </a:p>
        </p:txBody>
      </p:sp>
      <p:pic>
        <p:nvPicPr>
          <p:cNvPr id="405"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lide Title"/>
          <p:cNvSpPr txBox="1"/>
          <p:nvPr>
            <p:ph type="title"/>
          </p:nvPr>
        </p:nvSpPr>
        <p:spPr>
          <a:prstGeom prst="rect">
            <a:avLst/>
          </a:prstGeom>
        </p:spPr>
        <p:txBody>
          <a:bodyPr/>
          <a:lstStyle/>
          <a:p>
            <a:pPr/>
          </a:p>
        </p:txBody>
      </p:sp>
      <p:sp>
        <p:nvSpPr>
          <p:cNvPr id="410" name="Slide Subtitle"/>
          <p:cNvSpPr txBox="1"/>
          <p:nvPr>
            <p:ph type="body" idx="21"/>
          </p:nvPr>
        </p:nvSpPr>
        <p:spPr>
          <a:prstGeom prst="rect">
            <a:avLst/>
          </a:prstGeom>
        </p:spPr>
        <p:txBody>
          <a:bodyPr/>
          <a:lstStyle/>
          <a:p>
            <a:pPr/>
          </a:p>
        </p:txBody>
      </p:sp>
      <p:sp>
        <p:nvSpPr>
          <p:cNvPr id="411" name="Slide bullet text"/>
          <p:cNvSpPr txBox="1"/>
          <p:nvPr>
            <p:ph type="body" idx="1"/>
          </p:nvPr>
        </p:nvSpPr>
        <p:spPr>
          <a:prstGeom prst="rect">
            <a:avLst/>
          </a:prstGeom>
        </p:spPr>
        <p:txBody>
          <a:bodyPr/>
          <a:lstStyle/>
          <a:p>
            <a:pPr/>
          </a:p>
        </p:txBody>
      </p:sp>
      <p:pic>
        <p:nvPicPr>
          <p:cNvPr id="412"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lide Title"/>
          <p:cNvSpPr txBox="1"/>
          <p:nvPr>
            <p:ph type="title"/>
          </p:nvPr>
        </p:nvSpPr>
        <p:spPr>
          <a:prstGeom prst="rect">
            <a:avLst/>
          </a:prstGeom>
        </p:spPr>
        <p:txBody>
          <a:bodyPr/>
          <a:lstStyle/>
          <a:p>
            <a:pPr/>
          </a:p>
        </p:txBody>
      </p:sp>
      <p:sp>
        <p:nvSpPr>
          <p:cNvPr id="417" name="Slide Subtitle"/>
          <p:cNvSpPr txBox="1"/>
          <p:nvPr>
            <p:ph type="body" idx="21"/>
          </p:nvPr>
        </p:nvSpPr>
        <p:spPr>
          <a:prstGeom prst="rect">
            <a:avLst/>
          </a:prstGeom>
        </p:spPr>
        <p:txBody>
          <a:bodyPr/>
          <a:lstStyle/>
          <a:p>
            <a:pPr/>
          </a:p>
        </p:txBody>
      </p:sp>
      <p:sp>
        <p:nvSpPr>
          <p:cNvPr id="418" name="Slide bullet text"/>
          <p:cNvSpPr txBox="1"/>
          <p:nvPr>
            <p:ph type="body" idx="1"/>
          </p:nvPr>
        </p:nvSpPr>
        <p:spPr>
          <a:prstGeom prst="rect">
            <a:avLst/>
          </a:prstGeom>
        </p:spPr>
        <p:txBody>
          <a:bodyPr/>
          <a:lstStyle/>
          <a:p>
            <a:pPr/>
          </a:p>
        </p:txBody>
      </p:sp>
      <p:pic>
        <p:nvPicPr>
          <p:cNvPr id="419"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lide Title"/>
          <p:cNvSpPr txBox="1"/>
          <p:nvPr>
            <p:ph type="title"/>
          </p:nvPr>
        </p:nvSpPr>
        <p:spPr>
          <a:prstGeom prst="rect">
            <a:avLst/>
          </a:prstGeom>
        </p:spPr>
        <p:txBody>
          <a:bodyPr/>
          <a:lstStyle/>
          <a:p>
            <a:pPr/>
          </a:p>
        </p:txBody>
      </p:sp>
      <p:sp>
        <p:nvSpPr>
          <p:cNvPr id="424" name="Slide Subtitle"/>
          <p:cNvSpPr txBox="1"/>
          <p:nvPr>
            <p:ph type="body" idx="21"/>
          </p:nvPr>
        </p:nvSpPr>
        <p:spPr>
          <a:prstGeom prst="rect">
            <a:avLst/>
          </a:prstGeom>
        </p:spPr>
        <p:txBody>
          <a:bodyPr/>
          <a:lstStyle/>
          <a:p>
            <a:pPr/>
          </a:p>
        </p:txBody>
      </p:sp>
      <p:sp>
        <p:nvSpPr>
          <p:cNvPr id="425" name="Slide bullet text"/>
          <p:cNvSpPr txBox="1"/>
          <p:nvPr>
            <p:ph type="body" idx="1"/>
          </p:nvPr>
        </p:nvSpPr>
        <p:spPr>
          <a:prstGeom prst="rect">
            <a:avLst/>
          </a:prstGeom>
        </p:spPr>
        <p:txBody>
          <a:bodyPr/>
          <a:lstStyle/>
          <a:p>
            <a:pPr/>
          </a:p>
        </p:txBody>
      </p:sp>
      <p:pic>
        <p:nvPicPr>
          <p:cNvPr id="426"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sp>
        <p:nvSpPr>
          <p:cNvPr id="178" name="Text"/>
          <p:cNvSpPr txBox="1"/>
          <p:nvPr/>
        </p:nvSpPr>
        <p:spPr>
          <a:xfrm>
            <a:off x="20144549" y="310450"/>
            <a:ext cx="1111505"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CFF55"/>
                </a:solidFill>
                <a:latin typeface="Avenir Heavy"/>
                <a:ea typeface="Avenir Heavy"/>
                <a:cs typeface="Avenir Heavy"/>
                <a:sym typeface="Avenir Heavy"/>
              </a:defRPr>
            </a:lvl1pPr>
          </a:lstStyle>
          <a:p>
            <a:pPr/>
            <a:r>
              <a:t>Text</a:t>
            </a:r>
          </a:p>
        </p:txBody>
      </p:sp>
      <p:sp>
        <p:nvSpPr>
          <p:cNvPr id="179" name="Text"/>
          <p:cNvSpPr txBox="1"/>
          <p:nvPr/>
        </p:nvSpPr>
        <p:spPr>
          <a:xfrm>
            <a:off x="21922782" y="310450"/>
            <a:ext cx="1111505"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85F8FD"/>
                </a:solidFill>
                <a:latin typeface="Avenir Heavy"/>
                <a:ea typeface="Avenir Heavy"/>
                <a:cs typeface="Avenir Heavy"/>
                <a:sym typeface="Avenir Heavy"/>
              </a:defRPr>
            </a:lvl1pPr>
          </a:lstStyle>
          <a:p>
            <a:pPr/>
            <a:r>
              <a:t>Text</a:t>
            </a:r>
          </a:p>
        </p:txBody>
      </p:sp>
      <p:pic>
        <p:nvPicPr>
          <p:cNvPr id="180" name="1.png" descr="1.png"/>
          <p:cNvPicPr>
            <a:picLocks noChangeAspect="1"/>
          </p:cNvPicPr>
          <p:nvPr/>
        </p:nvPicPr>
        <p:blipFill>
          <a:blip r:embed="rId2">
            <a:extLst/>
          </a:blip>
          <a:stretch>
            <a:fillRect/>
          </a:stretch>
        </p:blipFill>
        <p:spPr>
          <a:xfrm>
            <a:off x="3586150" y="7905750"/>
            <a:ext cx="1536701" cy="1536701"/>
          </a:xfrm>
          <a:prstGeom prst="rect">
            <a:avLst/>
          </a:prstGeom>
          <a:ln w="12700">
            <a:miter lim="400000"/>
          </a:ln>
        </p:spPr>
      </p:pic>
      <p:pic>
        <p:nvPicPr>
          <p:cNvPr id="181" name="2.png" descr="2.png"/>
          <p:cNvPicPr>
            <a:picLocks noChangeAspect="1"/>
          </p:cNvPicPr>
          <p:nvPr/>
        </p:nvPicPr>
        <p:blipFill>
          <a:blip r:embed="rId3">
            <a:extLst/>
          </a:blip>
          <a:stretch>
            <a:fillRect/>
          </a:stretch>
        </p:blipFill>
        <p:spPr>
          <a:xfrm>
            <a:off x="561300" y="1314300"/>
            <a:ext cx="4216401" cy="406400"/>
          </a:xfrm>
          <a:prstGeom prst="rect">
            <a:avLst/>
          </a:prstGeom>
          <a:ln w="12700">
            <a:miter lim="400000"/>
          </a:ln>
        </p:spPr>
      </p:pic>
      <p:pic>
        <p:nvPicPr>
          <p:cNvPr id="182" name="3.png" descr="3.png"/>
          <p:cNvPicPr>
            <a:picLocks noChangeAspect="1"/>
          </p:cNvPicPr>
          <p:nvPr/>
        </p:nvPicPr>
        <p:blipFill>
          <a:blip r:embed="rId4">
            <a:extLst/>
          </a:blip>
          <a:stretch>
            <a:fillRect/>
          </a:stretch>
        </p:blipFill>
        <p:spPr>
          <a:xfrm>
            <a:off x="560500" y="2932500"/>
            <a:ext cx="7112001" cy="520701"/>
          </a:xfrm>
          <a:prstGeom prst="rect">
            <a:avLst/>
          </a:prstGeom>
          <a:ln w="12700">
            <a:miter lim="400000"/>
          </a:ln>
        </p:spPr>
      </p:pic>
      <p:pic>
        <p:nvPicPr>
          <p:cNvPr id="183" name="4.png" descr="4.png"/>
          <p:cNvPicPr>
            <a:picLocks noChangeAspect="1"/>
          </p:cNvPicPr>
          <p:nvPr/>
        </p:nvPicPr>
        <p:blipFill>
          <a:blip r:embed="rId5">
            <a:extLst/>
          </a:blip>
          <a:stretch>
            <a:fillRect/>
          </a:stretch>
        </p:blipFill>
        <p:spPr>
          <a:xfrm>
            <a:off x="551150" y="2121299"/>
            <a:ext cx="5473701" cy="520701"/>
          </a:xfrm>
          <a:prstGeom prst="rect">
            <a:avLst/>
          </a:prstGeom>
          <a:ln w="12700">
            <a:miter lim="400000"/>
          </a:ln>
        </p:spPr>
      </p:pic>
      <p:pic>
        <p:nvPicPr>
          <p:cNvPr id="184" name="5.png" descr="5.png"/>
          <p:cNvPicPr>
            <a:picLocks noChangeAspect="1"/>
          </p:cNvPicPr>
          <p:nvPr/>
        </p:nvPicPr>
        <p:blipFill>
          <a:blip r:embed="rId6">
            <a:extLst/>
          </a:blip>
          <a:stretch>
            <a:fillRect/>
          </a:stretch>
        </p:blipFill>
        <p:spPr>
          <a:xfrm>
            <a:off x="574000" y="507300"/>
            <a:ext cx="4191001" cy="406401"/>
          </a:xfrm>
          <a:prstGeom prst="rect">
            <a:avLst/>
          </a:prstGeom>
          <a:ln w="12700">
            <a:miter lim="400000"/>
          </a:ln>
        </p:spPr>
      </p:pic>
      <p:pic>
        <p:nvPicPr>
          <p:cNvPr id="185" name="6.png" descr="6.png"/>
          <p:cNvPicPr>
            <a:picLocks noChangeAspect="1"/>
          </p:cNvPicPr>
          <p:nvPr/>
        </p:nvPicPr>
        <p:blipFill>
          <a:blip r:embed="rId7">
            <a:extLst/>
          </a:blip>
          <a:stretch>
            <a:fillRect/>
          </a:stretch>
        </p:blipFill>
        <p:spPr>
          <a:xfrm>
            <a:off x="1808150" y="9263799"/>
            <a:ext cx="4838701" cy="3073401"/>
          </a:xfrm>
          <a:prstGeom prst="rect">
            <a:avLst/>
          </a:prstGeom>
          <a:ln w="12700">
            <a:miter lim="400000"/>
          </a:ln>
        </p:spPr>
      </p:pic>
      <p:pic>
        <p:nvPicPr>
          <p:cNvPr id="186" name="7.png" descr="7.png"/>
          <p:cNvPicPr>
            <a:picLocks noChangeAspect="1"/>
          </p:cNvPicPr>
          <p:nvPr/>
        </p:nvPicPr>
        <p:blipFill>
          <a:blip r:embed="rId8">
            <a:extLst/>
          </a:blip>
          <a:stretch>
            <a:fillRect/>
          </a:stretch>
        </p:blipFill>
        <p:spPr>
          <a:xfrm>
            <a:off x="5040250" y="8337550"/>
            <a:ext cx="1816100" cy="698501"/>
          </a:xfrm>
          <a:prstGeom prst="rect">
            <a:avLst/>
          </a:prstGeom>
          <a:ln w="12700">
            <a:miter lim="400000"/>
          </a:ln>
        </p:spPr>
      </p:pic>
      <p:pic>
        <p:nvPicPr>
          <p:cNvPr id="187" name="8.png" descr="8.png"/>
          <p:cNvPicPr>
            <a:picLocks noChangeAspect="1"/>
          </p:cNvPicPr>
          <p:nvPr/>
        </p:nvPicPr>
        <p:blipFill>
          <a:blip r:embed="rId9">
            <a:extLst/>
          </a:blip>
          <a:stretch>
            <a:fillRect/>
          </a:stretch>
        </p:blipFill>
        <p:spPr>
          <a:xfrm>
            <a:off x="1545549" y="8248650"/>
            <a:ext cx="2120901" cy="749301"/>
          </a:xfrm>
          <a:prstGeom prst="rect">
            <a:avLst/>
          </a:prstGeom>
          <a:ln w="12700">
            <a:miter lim="400000"/>
          </a:ln>
        </p:spPr>
      </p:pic>
      <p:pic>
        <p:nvPicPr>
          <p:cNvPr id="188" name="9.png" descr="9.png"/>
          <p:cNvPicPr>
            <a:picLocks noChangeAspect="1"/>
          </p:cNvPicPr>
          <p:nvPr/>
        </p:nvPicPr>
        <p:blipFill>
          <a:blip r:embed="rId10">
            <a:extLst/>
          </a:blip>
          <a:stretch>
            <a:fillRect/>
          </a:stretch>
        </p:blipFill>
        <p:spPr>
          <a:xfrm>
            <a:off x="4119550" y="9359500"/>
            <a:ext cx="469901" cy="2159001"/>
          </a:xfrm>
          <a:prstGeom prst="rect">
            <a:avLst/>
          </a:prstGeom>
          <a:ln w="12700">
            <a:miter lim="400000"/>
          </a:ln>
        </p:spPr>
      </p:pic>
      <p:pic>
        <p:nvPicPr>
          <p:cNvPr id="189" name="10.png" descr="10.png"/>
          <p:cNvPicPr>
            <a:picLocks noChangeAspect="1"/>
          </p:cNvPicPr>
          <p:nvPr/>
        </p:nvPicPr>
        <p:blipFill>
          <a:blip r:embed="rId11">
            <a:extLst/>
          </a:blip>
          <a:stretch>
            <a:fillRect/>
          </a:stretch>
        </p:blipFill>
        <p:spPr>
          <a:xfrm>
            <a:off x="4197649" y="5786750"/>
            <a:ext cx="469901" cy="2222500"/>
          </a:xfrm>
          <a:prstGeom prst="rect">
            <a:avLst/>
          </a:prstGeom>
          <a:ln w="12700">
            <a:miter lim="400000"/>
          </a:ln>
        </p:spPr>
      </p:pic>
      <p:pic>
        <p:nvPicPr>
          <p:cNvPr id="190" name="11.png" descr="11.png"/>
          <p:cNvPicPr>
            <a:picLocks noChangeAspect="1"/>
          </p:cNvPicPr>
          <p:nvPr/>
        </p:nvPicPr>
        <p:blipFill>
          <a:blip r:embed="rId12">
            <a:extLst/>
          </a:blip>
          <a:stretch>
            <a:fillRect/>
          </a:stretch>
        </p:blipFill>
        <p:spPr>
          <a:xfrm>
            <a:off x="10419750" y="10794900"/>
            <a:ext cx="2197101" cy="1092200"/>
          </a:xfrm>
          <a:prstGeom prst="rect">
            <a:avLst/>
          </a:prstGeom>
          <a:ln w="12700">
            <a:miter lim="400000"/>
          </a:ln>
        </p:spPr>
      </p:pic>
      <p:pic>
        <p:nvPicPr>
          <p:cNvPr id="191" name="12.png" descr="12.png"/>
          <p:cNvPicPr>
            <a:picLocks noChangeAspect="1"/>
          </p:cNvPicPr>
          <p:nvPr/>
        </p:nvPicPr>
        <p:blipFill>
          <a:blip r:embed="rId13">
            <a:extLst/>
          </a:blip>
          <a:stretch>
            <a:fillRect/>
          </a:stretch>
        </p:blipFill>
        <p:spPr>
          <a:xfrm>
            <a:off x="9012750" y="9708300"/>
            <a:ext cx="1079501" cy="2184401"/>
          </a:xfrm>
          <a:prstGeom prst="rect">
            <a:avLst/>
          </a:prstGeom>
          <a:ln w="12700">
            <a:miter lim="400000"/>
          </a:ln>
        </p:spPr>
      </p:pic>
      <p:pic>
        <p:nvPicPr>
          <p:cNvPr id="192" name="13.png" descr="13.png"/>
          <p:cNvPicPr>
            <a:picLocks noChangeAspect="1"/>
          </p:cNvPicPr>
          <p:nvPr/>
        </p:nvPicPr>
        <p:blipFill>
          <a:blip r:embed="rId14">
            <a:extLst/>
          </a:blip>
          <a:stretch>
            <a:fillRect/>
          </a:stretch>
        </p:blipFill>
        <p:spPr>
          <a:xfrm>
            <a:off x="7781124" y="9708300"/>
            <a:ext cx="1092201" cy="2184401"/>
          </a:xfrm>
          <a:prstGeom prst="rect">
            <a:avLst/>
          </a:prstGeom>
          <a:ln w="12700">
            <a:miter lim="400000"/>
          </a:ln>
        </p:spPr>
      </p:pic>
      <p:pic>
        <p:nvPicPr>
          <p:cNvPr id="193" name="14.png" descr="14.png"/>
          <p:cNvPicPr>
            <a:picLocks noChangeAspect="1"/>
          </p:cNvPicPr>
          <p:nvPr/>
        </p:nvPicPr>
        <p:blipFill>
          <a:blip r:embed="rId15">
            <a:extLst/>
          </a:blip>
          <a:stretch>
            <a:fillRect/>
          </a:stretch>
        </p:blipFill>
        <p:spPr>
          <a:xfrm>
            <a:off x="10426100" y="9620250"/>
            <a:ext cx="2184401" cy="1079501"/>
          </a:xfrm>
          <a:prstGeom prst="rect">
            <a:avLst/>
          </a:prstGeom>
          <a:ln w="12700">
            <a:miter lim="400000"/>
          </a:ln>
        </p:spPr>
      </p:pic>
      <p:pic>
        <p:nvPicPr>
          <p:cNvPr id="194" name="15.png" descr="15.png"/>
          <p:cNvPicPr>
            <a:picLocks noChangeAspect="1"/>
          </p:cNvPicPr>
          <p:nvPr/>
        </p:nvPicPr>
        <p:blipFill>
          <a:blip r:embed="rId16">
            <a:extLst/>
          </a:blip>
          <a:stretch>
            <a:fillRect/>
          </a:stretch>
        </p:blipFill>
        <p:spPr>
          <a:xfrm>
            <a:off x="8476649" y="542991"/>
            <a:ext cx="7785101" cy="2400301"/>
          </a:xfrm>
          <a:prstGeom prst="rect">
            <a:avLst/>
          </a:prstGeom>
          <a:ln w="12700">
            <a:miter lim="400000"/>
          </a:ln>
        </p:spPr>
      </p:pic>
      <p:pic>
        <p:nvPicPr>
          <p:cNvPr id="195" name="16.png" descr="16.png"/>
          <p:cNvPicPr>
            <a:picLocks noChangeAspect="1"/>
          </p:cNvPicPr>
          <p:nvPr/>
        </p:nvPicPr>
        <p:blipFill>
          <a:blip r:embed="rId17">
            <a:extLst/>
          </a:blip>
          <a:stretch>
            <a:fillRect/>
          </a:stretch>
        </p:blipFill>
        <p:spPr>
          <a:xfrm>
            <a:off x="9061450" y="2219600"/>
            <a:ext cx="4483101" cy="1727201"/>
          </a:xfrm>
          <a:prstGeom prst="rect">
            <a:avLst/>
          </a:prstGeom>
          <a:ln w="12700">
            <a:miter lim="400000"/>
          </a:ln>
        </p:spPr>
      </p:pic>
      <p:pic>
        <p:nvPicPr>
          <p:cNvPr id="196" name="17.png" descr="17.png"/>
          <p:cNvPicPr>
            <a:picLocks noChangeAspect="1"/>
          </p:cNvPicPr>
          <p:nvPr/>
        </p:nvPicPr>
        <p:blipFill>
          <a:blip r:embed="rId18">
            <a:extLst/>
          </a:blip>
          <a:stretch>
            <a:fillRect/>
          </a:stretch>
        </p:blipFill>
        <p:spPr>
          <a:xfrm>
            <a:off x="9677399" y="2562500"/>
            <a:ext cx="3200401" cy="1104901"/>
          </a:xfrm>
          <a:prstGeom prst="rect">
            <a:avLst/>
          </a:prstGeom>
          <a:ln w="12700">
            <a:miter lim="400000"/>
          </a:ln>
        </p:spPr>
      </p:pic>
      <p:pic>
        <p:nvPicPr>
          <p:cNvPr id="197" name="18.png" descr="18.png"/>
          <p:cNvPicPr>
            <a:picLocks noChangeAspect="1"/>
          </p:cNvPicPr>
          <p:nvPr/>
        </p:nvPicPr>
        <p:blipFill>
          <a:blip r:embed="rId19">
            <a:extLst/>
          </a:blip>
          <a:stretch>
            <a:fillRect/>
          </a:stretch>
        </p:blipFill>
        <p:spPr>
          <a:xfrm>
            <a:off x="16128850" y="6889750"/>
            <a:ext cx="1638301" cy="1638301"/>
          </a:xfrm>
          <a:prstGeom prst="rect">
            <a:avLst/>
          </a:prstGeom>
          <a:ln w="12700">
            <a:miter lim="400000"/>
          </a:ln>
        </p:spPr>
      </p:pic>
      <p:pic>
        <p:nvPicPr>
          <p:cNvPr id="198" name="19.png" descr="19.png"/>
          <p:cNvPicPr>
            <a:picLocks noChangeAspect="1"/>
          </p:cNvPicPr>
          <p:nvPr/>
        </p:nvPicPr>
        <p:blipFill>
          <a:blip r:embed="rId20">
            <a:extLst/>
          </a:blip>
          <a:stretch>
            <a:fillRect/>
          </a:stretch>
        </p:blipFill>
        <p:spPr>
          <a:xfrm>
            <a:off x="17724750" y="7334250"/>
            <a:ext cx="2362201" cy="749301"/>
          </a:xfrm>
          <a:prstGeom prst="rect">
            <a:avLst/>
          </a:prstGeom>
          <a:ln w="12700">
            <a:miter lim="400000"/>
          </a:ln>
        </p:spPr>
      </p:pic>
      <p:pic>
        <p:nvPicPr>
          <p:cNvPr id="199" name="20.png" descr="20.png"/>
          <p:cNvPicPr>
            <a:picLocks noChangeAspect="1"/>
          </p:cNvPicPr>
          <p:nvPr/>
        </p:nvPicPr>
        <p:blipFill>
          <a:blip r:embed="rId21">
            <a:extLst/>
          </a:blip>
          <a:stretch>
            <a:fillRect/>
          </a:stretch>
        </p:blipFill>
        <p:spPr>
          <a:xfrm>
            <a:off x="13862150" y="7334250"/>
            <a:ext cx="2324101" cy="749301"/>
          </a:xfrm>
          <a:prstGeom prst="rect">
            <a:avLst/>
          </a:prstGeom>
          <a:ln w="12700">
            <a:miter lim="400000"/>
          </a:ln>
        </p:spPr>
      </p:pic>
      <p:pic>
        <p:nvPicPr>
          <p:cNvPr id="200" name="21.png" descr="21.png"/>
          <p:cNvPicPr>
            <a:picLocks noChangeAspect="1"/>
          </p:cNvPicPr>
          <p:nvPr/>
        </p:nvPicPr>
        <p:blipFill>
          <a:blip r:embed="rId22">
            <a:extLst/>
          </a:blip>
          <a:stretch>
            <a:fillRect/>
          </a:stretch>
        </p:blipFill>
        <p:spPr>
          <a:xfrm>
            <a:off x="16674950" y="8506149"/>
            <a:ext cx="546101" cy="2425701"/>
          </a:xfrm>
          <a:prstGeom prst="rect">
            <a:avLst/>
          </a:prstGeom>
          <a:ln w="12700">
            <a:miter lim="400000"/>
          </a:ln>
        </p:spPr>
      </p:pic>
      <p:pic>
        <p:nvPicPr>
          <p:cNvPr id="201" name="22.png" descr="22.png"/>
          <p:cNvPicPr>
            <a:picLocks noChangeAspect="1"/>
          </p:cNvPicPr>
          <p:nvPr/>
        </p:nvPicPr>
        <p:blipFill>
          <a:blip r:embed="rId23">
            <a:extLst/>
          </a:blip>
          <a:stretch>
            <a:fillRect/>
          </a:stretch>
        </p:blipFill>
        <p:spPr>
          <a:xfrm>
            <a:off x="16687650" y="4422450"/>
            <a:ext cx="546101" cy="2514601"/>
          </a:xfrm>
          <a:prstGeom prst="rect">
            <a:avLst/>
          </a:prstGeom>
          <a:ln w="12700">
            <a:miter lim="400000"/>
          </a:ln>
        </p:spPr>
      </p:pic>
      <p:pic>
        <p:nvPicPr>
          <p:cNvPr id="202" name="23.png" descr="23.png"/>
          <p:cNvPicPr>
            <a:picLocks noChangeAspect="1"/>
          </p:cNvPicPr>
          <p:nvPr/>
        </p:nvPicPr>
        <p:blipFill>
          <a:blip r:embed="rId24">
            <a:extLst/>
          </a:blip>
          <a:stretch>
            <a:fillRect/>
          </a:stretch>
        </p:blipFill>
        <p:spPr>
          <a:xfrm>
            <a:off x="10465449" y="7416799"/>
            <a:ext cx="12966701" cy="584201"/>
          </a:xfrm>
          <a:prstGeom prst="rect">
            <a:avLst/>
          </a:prstGeom>
          <a:ln w="12700">
            <a:miter lim="400000"/>
          </a:ln>
        </p:spPr>
      </p:pic>
      <p:pic>
        <p:nvPicPr>
          <p:cNvPr id="203" name="24.png" descr="24.png"/>
          <p:cNvPicPr>
            <a:picLocks noChangeAspect="1"/>
          </p:cNvPicPr>
          <p:nvPr/>
        </p:nvPicPr>
        <p:blipFill>
          <a:blip r:embed="rId25">
            <a:extLst/>
          </a:blip>
          <a:stretch>
            <a:fillRect/>
          </a:stretch>
        </p:blipFill>
        <p:spPr>
          <a:xfrm>
            <a:off x="16129649" y="2908299"/>
            <a:ext cx="1536701" cy="9652001"/>
          </a:xfrm>
          <a:prstGeom prst="rect">
            <a:avLst/>
          </a:prstGeom>
          <a:ln w="12700">
            <a:miter lim="400000"/>
          </a:ln>
        </p:spPr>
      </p:pic>
      <p:pic>
        <p:nvPicPr>
          <p:cNvPr id="204" name="25.png" descr="25.png"/>
          <p:cNvPicPr>
            <a:picLocks noChangeAspect="1"/>
          </p:cNvPicPr>
          <p:nvPr/>
        </p:nvPicPr>
        <p:blipFill>
          <a:blip r:embed="rId26">
            <a:extLst/>
          </a:blip>
          <a:stretch>
            <a:fillRect/>
          </a:stretch>
        </p:blipFill>
        <p:spPr>
          <a:xfrm>
            <a:off x="18755749" y="1168250"/>
            <a:ext cx="317501" cy="698501"/>
          </a:xfrm>
          <a:prstGeom prst="rect">
            <a:avLst/>
          </a:prstGeom>
          <a:ln w="12700">
            <a:miter lim="400000"/>
          </a:ln>
        </p:spPr>
      </p:pic>
      <p:pic>
        <p:nvPicPr>
          <p:cNvPr id="205" name="26.png" descr="26.png"/>
          <p:cNvPicPr>
            <a:picLocks noChangeAspect="1"/>
          </p:cNvPicPr>
          <p:nvPr/>
        </p:nvPicPr>
        <p:blipFill>
          <a:blip r:embed="rId27">
            <a:extLst/>
          </a:blip>
          <a:stretch>
            <a:fillRect/>
          </a:stretch>
        </p:blipFill>
        <p:spPr>
          <a:xfrm>
            <a:off x="22319784" y="1168250"/>
            <a:ext cx="317501" cy="698501"/>
          </a:xfrm>
          <a:prstGeom prst="rect">
            <a:avLst/>
          </a:prstGeom>
          <a:ln w="12700">
            <a:miter lim="400000"/>
          </a:ln>
        </p:spPr>
      </p:pic>
      <p:pic>
        <p:nvPicPr>
          <p:cNvPr id="206" name="27.png" descr="27.png"/>
          <p:cNvPicPr>
            <a:picLocks noChangeAspect="1"/>
          </p:cNvPicPr>
          <p:nvPr/>
        </p:nvPicPr>
        <p:blipFill>
          <a:blip r:embed="rId28">
            <a:extLst/>
          </a:blip>
          <a:stretch>
            <a:fillRect/>
          </a:stretch>
        </p:blipFill>
        <p:spPr>
          <a:xfrm>
            <a:off x="20535201" y="1168249"/>
            <a:ext cx="330201" cy="698501"/>
          </a:xfrm>
          <a:prstGeom prst="rect">
            <a:avLst/>
          </a:prstGeom>
          <a:ln w="12700">
            <a:miter lim="400000"/>
          </a:ln>
        </p:spPr>
      </p:pic>
      <p:sp>
        <p:nvSpPr>
          <p:cNvPr id="207" name="Text"/>
          <p:cNvSpPr txBox="1"/>
          <p:nvPr/>
        </p:nvSpPr>
        <p:spPr>
          <a:xfrm>
            <a:off x="18358748" y="310450"/>
            <a:ext cx="1111505"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latin typeface="Avenir Heavy"/>
                <a:ea typeface="Avenir Heavy"/>
                <a:cs typeface="Avenir Heavy"/>
                <a:sym typeface="Avenir Heavy"/>
              </a:defRPr>
            </a:lvl1pPr>
          </a:lstStyle>
          <a:p>
            <a:pPr/>
            <a:r>
              <a:t>Text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lide Title"/>
          <p:cNvSpPr txBox="1"/>
          <p:nvPr>
            <p:ph type="title"/>
          </p:nvPr>
        </p:nvSpPr>
        <p:spPr>
          <a:prstGeom prst="rect">
            <a:avLst/>
          </a:prstGeom>
        </p:spPr>
        <p:txBody>
          <a:bodyPr/>
          <a:lstStyle/>
          <a:p>
            <a:pPr/>
          </a:p>
        </p:txBody>
      </p:sp>
      <p:sp>
        <p:nvSpPr>
          <p:cNvPr id="431" name="Slide Subtitle"/>
          <p:cNvSpPr txBox="1"/>
          <p:nvPr>
            <p:ph type="body" idx="21"/>
          </p:nvPr>
        </p:nvSpPr>
        <p:spPr>
          <a:prstGeom prst="rect">
            <a:avLst/>
          </a:prstGeom>
        </p:spPr>
        <p:txBody>
          <a:bodyPr/>
          <a:lstStyle/>
          <a:p>
            <a:pPr/>
          </a:p>
        </p:txBody>
      </p:sp>
      <p:sp>
        <p:nvSpPr>
          <p:cNvPr id="432" name="Slide bullet text"/>
          <p:cNvSpPr txBox="1"/>
          <p:nvPr>
            <p:ph type="body" idx="1"/>
          </p:nvPr>
        </p:nvSpPr>
        <p:spPr>
          <a:prstGeom prst="rect">
            <a:avLst/>
          </a:prstGeom>
        </p:spPr>
        <p:txBody>
          <a:bodyPr/>
          <a:lstStyle/>
          <a:p>
            <a:pPr/>
          </a:p>
        </p:txBody>
      </p:sp>
      <p:pic>
        <p:nvPicPr>
          <p:cNvPr id="433"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lide Title"/>
          <p:cNvSpPr txBox="1"/>
          <p:nvPr>
            <p:ph type="title"/>
          </p:nvPr>
        </p:nvSpPr>
        <p:spPr>
          <a:prstGeom prst="rect">
            <a:avLst/>
          </a:prstGeom>
        </p:spPr>
        <p:txBody>
          <a:bodyPr/>
          <a:lstStyle/>
          <a:p>
            <a:pPr/>
          </a:p>
        </p:txBody>
      </p:sp>
      <p:sp>
        <p:nvSpPr>
          <p:cNvPr id="438" name="Slide Subtitle"/>
          <p:cNvSpPr txBox="1"/>
          <p:nvPr>
            <p:ph type="body" idx="21"/>
          </p:nvPr>
        </p:nvSpPr>
        <p:spPr>
          <a:prstGeom prst="rect">
            <a:avLst/>
          </a:prstGeom>
        </p:spPr>
        <p:txBody>
          <a:bodyPr/>
          <a:lstStyle/>
          <a:p>
            <a:pPr/>
          </a:p>
        </p:txBody>
      </p:sp>
      <p:sp>
        <p:nvSpPr>
          <p:cNvPr id="439" name="Slide bullet text"/>
          <p:cNvSpPr txBox="1"/>
          <p:nvPr>
            <p:ph type="body" idx="1"/>
          </p:nvPr>
        </p:nvSpPr>
        <p:spPr>
          <a:prstGeom prst="rect">
            <a:avLst/>
          </a:prstGeom>
        </p:spPr>
        <p:txBody>
          <a:bodyPr/>
          <a:lstStyle/>
          <a:p>
            <a:pPr/>
          </a:p>
        </p:txBody>
      </p:sp>
      <p:pic>
        <p:nvPicPr>
          <p:cNvPr id="440"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lide Title"/>
          <p:cNvSpPr txBox="1"/>
          <p:nvPr>
            <p:ph type="title"/>
          </p:nvPr>
        </p:nvSpPr>
        <p:spPr>
          <a:prstGeom prst="rect">
            <a:avLst/>
          </a:prstGeom>
        </p:spPr>
        <p:txBody>
          <a:bodyPr/>
          <a:lstStyle/>
          <a:p>
            <a:pPr/>
          </a:p>
        </p:txBody>
      </p:sp>
      <p:sp>
        <p:nvSpPr>
          <p:cNvPr id="445" name="Slide Subtitle"/>
          <p:cNvSpPr txBox="1"/>
          <p:nvPr>
            <p:ph type="body" idx="21"/>
          </p:nvPr>
        </p:nvSpPr>
        <p:spPr>
          <a:prstGeom prst="rect">
            <a:avLst/>
          </a:prstGeom>
        </p:spPr>
        <p:txBody>
          <a:bodyPr/>
          <a:lstStyle/>
          <a:p>
            <a:pPr/>
          </a:p>
        </p:txBody>
      </p:sp>
      <p:sp>
        <p:nvSpPr>
          <p:cNvPr id="446" name="Slide bullet text"/>
          <p:cNvSpPr txBox="1"/>
          <p:nvPr>
            <p:ph type="body" idx="1"/>
          </p:nvPr>
        </p:nvSpPr>
        <p:spPr>
          <a:prstGeom prst="rect">
            <a:avLst/>
          </a:prstGeom>
        </p:spPr>
        <p:txBody>
          <a:bodyPr/>
          <a:lstStyle/>
          <a:p>
            <a:pPr/>
          </a:p>
        </p:txBody>
      </p:sp>
      <p:pic>
        <p:nvPicPr>
          <p:cNvPr id="447"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lide Title"/>
          <p:cNvSpPr txBox="1"/>
          <p:nvPr>
            <p:ph type="title"/>
          </p:nvPr>
        </p:nvSpPr>
        <p:spPr>
          <a:prstGeom prst="rect">
            <a:avLst/>
          </a:prstGeom>
        </p:spPr>
        <p:txBody>
          <a:bodyPr/>
          <a:lstStyle/>
          <a:p>
            <a:pPr/>
          </a:p>
        </p:txBody>
      </p:sp>
      <p:sp>
        <p:nvSpPr>
          <p:cNvPr id="452" name="Slide Subtitle"/>
          <p:cNvSpPr txBox="1"/>
          <p:nvPr>
            <p:ph type="body" idx="21"/>
          </p:nvPr>
        </p:nvSpPr>
        <p:spPr>
          <a:prstGeom prst="rect">
            <a:avLst/>
          </a:prstGeom>
        </p:spPr>
        <p:txBody>
          <a:bodyPr/>
          <a:lstStyle/>
          <a:p>
            <a:pPr/>
          </a:p>
        </p:txBody>
      </p:sp>
      <p:sp>
        <p:nvSpPr>
          <p:cNvPr id="453" name="Slide bullet text"/>
          <p:cNvSpPr txBox="1"/>
          <p:nvPr>
            <p:ph type="body" idx="1"/>
          </p:nvPr>
        </p:nvSpPr>
        <p:spPr>
          <a:prstGeom prst="rect">
            <a:avLst/>
          </a:prstGeom>
        </p:spPr>
        <p:txBody>
          <a:bodyPr/>
          <a:lstStyle/>
          <a:p>
            <a:pPr/>
          </a:p>
        </p:txBody>
      </p:sp>
      <p:pic>
        <p:nvPicPr>
          <p:cNvPr id="454"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lide Title"/>
          <p:cNvSpPr txBox="1"/>
          <p:nvPr>
            <p:ph type="title"/>
          </p:nvPr>
        </p:nvSpPr>
        <p:spPr>
          <a:prstGeom prst="rect">
            <a:avLst/>
          </a:prstGeom>
        </p:spPr>
        <p:txBody>
          <a:bodyPr/>
          <a:lstStyle/>
          <a:p>
            <a:pPr/>
          </a:p>
        </p:txBody>
      </p:sp>
      <p:sp>
        <p:nvSpPr>
          <p:cNvPr id="459" name="Slide Subtitle"/>
          <p:cNvSpPr txBox="1"/>
          <p:nvPr>
            <p:ph type="body" idx="21"/>
          </p:nvPr>
        </p:nvSpPr>
        <p:spPr>
          <a:prstGeom prst="rect">
            <a:avLst/>
          </a:prstGeom>
        </p:spPr>
        <p:txBody>
          <a:bodyPr/>
          <a:lstStyle/>
          <a:p>
            <a:pPr/>
          </a:p>
        </p:txBody>
      </p:sp>
      <p:sp>
        <p:nvSpPr>
          <p:cNvPr id="460" name="Slide bullet text"/>
          <p:cNvSpPr txBox="1"/>
          <p:nvPr>
            <p:ph type="body" idx="1"/>
          </p:nvPr>
        </p:nvSpPr>
        <p:spPr>
          <a:prstGeom prst="rect">
            <a:avLst/>
          </a:prstGeom>
        </p:spPr>
        <p:txBody>
          <a:bodyPr/>
          <a:lstStyle/>
          <a:p>
            <a:pPr/>
          </a:p>
        </p:txBody>
      </p:sp>
      <p:pic>
        <p:nvPicPr>
          <p:cNvPr id="461"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lide Title"/>
          <p:cNvSpPr txBox="1"/>
          <p:nvPr>
            <p:ph type="title"/>
          </p:nvPr>
        </p:nvSpPr>
        <p:spPr>
          <a:prstGeom prst="rect">
            <a:avLst/>
          </a:prstGeom>
        </p:spPr>
        <p:txBody>
          <a:bodyPr/>
          <a:lstStyle/>
          <a:p>
            <a:pPr/>
          </a:p>
        </p:txBody>
      </p:sp>
      <p:sp>
        <p:nvSpPr>
          <p:cNvPr id="466" name="Slide Subtitle"/>
          <p:cNvSpPr txBox="1"/>
          <p:nvPr>
            <p:ph type="body" idx="21"/>
          </p:nvPr>
        </p:nvSpPr>
        <p:spPr>
          <a:prstGeom prst="rect">
            <a:avLst/>
          </a:prstGeom>
        </p:spPr>
        <p:txBody>
          <a:bodyPr/>
          <a:lstStyle/>
          <a:p>
            <a:pPr/>
          </a:p>
        </p:txBody>
      </p:sp>
      <p:sp>
        <p:nvSpPr>
          <p:cNvPr id="467" name="Slide bullet text"/>
          <p:cNvSpPr txBox="1"/>
          <p:nvPr>
            <p:ph type="body" idx="1"/>
          </p:nvPr>
        </p:nvSpPr>
        <p:spPr>
          <a:prstGeom prst="rect">
            <a:avLst/>
          </a:prstGeom>
        </p:spPr>
        <p:txBody>
          <a:bodyPr/>
          <a:lstStyle/>
          <a:p>
            <a:pPr/>
          </a:p>
        </p:txBody>
      </p:sp>
      <p:pic>
        <p:nvPicPr>
          <p:cNvPr id="468"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lide Title"/>
          <p:cNvSpPr txBox="1"/>
          <p:nvPr>
            <p:ph type="title"/>
          </p:nvPr>
        </p:nvSpPr>
        <p:spPr>
          <a:prstGeom prst="rect">
            <a:avLst/>
          </a:prstGeom>
        </p:spPr>
        <p:txBody>
          <a:bodyPr/>
          <a:lstStyle/>
          <a:p>
            <a:pPr/>
          </a:p>
        </p:txBody>
      </p:sp>
      <p:sp>
        <p:nvSpPr>
          <p:cNvPr id="473" name="Slide Subtitle"/>
          <p:cNvSpPr txBox="1"/>
          <p:nvPr>
            <p:ph type="body" idx="21"/>
          </p:nvPr>
        </p:nvSpPr>
        <p:spPr>
          <a:prstGeom prst="rect">
            <a:avLst/>
          </a:prstGeom>
        </p:spPr>
        <p:txBody>
          <a:bodyPr/>
          <a:lstStyle/>
          <a:p>
            <a:pPr/>
          </a:p>
        </p:txBody>
      </p:sp>
      <p:sp>
        <p:nvSpPr>
          <p:cNvPr id="474" name="Slide bullet text"/>
          <p:cNvSpPr txBox="1"/>
          <p:nvPr>
            <p:ph type="body" idx="1"/>
          </p:nvPr>
        </p:nvSpPr>
        <p:spPr>
          <a:prstGeom prst="rect">
            <a:avLst/>
          </a:prstGeom>
        </p:spPr>
        <p:txBody>
          <a:bodyPr/>
          <a:lstStyle/>
          <a:p>
            <a:pPr/>
          </a:p>
        </p:txBody>
      </p:sp>
      <p:pic>
        <p:nvPicPr>
          <p:cNvPr id="475"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lide Title"/>
          <p:cNvSpPr txBox="1"/>
          <p:nvPr>
            <p:ph type="title"/>
          </p:nvPr>
        </p:nvSpPr>
        <p:spPr>
          <a:prstGeom prst="rect">
            <a:avLst/>
          </a:prstGeom>
        </p:spPr>
        <p:txBody>
          <a:bodyPr/>
          <a:lstStyle/>
          <a:p>
            <a:pPr/>
          </a:p>
        </p:txBody>
      </p:sp>
      <p:sp>
        <p:nvSpPr>
          <p:cNvPr id="480" name="Slide Subtitle"/>
          <p:cNvSpPr txBox="1"/>
          <p:nvPr>
            <p:ph type="body" idx="21"/>
          </p:nvPr>
        </p:nvSpPr>
        <p:spPr>
          <a:prstGeom prst="rect">
            <a:avLst/>
          </a:prstGeom>
        </p:spPr>
        <p:txBody>
          <a:bodyPr/>
          <a:lstStyle/>
          <a:p>
            <a:pPr/>
          </a:p>
        </p:txBody>
      </p:sp>
      <p:sp>
        <p:nvSpPr>
          <p:cNvPr id="481" name="Slide bullet text"/>
          <p:cNvSpPr txBox="1"/>
          <p:nvPr>
            <p:ph type="body" idx="1"/>
          </p:nvPr>
        </p:nvSpPr>
        <p:spPr>
          <a:prstGeom prst="rect">
            <a:avLst/>
          </a:prstGeom>
        </p:spPr>
        <p:txBody>
          <a:bodyPr/>
          <a:lstStyle/>
          <a:p>
            <a:pPr/>
          </a:p>
        </p:txBody>
      </p:sp>
      <p:pic>
        <p:nvPicPr>
          <p:cNvPr id="482"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lide Title"/>
          <p:cNvSpPr txBox="1"/>
          <p:nvPr>
            <p:ph type="title"/>
          </p:nvPr>
        </p:nvSpPr>
        <p:spPr>
          <a:prstGeom prst="rect">
            <a:avLst/>
          </a:prstGeom>
        </p:spPr>
        <p:txBody>
          <a:bodyPr/>
          <a:lstStyle/>
          <a:p>
            <a:pPr/>
          </a:p>
        </p:txBody>
      </p:sp>
      <p:sp>
        <p:nvSpPr>
          <p:cNvPr id="487" name="Slide Subtitle"/>
          <p:cNvSpPr txBox="1"/>
          <p:nvPr>
            <p:ph type="body" idx="21"/>
          </p:nvPr>
        </p:nvSpPr>
        <p:spPr>
          <a:prstGeom prst="rect">
            <a:avLst/>
          </a:prstGeom>
        </p:spPr>
        <p:txBody>
          <a:bodyPr/>
          <a:lstStyle/>
          <a:p>
            <a:pPr/>
          </a:p>
        </p:txBody>
      </p:sp>
      <p:sp>
        <p:nvSpPr>
          <p:cNvPr id="488" name="Slide bullet text"/>
          <p:cNvSpPr txBox="1"/>
          <p:nvPr>
            <p:ph type="body" idx="1"/>
          </p:nvPr>
        </p:nvSpPr>
        <p:spPr>
          <a:prstGeom prst="rect">
            <a:avLst/>
          </a:prstGeom>
        </p:spPr>
        <p:txBody>
          <a:bodyPr/>
          <a:lstStyle/>
          <a:p>
            <a:pPr/>
          </a:p>
        </p:txBody>
      </p:sp>
      <p:pic>
        <p:nvPicPr>
          <p:cNvPr id="489"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lide Title"/>
          <p:cNvSpPr txBox="1"/>
          <p:nvPr>
            <p:ph type="title"/>
          </p:nvPr>
        </p:nvSpPr>
        <p:spPr>
          <a:prstGeom prst="rect">
            <a:avLst/>
          </a:prstGeom>
        </p:spPr>
        <p:txBody>
          <a:bodyPr/>
          <a:lstStyle/>
          <a:p>
            <a:pPr/>
          </a:p>
        </p:txBody>
      </p:sp>
      <p:sp>
        <p:nvSpPr>
          <p:cNvPr id="494" name="Slide Subtitle"/>
          <p:cNvSpPr txBox="1"/>
          <p:nvPr>
            <p:ph type="body" idx="21"/>
          </p:nvPr>
        </p:nvSpPr>
        <p:spPr>
          <a:prstGeom prst="rect">
            <a:avLst/>
          </a:prstGeom>
        </p:spPr>
        <p:txBody>
          <a:bodyPr/>
          <a:lstStyle/>
          <a:p>
            <a:pPr/>
          </a:p>
        </p:txBody>
      </p:sp>
      <p:sp>
        <p:nvSpPr>
          <p:cNvPr id="495" name="Slide bullet text"/>
          <p:cNvSpPr txBox="1"/>
          <p:nvPr>
            <p:ph type="body" idx="1"/>
          </p:nvPr>
        </p:nvSpPr>
        <p:spPr>
          <a:prstGeom prst="rect">
            <a:avLst/>
          </a:prstGeom>
        </p:spPr>
        <p:txBody>
          <a:bodyPr/>
          <a:lstStyle/>
          <a:p>
            <a:pPr/>
          </a:p>
        </p:txBody>
      </p:sp>
      <p:pic>
        <p:nvPicPr>
          <p:cNvPr id="496"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09" name="1.png" descr="1.png"/>
          <p:cNvPicPr>
            <a:picLocks noChangeAspect="1"/>
          </p:cNvPicPr>
          <p:nvPr/>
        </p:nvPicPr>
        <p:blipFill>
          <a:blip r:embed="rId2">
            <a:extLst/>
          </a:blip>
          <a:stretch>
            <a:fillRect/>
          </a:stretch>
        </p:blipFill>
        <p:spPr>
          <a:xfrm>
            <a:off x="6678699" y="6759849"/>
            <a:ext cx="1625601" cy="1638301"/>
          </a:xfrm>
          <a:prstGeom prst="rect">
            <a:avLst/>
          </a:prstGeom>
          <a:ln w="12700">
            <a:miter lim="400000"/>
          </a:ln>
        </p:spPr>
      </p:pic>
      <p:pic>
        <p:nvPicPr>
          <p:cNvPr id="210" name="2.png" descr="2.png"/>
          <p:cNvPicPr>
            <a:picLocks noChangeAspect="1"/>
          </p:cNvPicPr>
          <p:nvPr/>
        </p:nvPicPr>
        <p:blipFill>
          <a:blip r:embed="rId3">
            <a:extLst/>
          </a:blip>
          <a:stretch>
            <a:fillRect/>
          </a:stretch>
        </p:blipFill>
        <p:spPr>
          <a:xfrm>
            <a:off x="6729499" y="2752999"/>
            <a:ext cx="1524001" cy="9652001"/>
          </a:xfrm>
          <a:prstGeom prst="rect">
            <a:avLst/>
          </a:prstGeom>
          <a:ln w="12700">
            <a:miter lim="400000"/>
          </a:ln>
        </p:spPr>
      </p:pic>
      <p:pic>
        <p:nvPicPr>
          <p:cNvPr id="211" name="3.png" descr="3.png"/>
          <p:cNvPicPr>
            <a:picLocks noChangeAspect="1"/>
          </p:cNvPicPr>
          <p:nvPr/>
        </p:nvPicPr>
        <p:blipFill>
          <a:blip r:embed="rId4">
            <a:extLst/>
          </a:blip>
          <a:stretch>
            <a:fillRect/>
          </a:stretch>
        </p:blipFill>
        <p:spPr>
          <a:xfrm>
            <a:off x="1008149" y="7280549"/>
            <a:ext cx="12966701" cy="596901"/>
          </a:xfrm>
          <a:prstGeom prst="rect">
            <a:avLst/>
          </a:prstGeom>
          <a:ln w="12700">
            <a:miter lim="400000"/>
          </a:ln>
        </p:spPr>
      </p:pic>
      <p:pic>
        <p:nvPicPr>
          <p:cNvPr id="212" name="4.png" descr="4.png"/>
          <p:cNvPicPr>
            <a:picLocks noChangeAspect="1"/>
          </p:cNvPicPr>
          <p:nvPr/>
        </p:nvPicPr>
        <p:blipFill>
          <a:blip r:embed="rId5">
            <a:extLst/>
          </a:blip>
          <a:stretch>
            <a:fillRect/>
          </a:stretch>
        </p:blipFill>
        <p:spPr>
          <a:xfrm>
            <a:off x="15035499" y="6994800"/>
            <a:ext cx="6604001" cy="1168401"/>
          </a:xfrm>
          <a:prstGeom prst="rect">
            <a:avLst/>
          </a:prstGeom>
          <a:ln w="12700">
            <a:miter lim="400000"/>
          </a:ln>
        </p:spPr>
      </p:pic>
      <p:pic>
        <p:nvPicPr>
          <p:cNvPr id="213" name="5.png" descr="5.png"/>
          <p:cNvPicPr>
            <a:picLocks noChangeAspect="1"/>
          </p:cNvPicPr>
          <p:nvPr/>
        </p:nvPicPr>
        <p:blipFill>
          <a:blip r:embed="rId6">
            <a:extLst/>
          </a:blip>
          <a:stretch>
            <a:fillRect/>
          </a:stretch>
        </p:blipFill>
        <p:spPr>
          <a:xfrm>
            <a:off x="5034099" y="854500"/>
            <a:ext cx="5638801" cy="1143001"/>
          </a:xfrm>
          <a:prstGeom prst="rect">
            <a:avLst/>
          </a:prstGeom>
          <a:ln w="12700">
            <a:miter lim="400000"/>
          </a:ln>
        </p:spPr>
      </p:pic>
      <p:pic>
        <p:nvPicPr>
          <p:cNvPr id="214" name="6.png" descr="6.png"/>
          <p:cNvPicPr>
            <a:picLocks noChangeAspect="1"/>
          </p:cNvPicPr>
          <p:nvPr/>
        </p:nvPicPr>
        <p:blipFill>
          <a:blip r:embed="rId7">
            <a:extLst/>
          </a:blip>
          <a:stretch>
            <a:fillRect/>
          </a:stretch>
        </p:blipFill>
        <p:spPr>
          <a:xfrm>
            <a:off x="8926849" y="8135700"/>
            <a:ext cx="2400301" cy="1117601"/>
          </a:xfrm>
          <a:prstGeom prst="rect">
            <a:avLst/>
          </a:prstGeom>
          <a:ln w="12700">
            <a:miter lim="400000"/>
          </a:ln>
        </p:spPr>
      </p:pic>
      <p:pic>
        <p:nvPicPr>
          <p:cNvPr id="215" name="7.png" descr="7.png"/>
          <p:cNvPicPr>
            <a:picLocks noChangeAspect="1"/>
          </p:cNvPicPr>
          <p:nvPr/>
        </p:nvPicPr>
        <p:blipFill>
          <a:blip r:embed="rId8">
            <a:extLst/>
          </a:blip>
          <a:stretch>
            <a:fillRect/>
          </a:stretch>
        </p:blipFill>
        <p:spPr>
          <a:xfrm>
            <a:off x="11519549" y="8173800"/>
            <a:ext cx="2247901" cy="1041401"/>
          </a:xfrm>
          <a:prstGeom prst="rect">
            <a:avLst/>
          </a:prstGeom>
          <a:ln w="12700">
            <a:miter lim="400000"/>
          </a:ln>
        </p:spPr>
      </p:pic>
      <p:pic>
        <p:nvPicPr>
          <p:cNvPr id="216" name="8.png" descr="8.png"/>
          <p:cNvPicPr>
            <a:picLocks noChangeAspect="1"/>
          </p:cNvPicPr>
          <p:nvPr/>
        </p:nvPicPr>
        <p:blipFill>
          <a:blip r:embed="rId9">
            <a:extLst/>
          </a:blip>
          <a:stretch>
            <a:fillRect/>
          </a:stretch>
        </p:blipFill>
        <p:spPr>
          <a:xfrm>
            <a:off x="8199299" y="5149749"/>
            <a:ext cx="2311401" cy="1079501"/>
          </a:xfrm>
          <a:prstGeom prst="rect">
            <a:avLst/>
          </a:prstGeom>
          <a:ln w="12700">
            <a:miter lim="400000"/>
          </a:ln>
        </p:spPr>
      </p:pic>
      <p:pic>
        <p:nvPicPr>
          <p:cNvPr id="217" name="9.png" descr="9.png"/>
          <p:cNvPicPr>
            <a:picLocks noChangeAspect="1"/>
          </p:cNvPicPr>
          <p:nvPr/>
        </p:nvPicPr>
        <p:blipFill>
          <a:blip r:embed="rId10">
            <a:extLst/>
          </a:blip>
          <a:stretch>
            <a:fillRect/>
          </a:stretch>
        </p:blipFill>
        <p:spPr>
          <a:xfrm>
            <a:off x="8200749" y="3838925"/>
            <a:ext cx="1968501" cy="1079501"/>
          </a:xfrm>
          <a:prstGeom prst="rect">
            <a:avLst/>
          </a:prstGeom>
          <a:ln w="12700">
            <a:miter lim="400000"/>
          </a:ln>
        </p:spPr>
      </p:pic>
      <p:pic>
        <p:nvPicPr>
          <p:cNvPr id="218" name="10.png" descr="10.png"/>
          <p:cNvPicPr>
            <a:picLocks noChangeAspect="1"/>
          </p:cNvPicPr>
          <p:nvPr/>
        </p:nvPicPr>
        <p:blipFill>
          <a:blip r:embed="rId11">
            <a:extLst/>
          </a:blip>
          <a:stretch>
            <a:fillRect/>
          </a:stretch>
        </p:blipFill>
        <p:spPr>
          <a:xfrm>
            <a:off x="8276299" y="7197999"/>
            <a:ext cx="2349501" cy="762001"/>
          </a:xfrm>
          <a:prstGeom prst="rect">
            <a:avLst/>
          </a:prstGeom>
          <a:ln w="12700">
            <a:miter lim="400000"/>
          </a:ln>
        </p:spPr>
      </p:pic>
      <p:pic>
        <p:nvPicPr>
          <p:cNvPr id="219" name="11.png" descr="11.png"/>
          <p:cNvPicPr>
            <a:picLocks noChangeAspect="1"/>
          </p:cNvPicPr>
          <p:nvPr/>
        </p:nvPicPr>
        <p:blipFill>
          <a:blip r:embed="rId12">
            <a:extLst/>
          </a:blip>
          <a:stretch>
            <a:fillRect/>
          </a:stretch>
        </p:blipFill>
        <p:spPr>
          <a:xfrm>
            <a:off x="4395299" y="7198000"/>
            <a:ext cx="2311401" cy="762001"/>
          </a:xfrm>
          <a:prstGeom prst="rect">
            <a:avLst/>
          </a:prstGeom>
          <a:ln w="12700">
            <a:miter lim="400000"/>
          </a:ln>
        </p:spPr>
      </p:pic>
      <p:pic>
        <p:nvPicPr>
          <p:cNvPr id="220" name="12.png" descr="12.png"/>
          <p:cNvPicPr>
            <a:picLocks noChangeAspect="1"/>
          </p:cNvPicPr>
          <p:nvPr/>
        </p:nvPicPr>
        <p:blipFill>
          <a:blip r:embed="rId13">
            <a:extLst/>
          </a:blip>
          <a:stretch>
            <a:fillRect/>
          </a:stretch>
        </p:blipFill>
        <p:spPr>
          <a:xfrm>
            <a:off x="7250200" y="8352450"/>
            <a:ext cx="533401" cy="2425701"/>
          </a:xfrm>
          <a:prstGeom prst="rect">
            <a:avLst/>
          </a:prstGeom>
          <a:ln w="12700">
            <a:miter lim="400000"/>
          </a:ln>
        </p:spPr>
      </p:pic>
      <p:pic>
        <p:nvPicPr>
          <p:cNvPr id="221" name="13.png" descr="13.png"/>
          <p:cNvPicPr>
            <a:picLocks noChangeAspect="1"/>
          </p:cNvPicPr>
          <p:nvPr/>
        </p:nvPicPr>
        <p:blipFill>
          <a:blip r:embed="rId14">
            <a:extLst/>
          </a:blip>
          <a:stretch>
            <a:fillRect/>
          </a:stretch>
        </p:blipFill>
        <p:spPr>
          <a:xfrm>
            <a:off x="7262899" y="4292500"/>
            <a:ext cx="533401" cy="25146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lide Title"/>
          <p:cNvSpPr txBox="1"/>
          <p:nvPr>
            <p:ph type="title"/>
          </p:nvPr>
        </p:nvSpPr>
        <p:spPr>
          <a:prstGeom prst="rect">
            <a:avLst/>
          </a:prstGeom>
        </p:spPr>
        <p:txBody>
          <a:bodyPr/>
          <a:lstStyle/>
          <a:p>
            <a:pPr/>
          </a:p>
        </p:txBody>
      </p:sp>
      <p:sp>
        <p:nvSpPr>
          <p:cNvPr id="501" name="Slide Subtitle"/>
          <p:cNvSpPr txBox="1"/>
          <p:nvPr>
            <p:ph type="body" idx="21"/>
          </p:nvPr>
        </p:nvSpPr>
        <p:spPr>
          <a:prstGeom prst="rect">
            <a:avLst/>
          </a:prstGeom>
        </p:spPr>
        <p:txBody>
          <a:bodyPr/>
          <a:lstStyle/>
          <a:p>
            <a:pPr/>
          </a:p>
        </p:txBody>
      </p:sp>
      <p:sp>
        <p:nvSpPr>
          <p:cNvPr id="502" name="Slide bullet text"/>
          <p:cNvSpPr txBox="1"/>
          <p:nvPr>
            <p:ph type="body" idx="1"/>
          </p:nvPr>
        </p:nvSpPr>
        <p:spPr>
          <a:prstGeom prst="rect">
            <a:avLst/>
          </a:prstGeom>
        </p:spPr>
        <p:txBody>
          <a:bodyPr/>
          <a:lstStyle/>
          <a:p>
            <a:pPr/>
          </a:p>
        </p:txBody>
      </p:sp>
      <p:pic>
        <p:nvPicPr>
          <p:cNvPr id="503"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lide Title"/>
          <p:cNvSpPr txBox="1"/>
          <p:nvPr>
            <p:ph type="title"/>
          </p:nvPr>
        </p:nvSpPr>
        <p:spPr>
          <a:prstGeom prst="rect">
            <a:avLst/>
          </a:prstGeom>
        </p:spPr>
        <p:txBody>
          <a:bodyPr/>
          <a:lstStyle/>
          <a:p>
            <a:pPr/>
          </a:p>
        </p:txBody>
      </p:sp>
      <p:sp>
        <p:nvSpPr>
          <p:cNvPr id="508" name="Slide Subtitle"/>
          <p:cNvSpPr txBox="1"/>
          <p:nvPr>
            <p:ph type="body" idx="21"/>
          </p:nvPr>
        </p:nvSpPr>
        <p:spPr>
          <a:prstGeom prst="rect">
            <a:avLst/>
          </a:prstGeom>
        </p:spPr>
        <p:txBody>
          <a:bodyPr/>
          <a:lstStyle/>
          <a:p>
            <a:pPr/>
          </a:p>
        </p:txBody>
      </p:sp>
      <p:sp>
        <p:nvSpPr>
          <p:cNvPr id="509" name="Slide bullet text"/>
          <p:cNvSpPr txBox="1"/>
          <p:nvPr>
            <p:ph type="body" idx="1"/>
          </p:nvPr>
        </p:nvSpPr>
        <p:spPr>
          <a:prstGeom prst="rect">
            <a:avLst/>
          </a:prstGeom>
        </p:spPr>
        <p:txBody>
          <a:bodyPr/>
          <a:lstStyle/>
          <a:p>
            <a:pPr/>
          </a:p>
        </p:txBody>
      </p:sp>
      <p:pic>
        <p:nvPicPr>
          <p:cNvPr id="510"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lide Title"/>
          <p:cNvSpPr txBox="1"/>
          <p:nvPr>
            <p:ph type="title"/>
          </p:nvPr>
        </p:nvSpPr>
        <p:spPr>
          <a:prstGeom prst="rect">
            <a:avLst/>
          </a:prstGeom>
        </p:spPr>
        <p:txBody>
          <a:bodyPr/>
          <a:lstStyle/>
          <a:p>
            <a:pPr/>
          </a:p>
        </p:txBody>
      </p:sp>
      <p:sp>
        <p:nvSpPr>
          <p:cNvPr id="515" name="Slide Subtitle"/>
          <p:cNvSpPr txBox="1"/>
          <p:nvPr>
            <p:ph type="body" idx="21"/>
          </p:nvPr>
        </p:nvSpPr>
        <p:spPr>
          <a:prstGeom prst="rect">
            <a:avLst/>
          </a:prstGeom>
        </p:spPr>
        <p:txBody>
          <a:bodyPr/>
          <a:lstStyle/>
          <a:p>
            <a:pPr/>
          </a:p>
        </p:txBody>
      </p:sp>
      <p:sp>
        <p:nvSpPr>
          <p:cNvPr id="516" name="Slide bullet text"/>
          <p:cNvSpPr txBox="1"/>
          <p:nvPr>
            <p:ph type="body" idx="1"/>
          </p:nvPr>
        </p:nvSpPr>
        <p:spPr>
          <a:prstGeom prst="rect">
            <a:avLst/>
          </a:prstGeom>
        </p:spPr>
        <p:txBody>
          <a:bodyPr/>
          <a:lstStyle/>
          <a:p>
            <a:pPr/>
          </a:p>
        </p:txBody>
      </p:sp>
      <p:pic>
        <p:nvPicPr>
          <p:cNvPr id="517"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lide Title"/>
          <p:cNvSpPr txBox="1"/>
          <p:nvPr>
            <p:ph type="title"/>
          </p:nvPr>
        </p:nvSpPr>
        <p:spPr>
          <a:prstGeom prst="rect">
            <a:avLst/>
          </a:prstGeom>
        </p:spPr>
        <p:txBody>
          <a:bodyPr/>
          <a:lstStyle/>
          <a:p>
            <a:pPr/>
          </a:p>
        </p:txBody>
      </p:sp>
      <p:sp>
        <p:nvSpPr>
          <p:cNvPr id="522" name="Slide Subtitle"/>
          <p:cNvSpPr txBox="1"/>
          <p:nvPr>
            <p:ph type="body" idx="21"/>
          </p:nvPr>
        </p:nvSpPr>
        <p:spPr>
          <a:prstGeom prst="rect">
            <a:avLst/>
          </a:prstGeom>
        </p:spPr>
        <p:txBody>
          <a:bodyPr/>
          <a:lstStyle/>
          <a:p>
            <a:pPr/>
          </a:p>
        </p:txBody>
      </p:sp>
      <p:sp>
        <p:nvSpPr>
          <p:cNvPr id="523" name="Slide bullet text"/>
          <p:cNvSpPr txBox="1"/>
          <p:nvPr>
            <p:ph type="body" idx="1"/>
          </p:nvPr>
        </p:nvSpPr>
        <p:spPr>
          <a:prstGeom prst="rect">
            <a:avLst/>
          </a:prstGeom>
        </p:spPr>
        <p:txBody>
          <a:bodyPr/>
          <a:lstStyle/>
          <a:p>
            <a:pPr/>
          </a:p>
        </p:txBody>
      </p:sp>
      <p:pic>
        <p:nvPicPr>
          <p:cNvPr id="524"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lide Title"/>
          <p:cNvSpPr txBox="1"/>
          <p:nvPr>
            <p:ph type="title"/>
          </p:nvPr>
        </p:nvSpPr>
        <p:spPr>
          <a:prstGeom prst="rect">
            <a:avLst/>
          </a:prstGeom>
        </p:spPr>
        <p:txBody>
          <a:bodyPr/>
          <a:lstStyle/>
          <a:p>
            <a:pPr/>
          </a:p>
        </p:txBody>
      </p:sp>
      <p:sp>
        <p:nvSpPr>
          <p:cNvPr id="529" name="Slide Subtitle"/>
          <p:cNvSpPr txBox="1"/>
          <p:nvPr>
            <p:ph type="body" idx="21"/>
          </p:nvPr>
        </p:nvSpPr>
        <p:spPr>
          <a:prstGeom prst="rect">
            <a:avLst/>
          </a:prstGeom>
        </p:spPr>
        <p:txBody>
          <a:bodyPr/>
          <a:lstStyle/>
          <a:p>
            <a:pPr/>
          </a:p>
        </p:txBody>
      </p:sp>
      <p:sp>
        <p:nvSpPr>
          <p:cNvPr id="530" name="Slide bullet text"/>
          <p:cNvSpPr txBox="1"/>
          <p:nvPr>
            <p:ph type="body" idx="1"/>
          </p:nvPr>
        </p:nvSpPr>
        <p:spPr>
          <a:prstGeom prst="rect">
            <a:avLst/>
          </a:prstGeom>
        </p:spPr>
        <p:txBody>
          <a:bodyPr/>
          <a:lstStyle/>
          <a:p>
            <a:pPr/>
          </a:p>
        </p:txBody>
      </p:sp>
      <p:pic>
        <p:nvPicPr>
          <p:cNvPr id="531"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lide Title"/>
          <p:cNvSpPr txBox="1"/>
          <p:nvPr>
            <p:ph type="title"/>
          </p:nvPr>
        </p:nvSpPr>
        <p:spPr>
          <a:prstGeom prst="rect">
            <a:avLst/>
          </a:prstGeom>
        </p:spPr>
        <p:txBody>
          <a:bodyPr/>
          <a:lstStyle/>
          <a:p>
            <a:pPr/>
          </a:p>
        </p:txBody>
      </p:sp>
      <p:sp>
        <p:nvSpPr>
          <p:cNvPr id="536" name="Slide Subtitle"/>
          <p:cNvSpPr txBox="1"/>
          <p:nvPr>
            <p:ph type="body" idx="21"/>
          </p:nvPr>
        </p:nvSpPr>
        <p:spPr>
          <a:prstGeom prst="rect">
            <a:avLst/>
          </a:prstGeom>
        </p:spPr>
        <p:txBody>
          <a:bodyPr/>
          <a:lstStyle/>
          <a:p>
            <a:pPr/>
          </a:p>
        </p:txBody>
      </p:sp>
      <p:sp>
        <p:nvSpPr>
          <p:cNvPr id="537" name="Slide bullet text"/>
          <p:cNvSpPr txBox="1"/>
          <p:nvPr>
            <p:ph type="body" idx="1"/>
          </p:nvPr>
        </p:nvSpPr>
        <p:spPr>
          <a:prstGeom prst="rect">
            <a:avLst/>
          </a:prstGeom>
        </p:spPr>
        <p:txBody>
          <a:bodyPr/>
          <a:lstStyle/>
          <a:p>
            <a:pPr/>
          </a:p>
        </p:txBody>
      </p:sp>
      <p:pic>
        <p:nvPicPr>
          <p:cNvPr id="538"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lide Title"/>
          <p:cNvSpPr txBox="1"/>
          <p:nvPr>
            <p:ph type="title"/>
          </p:nvPr>
        </p:nvSpPr>
        <p:spPr>
          <a:prstGeom prst="rect">
            <a:avLst/>
          </a:prstGeom>
        </p:spPr>
        <p:txBody>
          <a:bodyPr/>
          <a:lstStyle/>
          <a:p>
            <a:pPr/>
          </a:p>
        </p:txBody>
      </p:sp>
      <p:sp>
        <p:nvSpPr>
          <p:cNvPr id="543" name="Slide Subtitle"/>
          <p:cNvSpPr txBox="1"/>
          <p:nvPr>
            <p:ph type="body" idx="21"/>
          </p:nvPr>
        </p:nvSpPr>
        <p:spPr>
          <a:prstGeom prst="rect">
            <a:avLst/>
          </a:prstGeom>
        </p:spPr>
        <p:txBody>
          <a:bodyPr/>
          <a:lstStyle/>
          <a:p>
            <a:pPr/>
          </a:p>
        </p:txBody>
      </p:sp>
      <p:sp>
        <p:nvSpPr>
          <p:cNvPr id="544" name="Slide bullet text"/>
          <p:cNvSpPr txBox="1"/>
          <p:nvPr>
            <p:ph type="body" idx="1"/>
          </p:nvPr>
        </p:nvSpPr>
        <p:spPr>
          <a:prstGeom prst="rect">
            <a:avLst/>
          </a:prstGeom>
        </p:spPr>
        <p:txBody>
          <a:bodyPr/>
          <a:lstStyle/>
          <a:p>
            <a:pPr/>
          </a:p>
        </p:txBody>
      </p:sp>
      <p:pic>
        <p:nvPicPr>
          <p:cNvPr id="545"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lide Title"/>
          <p:cNvSpPr txBox="1"/>
          <p:nvPr>
            <p:ph type="title"/>
          </p:nvPr>
        </p:nvSpPr>
        <p:spPr>
          <a:prstGeom prst="rect">
            <a:avLst/>
          </a:prstGeom>
        </p:spPr>
        <p:txBody>
          <a:bodyPr/>
          <a:lstStyle/>
          <a:p>
            <a:pPr/>
          </a:p>
        </p:txBody>
      </p:sp>
      <p:sp>
        <p:nvSpPr>
          <p:cNvPr id="550" name="Slide Subtitle"/>
          <p:cNvSpPr txBox="1"/>
          <p:nvPr>
            <p:ph type="body" idx="21"/>
          </p:nvPr>
        </p:nvSpPr>
        <p:spPr>
          <a:prstGeom prst="rect">
            <a:avLst/>
          </a:prstGeom>
        </p:spPr>
        <p:txBody>
          <a:bodyPr/>
          <a:lstStyle/>
          <a:p>
            <a:pPr/>
          </a:p>
        </p:txBody>
      </p:sp>
      <p:sp>
        <p:nvSpPr>
          <p:cNvPr id="551" name="Slide bullet text"/>
          <p:cNvSpPr txBox="1"/>
          <p:nvPr>
            <p:ph type="body" idx="1"/>
          </p:nvPr>
        </p:nvSpPr>
        <p:spPr>
          <a:prstGeom prst="rect">
            <a:avLst/>
          </a:prstGeom>
        </p:spPr>
        <p:txBody>
          <a:bodyPr/>
          <a:lstStyle/>
          <a:p>
            <a:pPr/>
          </a:p>
        </p:txBody>
      </p:sp>
      <p:pic>
        <p:nvPicPr>
          <p:cNvPr id="552"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lide Title"/>
          <p:cNvSpPr txBox="1"/>
          <p:nvPr>
            <p:ph type="title"/>
          </p:nvPr>
        </p:nvSpPr>
        <p:spPr>
          <a:prstGeom prst="rect">
            <a:avLst/>
          </a:prstGeom>
        </p:spPr>
        <p:txBody>
          <a:bodyPr/>
          <a:lstStyle/>
          <a:p>
            <a:pPr/>
          </a:p>
        </p:txBody>
      </p:sp>
      <p:sp>
        <p:nvSpPr>
          <p:cNvPr id="557" name="Slide Subtitle"/>
          <p:cNvSpPr txBox="1"/>
          <p:nvPr>
            <p:ph type="body" idx="21"/>
          </p:nvPr>
        </p:nvSpPr>
        <p:spPr>
          <a:prstGeom prst="rect">
            <a:avLst/>
          </a:prstGeom>
        </p:spPr>
        <p:txBody>
          <a:bodyPr/>
          <a:lstStyle/>
          <a:p>
            <a:pPr/>
          </a:p>
        </p:txBody>
      </p:sp>
      <p:sp>
        <p:nvSpPr>
          <p:cNvPr id="558" name="Slide bullet text"/>
          <p:cNvSpPr txBox="1"/>
          <p:nvPr>
            <p:ph type="body" idx="1"/>
          </p:nvPr>
        </p:nvSpPr>
        <p:spPr>
          <a:prstGeom prst="rect">
            <a:avLst/>
          </a:prstGeom>
        </p:spPr>
        <p:txBody>
          <a:bodyPr/>
          <a:lstStyle/>
          <a:p>
            <a:pPr/>
          </a:p>
        </p:txBody>
      </p:sp>
      <p:pic>
        <p:nvPicPr>
          <p:cNvPr id="559"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lide Title"/>
          <p:cNvSpPr txBox="1"/>
          <p:nvPr>
            <p:ph type="title"/>
          </p:nvPr>
        </p:nvSpPr>
        <p:spPr>
          <a:prstGeom prst="rect">
            <a:avLst/>
          </a:prstGeom>
        </p:spPr>
        <p:txBody>
          <a:bodyPr/>
          <a:lstStyle/>
          <a:p>
            <a:pPr/>
          </a:p>
        </p:txBody>
      </p:sp>
      <p:sp>
        <p:nvSpPr>
          <p:cNvPr id="564" name="Slide Subtitle"/>
          <p:cNvSpPr txBox="1"/>
          <p:nvPr>
            <p:ph type="body" idx="21"/>
          </p:nvPr>
        </p:nvSpPr>
        <p:spPr>
          <a:prstGeom prst="rect">
            <a:avLst/>
          </a:prstGeom>
        </p:spPr>
        <p:txBody>
          <a:bodyPr/>
          <a:lstStyle/>
          <a:p>
            <a:pPr/>
          </a:p>
        </p:txBody>
      </p:sp>
      <p:sp>
        <p:nvSpPr>
          <p:cNvPr id="565" name="Slide bullet text"/>
          <p:cNvSpPr txBox="1"/>
          <p:nvPr>
            <p:ph type="body" idx="1"/>
          </p:nvPr>
        </p:nvSpPr>
        <p:spPr>
          <a:prstGeom prst="rect">
            <a:avLst/>
          </a:prstGeom>
        </p:spPr>
        <p:txBody>
          <a:bodyPr/>
          <a:lstStyle/>
          <a:p>
            <a:pPr/>
          </a:p>
        </p:txBody>
      </p:sp>
      <p:pic>
        <p:nvPicPr>
          <p:cNvPr id="566" name="60.jpg" descr="6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23" name="1.png" descr="1.png"/>
          <p:cNvPicPr>
            <a:picLocks noChangeAspect="1"/>
          </p:cNvPicPr>
          <p:nvPr/>
        </p:nvPicPr>
        <p:blipFill>
          <a:blip r:embed="rId2">
            <a:extLst/>
          </a:blip>
          <a:stretch>
            <a:fillRect/>
          </a:stretch>
        </p:blipFill>
        <p:spPr>
          <a:xfrm>
            <a:off x="11687099" y="6596100"/>
            <a:ext cx="1447801" cy="1447801"/>
          </a:xfrm>
          <a:prstGeom prst="rect">
            <a:avLst/>
          </a:prstGeom>
          <a:ln w="12700">
            <a:miter lim="400000"/>
          </a:ln>
        </p:spPr>
      </p:pic>
      <p:pic>
        <p:nvPicPr>
          <p:cNvPr id="224" name="2.png" descr="2.png"/>
          <p:cNvPicPr>
            <a:picLocks noChangeAspect="1"/>
          </p:cNvPicPr>
          <p:nvPr/>
        </p:nvPicPr>
        <p:blipFill>
          <a:blip r:embed="rId3">
            <a:extLst/>
          </a:blip>
          <a:stretch>
            <a:fillRect/>
          </a:stretch>
        </p:blipFill>
        <p:spPr>
          <a:xfrm>
            <a:off x="18060399" y="6748499"/>
            <a:ext cx="3632201" cy="1143001"/>
          </a:xfrm>
          <a:prstGeom prst="rect">
            <a:avLst/>
          </a:prstGeom>
          <a:ln w="12700">
            <a:miter lim="400000"/>
          </a:ln>
        </p:spPr>
      </p:pic>
      <p:pic>
        <p:nvPicPr>
          <p:cNvPr id="225" name="3.png" descr="3.png"/>
          <p:cNvPicPr>
            <a:picLocks noChangeAspect="1"/>
          </p:cNvPicPr>
          <p:nvPr/>
        </p:nvPicPr>
        <p:blipFill>
          <a:blip r:embed="rId4">
            <a:extLst/>
          </a:blip>
          <a:stretch>
            <a:fillRect/>
          </a:stretch>
        </p:blipFill>
        <p:spPr>
          <a:xfrm>
            <a:off x="10749749" y="889500"/>
            <a:ext cx="3619501" cy="1143001"/>
          </a:xfrm>
          <a:prstGeom prst="rect">
            <a:avLst/>
          </a:prstGeom>
          <a:ln w="12700">
            <a:miter lim="400000"/>
          </a:ln>
        </p:spPr>
      </p:pic>
      <p:pic>
        <p:nvPicPr>
          <p:cNvPr id="226" name="4.png" descr="4.png"/>
          <p:cNvPicPr>
            <a:picLocks noChangeAspect="1"/>
          </p:cNvPicPr>
          <p:nvPr/>
        </p:nvPicPr>
        <p:blipFill>
          <a:blip r:embed="rId5">
            <a:extLst/>
          </a:blip>
          <a:stretch>
            <a:fillRect/>
          </a:stretch>
        </p:blipFill>
        <p:spPr>
          <a:xfrm>
            <a:off x="7242099" y="2144749"/>
            <a:ext cx="10337801" cy="10350501"/>
          </a:xfrm>
          <a:prstGeom prst="rect">
            <a:avLst/>
          </a:prstGeom>
          <a:ln w="12700">
            <a:miter lim="400000"/>
          </a:ln>
        </p:spPr>
      </p:pic>
      <p:pic>
        <p:nvPicPr>
          <p:cNvPr id="227" name="5.png" descr="5.png"/>
          <p:cNvPicPr>
            <a:picLocks noChangeAspect="1"/>
          </p:cNvPicPr>
          <p:nvPr/>
        </p:nvPicPr>
        <p:blipFill>
          <a:blip r:embed="rId6">
            <a:extLst/>
          </a:blip>
          <a:stretch>
            <a:fillRect/>
          </a:stretch>
        </p:blipFill>
        <p:spPr>
          <a:xfrm>
            <a:off x="1580099" y="9483249"/>
            <a:ext cx="3733801" cy="3746501"/>
          </a:xfrm>
          <a:prstGeom prst="rect">
            <a:avLst/>
          </a:prstGeom>
          <a:ln w="12700">
            <a:miter lim="400000"/>
          </a:ln>
        </p:spPr>
      </p:pic>
      <p:pic>
        <p:nvPicPr>
          <p:cNvPr id="228" name="6.png" descr="6.png"/>
          <p:cNvPicPr>
            <a:picLocks noChangeAspect="1"/>
          </p:cNvPicPr>
          <p:nvPr/>
        </p:nvPicPr>
        <p:blipFill>
          <a:blip r:embed="rId7">
            <a:extLst/>
          </a:blip>
          <a:stretch>
            <a:fillRect/>
          </a:stretch>
        </p:blipFill>
        <p:spPr>
          <a:xfrm>
            <a:off x="830799" y="8484399"/>
            <a:ext cx="5232401" cy="9652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lide Title"/>
          <p:cNvSpPr txBox="1"/>
          <p:nvPr>
            <p:ph type="title"/>
          </p:nvPr>
        </p:nvSpPr>
        <p:spPr>
          <a:prstGeom prst="rect">
            <a:avLst/>
          </a:prstGeom>
        </p:spPr>
        <p:txBody>
          <a:bodyPr/>
          <a:lstStyle/>
          <a:p>
            <a:pPr/>
          </a:p>
        </p:txBody>
      </p:sp>
      <p:sp>
        <p:nvSpPr>
          <p:cNvPr id="569" name="Slide Subtitle"/>
          <p:cNvSpPr txBox="1"/>
          <p:nvPr>
            <p:ph type="body" idx="21"/>
          </p:nvPr>
        </p:nvSpPr>
        <p:spPr>
          <a:prstGeom prst="rect">
            <a:avLst/>
          </a:prstGeom>
        </p:spPr>
        <p:txBody>
          <a:bodyPr/>
          <a:lstStyle/>
          <a:p>
            <a:pPr/>
          </a:p>
        </p:txBody>
      </p:sp>
      <p:sp>
        <p:nvSpPr>
          <p:cNvPr id="570" name="Slide bullet text"/>
          <p:cNvSpPr txBox="1"/>
          <p:nvPr>
            <p:ph type="body" idx="1"/>
          </p:nvPr>
        </p:nvSpPr>
        <p:spPr>
          <a:prstGeom prst="rect">
            <a:avLst/>
          </a:prstGeom>
        </p:spPr>
        <p:txBody>
          <a:bodyPr/>
          <a:lstStyle/>
          <a:p>
            <a:pPr/>
          </a:p>
        </p:txBody>
      </p:sp>
      <p:pic>
        <p:nvPicPr>
          <p:cNvPr id="571"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lide Title"/>
          <p:cNvSpPr txBox="1"/>
          <p:nvPr>
            <p:ph type="title"/>
          </p:nvPr>
        </p:nvSpPr>
        <p:spPr>
          <a:prstGeom prst="rect">
            <a:avLst/>
          </a:prstGeom>
        </p:spPr>
        <p:txBody>
          <a:bodyPr/>
          <a:lstStyle/>
          <a:p>
            <a:pPr/>
          </a:p>
        </p:txBody>
      </p:sp>
      <p:sp>
        <p:nvSpPr>
          <p:cNvPr id="576" name="Slide Subtitle"/>
          <p:cNvSpPr txBox="1"/>
          <p:nvPr>
            <p:ph type="body" idx="21"/>
          </p:nvPr>
        </p:nvSpPr>
        <p:spPr>
          <a:prstGeom prst="rect">
            <a:avLst/>
          </a:prstGeom>
        </p:spPr>
        <p:txBody>
          <a:bodyPr/>
          <a:lstStyle/>
          <a:p>
            <a:pPr/>
          </a:p>
        </p:txBody>
      </p:sp>
      <p:sp>
        <p:nvSpPr>
          <p:cNvPr id="577" name="Slide bullet text"/>
          <p:cNvSpPr txBox="1"/>
          <p:nvPr>
            <p:ph type="body" idx="1"/>
          </p:nvPr>
        </p:nvSpPr>
        <p:spPr>
          <a:prstGeom prst="rect">
            <a:avLst/>
          </a:prstGeom>
        </p:spPr>
        <p:txBody>
          <a:bodyPr/>
          <a:lstStyle/>
          <a:p>
            <a:pPr/>
          </a:p>
        </p:txBody>
      </p:sp>
      <p:pic>
        <p:nvPicPr>
          <p:cNvPr id="578"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lide Title"/>
          <p:cNvSpPr txBox="1"/>
          <p:nvPr>
            <p:ph type="title"/>
          </p:nvPr>
        </p:nvSpPr>
        <p:spPr>
          <a:prstGeom prst="rect">
            <a:avLst/>
          </a:prstGeom>
        </p:spPr>
        <p:txBody>
          <a:bodyPr/>
          <a:lstStyle/>
          <a:p>
            <a:pPr/>
          </a:p>
        </p:txBody>
      </p:sp>
      <p:sp>
        <p:nvSpPr>
          <p:cNvPr id="583" name="Slide Subtitle"/>
          <p:cNvSpPr txBox="1"/>
          <p:nvPr>
            <p:ph type="body" idx="21"/>
          </p:nvPr>
        </p:nvSpPr>
        <p:spPr>
          <a:prstGeom prst="rect">
            <a:avLst/>
          </a:prstGeom>
        </p:spPr>
        <p:txBody>
          <a:bodyPr/>
          <a:lstStyle/>
          <a:p>
            <a:pPr/>
          </a:p>
        </p:txBody>
      </p:sp>
      <p:sp>
        <p:nvSpPr>
          <p:cNvPr id="584" name="Slide bullet text"/>
          <p:cNvSpPr txBox="1"/>
          <p:nvPr>
            <p:ph type="body" idx="1"/>
          </p:nvPr>
        </p:nvSpPr>
        <p:spPr>
          <a:prstGeom prst="rect">
            <a:avLst/>
          </a:prstGeom>
        </p:spPr>
        <p:txBody>
          <a:bodyPr/>
          <a:lstStyle/>
          <a:p>
            <a:pPr/>
          </a:p>
        </p:txBody>
      </p:sp>
      <p:pic>
        <p:nvPicPr>
          <p:cNvPr id="585"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lide Title"/>
          <p:cNvSpPr txBox="1"/>
          <p:nvPr>
            <p:ph type="title"/>
          </p:nvPr>
        </p:nvSpPr>
        <p:spPr>
          <a:prstGeom prst="rect">
            <a:avLst/>
          </a:prstGeom>
        </p:spPr>
        <p:txBody>
          <a:bodyPr/>
          <a:lstStyle/>
          <a:p>
            <a:pPr/>
          </a:p>
        </p:txBody>
      </p:sp>
      <p:sp>
        <p:nvSpPr>
          <p:cNvPr id="590" name="Slide Subtitle"/>
          <p:cNvSpPr txBox="1"/>
          <p:nvPr>
            <p:ph type="body" idx="21"/>
          </p:nvPr>
        </p:nvSpPr>
        <p:spPr>
          <a:prstGeom prst="rect">
            <a:avLst/>
          </a:prstGeom>
        </p:spPr>
        <p:txBody>
          <a:bodyPr/>
          <a:lstStyle/>
          <a:p>
            <a:pPr/>
          </a:p>
        </p:txBody>
      </p:sp>
      <p:sp>
        <p:nvSpPr>
          <p:cNvPr id="591" name="Slide bullet text"/>
          <p:cNvSpPr txBox="1"/>
          <p:nvPr>
            <p:ph type="body" idx="1"/>
          </p:nvPr>
        </p:nvSpPr>
        <p:spPr>
          <a:prstGeom prst="rect">
            <a:avLst/>
          </a:prstGeom>
        </p:spPr>
        <p:txBody>
          <a:bodyPr/>
          <a:lstStyle/>
          <a:p>
            <a:pPr/>
          </a:p>
        </p:txBody>
      </p:sp>
      <p:pic>
        <p:nvPicPr>
          <p:cNvPr id="592" name="66.jpg" descr="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lide Title"/>
          <p:cNvSpPr txBox="1"/>
          <p:nvPr>
            <p:ph type="title"/>
          </p:nvPr>
        </p:nvSpPr>
        <p:spPr>
          <a:prstGeom prst="rect">
            <a:avLst/>
          </a:prstGeom>
        </p:spPr>
        <p:txBody>
          <a:bodyPr/>
          <a:lstStyle/>
          <a:p>
            <a:pPr/>
          </a:p>
        </p:txBody>
      </p:sp>
      <p:sp>
        <p:nvSpPr>
          <p:cNvPr id="597" name="Slide Subtitle"/>
          <p:cNvSpPr txBox="1"/>
          <p:nvPr>
            <p:ph type="body" idx="21"/>
          </p:nvPr>
        </p:nvSpPr>
        <p:spPr>
          <a:prstGeom prst="rect">
            <a:avLst/>
          </a:prstGeom>
        </p:spPr>
        <p:txBody>
          <a:bodyPr/>
          <a:lstStyle/>
          <a:p>
            <a:pPr/>
          </a:p>
        </p:txBody>
      </p:sp>
      <p:sp>
        <p:nvSpPr>
          <p:cNvPr id="598" name="Slide bullet text"/>
          <p:cNvSpPr txBox="1"/>
          <p:nvPr>
            <p:ph type="body" idx="1"/>
          </p:nvPr>
        </p:nvSpPr>
        <p:spPr>
          <a:prstGeom prst="rect">
            <a:avLst/>
          </a:prstGeom>
        </p:spPr>
        <p:txBody>
          <a:bodyPr/>
          <a:lstStyle/>
          <a:p>
            <a:pPr/>
          </a:p>
        </p:txBody>
      </p:sp>
      <p:pic>
        <p:nvPicPr>
          <p:cNvPr id="599"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lide Title"/>
          <p:cNvSpPr txBox="1"/>
          <p:nvPr>
            <p:ph type="title"/>
          </p:nvPr>
        </p:nvSpPr>
        <p:spPr>
          <a:prstGeom prst="rect">
            <a:avLst/>
          </a:prstGeom>
        </p:spPr>
        <p:txBody>
          <a:bodyPr/>
          <a:lstStyle/>
          <a:p>
            <a:pPr/>
          </a:p>
        </p:txBody>
      </p:sp>
      <p:sp>
        <p:nvSpPr>
          <p:cNvPr id="604" name="Slide Subtitle"/>
          <p:cNvSpPr txBox="1"/>
          <p:nvPr>
            <p:ph type="body" idx="21"/>
          </p:nvPr>
        </p:nvSpPr>
        <p:spPr>
          <a:prstGeom prst="rect">
            <a:avLst/>
          </a:prstGeom>
        </p:spPr>
        <p:txBody>
          <a:bodyPr/>
          <a:lstStyle/>
          <a:p>
            <a:pPr/>
          </a:p>
        </p:txBody>
      </p:sp>
      <p:sp>
        <p:nvSpPr>
          <p:cNvPr id="605" name="Slide bullet text"/>
          <p:cNvSpPr txBox="1"/>
          <p:nvPr>
            <p:ph type="body" idx="1"/>
          </p:nvPr>
        </p:nvSpPr>
        <p:spPr>
          <a:prstGeom prst="rect">
            <a:avLst/>
          </a:prstGeom>
        </p:spPr>
        <p:txBody>
          <a:bodyPr/>
          <a:lstStyle/>
          <a:p>
            <a:pPr/>
          </a:p>
        </p:txBody>
      </p:sp>
      <p:pic>
        <p:nvPicPr>
          <p:cNvPr id="606"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lide Title"/>
          <p:cNvSpPr txBox="1"/>
          <p:nvPr>
            <p:ph type="title"/>
          </p:nvPr>
        </p:nvSpPr>
        <p:spPr>
          <a:prstGeom prst="rect">
            <a:avLst/>
          </a:prstGeom>
        </p:spPr>
        <p:txBody>
          <a:bodyPr/>
          <a:lstStyle/>
          <a:p>
            <a:pPr/>
          </a:p>
        </p:txBody>
      </p:sp>
      <p:sp>
        <p:nvSpPr>
          <p:cNvPr id="611" name="Slide Subtitle"/>
          <p:cNvSpPr txBox="1"/>
          <p:nvPr>
            <p:ph type="body" idx="21"/>
          </p:nvPr>
        </p:nvSpPr>
        <p:spPr>
          <a:prstGeom prst="rect">
            <a:avLst/>
          </a:prstGeom>
        </p:spPr>
        <p:txBody>
          <a:bodyPr/>
          <a:lstStyle/>
          <a:p>
            <a:pPr/>
          </a:p>
        </p:txBody>
      </p:sp>
      <p:sp>
        <p:nvSpPr>
          <p:cNvPr id="612" name="Slide bullet text"/>
          <p:cNvSpPr txBox="1"/>
          <p:nvPr>
            <p:ph type="body" idx="1"/>
          </p:nvPr>
        </p:nvSpPr>
        <p:spPr>
          <a:prstGeom prst="rect">
            <a:avLst/>
          </a:prstGeom>
        </p:spPr>
        <p:txBody>
          <a:bodyPr/>
          <a:lstStyle/>
          <a:p>
            <a:pPr/>
          </a:p>
        </p:txBody>
      </p:sp>
      <p:pic>
        <p:nvPicPr>
          <p:cNvPr id="613" name="70.jpg" descr="7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lide Title"/>
          <p:cNvSpPr txBox="1"/>
          <p:nvPr>
            <p:ph type="title"/>
          </p:nvPr>
        </p:nvSpPr>
        <p:spPr>
          <a:prstGeom prst="rect">
            <a:avLst/>
          </a:prstGeom>
        </p:spPr>
        <p:txBody>
          <a:bodyPr/>
          <a:lstStyle/>
          <a:p>
            <a:pPr/>
          </a:p>
        </p:txBody>
      </p:sp>
      <p:sp>
        <p:nvSpPr>
          <p:cNvPr id="618" name="Slide Subtitle"/>
          <p:cNvSpPr txBox="1"/>
          <p:nvPr>
            <p:ph type="body" idx="21"/>
          </p:nvPr>
        </p:nvSpPr>
        <p:spPr>
          <a:prstGeom prst="rect">
            <a:avLst/>
          </a:prstGeom>
        </p:spPr>
        <p:txBody>
          <a:bodyPr/>
          <a:lstStyle/>
          <a:p>
            <a:pPr/>
          </a:p>
        </p:txBody>
      </p:sp>
      <p:sp>
        <p:nvSpPr>
          <p:cNvPr id="619" name="Slide bullet text"/>
          <p:cNvSpPr txBox="1"/>
          <p:nvPr>
            <p:ph type="body" idx="1"/>
          </p:nvPr>
        </p:nvSpPr>
        <p:spPr>
          <a:prstGeom prst="rect">
            <a:avLst/>
          </a:prstGeom>
        </p:spPr>
        <p:txBody>
          <a:bodyPr/>
          <a:lstStyle/>
          <a:p>
            <a:pPr/>
          </a:p>
        </p:txBody>
      </p:sp>
      <p:pic>
        <p:nvPicPr>
          <p:cNvPr id="620"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lide Title"/>
          <p:cNvSpPr txBox="1"/>
          <p:nvPr>
            <p:ph type="title"/>
          </p:nvPr>
        </p:nvSpPr>
        <p:spPr>
          <a:prstGeom prst="rect">
            <a:avLst/>
          </a:prstGeom>
        </p:spPr>
        <p:txBody>
          <a:bodyPr/>
          <a:lstStyle/>
          <a:p>
            <a:pPr/>
          </a:p>
        </p:txBody>
      </p:sp>
      <p:sp>
        <p:nvSpPr>
          <p:cNvPr id="625" name="Slide Subtitle"/>
          <p:cNvSpPr txBox="1"/>
          <p:nvPr>
            <p:ph type="body" idx="21"/>
          </p:nvPr>
        </p:nvSpPr>
        <p:spPr>
          <a:prstGeom prst="rect">
            <a:avLst/>
          </a:prstGeom>
        </p:spPr>
        <p:txBody>
          <a:bodyPr/>
          <a:lstStyle/>
          <a:p>
            <a:pPr/>
          </a:p>
        </p:txBody>
      </p:sp>
      <p:sp>
        <p:nvSpPr>
          <p:cNvPr id="626" name="Slide bullet text"/>
          <p:cNvSpPr txBox="1"/>
          <p:nvPr>
            <p:ph type="body" idx="1"/>
          </p:nvPr>
        </p:nvSpPr>
        <p:spPr>
          <a:prstGeom prst="rect">
            <a:avLst/>
          </a:prstGeom>
        </p:spPr>
        <p:txBody>
          <a:bodyPr/>
          <a:lstStyle/>
          <a:p>
            <a:pPr/>
          </a:p>
        </p:txBody>
      </p:sp>
      <p:pic>
        <p:nvPicPr>
          <p:cNvPr id="627"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lide Title"/>
          <p:cNvSpPr txBox="1"/>
          <p:nvPr>
            <p:ph type="title"/>
          </p:nvPr>
        </p:nvSpPr>
        <p:spPr>
          <a:prstGeom prst="rect">
            <a:avLst/>
          </a:prstGeom>
        </p:spPr>
        <p:txBody>
          <a:bodyPr/>
          <a:lstStyle/>
          <a:p>
            <a:pPr/>
          </a:p>
        </p:txBody>
      </p:sp>
      <p:sp>
        <p:nvSpPr>
          <p:cNvPr id="632" name="Slide Subtitle"/>
          <p:cNvSpPr txBox="1"/>
          <p:nvPr>
            <p:ph type="body" idx="21"/>
          </p:nvPr>
        </p:nvSpPr>
        <p:spPr>
          <a:prstGeom prst="rect">
            <a:avLst/>
          </a:prstGeom>
        </p:spPr>
        <p:txBody>
          <a:bodyPr/>
          <a:lstStyle/>
          <a:p>
            <a:pPr/>
          </a:p>
        </p:txBody>
      </p:sp>
      <p:sp>
        <p:nvSpPr>
          <p:cNvPr id="633" name="Slide bullet text"/>
          <p:cNvSpPr txBox="1"/>
          <p:nvPr>
            <p:ph type="body" idx="1"/>
          </p:nvPr>
        </p:nvSpPr>
        <p:spPr>
          <a:prstGeom prst="rect">
            <a:avLst/>
          </a:prstGeom>
        </p:spPr>
        <p:txBody>
          <a:bodyPr/>
          <a:lstStyle/>
          <a:p>
            <a:pPr/>
          </a:p>
        </p:txBody>
      </p:sp>
      <p:pic>
        <p:nvPicPr>
          <p:cNvPr id="634" name="74b.jpg" descr="74b.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30" name="5.png" descr="5.png"/>
          <p:cNvPicPr>
            <a:picLocks noChangeAspect="1"/>
          </p:cNvPicPr>
          <p:nvPr/>
        </p:nvPicPr>
        <p:blipFill>
          <a:blip r:embed="rId2">
            <a:extLst/>
          </a:blip>
          <a:stretch>
            <a:fillRect/>
          </a:stretch>
        </p:blipFill>
        <p:spPr>
          <a:xfrm>
            <a:off x="645599" y="9763750"/>
            <a:ext cx="3733801" cy="3746501"/>
          </a:xfrm>
          <a:prstGeom prst="rect">
            <a:avLst/>
          </a:prstGeom>
          <a:ln w="12700">
            <a:miter lim="400000"/>
          </a:ln>
        </p:spPr>
      </p:pic>
      <p:pic>
        <p:nvPicPr>
          <p:cNvPr id="231" name="1.png" descr="1.png"/>
          <p:cNvPicPr>
            <a:picLocks noChangeAspect="1"/>
          </p:cNvPicPr>
          <p:nvPr/>
        </p:nvPicPr>
        <p:blipFill>
          <a:blip r:embed="rId3">
            <a:extLst/>
          </a:blip>
          <a:stretch>
            <a:fillRect/>
          </a:stretch>
        </p:blipFill>
        <p:spPr>
          <a:xfrm>
            <a:off x="5309699" y="6273850"/>
            <a:ext cx="1625601" cy="1638301"/>
          </a:xfrm>
          <a:prstGeom prst="rect">
            <a:avLst/>
          </a:prstGeom>
          <a:ln w="12700">
            <a:miter lim="400000"/>
          </a:ln>
        </p:spPr>
      </p:pic>
      <p:pic>
        <p:nvPicPr>
          <p:cNvPr id="232" name="3.png" descr="3.png"/>
          <p:cNvPicPr>
            <a:picLocks noChangeAspect="1"/>
          </p:cNvPicPr>
          <p:nvPr/>
        </p:nvPicPr>
        <p:blipFill>
          <a:blip r:embed="rId4">
            <a:extLst/>
          </a:blip>
          <a:stretch>
            <a:fillRect/>
          </a:stretch>
        </p:blipFill>
        <p:spPr>
          <a:xfrm>
            <a:off x="6885349" y="6712000"/>
            <a:ext cx="2349501" cy="762001"/>
          </a:xfrm>
          <a:prstGeom prst="rect">
            <a:avLst/>
          </a:prstGeom>
          <a:ln w="12700">
            <a:miter lim="400000"/>
          </a:ln>
        </p:spPr>
      </p:pic>
      <p:pic>
        <p:nvPicPr>
          <p:cNvPr id="233" name="4.png" descr="4.png"/>
          <p:cNvPicPr>
            <a:picLocks noChangeAspect="1"/>
          </p:cNvPicPr>
          <p:nvPr/>
        </p:nvPicPr>
        <p:blipFill>
          <a:blip r:embed="rId5">
            <a:extLst/>
          </a:blip>
          <a:stretch>
            <a:fillRect/>
          </a:stretch>
        </p:blipFill>
        <p:spPr>
          <a:xfrm>
            <a:off x="3038549" y="6711999"/>
            <a:ext cx="2298701" cy="762001"/>
          </a:xfrm>
          <a:prstGeom prst="rect">
            <a:avLst/>
          </a:prstGeom>
          <a:ln w="12700">
            <a:miter lim="400000"/>
          </a:ln>
        </p:spPr>
      </p:pic>
      <p:pic>
        <p:nvPicPr>
          <p:cNvPr id="234" name="5.png" descr="5.png"/>
          <p:cNvPicPr>
            <a:picLocks noChangeAspect="1"/>
          </p:cNvPicPr>
          <p:nvPr/>
        </p:nvPicPr>
        <p:blipFill>
          <a:blip r:embed="rId6">
            <a:extLst/>
          </a:blip>
          <a:stretch>
            <a:fillRect/>
          </a:stretch>
        </p:blipFill>
        <p:spPr>
          <a:xfrm>
            <a:off x="5936649" y="7860499"/>
            <a:ext cx="546101" cy="2413001"/>
          </a:xfrm>
          <a:prstGeom prst="rect">
            <a:avLst/>
          </a:prstGeom>
          <a:ln w="12700">
            <a:miter lim="400000"/>
          </a:ln>
        </p:spPr>
      </p:pic>
      <p:pic>
        <p:nvPicPr>
          <p:cNvPr id="235" name="6.png" descr="6.png"/>
          <p:cNvPicPr>
            <a:picLocks noChangeAspect="1"/>
          </p:cNvPicPr>
          <p:nvPr/>
        </p:nvPicPr>
        <p:blipFill>
          <a:blip r:embed="rId7">
            <a:extLst/>
          </a:blip>
          <a:stretch>
            <a:fillRect/>
          </a:stretch>
        </p:blipFill>
        <p:spPr>
          <a:xfrm>
            <a:off x="5936650" y="3792999"/>
            <a:ext cx="546101" cy="2514601"/>
          </a:xfrm>
          <a:prstGeom prst="rect">
            <a:avLst/>
          </a:prstGeom>
          <a:ln w="12700">
            <a:miter lim="400000"/>
          </a:ln>
        </p:spPr>
      </p:pic>
      <p:pic>
        <p:nvPicPr>
          <p:cNvPr id="236" name="7.png" descr="7.png"/>
          <p:cNvPicPr>
            <a:picLocks noChangeAspect="1"/>
          </p:cNvPicPr>
          <p:nvPr/>
        </p:nvPicPr>
        <p:blipFill>
          <a:blip r:embed="rId8">
            <a:extLst/>
          </a:blip>
          <a:stretch>
            <a:fillRect/>
          </a:stretch>
        </p:blipFill>
        <p:spPr>
          <a:xfrm>
            <a:off x="10683649" y="3240550"/>
            <a:ext cx="10680701" cy="2374901"/>
          </a:xfrm>
          <a:prstGeom prst="rect">
            <a:avLst/>
          </a:prstGeom>
          <a:ln w="12700">
            <a:miter lim="400000"/>
          </a:ln>
        </p:spPr>
      </p:pic>
      <p:pic>
        <p:nvPicPr>
          <p:cNvPr id="237" name="8.png" descr="8.png"/>
          <p:cNvPicPr>
            <a:picLocks noChangeAspect="1"/>
          </p:cNvPicPr>
          <p:nvPr/>
        </p:nvPicPr>
        <p:blipFill>
          <a:blip r:embed="rId9">
            <a:extLst/>
          </a:blip>
          <a:stretch>
            <a:fillRect/>
          </a:stretch>
        </p:blipFill>
        <p:spPr>
          <a:xfrm>
            <a:off x="10683649" y="8605000"/>
            <a:ext cx="10680701" cy="2374901"/>
          </a:xfrm>
          <a:prstGeom prst="rect">
            <a:avLst/>
          </a:prstGeom>
          <a:ln w="12700">
            <a:miter lim="400000"/>
          </a:ln>
        </p:spPr>
      </p:pic>
      <p:pic>
        <p:nvPicPr>
          <p:cNvPr id="238" name="9.png" descr="9.png"/>
          <p:cNvPicPr>
            <a:picLocks noChangeAspect="1"/>
          </p:cNvPicPr>
          <p:nvPr/>
        </p:nvPicPr>
        <p:blipFill>
          <a:blip r:embed="rId10">
            <a:extLst/>
          </a:blip>
          <a:stretch>
            <a:fillRect/>
          </a:stretch>
        </p:blipFill>
        <p:spPr>
          <a:xfrm>
            <a:off x="12851000" y="4989399"/>
            <a:ext cx="4800601" cy="1727201"/>
          </a:xfrm>
          <a:prstGeom prst="rect">
            <a:avLst/>
          </a:prstGeom>
          <a:ln w="12700">
            <a:miter lim="400000"/>
          </a:ln>
        </p:spPr>
      </p:pic>
      <p:pic>
        <p:nvPicPr>
          <p:cNvPr id="239" name="10.png" descr="10.png"/>
          <p:cNvPicPr>
            <a:picLocks noChangeAspect="1"/>
          </p:cNvPicPr>
          <p:nvPr/>
        </p:nvPicPr>
        <p:blipFill>
          <a:blip r:embed="rId11">
            <a:extLst/>
          </a:blip>
          <a:stretch>
            <a:fillRect/>
          </a:stretch>
        </p:blipFill>
        <p:spPr>
          <a:xfrm>
            <a:off x="13511399" y="5205299"/>
            <a:ext cx="3530601" cy="1143001"/>
          </a:xfrm>
          <a:prstGeom prst="rect">
            <a:avLst/>
          </a:prstGeom>
          <a:ln w="12700">
            <a:miter lim="400000"/>
          </a:ln>
        </p:spPr>
      </p:pic>
      <p:pic>
        <p:nvPicPr>
          <p:cNvPr id="240" name="11.png" descr="11.png"/>
          <p:cNvPicPr>
            <a:picLocks noChangeAspect="1"/>
          </p:cNvPicPr>
          <p:nvPr/>
        </p:nvPicPr>
        <p:blipFill>
          <a:blip r:embed="rId12">
            <a:extLst/>
          </a:blip>
          <a:stretch>
            <a:fillRect/>
          </a:stretch>
        </p:blipFill>
        <p:spPr>
          <a:xfrm>
            <a:off x="12847700" y="10293499"/>
            <a:ext cx="4800601" cy="1727201"/>
          </a:xfrm>
          <a:prstGeom prst="rect">
            <a:avLst/>
          </a:prstGeom>
          <a:ln w="12700">
            <a:miter lim="400000"/>
          </a:ln>
        </p:spPr>
      </p:pic>
      <p:pic>
        <p:nvPicPr>
          <p:cNvPr id="241" name="12.png" descr="12.png"/>
          <p:cNvPicPr>
            <a:picLocks noChangeAspect="1"/>
          </p:cNvPicPr>
          <p:nvPr/>
        </p:nvPicPr>
        <p:blipFill>
          <a:blip r:embed="rId13">
            <a:extLst/>
          </a:blip>
          <a:stretch>
            <a:fillRect/>
          </a:stretch>
        </p:blipFill>
        <p:spPr>
          <a:xfrm>
            <a:off x="13489050" y="10556900"/>
            <a:ext cx="3517901" cy="1143000"/>
          </a:xfrm>
          <a:prstGeom prst="rect">
            <a:avLst/>
          </a:prstGeom>
          <a:ln w="12700">
            <a:miter lim="400000"/>
          </a:ln>
        </p:spPr>
      </p:pic>
      <p:pic>
        <p:nvPicPr>
          <p:cNvPr id="242" name="13.png" descr="13.png"/>
          <p:cNvPicPr>
            <a:picLocks noChangeAspect="1"/>
          </p:cNvPicPr>
          <p:nvPr/>
        </p:nvPicPr>
        <p:blipFill>
          <a:blip r:embed="rId14">
            <a:extLst/>
          </a:blip>
          <a:stretch>
            <a:fillRect/>
          </a:stretch>
        </p:blipFill>
        <p:spPr>
          <a:xfrm>
            <a:off x="7546099" y="7515000"/>
            <a:ext cx="1701801" cy="762001"/>
          </a:xfrm>
          <a:prstGeom prst="rect">
            <a:avLst/>
          </a:prstGeom>
          <a:ln w="12700">
            <a:miter lim="400000"/>
          </a:ln>
        </p:spPr>
      </p:pic>
      <p:pic>
        <p:nvPicPr>
          <p:cNvPr id="243" name="14.png" descr="14.png"/>
          <p:cNvPicPr>
            <a:picLocks noChangeAspect="1"/>
          </p:cNvPicPr>
          <p:nvPr/>
        </p:nvPicPr>
        <p:blipFill>
          <a:blip r:embed="rId15">
            <a:extLst/>
          </a:blip>
          <a:stretch>
            <a:fillRect/>
          </a:stretch>
        </p:blipFill>
        <p:spPr>
          <a:xfrm>
            <a:off x="6933499" y="3750750"/>
            <a:ext cx="508001" cy="1841501"/>
          </a:xfrm>
          <a:prstGeom prst="rect">
            <a:avLst/>
          </a:prstGeom>
          <a:ln w="12700">
            <a:miter lim="400000"/>
          </a:ln>
        </p:spPr>
      </p:pic>
      <p:pic>
        <p:nvPicPr>
          <p:cNvPr id="244" name="15.png" descr="15.png"/>
          <p:cNvPicPr>
            <a:picLocks noChangeAspect="1"/>
          </p:cNvPicPr>
          <p:nvPr/>
        </p:nvPicPr>
        <p:blipFill>
          <a:blip r:embed="rId16">
            <a:extLst/>
          </a:blip>
          <a:stretch>
            <a:fillRect/>
          </a:stretch>
        </p:blipFill>
        <p:spPr>
          <a:xfrm>
            <a:off x="7328650" y="605899"/>
            <a:ext cx="16522700" cy="16256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lide Title"/>
          <p:cNvSpPr txBox="1"/>
          <p:nvPr>
            <p:ph type="title"/>
          </p:nvPr>
        </p:nvSpPr>
        <p:spPr>
          <a:prstGeom prst="rect">
            <a:avLst/>
          </a:prstGeom>
        </p:spPr>
        <p:txBody>
          <a:bodyPr/>
          <a:lstStyle/>
          <a:p>
            <a:pPr/>
          </a:p>
        </p:txBody>
      </p:sp>
      <p:sp>
        <p:nvSpPr>
          <p:cNvPr id="639" name="Slide Subtitle"/>
          <p:cNvSpPr txBox="1"/>
          <p:nvPr>
            <p:ph type="body" idx="21"/>
          </p:nvPr>
        </p:nvSpPr>
        <p:spPr>
          <a:prstGeom prst="rect">
            <a:avLst/>
          </a:prstGeom>
        </p:spPr>
        <p:txBody>
          <a:bodyPr/>
          <a:lstStyle/>
          <a:p>
            <a:pPr/>
          </a:p>
        </p:txBody>
      </p:sp>
      <p:sp>
        <p:nvSpPr>
          <p:cNvPr id="640" name="Slide bullet text"/>
          <p:cNvSpPr txBox="1"/>
          <p:nvPr>
            <p:ph type="body" idx="1"/>
          </p:nvPr>
        </p:nvSpPr>
        <p:spPr>
          <a:prstGeom prst="rect">
            <a:avLst/>
          </a:prstGeom>
        </p:spPr>
        <p:txBody>
          <a:bodyPr/>
          <a:lstStyle/>
          <a:p>
            <a:pPr/>
          </a:p>
        </p:txBody>
      </p:sp>
      <p:pic>
        <p:nvPicPr>
          <p:cNvPr id="641"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lide Title"/>
          <p:cNvSpPr txBox="1"/>
          <p:nvPr>
            <p:ph type="title"/>
          </p:nvPr>
        </p:nvSpPr>
        <p:spPr>
          <a:prstGeom prst="rect">
            <a:avLst/>
          </a:prstGeom>
        </p:spPr>
        <p:txBody>
          <a:bodyPr/>
          <a:lstStyle/>
          <a:p>
            <a:pPr/>
          </a:p>
        </p:txBody>
      </p:sp>
      <p:sp>
        <p:nvSpPr>
          <p:cNvPr id="646" name="Slide Subtitle"/>
          <p:cNvSpPr txBox="1"/>
          <p:nvPr>
            <p:ph type="body" idx="21"/>
          </p:nvPr>
        </p:nvSpPr>
        <p:spPr>
          <a:prstGeom prst="rect">
            <a:avLst/>
          </a:prstGeom>
        </p:spPr>
        <p:txBody>
          <a:bodyPr/>
          <a:lstStyle/>
          <a:p>
            <a:pPr/>
          </a:p>
        </p:txBody>
      </p:sp>
      <p:sp>
        <p:nvSpPr>
          <p:cNvPr id="647" name="Slide bullet text"/>
          <p:cNvSpPr txBox="1"/>
          <p:nvPr>
            <p:ph type="body" idx="1"/>
          </p:nvPr>
        </p:nvSpPr>
        <p:spPr>
          <a:prstGeom prst="rect">
            <a:avLst/>
          </a:prstGeom>
        </p:spPr>
        <p:txBody>
          <a:bodyPr/>
          <a:lstStyle/>
          <a:p>
            <a:pPr/>
          </a:p>
        </p:txBody>
      </p:sp>
      <p:pic>
        <p:nvPicPr>
          <p:cNvPr id="648"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lide Title"/>
          <p:cNvSpPr txBox="1"/>
          <p:nvPr>
            <p:ph type="title"/>
          </p:nvPr>
        </p:nvSpPr>
        <p:spPr>
          <a:prstGeom prst="rect">
            <a:avLst/>
          </a:prstGeom>
        </p:spPr>
        <p:txBody>
          <a:bodyPr/>
          <a:lstStyle/>
          <a:p>
            <a:pPr/>
          </a:p>
        </p:txBody>
      </p:sp>
      <p:sp>
        <p:nvSpPr>
          <p:cNvPr id="653" name="Slide Subtitle"/>
          <p:cNvSpPr txBox="1"/>
          <p:nvPr>
            <p:ph type="body" idx="21"/>
          </p:nvPr>
        </p:nvSpPr>
        <p:spPr>
          <a:prstGeom prst="rect">
            <a:avLst/>
          </a:prstGeom>
        </p:spPr>
        <p:txBody>
          <a:bodyPr/>
          <a:lstStyle/>
          <a:p>
            <a:pPr/>
          </a:p>
        </p:txBody>
      </p:sp>
      <p:sp>
        <p:nvSpPr>
          <p:cNvPr id="654" name="Slide bullet text"/>
          <p:cNvSpPr txBox="1"/>
          <p:nvPr>
            <p:ph type="body" idx="1"/>
          </p:nvPr>
        </p:nvSpPr>
        <p:spPr>
          <a:prstGeom prst="rect">
            <a:avLst/>
          </a:prstGeom>
        </p:spPr>
        <p:txBody>
          <a:bodyPr/>
          <a:lstStyle/>
          <a:p>
            <a:pPr/>
          </a:p>
        </p:txBody>
      </p:sp>
      <p:pic>
        <p:nvPicPr>
          <p:cNvPr id="655"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lide Title"/>
          <p:cNvSpPr txBox="1"/>
          <p:nvPr>
            <p:ph type="title"/>
          </p:nvPr>
        </p:nvSpPr>
        <p:spPr>
          <a:prstGeom prst="rect">
            <a:avLst/>
          </a:prstGeom>
        </p:spPr>
        <p:txBody>
          <a:bodyPr/>
          <a:lstStyle/>
          <a:p>
            <a:pPr/>
          </a:p>
        </p:txBody>
      </p:sp>
      <p:sp>
        <p:nvSpPr>
          <p:cNvPr id="660" name="Slide Subtitle"/>
          <p:cNvSpPr txBox="1"/>
          <p:nvPr>
            <p:ph type="body" idx="21"/>
          </p:nvPr>
        </p:nvSpPr>
        <p:spPr>
          <a:prstGeom prst="rect">
            <a:avLst/>
          </a:prstGeom>
        </p:spPr>
        <p:txBody>
          <a:bodyPr/>
          <a:lstStyle/>
          <a:p>
            <a:pPr/>
          </a:p>
        </p:txBody>
      </p:sp>
      <p:sp>
        <p:nvSpPr>
          <p:cNvPr id="661" name="Slide bullet text"/>
          <p:cNvSpPr txBox="1"/>
          <p:nvPr>
            <p:ph type="body" idx="1"/>
          </p:nvPr>
        </p:nvSpPr>
        <p:spPr>
          <a:prstGeom prst="rect">
            <a:avLst/>
          </a:prstGeom>
        </p:spPr>
        <p:txBody>
          <a:bodyPr/>
          <a:lstStyle/>
          <a:p>
            <a:pPr/>
          </a:p>
        </p:txBody>
      </p:sp>
      <p:pic>
        <p:nvPicPr>
          <p:cNvPr id="662"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lide Title"/>
          <p:cNvSpPr txBox="1"/>
          <p:nvPr>
            <p:ph type="title"/>
          </p:nvPr>
        </p:nvSpPr>
        <p:spPr>
          <a:prstGeom prst="rect">
            <a:avLst/>
          </a:prstGeom>
        </p:spPr>
        <p:txBody>
          <a:bodyPr/>
          <a:lstStyle/>
          <a:p>
            <a:pPr/>
          </a:p>
        </p:txBody>
      </p:sp>
      <p:sp>
        <p:nvSpPr>
          <p:cNvPr id="667" name="Slide Subtitle"/>
          <p:cNvSpPr txBox="1"/>
          <p:nvPr>
            <p:ph type="body" idx="21"/>
          </p:nvPr>
        </p:nvSpPr>
        <p:spPr>
          <a:prstGeom prst="rect">
            <a:avLst/>
          </a:prstGeom>
        </p:spPr>
        <p:txBody>
          <a:bodyPr/>
          <a:lstStyle/>
          <a:p>
            <a:pPr/>
          </a:p>
        </p:txBody>
      </p:sp>
      <p:sp>
        <p:nvSpPr>
          <p:cNvPr id="668" name="Slide bullet text"/>
          <p:cNvSpPr txBox="1"/>
          <p:nvPr>
            <p:ph type="body" idx="1"/>
          </p:nvPr>
        </p:nvSpPr>
        <p:spPr>
          <a:prstGeom prst="rect">
            <a:avLst/>
          </a:prstGeom>
        </p:spPr>
        <p:txBody>
          <a:bodyPr/>
          <a:lstStyle/>
          <a:p>
            <a:pPr/>
          </a:p>
        </p:txBody>
      </p:sp>
      <p:pic>
        <p:nvPicPr>
          <p:cNvPr id="669" name="86.jpg" descr="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lide Title"/>
          <p:cNvSpPr txBox="1"/>
          <p:nvPr>
            <p:ph type="title"/>
          </p:nvPr>
        </p:nvSpPr>
        <p:spPr>
          <a:prstGeom prst="rect">
            <a:avLst/>
          </a:prstGeom>
        </p:spPr>
        <p:txBody>
          <a:bodyPr/>
          <a:lstStyle/>
          <a:p>
            <a:pPr/>
          </a:p>
        </p:txBody>
      </p:sp>
      <p:sp>
        <p:nvSpPr>
          <p:cNvPr id="674" name="Slide Subtitle"/>
          <p:cNvSpPr txBox="1"/>
          <p:nvPr>
            <p:ph type="body" idx="21"/>
          </p:nvPr>
        </p:nvSpPr>
        <p:spPr>
          <a:prstGeom prst="rect">
            <a:avLst/>
          </a:prstGeom>
        </p:spPr>
        <p:txBody>
          <a:bodyPr/>
          <a:lstStyle/>
          <a:p>
            <a:pPr/>
          </a:p>
        </p:txBody>
      </p:sp>
      <p:sp>
        <p:nvSpPr>
          <p:cNvPr id="675" name="Slide bullet text"/>
          <p:cNvSpPr txBox="1"/>
          <p:nvPr>
            <p:ph type="body" idx="1"/>
          </p:nvPr>
        </p:nvSpPr>
        <p:spPr>
          <a:prstGeom prst="rect">
            <a:avLst/>
          </a:prstGeom>
        </p:spPr>
        <p:txBody>
          <a:bodyPr/>
          <a:lstStyle/>
          <a:p>
            <a:pPr/>
          </a:p>
        </p:txBody>
      </p:sp>
      <p:pic>
        <p:nvPicPr>
          <p:cNvPr id="676"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lide Title"/>
          <p:cNvSpPr txBox="1"/>
          <p:nvPr>
            <p:ph type="title"/>
          </p:nvPr>
        </p:nvSpPr>
        <p:spPr>
          <a:prstGeom prst="rect">
            <a:avLst/>
          </a:prstGeom>
        </p:spPr>
        <p:txBody>
          <a:bodyPr/>
          <a:lstStyle/>
          <a:p>
            <a:pPr/>
          </a:p>
        </p:txBody>
      </p:sp>
      <p:sp>
        <p:nvSpPr>
          <p:cNvPr id="681" name="Slide Subtitle"/>
          <p:cNvSpPr txBox="1"/>
          <p:nvPr>
            <p:ph type="body" idx="21"/>
          </p:nvPr>
        </p:nvSpPr>
        <p:spPr>
          <a:prstGeom prst="rect">
            <a:avLst/>
          </a:prstGeom>
        </p:spPr>
        <p:txBody>
          <a:bodyPr/>
          <a:lstStyle/>
          <a:p>
            <a:pPr/>
          </a:p>
        </p:txBody>
      </p:sp>
      <p:sp>
        <p:nvSpPr>
          <p:cNvPr id="682" name="Slide bullet text"/>
          <p:cNvSpPr txBox="1"/>
          <p:nvPr>
            <p:ph type="body" idx="1"/>
          </p:nvPr>
        </p:nvSpPr>
        <p:spPr>
          <a:prstGeom prst="rect">
            <a:avLst/>
          </a:prstGeom>
        </p:spPr>
        <p:txBody>
          <a:bodyPr/>
          <a:lstStyle/>
          <a:p>
            <a:pPr/>
          </a:p>
        </p:txBody>
      </p:sp>
      <p:pic>
        <p:nvPicPr>
          <p:cNvPr id="683"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lide Title"/>
          <p:cNvSpPr txBox="1"/>
          <p:nvPr>
            <p:ph type="title"/>
          </p:nvPr>
        </p:nvSpPr>
        <p:spPr>
          <a:prstGeom prst="rect">
            <a:avLst/>
          </a:prstGeom>
        </p:spPr>
        <p:txBody>
          <a:bodyPr/>
          <a:lstStyle/>
          <a:p>
            <a:pPr/>
          </a:p>
        </p:txBody>
      </p:sp>
      <p:sp>
        <p:nvSpPr>
          <p:cNvPr id="688" name="Slide Subtitle"/>
          <p:cNvSpPr txBox="1"/>
          <p:nvPr>
            <p:ph type="body" idx="21"/>
          </p:nvPr>
        </p:nvSpPr>
        <p:spPr>
          <a:prstGeom prst="rect">
            <a:avLst/>
          </a:prstGeom>
        </p:spPr>
        <p:txBody>
          <a:bodyPr/>
          <a:lstStyle/>
          <a:p>
            <a:pPr/>
          </a:p>
        </p:txBody>
      </p:sp>
      <p:sp>
        <p:nvSpPr>
          <p:cNvPr id="689" name="Slide bullet text"/>
          <p:cNvSpPr txBox="1"/>
          <p:nvPr>
            <p:ph type="body" idx="1"/>
          </p:nvPr>
        </p:nvSpPr>
        <p:spPr>
          <a:prstGeom prst="rect">
            <a:avLst/>
          </a:prstGeom>
        </p:spPr>
        <p:txBody>
          <a:bodyPr/>
          <a:lstStyle/>
          <a:p>
            <a:pPr/>
          </a:p>
        </p:txBody>
      </p:sp>
      <p:pic>
        <p:nvPicPr>
          <p:cNvPr id="690"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lide Title"/>
          <p:cNvSpPr txBox="1"/>
          <p:nvPr>
            <p:ph type="title"/>
          </p:nvPr>
        </p:nvSpPr>
        <p:spPr>
          <a:prstGeom prst="rect">
            <a:avLst/>
          </a:prstGeom>
        </p:spPr>
        <p:txBody>
          <a:bodyPr/>
          <a:lstStyle/>
          <a:p>
            <a:pPr/>
          </a:p>
        </p:txBody>
      </p:sp>
      <p:sp>
        <p:nvSpPr>
          <p:cNvPr id="695" name="Slide Subtitle"/>
          <p:cNvSpPr txBox="1"/>
          <p:nvPr>
            <p:ph type="body" idx="21"/>
          </p:nvPr>
        </p:nvSpPr>
        <p:spPr>
          <a:prstGeom prst="rect">
            <a:avLst/>
          </a:prstGeom>
        </p:spPr>
        <p:txBody>
          <a:bodyPr/>
          <a:lstStyle/>
          <a:p>
            <a:pPr/>
          </a:p>
        </p:txBody>
      </p:sp>
      <p:sp>
        <p:nvSpPr>
          <p:cNvPr id="696" name="Slide bullet text"/>
          <p:cNvSpPr txBox="1"/>
          <p:nvPr>
            <p:ph type="body" idx="1"/>
          </p:nvPr>
        </p:nvSpPr>
        <p:spPr>
          <a:prstGeom prst="rect">
            <a:avLst/>
          </a:prstGeom>
        </p:spPr>
        <p:txBody>
          <a:bodyPr/>
          <a:lstStyle/>
          <a:p>
            <a:pPr/>
          </a:p>
        </p:txBody>
      </p:sp>
      <p:pic>
        <p:nvPicPr>
          <p:cNvPr id="697" name="92.jpg" descr="9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lide Title"/>
          <p:cNvSpPr txBox="1"/>
          <p:nvPr>
            <p:ph type="title"/>
          </p:nvPr>
        </p:nvSpPr>
        <p:spPr>
          <a:prstGeom prst="rect">
            <a:avLst/>
          </a:prstGeom>
        </p:spPr>
        <p:txBody>
          <a:bodyPr/>
          <a:lstStyle/>
          <a:p>
            <a:pPr/>
          </a:p>
        </p:txBody>
      </p:sp>
      <p:sp>
        <p:nvSpPr>
          <p:cNvPr id="702" name="Slide Subtitle"/>
          <p:cNvSpPr txBox="1"/>
          <p:nvPr>
            <p:ph type="body" idx="21"/>
          </p:nvPr>
        </p:nvSpPr>
        <p:spPr>
          <a:prstGeom prst="rect">
            <a:avLst/>
          </a:prstGeom>
        </p:spPr>
        <p:txBody>
          <a:bodyPr/>
          <a:lstStyle/>
          <a:p>
            <a:pPr/>
          </a:p>
        </p:txBody>
      </p:sp>
      <p:sp>
        <p:nvSpPr>
          <p:cNvPr id="703" name="Slide bullet text"/>
          <p:cNvSpPr txBox="1"/>
          <p:nvPr>
            <p:ph type="body" idx="1"/>
          </p:nvPr>
        </p:nvSpPr>
        <p:spPr>
          <a:prstGeom prst="rect">
            <a:avLst/>
          </a:prstGeom>
        </p:spPr>
        <p:txBody>
          <a:bodyPr/>
          <a:lstStyle/>
          <a:p>
            <a:pPr/>
          </a:p>
        </p:txBody>
      </p:sp>
      <p:pic>
        <p:nvPicPr>
          <p:cNvPr id="704" name="95.jpg" descr="9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46" name="1.png" descr="1.png"/>
          <p:cNvPicPr>
            <a:picLocks noChangeAspect="1"/>
          </p:cNvPicPr>
          <p:nvPr/>
        </p:nvPicPr>
        <p:blipFill>
          <a:blip r:embed="rId2">
            <a:extLst/>
          </a:blip>
          <a:stretch>
            <a:fillRect/>
          </a:stretch>
        </p:blipFill>
        <p:spPr>
          <a:xfrm>
            <a:off x="6342149" y="5351150"/>
            <a:ext cx="1625601" cy="1638301"/>
          </a:xfrm>
          <a:prstGeom prst="rect">
            <a:avLst/>
          </a:prstGeom>
          <a:ln w="12700">
            <a:miter lim="400000"/>
          </a:ln>
        </p:spPr>
      </p:pic>
      <p:pic>
        <p:nvPicPr>
          <p:cNvPr id="247" name="5.png" descr="5.png"/>
          <p:cNvPicPr>
            <a:picLocks noChangeAspect="1"/>
          </p:cNvPicPr>
          <p:nvPr/>
        </p:nvPicPr>
        <p:blipFill>
          <a:blip r:embed="rId3">
            <a:extLst/>
          </a:blip>
          <a:stretch>
            <a:fillRect/>
          </a:stretch>
        </p:blipFill>
        <p:spPr>
          <a:xfrm>
            <a:off x="540600" y="9674749"/>
            <a:ext cx="3733801" cy="3746501"/>
          </a:xfrm>
          <a:prstGeom prst="rect">
            <a:avLst/>
          </a:prstGeom>
          <a:ln w="12700">
            <a:miter lim="400000"/>
          </a:ln>
        </p:spPr>
      </p:pic>
      <p:pic>
        <p:nvPicPr>
          <p:cNvPr id="248" name="3.png" descr="3.png"/>
          <p:cNvPicPr>
            <a:picLocks noChangeAspect="1"/>
          </p:cNvPicPr>
          <p:nvPr/>
        </p:nvPicPr>
        <p:blipFill>
          <a:blip r:embed="rId4">
            <a:extLst/>
          </a:blip>
          <a:stretch>
            <a:fillRect/>
          </a:stretch>
        </p:blipFill>
        <p:spPr>
          <a:xfrm>
            <a:off x="7948449" y="5789300"/>
            <a:ext cx="2349501" cy="762001"/>
          </a:xfrm>
          <a:prstGeom prst="rect">
            <a:avLst/>
          </a:prstGeom>
          <a:ln w="12700">
            <a:miter lim="400000"/>
          </a:ln>
        </p:spPr>
      </p:pic>
      <p:pic>
        <p:nvPicPr>
          <p:cNvPr id="249" name="4.png" descr="4.png"/>
          <p:cNvPicPr>
            <a:picLocks noChangeAspect="1"/>
          </p:cNvPicPr>
          <p:nvPr/>
        </p:nvPicPr>
        <p:blipFill>
          <a:blip r:embed="rId5">
            <a:extLst/>
          </a:blip>
          <a:stretch>
            <a:fillRect/>
          </a:stretch>
        </p:blipFill>
        <p:spPr>
          <a:xfrm>
            <a:off x="4078649" y="5789299"/>
            <a:ext cx="2298701" cy="762001"/>
          </a:xfrm>
          <a:prstGeom prst="rect">
            <a:avLst/>
          </a:prstGeom>
          <a:ln w="12700">
            <a:miter lim="400000"/>
          </a:ln>
        </p:spPr>
      </p:pic>
      <p:pic>
        <p:nvPicPr>
          <p:cNvPr id="250" name="5.png" descr="5.png"/>
          <p:cNvPicPr>
            <a:picLocks noChangeAspect="1"/>
          </p:cNvPicPr>
          <p:nvPr/>
        </p:nvPicPr>
        <p:blipFill>
          <a:blip r:embed="rId6">
            <a:extLst/>
          </a:blip>
          <a:stretch>
            <a:fillRect/>
          </a:stretch>
        </p:blipFill>
        <p:spPr>
          <a:xfrm>
            <a:off x="6992600" y="6931399"/>
            <a:ext cx="533401" cy="2413001"/>
          </a:xfrm>
          <a:prstGeom prst="rect">
            <a:avLst/>
          </a:prstGeom>
          <a:ln w="12700">
            <a:miter lim="400000"/>
          </a:ln>
        </p:spPr>
      </p:pic>
      <p:pic>
        <p:nvPicPr>
          <p:cNvPr id="251" name="6.png" descr="6.png"/>
          <p:cNvPicPr>
            <a:picLocks noChangeAspect="1"/>
          </p:cNvPicPr>
          <p:nvPr/>
        </p:nvPicPr>
        <p:blipFill>
          <a:blip r:embed="rId7">
            <a:extLst/>
          </a:blip>
          <a:stretch>
            <a:fillRect/>
          </a:stretch>
        </p:blipFill>
        <p:spPr>
          <a:xfrm>
            <a:off x="6910800" y="2821799"/>
            <a:ext cx="533401" cy="2565401"/>
          </a:xfrm>
          <a:prstGeom prst="rect">
            <a:avLst/>
          </a:prstGeom>
          <a:ln w="12700">
            <a:miter lim="400000"/>
          </a:ln>
        </p:spPr>
      </p:pic>
      <p:pic>
        <p:nvPicPr>
          <p:cNvPr id="252" name="7.png" descr="7.png"/>
          <p:cNvPicPr>
            <a:picLocks noChangeAspect="1"/>
          </p:cNvPicPr>
          <p:nvPr/>
        </p:nvPicPr>
        <p:blipFill>
          <a:blip r:embed="rId8">
            <a:extLst/>
          </a:blip>
          <a:stretch>
            <a:fillRect/>
          </a:stretch>
        </p:blipFill>
        <p:spPr>
          <a:xfrm>
            <a:off x="15891650" y="2163575"/>
            <a:ext cx="2349500" cy="762001"/>
          </a:xfrm>
          <a:prstGeom prst="rect">
            <a:avLst/>
          </a:prstGeom>
          <a:ln w="12700">
            <a:miter lim="400000"/>
          </a:ln>
        </p:spPr>
      </p:pic>
      <p:pic>
        <p:nvPicPr>
          <p:cNvPr id="253" name="8.png" descr="8.png"/>
          <p:cNvPicPr>
            <a:picLocks noChangeAspect="1"/>
          </p:cNvPicPr>
          <p:nvPr/>
        </p:nvPicPr>
        <p:blipFill>
          <a:blip r:embed="rId9">
            <a:extLst/>
          </a:blip>
          <a:stretch>
            <a:fillRect/>
          </a:stretch>
        </p:blipFill>
        <p:spPr>
          <a:xfrm>
            <a:off x="13694550" y="4080499"/>
            <a:ext cx="4546600" cy="762001"/>
          </a:xfrm>
          <a:prstGeom prst="rect">
            <a:avLst/>
          </a:prstGeom>
          <a:ln w="12700">
            <a:miter lim="400000"/>
          </a:ln>
        </p:spPr>
      </p:pic>
      <p:pic>
        <p:nvPicPr>
          <p:cNvPr id="254" name="9.png" descr="9.png"/>
          <p:cNvPicPr>
            <a:picLocks noChangeAspect="1"/>
          </p:cNvPicPr>
          <p:nvPr/>
        </p:nvPicPr>
        <p:blipFill>
          <a:blip r:embed="rId10">
            <a:extLst/>
          </a:blip>
          <a:stretch>
            <a:fillRect/>
          </a:stretch>
        </p:blipFill>
        <p:spPr>
          <a:xfrm>
            <a:off x="14774050" y="5744500"/>
            <a:ext cx="3467100" cy="762001"/>
          </a:xfrm>
          <a:prstGeom prst="rect">
            <a:avLst/>
          </a:prstGeom>
          <a:ln w="12700">
            <a:miter lim="400000"/>
          </a:ln>
        </p:spPr>
      </p:pic>
      <p:pic>
        <p:nvPicPr>
          <p:cNvPr id="255" name="10.png" descr="10.png"/>
          <p:cNvPicPr>
            <a:picLocks noChangeAspect="1"/>
          </p:cNvPicPr>
          <p:nvPr/>
        </p:nvPicPr>
        <p:blipFill>
          <a:blip r:embed="rId11">
            <a:extLst/>
          </a:blip>
          <a:stretch>
            <a:fillRect/>
          </a:stretch>
        </p:blipFill>
        <p:spPr>
          <a:xfrm>
            <a:off x="13681850" y="3387499"/>
            <a:ext cx="4559300" cy="762001"/>
          </a:xfrm>
          <a:prstGeom prst="rect">
            <a:avLst/>
          </a:prstGeom>
          <a:ln w="12700">
            <a:miter lim="400000"/>
          </a:ln>
        </p:spPr>
      </p:pic>
      <p:pic>
        <p:nvPicPr>
          <p:cNvPr id="256" name="11.png" descr="11.png"/>
          <p:cNvPicPr>
            <a:picLocks noChangeAspect="1"/>
          </p:cNvPicPr>
          <p:nvPr/>
        </p:nvPicPr>
        <p:blipFill>
          <a:blip r:embed="rId12">
            <a:extLst/>
          </a:blip>
          <a:stretch>
            <a:fillRect/>
          </a:stretch>
        </p:blipFill>
        <p:spPr>
          <a:xfrm>
            <a:off x="14916900" y="11993000"/>
            <a:ext cx="3467101" cy="762001"/>
          </a:xfrm>
          <a:prstGeom prst="rect">
            <a:avLst/>
          </a:prstGeom>
          <a:ln w="12700">
            <a:miter lim="400000"/>
          </a:ln>
        </p:spPr>
      </p:pic>
      <p:pic>
        <p:nvPicPr>
          <p:cNvPr id="257" name="12.png" descr="12.png"/>
          <p:cNvPicPr>
            <a:picLocks noChangeAspect="1"/>
          </p:cNvPicPr>
          <p:nvPr/>
        </p:nvPicPr>
        <p:blipFill>
          <a:blip r:embed="rId13">
            <a:extLst/>
          </a:blip>
          <a:stretch>
            <a:fillRect/>
          </a:stretch>
        </p:blipFill>
        <p:spPr>
          <a:xfrm>
            <a:off x="13799300" y="10359800"/>
            <a:ext cx="4584701" cy="762000"/>
          </a:xfrm>
          <a:prstGeom prst="rect">
            <a:avLst/>
          </a:prstGeom>
          <a:ln w="12700">
            <a:miter lim="400000"/>
          </a:ln>
        </p:spPr>
      </p:pic>
      <p:pic>
        <p:nvPicPr>
          <p:cNvPr id="258" name="13.png" descr="13.png"/>
          <p:cNvPicPr>
            <a:picLocks noChangeAspect="1"/>
          </p:cNvPicPr>
          <p:nvPr/>
        </p:nvPicPr>
        <p:blipFill>
          <a:blip r:embed="rId14">
            <a:extLst/>
          </a:blip>
          <a:stretch>
            <a:fillRect/>
          </a:stretch>
        </p:blipFill>
        <p:spPr>
          <a:xfrm>
            <a:off x="13786600" y="9616825"/>
            <a:ext cx="4597401" cy="762001"/>
          </a:xfrm>
          <a:prstGeom prst="rect">
            <a:avLst/>
          </a:prstGeom>
          <a:ln w="12700">
            <a:miter lim="400000"/>
          </a:ln>
        </p:spPr>
      </p:pic>
      <p:pic>
        <p:nvPicPr>
          <p:cNvPr id="259" name="14.png" descr="14.png"/>
          <p:cNvPicPr>
            <a:picLocks noChangeAspect="1"/>
          </p:cNvPicPr>
          <p:nvPr/>
        </p:nvPicPr>
        <p:blipFill>
          <a:blip r:embed="rId15">
            <a:extLst/>
          </a:blip>
          <a:stretch>
            <a:fillRect/>
          </a:stretch>
        </p:blipFill>
        <p:spPr>
          <a:xfrm>
            <a:off x="9591650" y="5291400"/>
            <a:ext cx="685801" cy="711201"/>
          </a:xfrm>
          <a:prstGeom prst="rect">
            <a:avLst/>
          </a:prstGeom>
          <a:ln w="12700">
            <a:miter lim="400000"/>
          </a:ln>
        </p:spPr>
      </p:pic>
      <p:pic>
        <p:nvPicPr>
          <p:cNvPr id="260" name="15.png" descr="15.png"/>
          <p:cNvPicPr>
            <a:picLocks noChangeAspect="1"/>
          </p:cNvPicPr>
          <p:nvPr/>
        </p:nvPicPr>
        <p:blipFill>
          <a:blip r:embed="rId16">
            <a:extLst/>
          </a:blip>
          <a:stretch>
            <a:fillRect/>
          </a:stretch>
        </p:blipFill>
        <p:spPr>
          <a:xfrm>
            <a:off x="6295600" y="2853400"/>
            <a:ext cx="685801" cy="711201"/>
          </a:xfrm>
          <a:prstGeom prst="rect">
            <a:avLst/>
          </a:prstGeom>
          <a:ln w="12700">
            <a:miter lim="400000"/>
          </a:ln>
        </p:spPr>
      </p:pic>
      <p:pic>
        <p:nvPicPr>
          <p:cNvPr id="261" name="16.png" descr="16.png"/>
          <p:cNvPicPr>
            <a:picLocks noChangeAspect="1"/>
          </p:cNvPicPr>
          <p:nvPr/>
        </p:nvPicPr>
        <p:blipFill>
          <a:blip r:embed="rId17">
            <a:extLst/>
          </a:blip>
          <a:stretch>
            <a:fillRect/>
          </a:stretch>
        </p:blipFill>
        <p:spPr>
          <a:xfrm>
            <a:off x="3931499" y="5291400"/>
            <a:ext cx="685801" cy="711201"/>
          </a:xfrm>
          <a:prstGeom prst="rect">
            <a:avLst/>
          </a:prstGeom>
          <a:ln w="12700">
            <a:miter lim="400000"/>
          </a:ln>
        </p:spPr>
      </p:pic>
      <p:pic>
        <p:nvPicPr>
          <p:cNvPr id="262" name="17.png" descr="17.png"/>
          <p:cNvPicPr>
            <a:picLocks noChangeAspect="1"/>
          </p:cNvPicPr>
          <p:nvPr/>
        </p:nvPicPr>
        <p:blipFill>
          <a:blip r:embed="rId18">
            <a:extLst/>
          </a:blip>
          <a:stretch>
            <a:fillRect/>
          </a:stretch>
        </p:blipFill>
        <p:spPr>
          <a:xfrm>
            <a:off x="6295599" y="8615400"/>
            <a:ext cx="685801" cy="711201"/>
          </a:xfrm>
          <a:prstGeom prst="rect">
            <a:avLst/>
          </a:prstGeom>
          <a:ln w="12700">
            <a:miter lim="400000"/>
          </a:ln>
        </p:spPr>
      </p:pic>
      <p:pic>
        <p:nvPicPr>
          <p:cNvPr id="263" name="18.png" descr="18.png"/>
          <p:cNvPicPr>
            <a:picLocks noChangeAspect="1"/>
          </p:cNvPicPr>
          <p:nvPr/>
        </p:nvPicPr>
        <p:blipFill>
          <a:blip r:embed="rId19">
            <a:extLst/>
          </a:blip>
          <a:stretch>
            <a:fillRect/>
          </a:stretch>
        </p:blipFill>
        <p:spPr>
          <a:xfrm>
            <a:off x="16034500" y="8444674"/>
            <a:ext cx="2349501" cy="762001"/>
          </a:xfrm>
          <a:prstGeom prst="rect">
            <a:avLst/>
          </a:prstGeom>
          <a:ln w="12700">
            <a:miter lim="400000"/>
          </a:ln>
        </p:spPr>
      </p:pic>
      <p:pic>
        <p:nvPicPr>
          <p:cNvPr id="264" name="19.png" descr="19.png"/>
          <p:cNvPicPr>
            <a:picLocks noChangeAspect="1"/>
          </p:cNvPicPr>
          <p:nvPr/>
        </p:nvPicPr>
        <p:blipFill>
          <a:blip r:embed="rId20">
            <a:extLst/>
          </a:blip>
          <a:stretch>
            <a:fillRect/>
          </a:stretch>
        </p:blipFill>
        <p:spPr>
          <a:xfrm>
            <a:off x="10648800" y="5984399"/>
            <a:ext cx="1041401" cy="838201"/>
          </a:xfrm>
          <a:prstGeom prst="rect">
            <a:avLst/>
          </a:prstGeom>
          <a:ln w="12700">
            <a:miter lim="400000"/>
          </a:ln>
        </p:spPr>
      </p:pic>
      <p:pic>
        <p:nvPicPr>
          <p:cNvPr id="265" name="20.png" descr="20.png"/>
          <p:cNvPicPr>
            <a:picLocks noChangeAspect="1"/>
          </p:cNvPicPr>
          <p:nvPr/>
        </p:nvPicPr>
        <p:blipFill>
          <a:blip r:embed="rId21">
            <a:extLst/>
          </a:blip>
          <a:stretch>
            <a:fillRect/>
          </a:stretch>
        </p:blipFill>
        <p:spPr>
          <a:xfrm>
            <a:off x="6931450" y="1646199"/>
            <a:ext cx="927101" cy="990601"/>
          </a:xfrm>
          <a:prstGeom prst="rect">
            <a:avLst/>
          </a:prstGeom>
          <a:ln w="12700">
            <a:miter lim="400000"/>
          </a:ln>
        </p:spPr>
      </p:pic>
      <p:pic>
        <p:nvPicPr>
          <p:cNvPr id="266" name="21.png" descr="21.png"/>
          <p:cNvPicPr>
            <a:picLocks noChangeAspect="1"/>
          </p:cNvPicPr>
          <p:nvPr/>
        </p:nvPicPr>
        <p:blipFill>
          <a:blip r:embed="rId22">
            <a:extLst/>
          </a:blip>
          <a:stretch>
            <a:fillRect/>
          </a:stretch>
        </p:blipFill>
        <p:spPr>
          <a:xfrm>
            <a:off x="15650349" y="1398299"/>
            <a:ext cx="2654301" cy="406401"/>
          </a:xfrm>
          <a:prstGeom prst="rect">
            <a:avLst/>
          </a:prstGeom>
          <a:ln w="12700">
            <a:miter lim="400000"/>
          </a:ln>
        </p:spPr>
      </p:pic>
      <p:pic>
        <p:nvPicPr>
          <p:cNvPr id="267" name="22.png" descr="22.png"/>
          <p:cNvPicPr>
            <a:picLocks noChangeAspect="1"/>
          </p:cNvPicPr>
          <p:nvPr/>
        </p:nvPicPr>
        <p:blipFill>
          <a:blip r:embed="rId23">
            <a:extLst/>
          </a:blip>
          <a:stretch>
            <a:fillRect/>
          </a:stretch>
        </p:blipFill>
        <p:spPr>
          <a:xfrm>
            <a:off x="15840350" y="7685150"/>
            <a:ext cx="2654301" cy="520701"/>
          </a:xfrm>
          <a:prstGeom prst="rect">
            <a:avLst/>
          </a:prstGeom>
          <a:ln w="12700">
            <a:miter lim="400000"/>
          </a:ln>
        </p:spPr>
      </p:pic>
      <p:pic>
        <p:nvPicPr>
          <p:cNvPr id="268" name="23.png" descr="23.png"/>
          <p:cNvPicPr>
            <a:picLocks noChangeAspect="1"/>
          </p:cNvPicPr>
          <p:nvPr/>
        </p:nvPicPr>
        <p:blipFill>
          <a:blip r:embed="rId24">
            <a:extLst/>
          </a:blip>
          <a:stretch>
            <a:fillRect/>
          </a:stretch>
        </p:blipFill>
        <p:spPr>
          <a:xfrm>
            <a:off x="13622150" y="2929100"/>
            <a:ext cx="2984500" cy="508001"/>
          </a:xfrm>
          <a:prstGeom prst="rect">
            <a:avLst/>
          </a:prstGeom>
          <a:ln w="12700">
            <a:miter lim="400000"/>
          </a:ln>
        </p:spPr>
      </p:pic>
      <p:pic>
        <p:nvPicPr>
          <p:cNvPr id="269" name="24.png" descr="24.png"/>
          <p:cNvPicPr>
            <a:picLocks noChangeAspect="1"/>
          </p:cNvPicPr>
          <p:nvPr/>
        </p:nvPicPr>
        <p:blipFill>
          <a:blip r:embed="rId25">
            <a:extLst/>
          </a:blip>
          <a:stretch>
            <a:fillRect/>
          </a:stretch>
        </p:blipFill>
        <p:spPr>
          <a:xfrm>
            <a:off x="2166200" y="4300500"/>
            <a:ext cx="3022601" cy="508001"/>
          </a:xfrm>
          <a:prstGeom prst="rect">
            <a:avLst/>
          </a:prstGeom>
          <a:ln w="12700">
            <a:miter lim="400000"/>
          </a:ln>
        </p:spPr>
      </p:pic>
      <p:pic>
        <p:nvPicPr>
          <p:cNvPr id="270" name="25.png" descr="25.png"/>
          <p:cNvPicPr>
            <a:picLocks noChangeAspect="1"/>
          </p:cNvPicPr>
          <p:nvPr/>
        </p:nvPicPr>
        <p:blipFill>
          <a:blip r:embed="rId26">
            <a:extLst/>
          </a:blip>
          <a:stretch>
            <a:fillRect/>
          </a:stretch>
        </p:blipFill>
        <p:spPr>
          <a:xfrm>
            <a:off x="14644650" y="5383349"/>
            <a:ext cx="1917701" cy="508001"/>
          </a:xfrm>
          <a:prstGeom prst="rect">
            <a:avLst/>
          </a:prstGeom>
          <a:ln w="12700">
            <a:miter lim="400000"/>
          </a:ln>
        </p:spPr>
      </p:pic>
      <p:pic>
        <p:nvPicPr>
          <p:cNvPr id="271" name="26.png" descr="26.png"/>
          <p:cNvPicPr>
            <a:picLocks noChangeAspect="1"/>
          </p:cNvPicPr>
          <p:nvPr/>
        </p:nvPicPr>
        <p:blipFill>
          <a:blip r:embed="rId27">
            <a:extLst/>
          </a:blip>
          <a:stretch>
            <a:fillRect/>
          </a:stretch>
        </p:blipFill>
        <p:spPr>
          <a:xfrm>
            <a:off x="14836750" y="11617800"/>
            <a:ext cx="1943101" cy="508001"/>
          </a:xfrm>
          <a:prstGeom prst="rect">
            <a:avLst/>
          </a:prstGeom>
          <a:ln w="12700">
            <a:miter lim="400000"/>
          </a:ln>
        </p:spPr>
      </p:pic>
      <p:pic>
        <p:nvPicPr>
          <p:cNvPr id="272" name="27.png" descr="27.png"/>
          <p:cNvPicPr>
            <a:picLocks noChangeAspect="1"/>
          </p:cNvPicPr>
          <p:nvPr/>
        </p:nvPicPr>
        <p:blipFill>
          <a:blip r:embed="rId28">
            <a:extLst/>
          </a:blip>
          <a:stretch>
            <a:fillRect/>
          </a:stretch>
        </p:blipFill>
        <p:spPr>
          <a:xfrm>
            <a:off x="17160100" y="2929100"/>
            <a:ext cx="1066801" cy="508001"/>
          </a:xfrm>
          <a:prstGeom prst="rect">
            <a:avLst/>
          </a:prstGeom>
          <a:ln w="12700">
            <a:miter lim="400000"/>
          </a:ln>
        </p:spPr>
      </p:pic>
      <p:pic>
        <p:nvPicPr>
          <p:cNvPr id="273" name="28.png" descr="28.png"/>
          <p:cNvPicPr>
            <a:picLocks noChangeAspect="1"/>
          </p:cNvPicPr>
          <p:nvPr/>
        </p:nvPicPr>
        <p:blipFill>
          <a:blip r:embed="rId29">
            <a:extLst/>
          </a:blip>
          <a:stretch>
            <a:fillRect/>
          </a:stretch>
        </p:blipFill>
        <p:spPr>
          <a:xfrm>
            <a:off x="17354600" y="9261925"/>
            <a:ext cx="1066801" cy="508001"/>
          </a:xfrm>
          <a:prstGeom prst="rect">
            <a:avLst/>
          </a:prstGeom>
          <a:ln w="12700">
            <a:miter lim="400000"/>
          </a:ln>
        </p:spPr>
      </p:pic>
      <p:pic>
        <p:nvPicPr>
          <p:cNvPr id="274" name="23.png" descr="23.png"/>
          <p:cNvPicPr>
            <a:picLocks noChangeAspect="1"/>
          </p:cNvPicPr>
          <p:nvPr/>
        </p:nvPicPr>
        <p:blipFill>
          <a:blip r:embed="rId24">
            <a:extLst/>
          </a:blip>
          <a:stretch>
            <a:fillRect/>
          </a:stretch>
        </p:blipFill>
        <p:spPr>
          <a:xfrm>
            <a:off x="13736449" y="9261924"/>
            <a:ext cx="2984501" cy="50800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lide Title"/>
          <p:cNvSpPr txBox="1"/>
          <p:nvPr>
            <p:ph type="title"/>
          </p:nvPr>
        </p:nvSpPr>
        <p:spPr>
          <a:prstGeom prst="rect">
            <a:avLst/>
          </a:prstGeom>
        </p:spPr>
        <p:txBody>
          <a:bodyPr/>
          <a:lstStyle/>
          <a:p>
            <a:pPr/>
          </a:p>
        </p:txBody>
      </p:sp>
      <p:sp>
        <p:nvSpPr>
          <p:cNvPr id="709" name="Slide Subtitle"/>
          <p:cNvSpPr txBox="1"/>
          <p:nvPr>
            <p:ph type="body" idx="21"/>
          </p:nvPr>
        </p:nvSpPr>
        <p:spPr>
          <a:prstGeom prst="rect">
            <a:avLst/>
          </a:prstGeom>
        </p:spPr>
        <p:txBody>
          <a:bodyPr/>
          <a:lstStyle/>
          <a:p>
            <a:pPr/>
          </a:p>
        </p:txBody>
      </p:sp>
      <p:sp>
        <p:nvSpPr>
          <p:cNvPr id="710" name="Slide bullet text"/>
          <p:cNvSpPr txBox="1"/>
          <p:nvPr>
            <p:ph type="body" idx="1"/>
          </p:nvPr>
        </p:nvSpPr>
        <p:spPr>
          <a:prstGeom prst="rect">
            <a:avLst/>
          </a:prstGeom>
        </p:spPr>
        <p:txBody>
          <a:bodyPr/>
          <a:lstStyle/>
          <a:p>
            <a:pPr/>
          </a:p>
        </p:txBody>
      </p:sp>
      <p:pic>
        <p:nvPicPr>
          <p:cNvPr id="711" name="96.jpg" descr="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Slide Title"/>
          <p:cNvSpPr txBox="1"/>
          <p:nvPr>
            <p:ph type="title"/>
          </p:nvPr>
        </p:nvSpPr>
        <p:spPr>
          <a:prstGeom prst="rect">
            <a:avLst/>
          </a:prstGeom>
        </p:spPr>
        <p:txBody>
          <a:bodyPr/>
          <a:lstStyle/>
          <a:p>
            <a:pPr/>
          </a:p>
        </p:txBody>
      </p:sp>
      <p:sp>
        <p:nvSpPr>
          <p:cNvPr id="716" name="Slide Subtitle"/>
          <p:cNvSpPr txBox="1"/>
          <p:nvPr>
            <p:ph type="body" idx="21"/>
          </p:nvPr>
        </p:nvSpPr>
        <p:spPr>
          <a:prstGeom prst="rect">
            <a:avLst/>
          </a:prstGeom>
        </p:spPr>
        <p:txBody>
          <a:bodyPr/>
          <a:lstStyle/>
          <a:p>
            <a:pPr/>
          </a:p>
        </p:txBody>
      </p:sp>
      <p:sp>
        <p:nvSpPr>
          <p:cNvPr id="717" name="Slide bullet text"/>
          <p:cNvSpPr txBox="1"/>
          <p:nvPr>
            <p:ph type="body" idx="1"/>
          </p:nvPr>
        </p:nvSpPr>
        <p:spPr>
          <a:prstGeom prst="rect">
            <a:avLst/>
          </a:prstGeom>
        </p:spPr>
        <p:txBody>
          <a:bodyPr/>
          <a:lstStyle/>
          <a:p>
            <a:pPr/>
          </a:p>
        </p:txBody>
      </p:sp>
      <p:pic>
        <p:nvPicPr>
          <p:cNvPr id="718" name="98.jpg" descr="9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Slide Title"/>
          <p:cNvSpPr txBox="1"/>
          <p:nvPr>
            <p:ph type="title"/>
          </p:nvPr>
        </p:nvSpPr>
        <p:spPr>
          <a:prstGeom prst="rect">
            <a:avLst/>
          </a:prstGeom>
        </p:spPr>
        <p:txBody>
          <a:bodyPr/>
          <a:lstStyle/>
          <a:p>
            <a:pPr/>
          </a:p>
        </p:txBody>
      </p:sp>
      <p:sp>
        <p:nvSpPr>
          <p:cNvPr id="723" name="Slide Subtitle"/>
          <p:cNvSpPr txBox="1"/>
          <p:nvPr>
            <p:ph type="body" idx="21"/>
          </p:nvPr>
        </p:nvSpPr>
        <p:spPr>
          <a:prstGeom prst="rect">
            <a:avLst/>
          </a:prstGeom>
        </p:spPr>
        <p:txBody>
          <a:bodyPr/>
          <a:lstStyle/>
          <a:p>
            <a:pPr/>
          </a:p>
        </p:txBody>
      </p:sp>
      <p:sp>
        <p:nvSpPr>
          <p:cNvPr id="724" name="Slide bullet text"/>
          <p:cNvSpPr txBox="1"/>
          <p:nvPr>
            <p:ph type="body" idx="1"/>
          </p:nvPr>
        </p:nvSpPr>
        <p:spPr>
          <a:prstGeom prst="rect">
            <a:avLst/>
          </a:prstGeom>
        </p:spPr>
        <p:txBody>
          <a:bodyPr/>
          <a:lstStyle/>
          <a:p>
            <a:pPr/>
          </a:p>
        </p:txBody>
      </p:sp>
      <p:pic>
        <p:nvPicPr>
          <p:cNvPr id="725" name="101.jpg" descr="1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lide Title"/>
          <p:cNvSpPr txBox="1"/>
          <p:nvPr>
            <p:ph type="title"/>
          </p:nvPr>
        </p:nvSpPr>
        <p:spPr>
          <a:prstGeom prst="rect">
            <a:avLst/>
          </a:prstGeom>
        </p:spPr>
        <p:txBody>
          <a:bodyPr/>
          <a:lstStyle/>
          <a:p>
            <a:pPr/>
          </a:p>
        </p:txBody>
      </p:sp>
      <p:sp>
        <p:nvSpPr>
          <p:cNvPr id="730" name="Slide Subtitle"/>
          <p:cNvSpPr txBox="1"/>
          <p:nvPr>
            <p:ph type="body" idx="21"/>
          </p:nvPr>
        </p:nvSpPr>
        <p:spPr>
          <a:prstGeom prst="rect">
            <a:avLst/>
          </a:prstGeom>
        </p:spPr>
        <p:txBody>
          <a:bodyPr/>
          <a:lstStyle/>
          <a:p>
            <a:pPr/>
          </a:p>
        </p:txBody>
      </p:sp>
      <p:sp>
        <p:nvSpPr>
          <p:cNvPr id="731" name="Slide bullet text"/>
          <p:cNvSpPr txBox="1"/>
          <p:nvPr>
            <p:ph type="body" idx="1"/>
          </p:nvPr>
        </p:nvSpPr>
        <p:spPr>
          <a:prstGeom prst="rect">
            <a:avLst/>
          </a:prstGeom>
        </p:spPr>
        <p:txBody>
          <a:bodyPr/>
          <a:lstStyle/>
          <a:p>
            <a:pPr/>
          </a:p>
        </p:txBody>
      </p:sp>
      <p:pic>
        <p:nvPicPr>
          <p:cNvPr id="732" name="102.jpg" descr="1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lide Title"/>
          <p:cNvSpPr txBox="1"/>
          <p:nvPr>
            <p:ph type="title"/>
          </p:nvPr>
        </p:nvSpPr>
        <p:spPr>
          <a:prstGeom prst="rect">
            <a:avLst/>
          </a:prstGeom>
        </p:spPr>
        <p:txBody>
          <a:bodyPr/>
          <a:lstStyle/>
          <a:p>
            <a:pPr/>
          </a:p>
        </p:txBody>
      </p:sp>
      <p:sp>
        <p:nvSpPr>
          <p:cNvPr id="737" name="Slide Subtitle"/>
          <p:cNvSpPr txBox="1"/>
          <p:nvPr>
            <p:ph type="body" idx="21"/>
          </p:nvPr>
        </p:nvSpPr>
        <p:spPr>
          <a:prstGeom prst="rect">
            <a:avLst/>
          </a:prstGeom>
        </p:spPr>
        <p:txBody>
          <a:bodyPr/>
          <a:lstStyle/>
          <a:p>
            <a:pPr/>
          </a:p>
        </p:txBody>
      </p:sp>
      <p:sp>
        <p:nvSpPr>
          <p:cNvPr id="738" name="Slide bullet text"/>
          <p:cNvSpPr txBox="1"/>
          <p:nvPr>
            <p:ph type="body" idx="1"/>
          </p:nvPr>
        </p:nvSpPr>
        <p:spPr>
          <a:prstGeom prst="rect">
            <a:avLst/>
          </a:prstGeom>
        </p:spPr>
        <p:txBody>
          <a:bodyPr/>
          <a:lstStyle/>
          <a:p>
            <a:pPr/>
          </a:p>
        </p:txBody>
      </p:sp>
      <p:pic>
        <p:nvPicPr>
          <p:cNvPr id="739" name="105.jpg" descr="1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Slide Title"/>
          <p:cNvSpPr txBox="1"/>
          <p:nvPr>
            <p:ph type="title"/>
          </p:nvPr>
        </p:nvSpPr>
        <p:spPr>
          <a:prstGeom prst="rect">
            <a:avLst/>
          </a:prstGeom>
        </p:spPr>
        <p:txBody>
          <a:bodyPr/>
          <a:lstStyle/>
          <a:p>
            <a:pPr/>
          </a:p>
        </p:txBody>
      </p:sp>
      <p:sp>
        <p:nvSpPr>
          <p:cNvPr id="744" name="Slide Subtitle"/>
          <p:cNvSpPr txBox="1"/>
          <p:nvPr>
            <p:ph type="body" idx="21"/>
          </p:nvPr>
        </p:nvSpPr>
        <p:spPr>
          <a:prstGeom prst="rect">
            <a:avLst/>
          </a:prstGeom>
        </p:spPr>
        <p:txBody>
          <a:bodyPr/>
          <a:lstStyle/>
          <a:p>
            <a:pPr/>
          </a:p>
        </p:txBody>
      </p:sp>
      <p:sp>
        <p:nvSpPr>
          <p:cNvPr id="745" name="Slide bullet text"/>
          <p:cNvSpPr txBox="1"/>
          <p:nvPr>
            <p:ph type="body" idx="1"/>
          </p:nvPr>
        </p:nvSpPr>
        <p:spPr>
          <a:prstGeom prst="rect">
            <a:avLst/>
          </a:prstGeom>
        </p:spPr>
        <p:txBody>
          <a:bodyPr/>
          <a:lstStyle/>
          <a:p>
            <a:pPr/>
          </a:p>
        </p:txBody>
      </p:sp>
      <p:pic>
        <p:nvPicPr>
          <p:cNvPr id="746" name="107.jpg" descr="10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Slide Title"/>
          <p:cNvSpPr txBox="1"/>
          <p:nvPr>
            <p:ph type="title"/>
          </p:nvPr>
        </p:nvSpPr>
        <p:spPr>
          <a:prstGeom prst="rect">
            <a:avLst/>
          </a:prstGeom>
        </p:spPr>
        <p:txBody>
          <a:bodyPr/>
          <a:lstStyle/>
          <a:p>
            <a:pPr/>
          </a:p>
        </p:txBody>
      </p:sp>
      <p:sp>
        <p:nvSpPr>
          <p:cNvPr id="751" name="Slide Subtitle"/>
          <p:cNvSpPr txBox="1"/>
          <p:nvPr>
            <p:ph type="body" idx="21"/>
          </p:nvPr>
        </p:nvSpPr>
        <p:spPr>
          <a:prstGeom prst="rect">
            <a:avLst/>
          </a:prstGeom>
        </p:spPr>
        <p:txBody>
          <a:bodyPr/>
          <a:lstStyle/>
          <a:p>
            <a:pPr/>
          </a:p>
        </p:txBody>
      </p:sp>
      <p:sp>
        <p:nvSpPr>
          <p:cNvPr id="752" name="Slide bullet text"/>
          <p:cNvSpPr txBox="1"/>
          <p:nvPr>
            <p:ph type="body" idx="1"/>
          </p:nvPr>
        </p:nvSpPr>
        <p:spPr>
          <a:prstGeom prst="rect">
            <a:avLst/>
          </a:prstGeom>
        </p:spPr>
        <p:txBody>
          <a:bodyPr/>
          <a:lstStyle/>
          <a:p>
            <a:pPr/>
          </a:p>
        </p:txBody>
      </p:sp>
      <p:pic>
        <p:nvPicPr>
          <p:cNvPr id="753" name="110.jpg" descr="1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lide Title"/>
          <p:cNvSpPr txBox="1"/>
          <p:nvPr>
            <p:ph type="title"/>
          </p:nvPr>
        </p:nvSpPr>
        <p:spPr>
          <a:prstGeom prst="rect">
            <a:avLst/>
          </a:prstGeom>
        </p:spPr>
        <p:txBody>
          <a:bodyPr/>
          <a:lstStyle/>
          <a:p>
            <a:pPr/>
          </a:p>
        </p:txBody>
      </p:sp>
      <p:sp>
        <p:nvSpPr>
          <p:cNvPr id="758" name="Slide Subtitle"/>
          <p:cNvSpPr txBox="1"/>
          <p:nvPr>
            <p:ph type="body" idx="21"/>
          </p:nvPr>
        </p:nvSpPr>
        <p:spPr>
          <a:prstGeom prst="rect">
            <a:avLst/>
          </a:prstGeom>
        </p:spPr>
        <p:txBody>
          <a:bodyPr/>
          <a:lstStyle/>
          <a:p>
            <a:pPr/>
          </a:p>
        </p:txBody>
      </p:sp>
      <p:sp>
        <p:nvSpPr>
          <p:cNvPr id="759" name="Slide bullet text"/>
          <p:cNvSpPr txBox="1"/>
          <p:nvPr>
            <p:ph type="body" idx="1"/>
          </p:nvPr>
        </p:nvSpPr>
        <p:spPr>
          <a:prstGeom prst="rect">
            <a:avLst/>
          </a:prstGeom>
        </p:spPr>
        <p:txBody>
          <a:bodyPr/>
          <a:lstStyle/>
          <a:p>
            <a:pPr/>
          </a:p>
        </p:txBody>
      </p:sp>
      <p:pic>
        <p:nvPicPr>
          <p:cNvPr id="760" name="112.jpg" descr="1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Slide Title"/>
          <p:cNvSpPr txBox="1"/>
          <p:nvPr>
            <p:ph type="title"/>
          </p:nvPr>
        </p:nvSpPr>
        <p:spPr>
          <a:prstGeom prst="rect">
            <a:avLst/>
          </a:prstGeom>
        </p:spPr>
        <p:txBody>
          <a:bodyPr/>
          <a:lstStyle/>
          <a:p>
            <a:pPr/>
          </a:p>
        </p:txBody>
      </p:sp>
      <p:sp>
        <p:nvSpPr>
          <p:cNvPr id="765" name="Slide Subtitle"/>
          <p:cNvSpPr txBox="1"/>
          <p:nvPr>
            <p:ph type="body" idx="21"/>
          </p:nvPr>
        </p:nvSpPr>
        <p:spPr>
          <a:prstGeom prst="rect">
            <a:avLst/>
          </a:prstGeom>
        </p:spPr>
        <p:txBody>
          <a:bodyPr/>
          <a:lstStyle/>
          <a:p>
            <a:pPr/>
          </a:p>
        </p:txBody>
      </p:sp>
      <p:sp>
        <p:nvSpPr>
          <p:cNvPr id="766" name="Slide bullet text"/>
          <p:cNvSpPr txBox="1"/>
          <p:nvPr>
            <p:ph type="body" idx="1"/>
          </p:nvPr>
        </p:nvSpPr>
        <p:spPr>
          <a:prstGeom prst="rect">
            <a:avLst/>
          </a:prstGeom>
        </p:spPr>
        <p:txBody>
          <a:bodyPr/>
          <a:lstStyle/>
          <a:p>
            <a:pPr/>
          </a:p>
        </p:txBody>
      </p:sp>
      <p:pic>
        <p:nvPicPr>
          <p:cNvPr id="767" name="114.jpg" descr="1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Slide Title"/>
          <p:cNvSpPr txBox="1"/>
          <p:nvPr>
            <p:ph type="title"/>
          </p:nvPr>
        </p:nvSpPr>
        <p:spPr>
          <a:prstGeom prst="rect">
            <a:avLst/>
          </a:prstGeom>
        </p:spPr>
        <p:txBody>
          <a:bodyPr/>
          <a:lstStyle/>
          <a:p>
            <a:pPr/>
          </a:p>
        </p:txBody>
      </p:sp>
      <p:sp>
        <p:nvSpPr>
          <p:cNvPr id="772" name="Slide Subtitle"/>
          <p:cNvSpPr txBox="1"/>
          <p:nvPr>
            <p:ph type="body" idx="21"/>
          </p:nvPr>
        </p:nvSpPr>
        <p:spPr>
          <a:prstGeom prst="rect">
            <a:avLst/>
          </a:prstGeom>
        </p:spPr>
        <p:txBody>
          <a:bodyPr/>
          <a:lstStyle/>
          <a:p>
            <a:pPr/>
          </a:p>
        </p:txBody>
      </p:sp>
      <p:sp>
        <p:nvSpPr>
          <p:cNvPr id="773" name="Slide bullet text"/>
          <p:cNvSpPr txBox="1"/>
          <p:nvPr>
            <p:ph type="body" idx="1"/>
          </p:nvPr>
        </p:nvSpPr>
        <p:spPr>
          <a:prstGeom prst="rect">
            <a:avLst/>
          </a:prstGeom>
        </p:spPr>
        <p:txBody>
          <a:bodyPr/>
          <a:lstStyle/>
          <a:p>
            <a:pPr/>
          </a:p>
        </p:txBody>
      </p:sp>
      <p:pic>
        <p:nvPicPr>
          <p:cNvPr id="774" name="115.jpg" descr="1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lide Title"/>
          <p:cNvSpPr txBox="1"/>
          <p:nvPr>
            <p:ph type="title"/>
          </p:nvPr>
        </p:nvSpPr>
        <p:spPr>
          <a:prstGeom prst="rect">
            <a:avLst/>
          </a:prstGeom>
        </p:spPr>
        <p:txBody>
          <a:bodyPr/>
          <a:lstStyle/>
          <a:p>
            <a:pPr/>
          </a:p>
        </p:txBody>
      </p:sp>
      <p:sp>
        <p:nvSpPr>
          <p:cNvPr id="277" name="Slide Subtitle"/>
          <p:cNvSpPr txBox="1"/>
          <p:nvPr>
            <p:ph type="body" idx="21"/>
          </p:nvPr>
        </p:nvSpPr>
        <p:spPr>
          <a:prstGeom prst="rect">
            <a:avLst/>
          </a:prstGeom>
        </p:spPr>
        <p:txBody>
          <a:bodyPr/>
          <a:lstStyle/>
          <a:p>
            <a:pPr/>
          </a:p>
        </p:txBody>
      </p:sp>
      <p:sp>
        <p:nvSpPr>
          <p:cNvPr id="278" name="Slide bullet text"/>
          <p:cNvSpPr txBox="1"/>
          <p:nvPr>
            <p:ph type="body" idx="1"/>
          </p:nvPr>
        </p:nvSpPr>
        <p:spPr>
          <a:prstGeom prst="rect">
            <a:avLst/>
          </a:prstGeom>
        </p:spPr>
        <p:txBody>
          <a:bodyPr/>
          <a:lstStyle/>
          <a:p>
            <a:pPr/>
          </a:p>
        </p:txBody>
      </p:sp>
      <p:pic>
        <p:nvPicPr>
          <p:cNvPr id="279"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lide Title"/>
          <p:cNvSpPr txBox="1"/>
          <p:nvPr>
            <p:ph type="title"/>
          </p:nvPr>
        </p:nvSpPr>
        <p:spPr>
          <a:prstGeom prst="rect">
            <a:avLst/>
          </a:prstGeom>
        </p:spPr>
        <p:txBody>
          <a:bodyPr/>
          <a:lstStyle/>
          <a:p>
            <a:pPr/>
          </a:p>
        </p:txBody>
      </p:sp>
      <p:sp>
        <p:nvSpPr>
          <p:cNvPr id="779" name="Slide Subtitle"/>
          <p:cNvSpPr txBox="1"/>
          <p:nvPr>
            <p:ph type="body" idx="21"/>
          </p:nvPr>
        </p:nvSpPr>
        <p:spPr>
          <a:prstGeom prst="rect">
            <a:avLst/>
          </a:prstGeom>
        </p:spPr>
        <p:txBody>
          <a:bodyPr/>
          <a:lstStyle/>
          <a:p>
            <a:pPr/>
          </a:p>
        </p:txBody>
      </p:sp>
      <p:sp>
        <p:nvSpPr>
          <p:cNvPr id="780" name="Slide bullet text"/>
          <p:cNvSpPr txBox="1"/>
          <p:nvPr>
            <p:ph type="body" idx="1"/>
          </p:nvPr>
        </p:nvSpPr>
        <p:spPr>
          <a:prstGeom prst="rect">
            <a:avLst/>
          </a:prstGeom>
        </p:spPr>
        <p:txBody>
          <a:bodyPr/>
          <a:lstStyle/>
          <a:p>
            <a:pPr/>
          </a:p>
        </p:txBody>
      </p:sp>
      <p:pic>
        <p:nvPicPr>
          <p:cNvPr id="781" name="116.jpg" descr="1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Slide Title"/>
          <p:cNvSpPr txBox="1"/>
          <p:nvPr>
            <p:ph type="title"/>
          </p:nvPr>
        </p:nvSpPr>
        <p:spPr>
          <a:prstGeom prst="rect">
            <a:avLst/>
          </a:prstGeom>
        </p:spPr>
        <p:txBody>
          <a:bodyPr/>
          <a:lstStyle/>
          <a:p>
            <a:pPr/>
          </a:p>
        </p:txBody>
      </p:sp>
      <p:sp>
        <p:nvSpPr>
          <p:cNvPr id="786" name="Slide Subtitle"/>
          <p:cNvSpPr txBox="1"/>
          <p:nvPr>
            <p:ph type="body" idx="21"/>
          </p:nvPr>
        </p:nvSpPr>
        <p:spPr>
          <a:prstGeom prst="rect">
            <a:avLst/>
          </a:prstGeom>
        </p:spPr>
        <p:txBody>
          <a:bodyPr/>
          <a:lstStyle/>
          <a:p>
            <a:pPr/>
          </a:p>
        </p:txBody>
      </p:sp>
      <p:sp>
        <p:nvSpPr>
          <p:cNvPr id="787" name="Slide bullet text"/>
          <p:cNvSpPr txBox="1"/>
          <p:nvPr>
            <p:ph type="body" idx="1"/>
          </p:nvPr>
        </p:nvSpPr>
        <p:spPr>
          <a:prstGeom prst="rect">
            <a:avLst/>
          </a:prstGeom>
        </p:spPr>
        <p:txBody>
          <a:bodyPr/>
          <a:lstStyle/>
          <a:p>
            <a:pPr/>
          </a:p>
        </p:txBody>
      </p:sp>
      <p:pic>
        <p:nvPicPr>
          <p:cNvPr id="788" name="119.jpg" descr="1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Slide Title"/>
          <p:cNvSpPr txBox="1"/>
          <p:nvPr>
            <p:ph type="title"/>
          </p:nvPr>
        </p:nvSpPr>
        <p:spPr>
          <a:prstGeom prst="rect">
            <a:avLst/>
          </a:prstGeom>
        </p:spPr>
        <p:txBody>
          <a:bodyPr/>
          <a:lstStyle/>
          <a:p>
            <a:pPr/>
          </a:p>
        </p:txBody>
      </p:sp>
      <p:sp>
        <p:nvSpPr>
          <p:cNvPr id="793" name="Slide Subtitle"/>
          <p:cNvSpPr txBox="1"/>
          <p:nvPr>
            <p:ph type="body" idx="21"/>
          </p:nvPr>
        </p:nvSpPr>
        <p:spPr>
          <a:prstGeom prst="rect">
            <a:avLst/>
          </a:prstGeom>
        </p:spPr>
        <p:txBody>
          <a:bodyPr/>
          <a:lstStyle/>
          <a:p>
            <a:pPr/>
          </a:p>
        </p:txBody>
      </p:sp>
      <p:sp>
        <p:nvSpPr>
          <p:cNvPr id="794" name="Slide bullet text"/>
          <p:cNvSpPr txBox="1"/>
          <p:nvPr>
            <p:ph type="body" idx="1"/>
          </p:nvPr>
        </p:nvSpPr>
        <p:spPr>
          <a:prstGeom prst="rect">
            <a:avLst/>
          </a:prstGeom>
        </p:spPr>
        <p:txBody>
          <a:bodyPr/>
          <a:lstStyle/>
          <a:p>
            <a:pPr/>
          </a:p>
        </p:txBody>
      </p:sp>
      <p:pic>
        <p:nvPicPr>
          <p:cNvPr id="795" name="120.jpg" descr="12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Slide Title"/>
          <p:cNvSpPr txBox="1"/>
          <p:nvPr>
            <p:ph type="title"/>
          </p:nvPr>
        </p:nvSpPr>
        <p:spPr>
          <a:prstGeom prst="rect">
            <a:avLst/>
          </a:prstGeom>
        </p:spPr>
        <p:txBody>
          <a:bodyPr/>
          <a:lstStyle/>
          <a:p>
            <a:pPr/>
          </a:p>
        </p:txBody>
      </p:sp>
      <p:sp>
        <p:nvSpPr>
          <p:cNvPr id="798" name="Slide Subtitle"/>
          <p:cNvSpPr txBox="1"/>
          <p:nvPr>
            <p:ph type="body" idx="21"/>
          </p:nvPr>
        </p:nvSpPr>
        <p:spPr>
          <a:prstGeom prst="rect">
            <a:avLst/>
          </a:prstGeom>
        </p:spPr>
        <p:txBody>
          <a:bodyPr/>
          <a:lstStyle/>
          <a:p>
            <a:pPr/>
          </a:p>
        </p:txBody>
      </p:sp>
      <p:sp>
        <p:nvSpPr>
          <p:cNvPr id="799" name="Slide bullet text"/>
          <p:cNvSpPr txBox="1"/>
          <p:nvPr>
            <p:ph type="body" idx="1"/>
          </p:nvPr>
        </p:nvSpPr>
        <p:spPr>
          <a:prstGeom prst="rect">
            <a:avLst/>
          </a:prstGeom>
        </p:spPr>
        <p:txBody>
          <a:bodyPr/>
          <a:lstStyle/>
          <a:p>
            <a:pPr/>
          </a:p>
        </p:txBody>
      </p:sp>
      <p:pic>
        <p:nvPicPr>
          <p:cNvPr id="800" name="123.jpg" descr="1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Slide Title"/>
          <p:cNvSpPr txBox="1"/>
          <p:nvPr>
            <p:ph type="title"/>
          </p:nvPr>
        </p:nvSpPr>
        <p:spPr>
          <a:prstGeom prst="rect">
            <a:avLst/>
          </a:prstGeom>
        </p:spPr>
        <p:txBody>
          <a:bodyPr/>
          <a:lstStyle/>
          <a:p>
            <a:pPr/>
          </a:p>
        </p:txBody>
      </p:sp>
      <p:sp>
        <p:nvSpPr>
          <p:cNvPr id="805" name="Slide Subtitle"/>
          <p:cNvSpPr txBox="1"/>
          <p:nvPr>
            <p:ph type="body" idx="21"/>
          </p:nvPr>
        </p:nvSpPr>
        <p:spPr>
          <a:prstGeom prst="rect">
            <a:avLst/>
          </a:prstGeom>
        </p:spPr>
        <p:txBody>
          <a:bodyPr/>
          <a:lstStyle/>
          <a:p>
            <a:pPr/>
          </a:p>
        </p:txBody>
      </p:sp>
      <p:sp>
        <p:nvSpPr>
          <p:cNvPr id="806" name="Slide bullet text"/>
          <p:cNvSpPr txBox="1"/>
          <p:nvPr>
            <p:ph type="body" idx="1"/>
          </p:nvPr>
        </p:nvSpPr>
        <p:spPr>
          <a:prstGeom prst="rect">
            <a:avLst/>
          </a:prstGeom>
        </p:spPr>
        <p:txBody>
          <a:bodyPr/>
          <a:lstStyle/>
          <a:p>
            <a:pPr/>
          </a:p>
        </p:txBody>
      </p:sp>
      <p:pic>
        <p:nvPicPr>
          <p:cNvPr id="807" name="124.jpg" descr="12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Slide Title"/>
          <p:cNvSpPr txBox="1"/>
          <p:nvPr>
            <p:ph type="title"/>
          </p:nvPr>
        </p:nvSpPr>
        <p:spPr>
          <a:prstGeom prst="rect">
            <a:avLst/>
          </a:prstGeom>
        </p:spPr>
        <p:txBody>
          <a:bodyPr/>
          <a:lstStyle/>
          <a:p>
            <a:pPr/>
          </a:p>
        </p:txBody>
      </p:sp>
      <p:sp>
        <p:nvSpPr>
          <p:cNvPr id="810" name="Slide Subtitle"/>
          <p:cNvSpPr txBox="1"/>
          <p:nvPr>
            <p:ph type="body" idx="21"/>
          </p:nvPr>
        </p:nvSpPr>
        <p:spPr>
          <a:prstGeom prst="rect">
            <a:avLst/>
          </a:prstGeom>
        </p:spPr>
        <p:txBody>
          <a:bodyPr/>
          <a:lstStyle/>
          <a:p>
            <a:pPr/>
          </a:p>
        </p:txBody>
      </p:sp>
      <p:sp>
        <p:nvSpPr>
          <p:cNvPr id="811" name="Slide bullet text"/>
          <p:cNvSpPr txBox="1"/>
          <p:nvPr>
            <p:ph type="body" idx="1"/>
          </p:nvPr>
        </p:nvSpPr>
        <p:spPr>
          <a:prstGeom prst="rect">
            <a:avLst/>
          </a:prstGeom>
        </p:spPr>
        <p:txBody>
          <a:bodyPr/>
          <a:lstStyle/>
          <a:p>
            <a:pPr/>
          </a:p>
        </p:txBody>
      </p:sp>
      <p:pic>
        <p:nvPicPr>
          <p:cNvPr id="812" name="127.jpg" descr="1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Slide Title"/>
          <p:cNvSpPr txBox="1"/>
          <p:nvPr>
            <p:ph type="title"/>
          </p:nvPr>
        </p:nvSpPr>
        <p:spPr>
          <a:prstGeom prst="rect">
            <a:avLst/>
          </a:prstGeom>
        </p:spPr>
        <p:txBody>
          <a:bodyPr/>
          <a:lstStyle/>
          <a:p>
            <a:pPr/>
          </a:p>
        </p:txBody>
      </p:sp>
      <p:sp>
        <p:nvSpPr>
          <p:cNvPr id="817" name="Slide Subtitle"/>
          <p:cNvSpPr txBox="1"/>
          <p:nvPr>
            <p:ph type="body" idx="21"/>
          </p:nvPr>
        </p:nvSpPr>
        <p:spPr>
          <a:prstGeom prst="rect">
            <a:avLst/>
          </a:prstGeom>
        </p:spPr>
        <p:txBody>
          <a:bodyPr/>
          <a:lstStyle/>
          <a:p>
            <a:pPr/>
          </a:p>
        </p:txBody>
      </p:sp>
      <p:sp>
        <p:nvSpPr>
          <p:cNvPr id="818" name="Slide bullet text"/>
          <p:cNvSpPr txBox="1"/>
          <p:nvPr>
            <p:ph type="body" idx="1"/>
          </p:nvPr>
        </p:nvSpPr>
        <p:spPr>
          <a:prstGeom prst="rect">
            <a:avLst/>
          </a:prstGeom>
        </p:spPr>
        <p:txBody>
          <a:bodyPr/>
          <a:lstStyle/>
          <a:p>
            <a:pPr/>
          </a:p>
        </p:txBody>
      </p:sp>
      <p:pic>
        <p:nvPicPr>
          <p:cNvPr id="819" name="128.jpg" descr="1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3" name="Slide Title"/>
          <p:cNvSpPr txBox="1"/>
          <p:nvPr>
            <p:ph type="title"/>
          </p:nvPr>
        </p:nvSpPr>
        <p:spPr>
          <a:prstGeom prst="rect">
            <a:avLst/>
          </a:prstGeom>
        </p:spPr>
        <p:txBody>
          <a:bodyPr/>
          <a:lstStyle/>
          <a:p>
            <a:pPr/>
          </a:p>
        </p:txBody>
      </p:sp>
      <p:sp>
        <p:nvSpPr>
          <p:cNvPr id="824" name="Slide Subtitle"/>
          <p:cNvSpPr txBox="1"/>
          <p:nvPr>
            <p:ph type="body" idx="21"/>
          </p:nvPr>
        </p:nvSpPr>
        <p:spPr>
          <a:prstGeom prst="rect">
            <a:avLst/>
          </a:prstGeom>
        </p:spPr>
        <p:txBody>
          <a:bodyPr/>
          <a:lstStyle/>
          <a:p>
            <a:pPr/>
          </a:p>
        </p:txBody>
      </p:sp>
      <p:sp>
        <p:nvSpPr>
          <p:cNvPr id="825" name="Slide bullet text"/>
          <p:cNvSpPr txBox="1"/>
          <p:nvPr>
            <p:ph type="body" idx="1"/>
          </p:nvPr>
        </p:nvSpPr>
        <p:spPr>
          <a:prstGeom prst="rect">
            <a:avLst/>
          </a:prstGeom>
        </p:spPr>
        <p:txBody>
          <a:bodyPr/>
          <a:lstStyle/>
          <a:p>
            <a:pPr/>
          </a:p>
        </p:txBody>
      </p:sp>
      <p:pic>
        <p:nvPicPr>
          <p:cNvPr id="826" name="129.jpg" descr="1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Slide Title"/>
          <p:cNvSpPr txBox="1"/>
          <p:nvPr>
            <p:ph type="title"/>
          </p:nvPr>
        </p:nvSpPr>
        <p:spPr>
          <a:prstGeom prst="rect">
            <a:avLst/>
          </a:prstGeom>
        </p:spPr>
        <p:txBody>
          <a:bodyPr/>
          <a:lstStyle/>
          <a:p>
            <a:pPr/>
          </a:p>
        </p:txBody>
      </p:sp>
      <p:sp>
        <p:nvSpPr>
          <p:cNvPr id="831" name="Slide Subtitle"/>
          <p:cNvSpPr txBox="1"/>
          <p:nvPr>
            <p:ph type="body" idx="21"/>
          </p:nvPr>
        </p:nvSpPr>
        <p:spPr>
          <a:prstGeom prst="rect">
            <a:avLst/>
          </a:prstGeom>
        </p:spPr>
        <p:txBody>
          <a:bodyPr/>
          <a:lstStyle/>
          <a:p>
            <a:pPr/>
          </a:p>
        </p:txBody>
      </p:sp>
      <p:sp>
        <p:nvSpPr>
          <p:cNvPr id="832" name="Slide bullet text"/>
          <p:cNvSpPr txBox="1"/>
          <p:nvPr>
            <p:ph type="body" idx="1"/>
          </p:nvPr>
        </p:nvSpPr>
        <p:spPr>
          <a:prstGeom prst="rect">
            <a:avLst/>
          </a:prstGeom>
        </p:spPr>
        <p:txBody>
          <a:bodyPr/>
          <a:lstStyle/>
          <a:p>
            <a:pPr/>
          </a:p>
        </p:txBody>
      </p:sp>
      <p:pic>
        <p:nvPicPr>
          <p:cNvPr id="833" name="130.jpg" descr="1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7" name="Slide Title"/>
          <p:cNvSpPr txBox="1"/>
          <p:nvPr>
            <p:ph type="title"/>
          </p:nvPr>
        </p:nvSpPr>
        <p:spPr>
          <a:prstGeom prst="rect">
            <a:avLst/>
          </a:prstGeom>
        </p:spPr>
        <p:txBody>
          <a:bodyPr/>
          <a:lstStyle/>
          <a:p>
            <a:pPr/>
          </a:p>
        </p:txBody>
      </p:sp>
      <p:sp>
        <p:nvSpPr>
          <p:cNvPr id="838" name="Slide Subtitle"/>
          <p:cNvSpPr txBox="1"/>
          <p:nvPr>
            <p:ph type="body" idx="21"/>
          </p:nvPr>
        </p:nvSpPr>
        <p:spPr>
          <a:prstGeom prst="rect">
            <a:avLst/>
          </a:prstGeom>
        </p:spPr>
        <p:txBody>
          <a:bodyPr/>
          <a:lstStyle/>
          <a:p>
            <a:pPr/>
          </a:p>
        </p:txBody>
      </p:sp>
      <p:sp>
        <p:nvSpPr>
          <p:cNvPr id="839" name="Slide bullet text"/>
          <p:cNvSpPr txBox="1"/>
          <p:nvPr>
            <p:ph type="body" idx="1"/>
          </p:nvPr>
        </p:nvSpPr>
        <p:spPr>
          <a:prstGeom prst="rect">
            <a:avLst/>
          </a:prstGeom>
        </p:spPr>
        <p:txBody>
          <a:bodyPr/>
          <a:lstStyle/>
          <a:p>
            <a:pPr/>
          </a:p>
        </p:txBody>
      </p:sp>
      <p:pic>
        <p:nvPicPr>
          <p:cNvPr id="840" name="131.jpg" descr="1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lide Title"/>
          <p:cNvSpPr txBox="1"/>
          <p:nvPr>
            <p:ph type="title"/>
          </p:nvPr>
        </p:nvSpPr>
        <p:spPr>
          <a:prstGeom prst="rect">
            <a:avLst/>
          </a:prstGeom>
        </p:spPr>
        <p:txBody>
          <a:bodyPr/>
          <a:lstStyle/>
          <a:p>
            <a:pPr/>
          </a:p>
        </p:txBody>
      </p:sp>
      <p:sp>
        <p:nvSpPr>
          <p:cNvPr id="284" name="Slide Subtitle"/>
          <p:cNvSpPr txBox="1"/>
          <p:nvPr>
            <p:ph type="body" idx="21"/>
          </p:nvPr>
        </p:nvSpPr>
        <p:spPr>
          <a:prstGeom prst="rect">
            <a:avLst/>
          </a:prstGeom>
        </p:spPr>
        <p:txBody>
          <a:bodyPr/>
          <a:lstStyle/>
          <a:p>
            <a:pPr/>
          </a:p>
        </p:txBody>
      </p:sp>
      <p:sp>
        <p:nvSpPr>
          <p:cNvPr id="285" name="Slide bullet text"/>
          <p:cNvSpPr txBox="1"/>
          <p:nvPr>
            <p:ph type="body" idx="1"/>
          </p:nvPr>
        </p:nvSpPr>
        <p:spPr>
          <a:prstGeom prst="rect">
            <a:avLst/>
          </a:prstGeom>
        </p:spPr>
        <p:txBody>
          <a:bodyPr/>
          <a:lstStyle/>
          <a:p>
            <a:pPr/>
          </a:p>
        </p:txBody>
      </p:sp>
      <p:pic>
        <p:nvPicPr>
          <p:cNvPr id="286"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Slide Title"/>
          <p:cNvSpPr txBox="1"/>
          <p:nvPr>
            <p:ph type="title"/>
          </p:nvPr>
        </p:nvSpPr>
        <p:spPr>
          <a:prstGeom prst="rect">
            <a:avLst/>
          </a:prstGeom>
        </p:spPr>
        <p:txBody>
          <a:bodyPr/>
          <a:lstStyle/>
          <a:p>
            <a:pPr/>
          </a:p>
        </p:txBody>
      </p:sp>
      <p:sp>
        <p:nvSpPr>
          <p:cNvPr id="845" name="Slide Subtitle"/>
          <p:cNvSpPr txBox="1"/>
          <p:nvPr>
            <p:ph type="body" idx="21"/>
          </p:nvPr>
        </p:nvSpPr>
        <p:spPr>
          <a:prstGeom prst="rect">
            <a:avLst/>
          </a:prstGeom>
        </p:spPr>
        <p:txBody>
          <a:bodyPr/>
          <a:lstStyle/>
          <a:p>
            <a:pPr/>
          </a:p>
        </p:txBody>
      </p:sp>
      <p:sp>
        <p:nvSpPr>
          <p:cNvPr id="846" name="Slide bullet text"/>
          <p:cNvSpPr txBox="1"/>
          <p:nvPr>
            <p:ph type="body" idx="1"/>
          </p:nvPr>
        </p:nvSpPr>
        <p:spPr>
          <a:prstGeom prst="rect">
            <a:avLst/>
          </a:prstGeom>
        </p:spPr>
        <p:txBody>
          <a:bodyPr/>
          <a:lstStyle/>
          <a:p>
            <a:pPr/>
          </a:p>
        </p:txBody>
      </p:sp>
      <p:pic>
        <p:nvPicPr>
          <p:cNvPr id="847" name="133.jpg" descr="1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Slide Title"/>
          <p:cNvSpPr txBox="1"/>
          <p:nvPr>
            <p:ph type="title"/>
          </p:nvPr>
        </p:nvSpPr>
        <p:spPr>
          <a:prstGeom prst="rect">
            <a:avLst/>
          </a:prstGeom>
        </p:spPr>
        <p:txBody>
          <a:bodyPr/>
          <a:lstStyle/>
          <a:p>
            <a:pPr/>
          </a:p>
        </p:txBody>
      </p:sp>
      <p:sp>
        <p:nvSpPr>
          <p:cNvPr id="852" name="Slide Subtitle"/>
          <p:cNvSpPr txBox="1"/>
          <p:nvPr>
            <p:ph type="body" idx="21"/>
          </p:nvPr>
        </p:nvSpPr>
        <p:spPr>
          <a:prstGeom prst="rect">
            <a:avLst/>
          </a:prstGeom>
        </p:spPr>
        <p:txBody>
          <a:bodyPr/>
          <a:lstStyle/>
          <a:p>
            <a:pPr/>
          </a:p>
        </p:txBody>
      </p:sp>
      <p:sp>
        <p:nvSpPr>
          <p:cNvPr id="853" name="Slide bullet text"/>
          <p:cNvSpPr txBox="1"/>
          <p:nvPr>
            <p:ph type="body" idx="1"/>
          </p:nvPr>
        </p:nvSpPr>
        <p:spPr>
          <a:prstGeom prst="rect">
            <a:avLst/>
          </a:prstGeom>
        </p:spPr>
        <p:txBody>
          <a:bodyPr/>
          <a:lstStyle/>
          <a:p>
            <a:pPr/>
          </a:p>
        </p:txBody>
      </p:sp>
      <p:pic>
        <p:nvPicPr>
          <p:cNvPr id="854" name="134.jpg" descr="1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8" name="Slide Title"/>
          <p:cNvSpPr txBox="1"/>
          <p:nvPr>
            <p:ph type="title"/>
          </p:nvPr>
        </p:nvSpPr>
        <p:spPr>
          <a:prstGeom prst="rect">
            <a:avLst/>
          </a:prstGeom>
        </p:spPr>
        <p:txBody>
          <a:bodyPr/>
          <a:lstStyle/>
          <a:p>
            <a:pPr/>
          </a:p>
        </p:txBody>
      </p:sp>
      <p:sp>
        <p:nvSpPr>
          <p:cNvPr id="859" name="Slide Subtitle"/>
          <p:cNvSpPr txBox="1"/>
          <p:nvPr>
            <p:ph type="body" idx="21"/>
          </p:nvPr>
        </p:nvSpPr>
        <p:spPr>
          <a:prstGeom prst="rect">
            <a:avLst/>
          </a:prstGeom>
        </p:spPr>
        <p:txBody>
          <a:bodyPr/>
          <a:lstStyle/>
          <a:p>
            <a:pPr/>
          </a:p>
        </p:txBody>
      </p:sp>
      <p:sp>
        <p:nvSpPr>
          <p:cNvPr id="860" name="Slide bullet text"/>
          <p:cNvSpPr txBox="1"/>
          <p:nvPr>
            <p:ph type="body" idx="1"/>
          </p:nvPr>
        </p:nvSpPr>
        <p:spPr>
          <a:prstGeom prst="rect">
            <a:avLst/>
          </a:prstGeom>
        </p:spPr>
        <p:txBody>
          <a:bodyPr/>
          <a:lstStyle/>
          <a:p>
            <a:pPr/>
          </a:p>
        </p:txBody>
      </p:sp>
      <p:pic>
        <p:nvPicPr>
          <p:cNvPr id="861" name="135.jpg" descr="1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5" name="Slide Title"/>
          <p:cNvSpPr txBox="1"/>
          <p:nvPr>
            <p:ph type="title"/>
          </p:nvPr>
        </p:nvSpPr>
        <p:spPr>
          <a:prstGeom prst="rect">
            <a:avLst/>
          </a:prstGeom>
        </p:spPr>
        <p:txBody>
          <a:bodyPr/>
          <a:lstStyle/>
          <a:p>
            <a:pPr/>
          </a:p>
        </p:txBody>
      </p:sp>
      <p:sp>
        <p:nvSpPr>
          <p:cNvPr id="866" name="Slide Subtitle"/>
          <p:cNvSpPr txBox="1"/>
          <p:nvPr>
            <p:ph type="body" idx="21"/>
          </p:nvPr>
        </p:nvSpPr>
        <p:spPr>
          <a:prstGeom prst="rect">
            <a:avLst/>
          </a:prstGeom>
        </p:spPr>
        <p:txBody>
          <a:bodyPr/>
          <a:lstStyle/>
          <a:p>
            <a:pPr/>
          </a:p>
        </p:txBody>
      </p:sp>
      <p:sp>
        <p:nvSpPr>
          <p:cNvPr id="867" name="Slide bullet text"/>
          <p:cNvSpPr txBox="1"/>
          <p:nvPr>
            <p:ph type="body" idx="1"/>
          </p:nvPr>
        </p:nvSpPr>
        <p:spPr>
          <a:prstGeom prst="rect">
            <a:avLst/>
          </a:prstGeom>
        </p:spPr>
        <p:txBody>
          <a:bodyPr/>
          <a:lstStyle/>
          <a:p>
            <a:pPr/>
          </a:p>
        </p:txBody>
      </p:sp>
      <p:pic>
        <p:nvPicPr>
          <p:cNvPr id="868" name="137.jpg" descr="1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Slide Title"/>
          <p:cNvSpPr txBox="1"/>
          <p:nvPr>
            <p:ph type="title"/>
          </p:nvPr>
        </p:nvSpPr>
        <p:spPr>
          <a:prstGeom prst="rect">
            <a:avLst/>
          </a:prstGeom>
        </p:spPr>
        <p:txBody>
          <a:bodyPr/>
          <a:lstStyle/>
          <a:p>
            <a:pPr/>
          </a:p>
        </p:txBody>
      </p:sp>
      <p:sp>
        <p:nvSpPr>
          <p:cNvPr id="873" name="Slide Subtitle"/>
          <p:cNvSpPr txBox="1"/>
          <p:nvPr>
            <p:ph type="body" idx="21"/>
          </p:nvPr>
        </p:nvSpPr>
        <p:spPr>
          <a:prstGeom prst="rect">
            <a:avLst/>
          </a:prstGeom>
        </p:spPr>
        <p:txBody>
          <a:bodyPr/>
          <a:lstStyle/>
          <a:p>
            <a:pPr/>
          </a:p>
        </p:txBody>
      </p:sp>
      <p:sp>
        <p:nvSpPr>
          <p:cNvPr id="874" name="Slide bullet text"/>
          <p:cNvSpPr txBox="1"/>
          <p:nvPr>
            <p:ph type="body" idx="1"/>
          </p:nvPr>
        </p:nvSpPr>
        <p:spPr>
          <a:prstGeom prst="rect">
            <a:avLst/>
          </a:prstGeom>
        </p:spPr>
        <p:txBody>
          <a:bodyPr/>
          <a:lstStyle/>
          <a:p>
            <a:pPr/>
          </a:p>
        </p:txBody>
      </p:sp>
      <p:pic>
        <p:nvPicPr>
          <p:cNvPr id="875" name="138.jpg" descr="1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Slide Title"/>
          <p:cNvSpPr txBox="1"/>
          <p:nvPr>
            <p:ph type="title"/>
          </p:nvPr>
        </p:nvSpPr>
        <p:spPr>
          <a:prstGeom prst="rect">
            <a:avLst/>
          </a:prstGeom>
        </p:spPr>
        <p:txBody>
          <a:bodyPr/>
          <a:lstStyle/>
          <a:p>
            <a:pPr/>
          </a:p>
        </p:txBody>
      </p:sp>
      <p:sp>
        <p:nvSpPr>
          <p:cNvPr id="880" name="Slide Subtitle"/>
          <p:cNvSpPr txBox="1"/>
          <p:nvPr>
            <p:ph type="body" idx="21"/>
          </p:nvPr>
        </p:nvSpPr>
        <p:spPr>
          <a:prstGeom prst="rect">
            <a:avLst/>
          </a:prstGeom>
        </p:spPr>
        <p:txBody>
          <a:bodyPr/>
          <a:lstStyle/>
          <a:p>
            <a:pPr/>
          </a:p>
        </p:txBody>
      </p:sp>
      <p:sp>
        <p:nvSpPr>
          <p:cNvPr id="881" name="Slide bullet text"/>
          <p:cNvSpPr txBox="1"/>
          <p:nvPr>
            <p:ph type="body" idx="1"/>
          </p:nvPr>
        </p:nvSpPr>
        <p:spPr>
          <a:prstGeom prst="rect">
            <a:avLst/>
          </a:prstGeom>
        </p:spPr>
        <p:txBody>
          <a:bodyPr/>
          <a:lstStyle/>
          <a:p>
            <a:pPr/>
          </a:p>
        </p:txBody>
      </p:sp>
      <p:pic>
        <p:nvPicPr>
          <p:cNvPr id="882" name="139.jpg" descr="1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6" name="Slide Title"/>
          <p:cNvSpPr txBox="1"/>
          <p:nvPr>
            <p:ph type="title"/>
          </p:nvPr>
        </p:nvSpPr>
        <p:spPr>
          <a:prstGeom prst="rect">
            <a:avLst/>
          </a:prstGeom>
        </p:spPr>
        <p:txBody>
          <a:bodyPr/>
          <a:lstStyle/>
          <a:p>
            <a:pPr/>
          </a:p>
        </p:txBody>
      </p:sp>
      <p:sp>
        <p:nvSpPr>
          <p:cNvPr id="887" name="Slide Subtitle"/>
          <p:cNvSpPr txBox="1"/>
          <p:nvPr>
            <p:ph type="body" idx="21"/>
          </p:nvPr>
        </p:nvSpPr>
        <p:spPr>
          <a:prstGeom prst="rect">
            <a:avLst/>
          </a:prstGeom>
        </p:spPr>
        <p:txBody>
          <a:bodyPr/>
          <a:lstStyle/>
          <a:p>
            <a:pPr/>
          </a:p>
        </p:txBody>
      </p:sp>
      <p:sp>
        <p:nvSpPr>
          <p:cNvPr id="888" name="Slide bullet text"/>
          <p:cNvSpPr txBox="1"/>
          <p:nvPr>
            <p:ph type="body" idx="1"/>
          </p:nvPr>
        </p:nvSpPr>
        <p:spPr>
          <a:prstGeom prst="rect">
            <a:avLst/>
          </a:prstGeom>
        </p:spPr>
        <p:txBody>
          <a:bodyPr/>
          <a:lstStyle/>
          <a:p>
            <a:pPr/>
          </a:p>
        </p:txBody>
      </p:sp>
      <p:pic>
        <p:nvPicPr>
          <p:cNvPr id="889" name="140.jpg" descr="1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Slide Title"/>
          <p:cNvSpPr txBox="1"/>
          <p:nvPr>
            <p:ph type="title"/>
          </p:nvPr>
        </p:nvSpPr>
        <p:spPr>
          <a:prstGeom prst="rect">
            <a:avLst/>
          </a:prstGeom>
        </p:spPr>
        <p:txBody>
          <a:bodyPr/>
          <a:lstStyle/>
          <a:p>
            <a:pPr/>
          </a:p>
        </p:txBody>
      </p:sp>
      <p:sp>
        <p:nvSpPr>
          <p:cNvPr id="894" name="Slide Subtitle"/>
          <p:cNvSpPr txBox="1"/>
          <p:nvPr>
            <p:ph type="body" idx="21"/>
          </p:nvPr>
        </p:nvSpPr>
        <p:spPr>
          <a:prstGeom prst="rect">
            <a:avLst/>
          </a:prstGeom>
        </p:spPr>
        <p:txBody>
          <a:bodyPr/>
          <a:lstStyle/>
          <a:p>
            <a:pPr/>
          </a:p>
        </p:txBody>
      </p:sp>
      <p:sp>
        <p:nvSpPr>
          <p:cNvPr id="895" name="Slide bullet text"/>
          <p:cNvSpPr txBox="1"/>
          <p:nvPr>
            <p:ph type="body" idx="1"/>
          </p:nvPr>
        </p:nvSpPr>
        <p:spPr>
          <a:prstGeom prst="rect">
            <a:avLst/>
          </a:prstGeom>
        </p:spPr>
        <p:txBody>
          <a:bodyPr/>
          <a:lstStyle/>
          <a:p>
            <a:pPr/>
          </a:p>
        </p:txBody>
      </p:sp>
      <p:pic>
        <p:nvPicPr>
          <p:cNvPr id="896" name="141.jpg" descr="1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Slide Title"/>
          <p:cNvSpPr txBox="1"/>
          <p:nvPr>
            <p:ph type="title"/>
          </p:nvPr>
        </p:nvSpPr>
        <p:spPr>
          <a:prstGeom prst="rect">
            <a:avLst/>
          </a:prstGeom>
        </p:spPr>
        <p:txBody>
          <a:bodyPr/>
          <a:lstStyle/>
          <a:p>
            <a:pPr/>
          </a:p>
        </p:txBody>
      </p:sp>
      <p:sp>
        <p:nvSpPr>
          <p:cNvPr id="901" name="Slide Subtitle"/>
          <p:cNvSpPr txBox="1"/>
          <p:nvPr>
            <p:ph type="body" idx="21"/>
          </p:nvPr>
        </p:nvSpPr>
        <p:spPr>
          <a:prstGeom prst="rect">
            <a:avLst/>
          </a:prstGeom>
        </p:spPr>
        <p:txBody>
          <a:bodyPr/>
          <a:lstStyle/>
          <a:p>
            <a:pPr/>
          </a:p>
        </p:txBody>
      </p:sp>
      <p:sp>
        <p:nvSpPr>
          <p:cNvPr id="902" name="Slide bullet text"/>
          <p:cNvSpPr txBox="1"/>
          <p:nvPr>
            <p:ph type="body" idx="1"/>
          </p:nvPr>
        </p:nvSpPr>
        <p:spPr>
          <a:prstGeom prst="rect">
            <a:avLst/>
          </a:prstGeom>
        </p:spPr>
        <p:txBody>
          <a:bodyPr/>
          <a:lstStyle/>
          <a:p>
            <a:pPr/>
          </a:p>
        </p:txBody>
      </p:sp>
      <p:pic>
        <p:nvPicPr>
          <p:cNvPr id="903" name="142.jpg" descr="1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7" name="Slide Title"/>
          <p:cNvSpPr txBox="1"/>
          <p:nvPr>
            <p:ph type="title"/>
          </p:nvPr>
        </p:nvSpPr>
        <p:spPr>
          <a:prstGeom prst="rect">
            <a:avLst/>
          </a:prstGeom>
        </p:spPr>
        <p:txBody>
          <a:bodyPr/>
          <a:lstStyle/>
          <a:p>
            <a:pPr/>
          </a:p>
        </p:txBody>
      </p:sp>
      <p:sp>
        <p:nvSpPr>
          <p:cNvPr id="908" name="Slide Subtitle"/>
          <p:cNvSpPr txBox="1"/>
          <p:nvPr>
            <p:ph type="body" idx="21"/>
          </p:nvPr>
        </p:nvSpPr>
        <p:spPr>
          <a:prstGeom prst="rect">
            <a:avLst/>
          </a:prstGeom>
        </p:spPr>
        <p:txBody>
          <a:bodyPr/>
          <a:lstStyle/>
          <a:p>
            <a:pPr/>
          </a:p>
        </p:txBody>
      </p:sp>
      <p:sp>
        <p:nvSpPr>
          <p:cNvPr id="909" name="Slide bullet text"/>
          <p:cNvSpPr txBox="1"/>
          <p:nvPr>
            <p:ph type="body" idx="1"/>
          </p:nvPr>
        </p:nvSpPr>
        <p:spPr>
          <a:prstGeom prst="rect">
            <a:avLst/>
          </a:prstGeom>
        </p:spPr>
        <p:txBody>
          <a:bodyPr/>
          <a:lstStyle/>
          <a:p>
            <a:pPr/>
          </a:p>
        </p:txBody>
      </p:sp>
      <p:pic>
        <p:nvPicPr>
          <p:cNvPr id="910" name="143.jpg" descr="1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