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1.jpeg" ContentType="image/jpeg"/>
  <Override PartName="/ppt/notesSlides/notesSlide3.xml" ContentType="application/vnd.openxmlformats-officedocument.presentationml.notesSlide+xml"/>
  <Override PartName="/ppt/media/image2.jpeg" ContentType="image/jpeg"/>
  <Override PartName="/ppt/notesSlides/notesSlide4.xml" ContentType="application/vnd.openxmlformats-officedocument.presentationml.notesSlide+xml"/>
  <Override PartName="/ppt/media/image3.jpeg" ContentType="image/jpeg"/>
  <Override PartName="/ppt/notesSlides/notesSlide5.xml" ContentType="application/vnd.openxmlformats-officedocument.presentationml.notesSlide+xml"/>
  <Override PartName="/ppt/media/image4.jpeg" ContentType="image/jpeg"/>
  <Override PartName="/ppt/notesSlides/notesSlide6.xml" ContentType="application/vnd.openxmlformats-officedocument.presentationml.notesSlide+xml"/>
  <Override PartName="/ppt/media/image5.jpeg" ContentType="image/jpeg"/>
  <Override PartName="/ppt/notesSlides/notesSlide7.xml" ContentType="application/vnd.openxmlformats-officedocument.presentationml.notesSlide+xml"/>
  <Override PartName="/ppt/media/image6.jpeg" ContentType="image/jpeg"/>
  <Override PartName="/ppt/notesSlides/notesSlide8.xml" ContentType="application/vnd.openxmlformats-officedocument.presentationml.notesSlide+xml"/>
  <Override PartName="/ppt/media/image7.jpeg" ContentType="image/jpeg"/>
  <Override PartName="/ppt/media/image8.jpeg" ContentType="image/jpeg"/>
  <Override PartName="/ppt/notesSlides/notesSlide9.xml" ContentType="application/vnd.openxmlformats-officedocument.presentationml.notesSlide+xml"/>
  <Override PartName="/ppt/media/image9.jpeg" ContentType="image/jpeg"/>
  <Override PartName="/ppt/notesSlides/notesSlide10.xml" ContentType="application/vnd.openxmlformats-officedocument.presentationml.notesSlide+xml"/>
  <Override PartName="/ppt/media/image10.jpeg" ContentType="image/jpeg"/>
  <Override PartName="/ppt/notesSlides/notesSlide11.xml" ContentType="application/vnd.openxmlformats-officedocument.presentationml.notesSlide+xml"/>
  <Override PartName="/ppt/media/image11.jpeg" ContentType="image/jpeg"/>
  <Override PartName="/ppt/notesSlides/notesSlide12.xml" ContentType="application/vnd.openxmlformats-officedocument.presentationml.notesSlide+xml"/>
  <Override PartName="/ppt/media/image12.jpeg" ContentType="image/jpeg"/>
  <Override PartName="/ppt/notesSlides/notesSlide13.xml" ContentType="application/vnd.openxmlformats-officedocument.presentationml.notesSlide+xml"/>
  <Override PartName="/ppt/media/image13.jpeg" ContentType="image/jpeg"/>
  <Override PartName="/ppt/notesSlides/notesSlide14.xml" ContentType="application/vnd.openxmlformats-officedocument.presentationml.notesSlide+xml"/>
  <Override PartName="/ppt/media/image14.jpeg" ContentType="image/jpeg"/>
  <Override PartName="/ppt/notesSlides/notesSlide15.xml" ContentType="application/vnd.openxmlformats-officedocument.presentationml.notesSlide+xml"/>
  <Override PartName="/ppt/media/image15.jpeg" ContentType="image/jpeg"/>
  <Override PartName="/ppt/notesSlides/notesSlide16.xml" ContentType="application/vnd.openxmlformats-officedocument.presentationml.notesSlide+xml"/>
  <Override PartName="/ppt/media/image16.jpeg" ContentType="image/jpeg"/>
  <Override PartName="/ppt/notesSlides/notesSlide17.xml" ContentType="application/vnd.openxmlformats-officedocument.presentationml.notesSlide+xml"/>
  <Override PartName="/ppt/media/image17.jpeg" ContentType="image/jpeg"/>
  <Override PartName="/ppt/notesSlides/notesSlide18.xml" ContentType="application/vnd.openxmlformats-officedocument.presentationml.notesSlide+xml"/>
  <Override PartName="/ppt/media/image18.jpeg" ContentType="image/jpeg"/>
  <Override PartName="/ppt/notesSlides/notesSlide19.xml" ContentType="application/vnd.openxmlformats-officedocument.presentationml.notesSlide+xml"/>
  <Override PartName="/ppt/media/image19.jpeg" ContentType="image/jpeg"/>
  <Override PartName="/ppt/notesSlides/notesSlide20.xml" ContentType="application/vnd.openxmlformats-officedocument.presentationml.notesSlide+xml"/>
  <Override PartName="/ppt/media/image20.jpeg" ContentType="image/jpeg"/>
  <Override PartName="/ppt/notesSlides/notesSlide21.xml" ContentType="application/vnd.openxmlformats-officedocument.presentationml.notesSlide+xml"/>
  <Override PartName="/ppt/media/image21.jpeg" ContentType="image/jpeg"/>
  <Override PartName="/ppt/notesSlides/notesSlide22.xml" ContentType="application/vnd.openxmlformats-officedocument.presentationml.notesSlide+xml"/>
  <Override PartName="/ppt/media/image22.jpeg" ContentType="image/jpeg"/>
  <Override PartName="/ppt/notesSlides/notesSlide23.xml" ContentType="application/vnd.openxmlformats-officedocument.presentationml.notesSlide+xml"/>
  <Override PartName="/ppt/media/image23.jpeg" ContentType="image/jpeg"/>
  <Override PartName="/ppt/notesSlides/notesSlide24.xml" ContentType="application/vnd.openxmlformats-officedocument.presentationml.notesSlide+xml"/>
  <Override PartName="/ppt/media/image24.jpeg" ContentType="image/jpeg"/>
  <Override PartName="/ppt/notesSlides/notesSlide25.xml" ContentType="application/vnd.openxmlformats-officedocument.presentationml.notesSlide+xml"/>
  <Override PartName="/ppt/media/image25.jpeg" ContentType="image/jpeg"/>
  <Override PartName="/ppt/notesSlides/notesSlide26.xml" ContentType="application/vnd.openxmlformats-officedocument.presentationml.notesSlide+xml"/>
  <Override PartName="/ppt/media/image26.jpeg" ContentType="image/jpeg"/>
  <Override PartName="/ppt/notesSlides/notesSlide27.xml" ContentType="application/vnd.openxmlformats-officedocument.presentationml.notesSlide+xml"/>
  <Override PartName="/ppt/media/image27.jpeg" ContentType="image/jpeg"/>
  <Override PartName="/ppt/notesSlides/notesSlide28.xml" ContentType="application/vnd.openxmlformats-officedocument.presentationml.notesSlide+xml"/>
  <Override PartName="/ppt/media/image28.jpeg" ContentType="image/jpeg"/>
  <Override PartName="/ppt/notesSlides/notesSlide29.xml" ContentType="application/vnd.openxmlformats-officedocument.presentationml.notesSlide+xml"/>
  <Override PartName="/ppt/media/image29.jpeg" ContentType="image/jpeg"/>
  <Override PartName="/ppt/notesSlides/notesSlide30.xml" ContentType="application/vnd.openxmlformats-officedocument.presentationml.notesSlide+xml"/>
  <Override PartName="/ppt/media/image30.jpeg" ContentType="image/jpeg"/>
  <Override PartName="/ppt/notesSlides/notesSlide31.xml" ContentType="application/vnd.openxmlformats-officedocument.presentationml.notesSlide+xml"/>
  <Override PartName="/ppt/media/image31.jpeg" ContentType="image/jpeg"/>
  <Override PartName="/ppt/notesSlides/notesSlide32.xml" ContentType="application/vnd.openxmlformats-officedocument.presentationml.notesSlide+xml"/>
  <Override PartName="/ppt/media/image32.jpeg" ContentType="image/jpeg"/>
  <Override PartName="/ppt/notesSlides/notesSlide33.xml" ContentType="application/vnd.openxmlformats-officedocument.presentationml.notesSlide+xml"/>
  <Override PartName="/ppt/media/image33.jpeg" ContentType="image/jpeg"/>
  <Override PartName="/ppt/notesSlides/notesSlide34.xml" ContentType="application/vnd.openxmlformats-officedocument.presentationml.notesSlide+xml"/>
  <Override PartName="/ppt/media/image34.jpeg" ContentType="image/jpeg"/>
  <Override PartName="/ppt/notesSlides/notesSlide35.xml" ContentType="application/vnd.openxmlformats-officedocument.presentationml.notesSlide+xml"/>
  <Override PartName="/ppt/media/image35.jpeg" ContentType="image/jpeg"/>
  <Override PartName="/ppt/notesSlides/notesSlide36.xml" ContentType="application/vnd.openxmlformats-officedocument.presentationml.notesSlide+xml"/>
  <Override PartName="/ppt/media/image36.jpeg" ContentType="image/jpeg"/>
  <Override PartName="/ppt/notesSlides/notesSlide37.xml" ContentType="application/vnd.openxmlformats-officedocument.presentationml.notesSlide+xml"/>
  <Override PartName="/ppt/media/image37.jpeg" ContentType="image/jpeg"/>
  <Override PartName="/ppt/notesSlides/notesSlide38.xml" ContentType="application/vnd.openxmlformats-officedocument.presentationml.notesSlide+xml"/>
  <Override PartName="/ppt/media/image38.jpeg" ContentType="image/jpeg"/>
  <Override PartName="/ppt/notesSlides/notesSlide39.xml" ContentType="application/vnd.openxmlformats-officedocument.presentationml.notesSlide+xml"/>
  <Override PartName="/ppt/media/image39.jpeg" ContentType="image/jpeg"/>
  <Override PartName="/ppt/notesSlides/notesSlide40.xml" ContentType="application/vnd.openxmlformats-officedocument.presentationml.notesSlide+xml"/>
  <Override PartName="/ppt/media/image40.jpeg" ContentType="image/jpeg"/>
  <Override PartName="/ppt/notesSlides/notesSlide41.xml" ContentType="application/vnd.openxmlformats-officedocument.presentationml.notesSlide+xml"/>
  <Override PartName="/ppt/media/image41.jpeg" ContentType="image/jpeg"/>
  <Override PartName="/ppt/notesSlides/notesSlide42.xml" ContentType="application/vnd.openxmlformats-officedocument.presentationml.notesSlide+xml"/>
  <Override PartName="/ppt/media/image42.jpeg" ContentType="image/jpeg"/>
  <Override PartName="/ppt/notesSlides/notesSlide43.xml" ContentType="application/vnd.openxmlformats-officedocument.presentationml.notesSlide+xml"/>
  <Override PartName="/ppt/media/image43.jpeg" ContentType="image/jpeg"/>
  <Override PartName="/ppt/notesSlides/notesSlide44.xml" ContentType="application/vnd.openxmlformats-officedocument.presentationml.notesSlide+xml"/>
  <Override PartName="/ppt/media/image44.jpeg" ContentType="image/jpeg"/>
  <Override PartName="/ppt/notesSlides/notesSlide45.xml" ContentType="application/vnd.openxmlformats-officedocument.presentationml.notesSlide+xml"/>
  <Override PartName="/ppt/media/image45.jpeg" ContentType="image/jpeg"/>
  <Override PartName="/ppt/notesSlides/notesSlide46.xml" ContentType="application/vnd.openxmlformats-officedocument.presentationml.notesSlide+xml"/>
  <Override PartName="/ppt/media/image46.jpeg" ContentType="image/jpeg"/>
  <Override PartName="/ppt/notesSlides/notesSlide47.xml" ContentType="application/vnd.openxmlformats-officedocument.presentationml.notesSlide+xml"/>
  <Override PartName="/ppt/media/image47.jpeg" ContentType="image/jpeg"/>
  <Override PartName="/ppt/notesSlides/notesSlide48.xml" ContentType="application/vnd.openxmlformats-officedocument.presentationml.notesSlide+xml"/>
  <Override PartName="/ppt/media/image48.jpeg" ContentType="image/jpeg"/>
  <Override PartName="/ppt/notesSlides/notesSlide49.xml" ContentType="application/vnd.openxmlformats-officedocument.presentationml.notesSlide+xml"/>
  <Override PartName="/ppt/media/image49.jpeg" ContentType="image/jpeg"/>
  <Override PartName="/ppt/notesSlides/notesSlide50.xml" ContentType="application/vnd.openxmlformats-officedocument.presentationml.notesSlide+xml"/>
  <Override PartName="/ppt/media/image50.jpeg" ContentType="image/jpeg"/>
  <Override PartName="/ppt/notesSlides/notesSlide51.xml" ContentType="application/vnd.openxmlformats-officedocument.presentationml.notesSlide+xml"/>
  <Override PartName="/ppt/media/image51.jpeg" ContentType="image/jpeg"/>
  <Override PartName="/ppt/notesSlides/notesSlide52.xml" ContentType="application/vnd.openxmlformats-officedocument.presentationml.notesSlide+xml"/>
  <Override PartName="/ppt/media/image52.jpeg" ContentType="image/jpeg"/>
  <Override PartName="/ppt/notesSlides/notesSlide53.xml" ContentType="application/vnd.openxmlformats-officedocument.presentationml.notesSlide+xml"/>
  <Override PartName="/ppt/media/image53.jpeg" ContentType="image/jpeg"/>
  <Override PartName="/ppt/notesSlides/notesSlide54.xml" ContentType="application/vnd.openxmlformats-officedocument.presentationml.notesSlide+xml"/>
  <Override PartName="/ppt/media/image54.jpeg" ContentType="image/jpeg"/>
  <Override PartName="/ppt/notesSlides/notesSlide55.xml" ContentType="application/vnd.openxmlformats-officedocument.presentationml.notesSlide+xml"/>
  <Override PartName="/ppt/media/image55.jpeg" ContentType="image/jpeg"/>
  <Override PartName="/ppt/media/image56.jpeg" ContentType="image/jpeg"/>
  <Override PartName="/ppt/notesSlides/notesSlide56.xml" ContentType="application/vnd.openxmlformats-officedocument.presentationml.notesSlide+xml"/>
  <Override PartName="/ppt/media/image57.jpeg" ContentType="image/jpeg"/>
  <Override PartName="/ppt/notesSlides/notesSlide57.xml" ContentType="application/vnd.openxmlformats-officedocument.presentationml.notesSlide+xml"/>
  <Override PartName="/ppt/media/image58.jpeg" ContentType="image/jpeg"/>
  <Override PartName="/ppt/notesSlides/notesSlide58.xml" ContentType="application/vnd.openxmlformats-officedocument.presentationml.notesSlide+xml"/>
  <Override PartName="/ppt/media/image59.jpeg" ContentType="image/jpeg"/>
  <Override PartName="/ppt/notesSlides/notesSlide59.xml" ContentType="application/vnd.openxmlformats-officedocument.presentationml.notesSlide+xml"/>
  <Override PartName="/ppt/media/image60.jpeg" ContentType="image/jpeg"/>
  <Override PartName="/ppt/notesSlides/notesSlide60.xml" ContentType="application/vnd.openxmlformats-officedocument.presentationml.notesSlide+xml"/>
  <Override PartName="/ppt/media/image61.jpeg" ContentType="image/jpeg"/>
  <Override PartName="/ppt/notesSlides/notesSlide61.xml" ContentType="application/vnd.openxmlformats-officedocument.presentationml.notesSlide+xml"/>
  <Override PartName="/ppt/media/image62.jpeg" ContentType="image/jpeg"/>
  <Override PartName="/ppt/notesSlides/notesSlide62.xml" ContentType="application/vnd.openxmlformats-officedocument.presentationml.notesSlide+xml"/>
  <Override PartName="/ppt/media/image63.jpeg" ContentType="image/jpeg"/>
  <Override PartName="/ppt/notesSlides/notesSlide63.xml" ContentType="application/vnd.openxmlformats-officedocument.presentationml.notesSlide+xml"/>
  <Override PartName="/ppt/media/image64.jpeg" ContentType="image/jpeg"/>
  <Override PartName="/ppt/notesSlides/notesSlide64.xml" ContentType="application/vnd.openxmlformats-officedocument.presentationml.notesSlide+xml"/>
  <Override PartName="/ppt/media/image65.jpeg" ContentType="image/jpeg"/>
  <Override PartName="/ppt/notesSlides/notesSlide65.xml" ContentType="application/vnd.openxmlformats-officedocument.presentationml.notesSlide+xml"/>
  <Override PartName="/ppt/media/image66.jpeg" ContentType="image/jpeg"/>
  <Override PartName="/ppt/notesSlides/notesSlide66.xml" ContentType="application/vnd.openxmlformats-officedocument.presentationml.notesSlide+xml"/>
  <Override PartName="/ppt/media/image67.jpeg" ContentType="image/jpeg"/>
  <Override PartName="/ppt/notesSlides/notesSlide67.xml" ContentType="application/vnd.openxmlformats-officedocument.presentationml.notesSlide+xml"/>
  <Override PartName="/ppt/media/image68.jpeg" ContentType="image/jpeg"/>
  <Override PartName="/ppt/notesSlides/notesSlide68.xml" ContentType="application/vnd.openxmlformats-officedocument.presentationml.notesSlide+xml"/>
  <Override PartName="/ppt/media/image69.jpeg" ContentType="image/jpeg"/>
  <Override PartName="/ppt/notesSlides/notesSlide69.xml" ContentType="application/vnd.openxmlformats-officedocument.presentationml.notesSlide+xml"/>
  <Override PartName="/ppt/media/image70.jpeg" ContentType="image/jpeg"/>
  <Override PartName="/ppt/notesSlides/notesSlide70.xml" ContentType="application/vnd.openxmlformats-officedocument.presentationml.notesSlide+xml"/>
  <Override PartName="/ppt/media/image7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b="def" i="def"/>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b="def" i="def"/>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b="def" i="def"/>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b="def" i="def"/>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68" name="Shape 168"/>
          <p:cNvSpPr/>
          <p:nvPr>
            <p:ph type="sldImg"/>
          </p:nvPr>
        </p:nvSpPr>
        <p:spPr>
          <a:xfrm>
            <a:off x="1143000" y="685800"/>
            <a:ext cx="4572000" cy="3429000"/>
          </a:xfrm>
          <a:prstGeom prst="rect">
            <a:avLst/>
          </a:prstGeom>
        </p:spPr>
        <p:txBody>
          <a:bodyPr/>
          <a:lstStyle/>
          <a:p>
            <a:pPr/>
          </a:p>
        </p:txBody>
      </p:sp>
      <p:sp>
        <p:nvSpPr>
          <p:cNvPr id="169" name="Shape 16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3.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4.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5.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16.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17.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18.xml.rels><?xml version="1.0" encoding="UTF-8"?>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19.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20.xml.rels><?xml version="1.0" encoding="UTF-8"?>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21.xml.rels><?xml version="1.0" encoding="UTF-8"?>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22.xml.rels><?xml version="1.0" encoding="UTF-8"?>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_rels/notesSlide23.xml.rels><?xml version="1.0" encoding="UTF-8"?>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_rels/notesSlide24.xml.rels><?xml version="1.0" encoding="UTF-8"?>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25.xml.rels><?xml version="1.0" encoding="UTF-8"?>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_rels/notesSlide26.xml.rels><?xml version="1.0" encoding="UTF-8"?>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_rels/notesSlide27.xml.rels><?xml version="1.0" encoding="UTF-8"?>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_rels/notesSlide28.xml.rels><?xml version="1.0" encoding="UTF-8"?>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_rels/notesSlide29.xml.rels><?xml version="1.0" encoding="UTF-8"?>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_rels/notesSlide30.xml.rels><?xml version="1.0" encoding="UTF-8"?>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Relationships>

</file>

<file path=ppt/notesSlides/_rels/notesSlide31.xml.rels><?xml version="1.0" encoding="UTF-8"?>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Relationships>

</file>

<file path=ppt/notesSlides/_rels/notesSlide32.xml.rels><?xml version="1.0" encoding="UTF-8"?>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Relationships>

</file>

<file path=ppt/notesSlides/_rels/notesSlide33.xml.rels><?xml version="1.0" encoding="UTF-8"?>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Relationships>

</file>

<file path=ppt/notesSlides/_rels/notesSlide34.xml.rels><?xml version="1.0" encoding="UTF-8"?>
<Relationships xmlns="http://schemas.openxmlformats.org/package/2006/relationships"><Relationship Id="rId1" Type="http://schemas.openxmlformats.org/officeDocument/2006/relationships/slide" Target="../slides/slide38.xml"/><Relationship Id="rId2" Type="http://schemas.openxmlformats.org/officeDocument/2006/relationships/notesMaster" Target="../notesMasters/notesMaster1.xml"/></Relationships>

</file>

<file path=ppt/notesSlides/_rels/notesSlide35.xml.rels><?xml version="1.0" encoding="UTF-8"?>
<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Relationships>

</file>

<file path=ppt/notesSlides/_rels/notesSlide36.xml.rels><?xml version="1.0" encoding="UTF-8"?>
<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Relationships>

</file>

<file path=ppt/notesSlides/_rels/notesSlide37.xml.rels><?xml version="1.0" encoding="UTF-8"?>
<Relationships xmlns="http://schemas.openxmlformats.org/package/2006/relationships"><Relationship Id="rId1" Type="http://schemas.openxmlformats.org/officeDocument/2006/relationships/slide" Target="../slides/slide41.xml"/><Relationship Id="rId2" Type="http://schemas.openxmlformats.org/officeDocument/2006/relationships/notesMaster" Target="../notesMasters/notesMaster1.xml"/></Relationships>

</file>

<file path=ppt/notesSlides/_rels/notesSlide38.xml.rels><?xml version="1.0" encoding="UTF-8"?>
<Relationships xmlns="http://schemas.openxmlformats.org/package/2006/relationships"><Relationship Id="rId1" Type="http://schemas.openxmlformats.org/officeDocument/2006/relationships/slide" Target="../slides/slide42.xml"/><Relationship Id="rId2" Type="http://schemas.openxmlformats.org/officeDocument/2006/relationships/notesMaster" Target="../notesMasters/notesMaster1.xml"/></Relationships>

</file>

<file path=ppt/notesSlides/_rels/notesSlide39.xml.rels><?xml version="1.0" encoding="UTF-8"?>
<Relationships xmlns="http://schemas.openxmlformats.org/package/2006/relationships"><Relationship Id="rId1" Type="http://schemas.openxmlformats.org/officeDocument/2006/relationships/slide" Target="../slides/slide43.xml"/><Relationship Id="rId2" Type="http://schemas.openxmlformats.org/officeDocument/2006/relationships/notesMaster" Target="../notesMasters/notesMaster1.xml"/></Relationships>

</file>

<file path=ppt/notesSlides/_rels/notesSlide40.xml.rels><?xml version="1.0" encoding="UTF-8"?>
<Relationships xmlns="http://schemas.openxmlformats.org/package/2006/relationships"><Relationship Id="rId1" Type="http://schemas.openxmlformats.org/officeDocument/2006/relationships/slide" Target="../slides/slide44.xml"/><Relationship Id="rId2" Type="http://schemas.openxmlformats.org/officeDocument/2006/relationships/notesMaster" Target="../notesMasters/notesMaster1.xml"/></Relationships>

</file>

<file path=ppt/notesSlides/_rels/notesSlide41.xml.rels><?xml version="1.0" encoding="UTF-8"?>
<Relationships xmlns="http://schemas.openxmlformats.org/package/2006/relationships"><Relationship Id="rId1" Type="http://schemas.openxmlformats.org/officeDocument/2006/relationships/slide" Target="../slides/slide45.xml"/><Relationship Id="rId2" Type="http://schemas.openxmlformats.org/officeDocument/2006/relationships/notesMaster" Target="../notesMasters/notesMaster1.xml"/></Relationships>

</file>

<file path=ppt/notesSlides/_rels/notesSlide42.xml.rels><?xml version="1.0" encoding="UTF-8"?>
<Relationships xmlns="http://schemas.openxmlformats.org/package/2006/relationships"><Relationship Id="rId1" Type="http://schemas.openxmlformats.org/officeDocument/2006/relationships/slide" Target="../slides/slide46.xml"/><Relationship Id="rId2" Type="http://schemas.openxmlformats.org/officeDocument/2006/relationships/notesMaster" Target="../notesMasters/notesMaster1.xml"/></Relationships>

</file>

<file path=ppt/notesSlides/_rels/notesSlide43.xml.rels><?xml version="1.0" encoding="UTF-8"?>
<Relationships xmlns="http://schemas.openxmlformats.org/package/2006/relationships"><Relationship Id="rId1" Type="http://schemas.openxmlformats.org/officeDocument/2006/relationships/slide" Target="../slides/slide47.xml"/><Relationship Id="rId2" Type="http://schemas.openxmlformats.org/officeDocument/2006/relationships/notesMaster" Target="../notesMasters/notesMaster1.xml"/></Relationships>

</file>

<file path=ppt/notesSlides/_rels/notesSlide44.xml.rels><?xml version="1.0" encoding="UTF-8"?>
<Relationships xmlns="http://schemas.openxmlformats.org/package/2006/relationships"><Relationship Id="rId1" Type="http://schemas.openxmlformats.org/officeDocument/2006/relationships/slide" Target="../slides/slide48.xml"/><Relationship Id="rId2" Type="http://schemas.openxmlformats.org/officeDocument/2006/relationships/notesMaster" Target="../notesMasters/notesMaster1.xml"/></Relationships>

</file>

<file path=ppt/notesSlides/_rels/notesSlide45.xml.rels><?xml version="1.0" encoding="UTF-8"?>
<Relationships xmlns="http://schemas.openxmlformats.org/package/2006/relationships"><Relationship Id="rId1" Type="http://schemas.openxmlformats.org/officeDocument/2006/relationships/slide" Target="../slides/slide49.xml"/><Relationship Id="rId2" Type="http://schemas.openxmlformats.org/officeDocument/2006/relationships/notesMaster" Target="../notesMasters/notesMaster1.xml"/></Relationships>

</file>

<file path=ppt/notesSlides/_rels/notesSlide46.xml.rels><?xml version="1.0" encoding="UTF-8"?>
<Relationships xmlns="http://schemas.openxmlformats.org/package/2006/relationships"><Relationship Id="rId1" Type="http://schemas.openxmlformats.org/officeDocument/2006/relationships/slide" Target="../slides/slide50.xml"/><Relationship Id="rId2" Type="http://schemas.openxmlformats.org/officeDocument/2006/relationships/notesMaster" Target="../notesMasters/notesMaster1.xml"/></Relationships>

</file>

<file path=ppt/notesSlides/_rels/notesSlide47.xml.rels><?xml version="1.0" encoding="UTF-8"?>
<Relationships xmlns="http://schemas.openxmlformats.org/package/2006/relationships"><Relationship Id="rId1" Type="http://schemas.openxmlformats.org/officeDocument/2006/relationships/slide" Target="../slides/slide51.xml"/><Relationship Id="rId2" Type="http://schemas.openxmlformats.org/officeDocument/2006/relationships/notesMaster" Target="../notesMasters/notesMaster1.xml"/></Relationships>

</file>

<file path=ppt/notesSlides/_rels/notesSlide48.xml.rels><?xml version="1.0" encoding="UTF-8"?>
<Relationships xmlns="http://schemas.openxmlformats.org/package/2006/relationships"><Relationship Id="rId1" Type="http://schemas.openxmlformats.org/officeDocument/2006/relationships/slide" Target="../slides/slide52.xml"/><Relationship Id="rId2" Type="http://schemas.openxmlformats.org/officeDocument/2006/relationships/notesMaster" Target="../notesMasters/notesMaster1.xml"/></Relationships>

</file>

<file path=ppt/notesSlides/_rels/notesSlide49.xml.rels><?xml version="1.0" encoding="UTF-8"?>
<Relationships xmlns="http://schemas.openxmlformats.org/package/2006/relationships"><Relationship Id="rId1" Type="http://schemas.openxmlformats.org/officeDocument/2006/relationships/slide" Target="../slides/slide53.xml"/><Relationship Id="rId2" Type="http://schemas.openxmlformats.org/officeDocument/2006/relationships/notesMaster" Target="../notesMasters/notesMaster1.xml"/></Relationships>

</file>

<file path=ppt/notesSlides/_rels/notesSlide50.xml.rels><?xml version="1.0" encoding="UTF-8"?>
<Relationships xmlns="http://schemas.openxmlformats.org/package/2006/relationships"><Relationship Id="rId1" Type="http://schemas.openxmlformats.org/officeDocument/2006/relationships/slide" Target="../slides/slide54.xml"/><Relationship Id="rId2" Type="http://schemas.openxmlformats.org/officeDocument/2006/relationships/notesMaster" Target="../notesMasters/notesMaster1.xml"/></Relationships>

</file>

<file path=ppt/notesSlides/_rels/notesSlide51.xml.rels><?xml version="1.0" encoding="UTF-8"?>
<Relationships xmlns="http://schemas.openxmlformats.org/package/2006/relationships"><Relationship Id="rId1" Type="http://schemas.openxmlformats.org/officeDocument/2006/relationships/slide" Target="../slides/slide55.xml"/><Relationship Id="rId2" Type="http://schemas.openxmlformats.org/officeDocument/2006/relationships/notesMaster" Target="../notesMasters/notesMaster1.xml"/></Relationships>

</file>

<file path=ppt/notesSlides/_rels/notesSlide52.xml.rels><?xml version="1.0" encoding="UTF-8"?>
<Relationships xmlns="http://schemas.openxmlformats.org/package/2006/relationships"><Relationship Id="rId1" Type="http://schemas.openxmlformats.org/officeDocument/2006/relationships/slide" Target="../slides/slide56.xml"/><Relationship Id="rId2" Type="http://schemas.openxmlformats.org/officeDocument/2006/relationships/notesMaster" Target="../notesMasters/notesMaster1.xml"/></Relationships>

</file>

<file path=ppt/notesSlides/_rels/notesSlide53.xml.rels><?xml version="1.0" encoding="UTF-8"?>
<Relationships xmlns="http://schemas.openxmlformats.org/package/2006/relationships"><Relationship Id="rId1" Type="http://schemas.openxmlformats.org/officeDocument/2006/relationships/slide" Target="../slides/slide57.xml"/><Relationship Id="rId2" Type="http://schemas.openxmlformats.org/officeDocument/2006/relationships/notesMaster" Target="../notesMasters/notesMaster1.xml"/></Relationships>

</file>

<file path=ppt/notesSlides/_rels/notesSlide54.xml.rels><?xml version="1.0" encoding="UTF-8"?>
<Relationships xmlns="http://schemas.openxmlformats.org/package/2006/relationships"><Relationship Id="rId1" Type="http://schemas.openxmlformats.org/officeDocument/2006/relationships/slide" Target="../slides/slide58.xml"/><Relationship Id="rId2" Type="http://schemas.openxmlformats.org/officeDocument/2006/relationships/notesMaster" Target="../notesMasters/notesMaster1.xml"/></Relationships>

</file>

<file path=ppt/notesSlides/_rels/notesSlide55.xml.rels><?xml version="1.0" encoding="UTF-8"?>
<Relationships xmlns="http://schemas.openxmlformats.org/package/2006/relationships"><Relationship Id="rId1" Type="http://schemas.openxmlformats.org/officeDocument/2006/relationships/slide" Target="../slides/slide59.xml"/><Relationship Id="rId2" Type="http://schemas.openxmlformats.org/officeDocument/2006/relationships/notesMaster" Target="../notesMasters/notesMaster1.xml"/></Relationships>

</file>

<file path=ppt/notesSlides/_rels/notesSlide56.xml.rels><?xml version="1.0" encoding="UTF-8"?>
<Relationships xmlns="http://schemas.openxmlformats.org/package/2006/relationships"><Relationship Id="rId1" Type="http://schemas.openxmlformats.org/officeDocument/2006/relationships/slide" Target="../slides/slide61.xml"/><Relationship Id="rId2" Type="http://schemas.openxmlformats.org/officeDocument/2006/relationships/notesMaster" Target="../notesMasters/notesMaster1.xml"/></Relationships>

</file>

<file path=ppt/notesSlides/_rels/notesSlide57.xml.rels><?xml version="1.0" encoding="UTF-8"?>
<Relationships xmlns="http://schemas.openxmlformats.org/package/2006/relationships"><Relationship Id="rId1" Type="http://schemas.openxmlformats.org/officeDocument/2006/relationships/slide" Target="../slides/slide62.xml"/><Relationship Id="rId2" Type="http://schemas.openxmlformats.org/officeDocument/2006/relationships/notesMaster" Target="../notesMasters/notesMaster1.xml"/></Relationships>

</file>

<file path=ppt/notesSlides/_rels/notesSlide58.xml.rels><?xml version="1.0" encoding="UTF-8"?>
<Relationships xmlns="http://schemas.openxmlformats.org/package/2006/relationships"><Relationship Id="rId1" Type="http://schemas.openxmlformats.org/officeDocument/2006/relationships/slide" Target="../slides/slide63.xml"/><Relationship Id="rId2" Type="http://schemas.openxmlformats.org/officeDocument/2006/relationships/notesMaster" Target="../notesMasters/notesMaster1.xml"/></Relationships>

</file>

<file path=ppt/notesSlides/_rels/notesSlide59.xml.rels><?xml version="1.0" encoding="UTF-8"?>
<Relationships xmlns="http://schemas.openxmlformats.org/package/2006/relationships"><Relationship Id="rId1" Type="http://schemas.openxmlformats.org/officeDocument/2006/relationships/slide" Target="../slides/slide64.xml"/><Relationship Id="rId2" Type="http://schemas.openxmlformats.org/officeDocument/2006/relationships/notesMaster" Target="../notesMasters/notesMaster1.xml"/></Relationships>

</file>

<file path=ppt/notesSlides/_rels/notesSlide60.xml.rels><?xml version="1.0" encoding="UTF-8"?>
<Relationships xmlns="http://schemas.openxmlformats.org/package/2006/relationships"><Relationship Id="rId1" Type="http://schemas.openxmlformats.org/officeDocument/2006/relationships/slide" Target="../slides/slide65.xml"/><Relationship Id="rId2" Type="http://schemas.openxmlformats.org/officeDocument/2006/relationships/notesMaster" Target="../notesMasters/notesMaster1.xml"/></Relationships>

</file>

<file path=ppt/notesSlides/_rels/notesSlide61.xml.rels><?xml version="1.0" encoding="UTF-8"?>
<Relationships xmlns="http://schemas.openxmlformats.org/package/2006/relationships"><Relationship Id="rId1" Type="http://schemas.openxmlformats.org/officeDocument/2006/relationships/slide" Target="../slides/slide66.xml"/><Relationship Id="rId2" Type="http://schemas.openxmlformats.org/officeDocument/2006/relationships/notesMaster" Target="../notesMasters/notesMaster1.xml"/></Relationships>

</file>

<file path=ppt/notesSlides/_rels/notesSlide62.xml.rels><?xml version="1.0" encoding="UTF-8"?>
<Relationships xmlns="http://schemas.openxmlformats.org/package/2006/relationships"><Relationship Id="rId1" Type="http://schemas.openxmlformats.org/officeDocument/2006/relationships/slide" Target="../slides/slide67.xml"/><Relationship Id="rId2" Type="http://schemas.openxmlformats.org/officeDocument/2006/relationships/notesMaster" Target="../notesMasters/notesMaster1.xml"/></Relationships>

</file>

<file path=ppt/notesSlides/_rels/notesSlide63.xml.rels><?xml version="1.0" encoding="UTF-8"?>
<Relationships xmlns="http://schemas.openxmlformats.org/package/2006/relationships"><Relationship Id="rId1" Type="http://schemas.openxmlformats.org/officeDocument/2006/relationships/slide" Target="../slides/slide68.xml"/><Relationship Id="rId2" Type="http://schemas.openxmlformats.org/officeDocument/2006/relationships/notesMaster" Target="../notesMasters/notesMaster1.xml"/></Relationships>

</file>

<file path=ppt/notesSlides/_rels/notesSlide64.xml.rels><?xml version="1.0" encoding="UTF-8"?>
<Relationships xmlns="http://schemas.openxmlformats.org/package/2006/relationships"><Relationship Id="rId1" Type="http://schemas.openxmlformats.org/officeDocument/2006/relationships/slide" Target="../slides/slide69.xml"/><Relationship Id="rId2" Type="http://schemas.openxmlformats.org/officeDocument/2006/relationships/notesMaster" Target="../notesMasters/notesMaster1.xml"/></Relationships>

</file>

<file path=ppt/notesSlides/_rels/notesSlide65.xml.rels><?xml version="1.0" encoding="UTF-8"?>
<Relationships xmlns="http://schemas.openxmlformats.org/package/2006/relationships"><Relationship Id="rId1" Type="http://schemas.openxmlformats.org/officeDocument/2006/relationships/slide" Target="../slides/slide70.xml"/><Relationship Id="rId2" Type="http://schemas.openxmlformats.org/officeDocument/2006/relationships/notesMaster" Target="../notesMasters/notesMaster1.xml"/></Relationships>

</file>

<file path=ppt/notesSlides/_rels/notesSlide66.xml.rels><?xml version="1.0" encoding="UTF-8"?>
<Relationships xmlns="http://schemas.openxmlformats.org/package/2006/relationships"><Relationship Id="rId1" Type="http://schemas.openxmlformats.org/officeDocument/2006/relationships/slide" Target="../slides/slide71.xml"/><Relationship Id="rId2" Type="http://schemas.openxmlformats.org/officeDocument/2006/relationships/notesMaster" Target="../notesMasters/notesMaster1.xml"/></Relationships>

</file>

<file path=ppt/notesSlides/_rels/notesSlide67.xml.rels><?xml version="1.0" encoding="UTF-8"?>
<Relationships xmlns="http://schemas.openxmlformats.org/package/2006/relationships"><Relationship Id="rId1" Type="http://schemas.openxmlformats.org/officeDocument/2006/relationships/slide" Target="../slides/slide72.xml"/><Relationship Id="rId2" Type="http://schemas.openxmlformats.org/officeDocument/2006/relationships/notesMaster" Target="../notesMasters/notesMaster1.xml"/></Relationships>

</file>

<file path=ppt/notesSlides/_rels/notesSlide68.xml.rels><?xml version="1.0" encoding="UTF-8"?>
<Relationships xmlns="http://schemas.openxmlformats.org/package/2006/relationships"><Relationship Id="rId1" Type="http://schemas.openxmlformats.org/officeDocument/2006/relationships/slide" Target="../slides/slide73.xml"/><Relationship Id="rId2" Type="http://schemas.openxmlformats.org/officeDocument/2006/relationships/notesMaster" Target="../notesMasters/notesMaster1.xml"/></Relationships>

</file>

<file path=ppt/notesSlides/_rels/notesSlide69.xml.rels><?xml version="1.0" encoding="UTF-8"?>
<Relationships xmlns="http://schemas.openxmlformats.org/package/2006/relationships"><Relationship Id="rId1" Type="http://schemas.openxmlformats.org/officeDocument/2006/relationships/slide" Target="../slides/slide74.xml"/><Relationship Id="rId2" Type="http://schemas.openxmlformats.org/officeDocument/2006/relationships/notesMaster" Target="../notesMasters/notesMaster1.xml"/></Relationships>

</file>

<file path=ppt/notesSlides/_rels/notesSlide70.xml.rels><?xml version="1.0" encoding="UTF-8"?>
<Relationships xmlns="http://schemas.openxmlformats.org/package/2006/relationships"><Relationship Id="rId1" Type="http://schemas.openxmlformats.org/officeDocument/2006/relationships/slide" Target="../slides/slide75.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4" name="Shape 214"/>
          <p:cNvSpPr/>
          <p:nvPr>
            <p:ph type="sldImg"/>
          </p:nvPr>
        </p:nvSpPr>
        <p:spPr>
          <a:prstGeom prst="rect">
            <a:avLst/>
          </a:prstGeom>
        </p:spPr>
        <p:txBody>
          <a:bodyPr/>
          <a:lstStyle/>
          <a:p>
            <a:pPr/>
          </a:p>
        </p:txBody>
      </p:sp>
      <p:sp>
        <p:nvSpPr>
          <p:cNvPr id="215" name="Shape 215"/>
          <p:cNvSpPr/>
          <p:nvPr>
            <p:ph type="body" sz="quarter" idx="1"/>
          </p:nvPr>
        </p:nvSpPr>
        <p:spPr>
          <a:prstGeom prst="rect">
            <a:avLst/>
          </a:prstGeom>
        </p:spPr>
        <p:txBody>
          <a:bodyPr/>
          <a:lstStyle/>
          <a:p>
            <a:pPr/>
            <a:r>
              <a:t>Centripetal Acceleration - Equation and Examples </a:t>
            </a:r>
          </a:p>
          <a:p>
            <a:pPr/>
            <a:r>
              <a:t>physicslab.app</a:t>
            </a:r>
          </a:p>
          <a:p>
            <a:pPr/>
            <a:r>
              <a:t>If you have any questions, suggestions or feedback about these slides please email me at chris@physicslab.app or send me a message on Discord @physicslab.</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1" name="Shape 221"/>
          <p:cNvSpPr/>
          <p:nvPr>
            <p:ph type="sldImg"/>
          </p:nvPr>
        </p:nvSpPr>
        <p:spPr>
          <a:prstGeom prst="rect">
            <a:avLst/>
          </a:prstGeom>
        </p:spPr>
        <p:txBody>
          <a:bodyPr/>
          <a:lstStyle/>
          <a:p>
            <a:pPr/>
          </a:p>
        </p:txBody>
      </p:sp>
      <p:sp>
        <p:nvSpPr>
          <p:cNvPr id="222" name="Shape 222"/>
          <p:cNvSpPr/>
          <p:nvPr>
            <p:ph type="body" sz="quarter" idx="1"/>
          </p:nvPr>
        </p:nvSpPr>
        <p:spPr>
          <a:prstGeom prst="rect">
            <a:avLst/>
          </a:prstGeom>
        </p:spPr>
        <p:txBody>
          <a:bodyPr/>
          <a:lstStyle/>
          <a:p>
            <a:pPr/>
            <a:r>
              <a:t>	•	Hey everyone! In this video we’re gonna learn how to use the equation for centripetal acceleration.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8" name="Shape 228"/>
          <p:cNvSpPr/>
          <p:nvPr>
            <p:ph type="sldImg"/>
          </p:nvPr>
        </p:nvSpPr>
        <p:spPr>
          <a:prstGeom prst="rect">
            <a:avLst/>
          </a:prstGeom>
        </p:spPr>
        <p:txBody>
          <a:bodyPr/>
          <a:lstStyle/>
          <a:p>
            <a:pPr/>
          </a:p>
        </p:txBody>
      </p:sp>
      <p:sp>
        <p:nvSpPr>
          <p:cNvPr id="229" name="Shape 229"/>
          <p:cNvSpPr/>
          <p:nvPr>
            <p:ph type="body" sz="quarter" idx="1"/>
          </p:nvPr>
        </p:nvSpPr>
        <p:spPr>
          <a:prstGeom prst="rect">
            <a:avLst/>
          </a:prstGeom>
        </p:spPr>
        <p:txBody>
          <a:bodyPr/>
          <a:lstStyle/>
          <a:p>
            <a:pPr/>
          </a:p>
          <a:p>
            <a:pPr/>
            <a:r>
              <a:t>	•	We’ll start with a question about speed limits around curved roads.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5" name="Shape 235"/>
          <p:cNvSpPr/>
          <p:nvPr>
            <p:ph type="sldImg"/>
          </p:nvPr>
        </p:nvSpPr>
        <p:spPr>
          <a:prstGeom prst="rect">
            <a:avLst/>
          </a:prstGeom>
        </p:spPr>
        <p:txBody>
          <a:bodyPr/>
          <a:lstStyle/>
          <a:p>
            <a:pPr/>
          </a:p>
        </p:txBody>
      </p:sp>
      <p:sp>
        <p:nvSpPr>
          <p:cNvPr id="236" name="Shape 236"/>
          <p:cNvSpPr/>
          <p:nvPr>
            <p:ph type="body" sz="quarter" idx="1"/>
          </p:nvPr>
        </p:nvSpPr>
        <p:spPr>
          <a:prstGeom prst="rect">
            <a:avLst/>
          </a:prstGeom>
        </p:spPr>
        <p:txBody>
          <a:bodyPr/>
          <a:lstStyle/>
          <a:p>
            <a:pPr/>
          </a:p>
          <a:p>
            <a:pPr/>
            <a:r>
              <a:t>	•	Then we’ll talk about the equation for centripetal acceleration…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2" name="Shape 242"/>
          <p:cNvSpPr/>
          <p:nvPr>
            <p:ph type="sldImg"/>
          </p:nvPr>
        </p:nvSpPr>
        <p:spPr>
          <a:prstGeom prst="rect">
            <a:avLst/>
          </a:prstGeom>
        </p:spPr>
        <p:txBody>
          <a:bodyPr/>
          <a:lstStyle/>
          <a:p>
            <a:pPr/>
          </a:p>
        </p:txBody>
      </p:sp>
      <p:sp>
        <p:nvSpPr>
          <p:cNvPr id="243" name="Shape 243"/>
          <p:cNvSpPr/>
          <p:nvPr>
            <p:ph type="body" sz="quarter" idx="1"/>
          </p:nvPr>
        </p:nvSpPr>
        <p:spPr>
          <a:prstGeom prst="rect">
            <a:avLst/>
          </a:prstGeom>
        </p:spPr>
        <p:txBody>
          <a:bodyPr/>
          <a:lstStyle/>
          <a:p>
            <a:pPr/>
          </a:p>
          <a:p>
            <a:pPr/>
            <a:r>
              <a:t>	•	… and we’ll look at a few scenarios where we can apply this.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9" name="Shape 249"/>
          <p:cNvSpPr/>
          <p:nvPr>
            <p:ph type="sldImg"/>
          </p:nvPr>
        </p:nvSpPr>
        <p:spPr>
          <a:prstGeom prst="rect">
            <a:avLst/>
          </a:prstGeom>
        </p:spPr>
        <p:txBody>
          <a:bodyPr/>
          <a:lstStyle/>
          <a:p>
            <a:pPr/>
          </a:p>
        </p:txBody>
      </p:sp>
      <p:sp>
        <p:nvSpPr>
          <p:cNvPr id="250" name="Shape 250"/>
          <p:cNvSpPr/>
          <p:nvPr>
            <p:ph type="body" sz="quarter" idx="1"/>
          </p:nvPr>
        </p:nvSpPr>
        <p:spPr>
          <a:prstGeom prst="rect">
            <a:avLst/>
          </a:prstGeom>
        </p:spPr>
        <p:txBody>
          <a:bodyPr/>
          <a:lstStyle/>
          <a:p>
            <a:pPr/>
          </a:p>
          <a:p>
            <a:pPr/>
            <a:r>
              <a:t>	•	After that, we’ll use proportional reasoning to get a better understanding of how these variables are related.</a:t>
            </a:r>
          </a:p>
          <a:p>
            <a:pPr/>
            <a:r>
              <a:t>	•	What happens to the centripetal acceleration when we change the velocity or the radius?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6" name="Shape 256"/>
          <p:cNvSpPr/>
          <p:nvPr>
            <p:ph type="sldImg"/>
          </p:nvPr>
        </p:nvSpPr>
        <p:spPr>
          <a:prstGeom prst="rect">
            <a:avLst/>
          </a:prstGeom>
        </p:spPr>
        <p:txBody>
          <a:bodyPr/>
          <a:lstStyle/>
          <a:p>
            <a:pPr/>
          </a:p>
        </p:txBody>
      </p:sp>
      <p:sp>
        <p:nvSpPr>
          <p:cNvPr id="257" name="Shape 257"/>
          <p:cNvSpPr/>
          <p:nvPr>
            <p:ph type="body" sz="quarter" idx="1"/>
          </p:nvPr>
        </p:nvSpPr>
        <p:spPr>
          <a:prstGeom prst="rect">
            <a:avLst/>
          </a:prstGeom>
        </p:spPr>
        <p:txBody>
          <a:bodyPr/>
          <a:lstStyle/>
          <a:p>
            <a:pPr/>
          </a:p>
          <a:p>
            <a:pPr/>
            <a:r>
              <a:t>	•	At the end, we’ll come back to our question about speed limits and see how they’re related to centripetal acceleration.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3" name="Shape 263"/>
          <p:cNvSpPr/>
          <p:nvPr>
            <p:ph type="sldImg"/>
          </p:nvPr>
        </p:nvSpPr>
        <p:spPr>
          <a:prstGeom prst="rect">
            <a:avLst/>
          </a:prstGeom>
        </p:spPr>
        <p:txBody>
          <a:bodyPr/>
          <a:lstStyle/>
          <a:p>
            <a:pPr/>
          </a:p>
        </p:txBody>
      </p:sp>
      <p:sp>
        <p:nvSpPr>
          <p:cNvPr id="264" name="Shape 264"/>
          <p:cNvSpPr/>
          <p:nvPr>
            <p:ph type="body" sz="quarter" idx="1"/>
          </p:nvPr>
        </p:nvSpPr>
        <p:spPr>
          <a:prstGeom prst="rect">
            <a:avLst/>
          </a:prstGeom>
        </p:spPr>
        <p:txBody>
          <a:bodyPr/>
          <a:lstStyle/>
          <a:p>
            <a:pPr/>
          </a:p>
          <a:p>
            <a:pPr/>
            <a:r>
              <a:t>	•	So let’s start with a question about speed around a curve.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5" name="Shape 275"/>
          <p:cNvSpPr/>
          <p:nvPr>
            <p:ph type="sldImg"/>
          </p:nvPr>
        </p:nvSpPr>
        <p:spPr>
          <a:prstGeom prst="rect">
            <a:avLst/>
          </a:prstGeom>
        </p:spPr>
        <p:txBody>
          <a:bodyPr/>
          <a:lstStyle/>
          <a:p>
            <a:pPr/>
          </a:p>
        </p:txBody>
      </p:sp>
      <p:sp>
        <p:nvSpPr>
          <p:cNvPr id="276" name="Shape 276"/>
          <p:cNvSpPr/>
          <p:nvPr>
            <p:ph type="body" sz="quarter" idx="1"/>
          </p:nvPr>
        </p:nvSpPr>
        <p:spPr>
          <a:prstGeom prst="rect">
            <a:avLst/>
          </a:prstGeom>
        </p:spPr>
        <p:txBody>
          <a:bodyPr/>
          <a:lstStyle/>
          <a:p>
            <a:pPr/>
          </a:p>
          <a:p>
            <a:pPr/>
            <a:r>
              <a:t>	•	Imagine you’re driving or riding a bike along a straight road and you can see there’s a curve up ahead.</a:t>
            </a:r>
          </a:p>
          <a:p>
            <a:pPr/>
            <a:r>
              <a:t>	•	Even if you don’t realize it, your instinct probably tells you to slow down when you go around the turn.</a:t>
            </a:r>
          </a:p>
          <a:p>
            <a:pPr/>
            <a:r>
              <a:t>	•	There might even be a sign that tells you the speed limit for that curve, which is slower than the regular speed limit.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2" name="Shape 282"/>
          <p:cNvSpPr/>
          <p:nvPr>
            <p:ph type="sldImg"/>
          </p:nvPr>
        </p:nvSpPr>
        <p:spPr>
          <a:prstGeom prst="rect">
            <a:avLst/>
          </a:prstGeom>
        </p:spPr>
        <p:txBody>
          <a:bodyPr/>
          <a:lstStyle/>
          <a:p>
            <a:pPr/>
          </a:p>
        </p:txBody>
      </p:sp>
      <p:sp>
        <p:nvSpPr>
          <p:cNvPr id="283" name="Shape 283"/>
          <p:cNvSpPr/>
          <p:nvPr>
            <p:ph type="body" sz="quarter" idx="1"/>
          </p:nvPr>
        </p:nvSpPr>
        <p:spPr>
          <a:prstGeom prst="rect">
            <a:avLst/>
          </a:prstGeom>
        </p:spPr>
        <p:txBody>
          <a:bodyPr/>
          <a:lstStyle/>
          <a:p>
            <a:pPr/>
            <a:r>
              <a:t>	•	For example, maybe you’re driving at 50 mph on the straight parts of the road, and you have to slow down to 30 mph around the curve.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9" name="Shape 289"/>
          <p:cNvSpPr/>
          <p:nvPr>
            <p:ph type="sldImg"/>
          </p:nvPr>
        </p:nvSpPr>
        <p:spPr>
          <a:prstGeom prst="rect">
            <a:avLst/>
          </a:prstGeom>
        </p:spPr>
        <p:txBody>
          <a:bodyPr/>
          <a:lstStyle/>
          <a:p>
            <a:pPr/>
          </a:p>
        </p:txBody>
      </p:sp>
      <p:sp>
        <p:nvSpPr>
          <p:cNvPr id="290" name="Shape 290"/>
          <p:cNvSpPr/>
          <p:nvPr>
            <p:ph type="body" sz="quarter" idx="1"/>
          </p:nvPr>
        </p:nvSpPr>
        <p:spPr>
          <a:prstGeom prst="rect">
            <a:avLst/>
          </a:prstGeom>
        </p:spPr>
        <p:txBody>
          <a:bodyPr/>
          <a:lstStyle/>
          <a:p>
            <a:pPr/>
          </a:p>
          <a:p>
            <a:pPr/>
            <a:r>
              <a:t>	•	Different curves have different speed limits, and you might notice that you have to go even slower around a sharp turn.</a:t>
            </a:r>
          </a:p>
          <a:p>
            <a:pPr/>
            <a:r>
              <a:t>	•	So why do the curved parts of a road have their own speed limit, and how do they come up with these numbers?</a:t>
            </a:r>
          </a:p>
          <a:p>
            <a:pPr/>
            <a:r>
              <a:t>	•	As you might be able to guess, it has something to do with centripetal acceleration.</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6" name="Shape 296"/>
          <p:cNvSpPr/>
          <p:nvPr>
            <p:ph type="sldImg"/>
          </p:nvPr>
        </p:nvSpPr>
        <p:spPr>
          <a:prstGeom prst="rect">
            <a:avLst/>
          </a:prstGeom>
        </p:spPr>
        <p:txBody>
          <a:bodyPr/>
          <a:lstStyle/>
          <a:p>
            <a:pPr/>
          </a:p>
        </p:txBody>
      </p:sp>
      <p:sp>
        <p:nvSpPr>
          <p:cNvPr id="297" name="Shape 297"/>
          <p:cNvSpPr/>
          <p:nvPr>
            <p:ph type="body" sz="quarter" idx="1"/>
          </p:nvPr>
        </p:nvSpPr>
        <p:spPr>
          <a:prstGeom prst="rect">
            <a:avLst/>
          </a:prstGeom>
        </p:spPr>
        <p:txBody>
          <a:bodyPr/>
          <a:lstStyle/>
          <a:p>
            <a:pPr/>
          </a:p>
          <a:p>
            <a:pPr/>
            <a:r>
              <a:t>	•	So let’s talk about the equation for centripetal acceleration and how to use it.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3" name="Shape 303"/>
          <p:cNvSpPr/>
          <p:nvPr>
            <p:ph type="sldImg"/>
          </p:nvPr>
        </p:nvSpPr>
        <p:spPr>
          <a:prstGeom prst="rect">
            <a:avLst/>
          </a:prstGeom>
        </p:spPr>
        <p:txBody>
          <a:bodyPr/>
          <a:lstStyle/>
          <a:p>
            <a:pPr/>
          </a:p>
        </p:txBody>
      </p:sp>
      <p:sp>
        <p:nvSpPr>
          <p:cNvPr id="304" name="Shape 304"/>
          <p:cNvSpPr/>
          <p:nvPr>
            <p:ph type="body" sz="quarter" idx="1"/>
          </p:nvPr>
        </p:nvSpPr>
        <p:spPr>
          <a:prstGeom prst="rect">
            <a:avLst/>
          </a:prstGeom>
        </p:spPr>
        <p:txBody>
          <a:bodyPr/>
          <a:lstStyle/>
          <a:p>
            <a:pPr/>
          </a:p>
          <a:p>
            <a:pPr/>
            <a:r>
              <a:t>	•	Here we have a car that’s in circular motion, which means the path of the car is tracing out a circle.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0" name="Shape 310"/>
          <p:cNvSpPr/>
          <p:nvPr>
            <p:ph type="sldImg"/>
          </p:nvPr>
        </p:nvSpPr>
        <p:spPr>
          <a:prstGeom prst="rect">
            <a:avLst/>
          </a:prstGeom>
        </p:spPr>
        <p:txBody>
          <a:bodyPr/>
          <a:lstStyle/>
          <a:p>
            <a:pPr/>
          </a:p>
        </p:txBody>
      </p:sp>
      <p:sp>
        <p:nvSpPr>
          <p:cNvPr id="311" name="Shape 311"/>
          <p:cNvSpPr/>
          <p:nvPr>
            <p:ph type="body" sz="quarter" idx="1"/>
          </p:nvPr>
        </p:nvSpPr>
        <p:spPr>
          <a:prstGeom prst="rect">
            <a:avLst/>
          </a:prstGeom>
        </p:spPr>
        <p:txBody>
          <a:bodyPr/>
          <a:lstStyle/>
          <a:p>
            <a:pPr/>
          </a:p>
          <a:p>
            <a:pPr/>
            <a:r>
              <a:t>	•	We learned in a previous video that “When an object is in circular motion, there is an acceleration that acts towards the center of the circle called the centripetal acceleration, ac”.</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7" name="Shape 317"/>
          <p:cNvSpPr/>
          <p:nvPr>
            <p:ph type="sldImg"/>
          </p:nvPr>
        </p:nvSpPr>
        <p:spPr>
          <a:prstGeom prst="rect">
            <a:avLst/>
          </a:prstGeom>
        </p:spPr>
        <p:txBody>
          <a:bodyPr/>
          <a:lstStyle/>
          <a:p>
            <a:pPr/>
          </a:p>
        </p:txBody>
      </p:sp>
      <p:sp>
        <p:nvSpPr>
          <p:cNvPr id="318" name="Shape 318"/>
          <p:cNvSpPr/>
          <p:nvPr>
            <p:ph type="body" sz="quarter" idx="1"/>
          </p:nvPr>
        </p:nvSpPr>
        <p:spPr>
          <a:prstGeom prst="rect">
            <a:avLst/>
          </a:prstGeom>
        </p:spPr>
        <p:txBody>
          <a:bodyPr/>
          <a:lstStyle/>
          <a:p>
            <a:pPr/>
          </a:p>
          <a:p>
            <a:pPr/>
            <a:r>
              <a:t>	•	We also derived the equation for centripetal acceleration.</a:t>
            </a:r>
          </a:p>
          <a:p>
            <a:pPr/>
            <a:r>
              <a:t>	•	If the car is driving with a velocity of v, and the radius of the circular path is r, then the centripetal acceleration is equal to v^2 divided by r.</a:t>
            </a:r>
          </a:p>
          <a:p>
            <a:pPr/>
            <a:r>
              <a:t>	•	The SI unit for centripetal acceleration is m/s^2, velocity is in m/s, and the radius is in m.</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4" name="Shape 324"/>
          <p:cNvSpPr/>
          <p:nvPr>
            <p:ph type="sldImg"/>
          </p:nvPr>
        </p:nvSpPr>
        <p:spPr>
          <a:prstGeom prst="rect">
            <a:avLst/>
          </a:prstGeom>
        </p:spPr>
        <p:txBody>
          <a:bodyPr/>
          <a:lstStyle/>
          <a:p>
            <a:pPr/>
          </a:p>
        </p:txBody>
      </p:sp>
      <p:sp>
        <p:nvSpPr>
          <p:cNvPr id="325" name="Shape 325"/>
          <p:cNvSpPr/>
          <p:nvPr>
            <p:ph type="body" sz="quarter" idx="1"/>
          </p:nvPr>
        </p:nvSpPr>
        <p:spPr>
          <a:prstGeom prst="rect">
            <a:avLst/>
          </a:prstGeom>
        </p:spPr>
        <p:txBody>
          <a:bodyPr/>
          <a:lstStyle/>
          <a:p>
            <a:pPr/>
          </a:p>
          <a:p>
            <a:pPr/>
            <a:r>
              <a:t>	•	As an example, let’s say the car has a velocity of 6 m/s and it’s driving around a circle with a radius of 12 m.</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1" name="Shape 331"/>
          <p:cNvSpPr/>
          <p:nvPr>
            <p:ph type="sldImg"/>
          </p:nvPr>
        </p:nvSpPr>
        <p:spPr>
          <a:prstGeom prst="rect">
            <a:avLst/>
          </a:prstGeom>
        </p:spPr>
        <p:txBody>
          <a:bodyPr/>
          <a:lstStyle/>
          <a:p>
            <a:pPr/>
          </a:p>
        </p:txBody>
      </p:sp>
      <p:sp>
        <p:nvSpPr>
          <p:cNvPr id="332" name="Shape 332"/>
          <p:cNvSpPr/>
          <p:nvPr>
            <p:ph type="body" sz="quarter" idx="1"/>
          </p:nvPr>
        </p:nvSpPr>
        <p:spPr>
          <a:prstGeom prst="rect">
            <a:avLst/>
          </a:prstGeom>
        </p:spPr>
        <p:txBody>
          <a:bodyPr/>
          <a:lstStyle/>
          <a:p>
            <a:pPr/>
            <a:r>
              <a:t>	•	We can plug in 6 m/s for v and 12 m for r, and we get 3 m/s^2 for the centripetal acceleration of the car.</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8" name="Shape 338"/>
          <p:cNvSpPr/>
          <p:nvPr>
            <p:ph type="sldImg"/>
          </p:nvPr>
        </p:nvSpPr>
        <p:spPr>
          <a:prstGeom prst="rect">
            <a:avLst/>
          </a:prstGeom>
        </p:spPr>
        <p:txBody>
          <a:bodyPr/>
          <a:lstStyle/>
          <a:p>
            <a:pPr/>
          </a:p>
        </p:txBody>
      </p:sp>
      <p:sp>
        <p:nvSpPr>
          <p:cNvPr id="339" name="Shape 339"/>
          <p:cNvSpPr/>
          <p:nvPr>
            <p:ph type="body" sz="quarter" idx="1"/>
          </p:nvPr>
        </p:nvSpPr>
        <p:spPr>
          <a:prstGeom prst="rect">
            <a:avLst/>
          </a:prstGeom>
        </p:spPr>
        <p:txBody>
          <a:bodyPr/>
          <a:lstStyle/>
          <a:p>
            <a:pPr/>
          </a:p>
          <a:p>
            <a:pPr/>
            <a:r>
              <a:t>	•	When thinking about centripetal acceleration, keep in mind that we derived this equation using vectors and geometry.</a:t>
            </a:r>
          </a:p>
          <a:p>
            <a:pPr/>
            <a:r>
              <a:t>	•	This is not about cause and effect, think of it as the mathematical relationship between these three variables.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5" name="Shape 345"/>
          <p:cNvSpPr/>
          <p:nvPr>
            <p:ph type="sldImg"/>
          </p:nvPr>
        </p:nvSpPr>
        <p:spPr>
          <a:prstGeom prst="rect">
            <a:avLst/>
          </a:prstGeom>
        </p:spPr>
        <p:txBody>
          <a:bodyPr/>
          <a:lstStyle/>
          <a:p>
            <a:pPr/>
          </a:p>
        </p:txBody>
      </p:sp>
      <p:sp>
        <p:nvSpPr>
          <p:cNvPr id="346" name="Shape 346"/>
          <p:cNvSpPr/>
          <p:nvPr>
            <p:ph type="body" sz="quarter" idx="1"/>
          </p:nvPr>
        </p:nvSpPr>
        <p:spPr>
          <a:prstGeom prst="rect">
            <a:avLst/>
          </a:prstGeom>
        </p:spPr>
        <p:txBody>
          <a:bodyPr/>
          <a:lstStyle/>
          <a:p>
            <a:pPr/>
          </a:p>
          <a:p>
            <a:pPr/>
            <a:r>
              <a:t>	•	If we’re given this velocity and this radius, then this must be the centripetal acceleration.</a:t>
            </a:r>
          </a:p>
          <a:p>
            <a:pPr/>
            <a:r>
              <a:t>	•	But we can be given any 2 of the numbers and solve for the third one.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2" name="Shape 352"/>
          <p:cNvSpPr/>
          <p:nvPr>
            <p:ph type="sldImg"/>
          </p:nvPr>
        </p:nvSpPr>
        <p:spPr>
          <a:prstGeom prst="rect">
            <a:avLst/>
          </a:prstGeom>
        </p:spPr>
        <p:txBody>
          <a:bodyPr/>
          <a:lstStyle/>
          <a:p>
            <a:pPr/>
          </a:p>
        </p:txBody>
      </p:sp>
      <p:sp>
        <p:nvSpPr>
          <p:cNvPr id="353" name="Shape 353"/>
          <p:cNvSpPr/>
          <p:nvPr>
            <p:ph type="body" sz="quarter" idx="1"/>
          </p:nvPr>
        </p:nvSpPr>
        <p:spPr>
          <a:prstGeom prst="rect">
            <a:avLst/>
          </a:prstGeom>
        </p:spPr>
        <p:txBody>
          <a:bodyPr/>
          <a:lstStyle/>
          <a:p>
            <a:pPr/>
          </a:p>
          <a:p>
            <a:pPr/>
            <a:r>
              <a:t>	•	If we’re given this centripetal acceleration and this velocity, then the car must be following a circle with this radius.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9" name="Shape 359"/>
          <p:cNvSpPr/>
          <p:nvPr>
            <p:ph type="sldImg"/>
          </p:nvPr>
        </p:nvSpPr>
        <p:spPr>
          <a:prstGeom prst="rect">
            <a:avLst/>
          </a:prstGeom>
        </p:spPr>
        <p:txBody>
          <a:bodyPr/>
          <a:lstStyle/>
          <a:p>
            <a:pPr/>
          </a:p>
        </p:txBody>
      </p:sp>
      <p:sp>
        <p:nvSpPr>
          <p:cNvPr id="360" name="Shape 360"/>
          <p:cNvSpPr/>
          <p:nvPr>
            <p:ph type="body" sz="quarter" idx="1"/>
          </p:nvPr>
        </p:nvSpPr>
        <p:spPr>
          <a:prstGeom prst="rect">
            <a:avLst/>
          </a:prstGeom>
        </p:spPr>
        <p:txBody>
          <a:bodyPr/>
          <a:lstStyle/>
          <a:p>
            <a:pPr/>
          </a:p>
          <a:p>
            <a:pPr/>
            <a:r>
              <a:t>	•	Or if we’re given this centripetal acceleration and this radius, then this has to be the velocity of the car.</a:t>
            </a:r>
          </a:p>
          <a:p>
            <a:pPr/>
            <a:r>
              <a:t>	•	So that’s an overview of the equation for centripetal acceleration.</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6" name="Shape 366"/>
          <p:cNvSpPr/>
          <p:nvPr>
            <p:ph type="sldImg"/>
          </p:nvPr>
        </p:nvSpPr>
        <p:spPr>
          <a:prstGeom prst="rect">
            <a:avLst/>
          </a:prstGeom>
        </p:spPr>
        <p:txBody>
          <a:bodyPr/>
          <a:lstStyle/>
          <a:p>
            <a:pPr/>
          </a:p>
        </p:txBody>
      </p:sp>
      <p:sp>
        <p:nvSpPr>
          <p:cNvPr id="367" name="Shape 367"/>
          <p:cNvSpPr/>
          <p:nvPr>
            <p:ph type="body" sz="quarter" idx="1"/>
          </p:nvPr>
        </p:nvSpPr>
        <p:spPr>
          <a:prstGeom prst="rect">
            <a:avLst/>
          </a:prstGeom>
        </p:spPr>
        <p:txBody>
          <a:bodyPr/>
          <a:lstStyle/>
          <a:p>
            <a:pPr/>
          </a:p>
          <a:p>
            <a:pPr/>
            <a:r>
              <a:t>	•	Let’s look at a few other scenarios where we can use this equation.</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3" name="Shape 373"/>
          <p:cNvSpPr/>
          <p:nvPr>
            <p:ph type="sldImg"/>
          </p:nvPr>
        </p:nvSpPr>
        <p:spPr>
          <a:prstGeom prst="rect">
            <a:avLst/>
          </a:prstGeom>
        </p:spPr>
        <p:txBody>
          <a:bodyPr/>
          <a:lstStyle/>
          <a:p>
            <a:pPr/>
          </a:p>
        </p:txBody>
      </p:sp>
      <p:sp>
        <p:nvSpPr>
          <p:cNvPr id="374" name="Shape 374"/>
          <p:cNvSpPr/>
          <p:nvPr>
            <p:ph type="body" sz="quarter" idx="1"/>
          </p:nvPr>
        </p:nvSpPr>
        <p:spPr>
          <a:prstGeom prst="rect">
            <a:avLst/>
          </a:prstGeom>
        </p:spPr>
        <p:txBody>
          <a:bodyPr/>
          <a:lstStyle/>
          <a:p>
            <a:pPr/>
          </a:p>
          <a:p>
            <a:pPr/>
            <a:r>
              <a:t>	•	In this example we have a top-down view of a tetherball swinging around a pole.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0" name="Shape 380"/>
          <p:cNvSpPr/>
          <p:nvPr>
            <p:ph type="sldImg"/>
          </p:nvPr>
        </p:nvSpPr>
        <p:spPr>
          <a:prstGeom prst="rect">
            <a:avLst/>
          </a:prstGeom>
        </p:spPr>
        <p:txBody>
          <a:bodyPr/>
          <a:lstStyle/>
          <a:p>
            <a:pPr/>
          </a:p>
        </p:txBody>
      </p:sp>
      <p:sp>
        <p:nvSpPr>
          <p:cNvPr id="381" name="Shape 381"/>
          <p:cNvSpPr/>
          <p:nvPr>
            <p:ph type="body" sz="quarter" idx="1"/>
          </p:nvPr>
        </p:nvSpPr>
        <p:spPr>
          <a:prstGeom prst="rect">
            <a:avLst/>
          </a:prstGeom>
        </p:spPr>
        <p:txBody>
          <a:bodyPr/>
          <a:lstStyle/>
          <a:p>
            <a:pPr/>
          </a:p>
          <a:p>
            <a:pPr/>
            <a:r>
              <a:t>	•	The ball is following a circular path with a radius of 2 m, and the velocity of the ball is 3 m/s.</a:t>
            </a:r>
          </a:p>
          <a:p>
            <a:pPr/>
            <a:r>
              <a:t>	•	Pause the video and see if you can figure out the centripetal acceleration.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7" name="Shape 387"/>
          <p:cNvSpPr/>
          <p:nvPr>
            <p:ph type="sldImg"/>
          </p:nvPr>
        </p:nvSpPr>
        <p:spPr>
          <a:prstGeom prst="rect">
            <a:avLst/>
          </a:prstGeom>
        </p:spPr>
        <p:txBody>
          <a:bodyPr/>
          <a:lstStyle/>
          <a:p>
            <a:pPr/>
          </a:p>
        </p:txBody>
      </p:sp>
      <p:sp>
        <p:nvSpPr>
          <p:cNvPr id="388" name="Shape 388"/>
          <p:cNvSpPr/>
          <p:nvPr>
            <p:ph type="body" sz="quarter" idx="1"/>
          </p:nvPr>
        </p:nvSpPr>
        <p:spPr>
          <a:prstGeom prst="rect">
            <a:avLst/>
          </a:prstGeom>
        </p:spPr>
        <p:txBody>
          <a:bodyPr/>
          <a:lstStyle/>
          <a:p>
            <a:pPr/>
          </a:p>
          <a:p>
            <a:pPr/>
            <a:r>
              <a:t>	•	So here’s the equation.</a:t>
            </a:r>
          </a:p>
          <a:p>
            <a:pPr/>
            <a:r>
              <a:t>	•	We can plug in 3 m/s for v and 2 m for r, and we get 4.5 m/s^2 for the centripetal acceleration of the ball.</a:t>
            </a:r>
          </a:p>
          <a:p>
            <a:pPr/>
            <a:r>
              <a:t>	•	So as it swings around, the tetherball is always accelerating towards the center of the circular path.</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4" name="Shape 394"/>
          <p:cNvSpPr/>
          <p:nvPr>
            <p:ph type="sldImg"/>
          </p:nvPr>
        </p:nvSpPr>
        <p:spPr>
          <a:prstGeom prst="rect">
            <a:avLst/>
          </a:prstGeom>
        </p:spPr>
        <p:txBody>
          <a:bodyPr/>
          <a:lstStyle/>
          <a:p>
            <a:pPr/>
          </a:p>
        </p:txBody>
      </p:sp>
      <p:sp>
        <p:nvSpPr>
          <p:cNvPr id="395" name="Shape 395"/>
          <p:cNvSpPr/>
          <p:nvPr>
            <p:ph type="body" sz="quarter" idx="1"/>
          </p:nvPr>
        </p:nvSpPr>
        <p:spPr>
          <a:prstGeom prst="rect">
            <a:avLst/>
          </a:prstGeom>
        </p:spPr>
        <p:txBody>
          <a:bodyPr/>
          <a:lstStyle/>
          <a:p>
            <a:pPr/>
          </a:p>
          <a:p>
            <a:pPr/>
            <a:r>
              <a:t>	•	In the next example, we have a ferris wheel that’s turning at a constant speed.</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1" name="Shape 401"/>
          <p:cNvSpPr/>
          <p:nvPr>
            <p:ph type="sldImg"/>
          </p:nvPr>
        </p:nvSpPr>
        <p:spPr>
          <a:prstGeom prst="rect">
            <a:avLst/>
          </a:prstGeom>
        </p:spPr>
        <p:txBody>
          <a:bodyPr/>
          <a:lstStyle/>
          <a:p>
            <a:pPr/>
          </a:p>
        </p:txBody>
      </p:sp>
      <p:sp>
        <p:nvSpPr>
          <p:cNvPr id="402" name="Shape 402"/>
          <p:cNvSpPr/>
          <p:nvPr>
            <p:ph type="body" sz="quarter" idx="1"/>
          </p:nvPr>
        </p:nvSpPr>
        <p:spPr>
          <a:prstGeom prst="rect">
            <a:avLst/>
          </a:prstGeom>
        </p:spPr>
        <p:txBody>
          <a:bodyPr/>
          <a:lstStyle/>
          <a:p>
            <a:pPr/>
          </a:p>
          <a:p>
            <a:pPr/>
            <a:r>
              <a:t>	•	That means each seat on the ferris wheel is following a circular path.</a:t>
            </a:r>
          </a:p>
          <a:p>
            <a:pPr/>
            <a:r>
              <a:t>	•	If we’re given that each seat has a velocity of 1 m/s and its centripetal acceleration is 0.1 m/s^2, then what would be the radius of the ferris wheel?</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8" name="Shape 408"/>
          <p:cNvSpPr/>
          <p:nvPr>
            <p:ph type="sldImg"/>
          </p:nvPr>
        </p:nvSpPr>
        <p:spPr>
          <a:prstGeom prst="rect">
            <a:avLst/>
          </a:prstGeom>
        </p:spPr>
        <p:txBody>
          <a:bodyPr/>
          <a:lstStyle/>
          <a:p>
            <a:pPr/>
          </a:p>
        </p:txBody>
      </p:sp>
      <p:sp>
        <p:nvSpPr>
          <p:cNvPr id="409" name="Shape 409"/>
          <p:cNvSpPr/>
          <p:nvPr>
            <p:ph type="body" sz="quarter" idx="1"/>
          </p:nvPr>
        </p:nvSpPr>
        <p:spPr>
          <a:prstGeom prst="rect">
            <a:avLst/>
          </a:prstGeom>
        </p:spPr>
        <p:txBody>
          <a:bodyPr/>
          <a:lstStyle/>
          <a:p>
            <a:pPr/>
          </a:p>
          <a:p>
            <a:pPr/>
            <a:r>
              <a:t>	•	We could start by plugging in numbers, but let’s rearrange this equation to solve for the radius.</a:t>
            </a:r>
          </a:p>
          <a:p>
            <a:pPr/>
            <a:r>
              <a:t>	•	First we can multiply both sides of the equation by r, and then we can divide both sides by ac.</a:t>
            </a:r>
          </a:p>
          <a:p>
            <a:pPr/>
            <a:r>
              <a:t>	•	Now we can plug in 1 m/s for the velocity and 0.1 m/s^2 for the centripetal acceleration.</a:t>
            </a:r>
          </a:p>
          <a:p>
            <a:pPr/>
            <a:r>
              <a:t>	•	When we calculate that, we get 10 m for the radius.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5" name="Shape 415"/>
          <p:cNvSpPr/>
          <p:nvPr>
            <p:ph type="sldImg"/>
          </p:nvPr>
        </p:nvSpPr>
        <p:spPr>
          <a:prstGeom prst="rect">
            <a:avLst/>
          </a:prstGeom>
        </p:spPr>
        <p:txBody>
          <a:bodyPr/>
          <a:lstStyle/>
          <a:p>
            <a:pPr/>
          </a:p>
        </p:txBody>
      </p:sp>
      <p:sp>
        <p:nvSpPr>
          <p:cNvPr id="416" name="Shape 416"/>
          <p:cNvSpPr/>
          <p:nvPr>
            <p:ph type="body" sz="quarter" idx="1"/>
          </p:nvPr>
        </p:nvSpPr>
        <p:spPr>
          <a:prstGeom prst="rect">
            <a:avLst/>
          </a:prstGeom>
        </p:spPr>
        <p:txBody>
          <a:bodyPr/>
          <a:lstStyle/>
          <a:p>
            <a:pPr/>
          </a:p>
          <a:p>
            <a:pPr/>
            <a:r>
              <a:t>	•	Now let’s look at the orbit of the moon around the earth.</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2" name="Shape 422"/>
          <p:cNvSpPr/>
          <p:nvPr>
            <p:ph type="sldImg"/>
          </p:nvPr>
        </p:nvSpPr>
        <p:spPr>
          <a:prstGeom prst="rect">
            <a:avLst/>
          </a:prstGeom>
        </p:spPr>
        <p:txBody>
          <a:bodyPr/>
          <a:lstStyle/>
          <a:p>
            <a:pPr/>
          </a:p>
        </p:txBody>
      </p:sp>
      <p:sp>
        <p:nvSpPr>
          <p:cNvPr id="423" name="Shape 423"/>
          <p:cNvSpPr/>
          <p:nvPr>
            <p:ph type="body" sz="quarter" idx="1"/>
          </p:nvPr>
        </p:nvSpPr>
        <p:spPr>
          <a:prstGeom prst="rect">
            <a:avLst/>
          </a:prstGeom>
        </p:spPr>
        <p:txBody>
          <a:bodyPr/>
          <a:lstStyle/>
          <a:p>
            <a:pPr/>
          </a:p>
          <a:p>
            <a:pPr/>
            <a:r>
              <a:t>	•	Technically the orbit is elliptical, but for this example let’s assume the moon follows a circular path with a radius of 3.84 x 10^8 m.</a:t>
            </a:r>
          </a:p>
          <a:p>
            <a:pPr/>
            <a:r>
              <a:t>	•	If we’re given that the centripetal acceleration of the moon is 3 x 10^ *negative* 3 m/s^2, then what is the velocity of the moon?</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9" name="Shape 429"/>
          <p:cNvSpPr/>
          <p:nvPr>
            <p:ph type="sldImg"/>
          </p:nvPr>
        </p:nvSpPr>
        <p:spPr>
          <a:prstGeom prst="rect">
            <a:avLst/>
          </a:prstGeom>
        </p:spPr>
        <p:txBody>
          <a:bodyPr/>
          <a:lstStyle/>
          <a:p>
            <a:pPr/>
          </a:p>
        </p:txBody>
      </p:sp>
      <p:sp>
        <p:nvSpPr>
          <p:cNvPr id="430" name="Shape 430"/>
          <p:cNvSpPr/>
          <p:nvPr>
            <p:ph type="body" sz="quarter" idx="1"/>
          </p:nvPr>
        </p:nvSpPr>
        <p:spPr>
          <a:prstGeom prst="rect">
            <a:avLst/>
          </a:prstGeom>
        </p:spPr>
        <p:txBody>
          <a:bodyPr/>
          <a:lstStyle/>
          <a:p>
            <a:pPr/>
          </a:p>
          <a:p>
            <a:pPr/>
            <a:r>
              <a:t>	•	This time, we can rearrange the equation to solve for v.</a:t>
            </a:r>
          </a:p>
          <a:p>
            <a:pPr/>
            <a:r>
              <a:t>	•	We multiply both sides by r, and then take the square root of both sides.</a:t>
            </a:r>
          </a:p>
          <a:p>
            <a:pPr/>
            <a:r>
              <a:t>	•	Then we plug in these values for the centripetal acceleration and the radius.</a:t>
            </a:r>
          </a:p>
          <a:p>
            <a:pPr/>
            <a:r>
              <a:t>	•	That gives us 1,073 m/s for the velocity of the moon in its orbit.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6" name="Shape 436"/>
          <p:cNvSpPr/>
          <p:nvPr>
            <p:ph type="sldImg"/>
          </p:nvPr>
        </p:nvSpPr>
        <p:spPr>
          <a:prstGeom prst="rect">
            <a:avLst/>
          </a:prstGeom>
        </p:spPr>
        <p:txBody>
          <a:bodyPr/>
          <a:lstStyle/>
          <a:p>
            <a:pPr/>
          </a:p>
        </p:txBody>
      </p:sp>
      <p:sp>
        <p:nvSpPr>
          <p:cNvPr id="437" name="Shape 437"/>
          <p:cNvSpPr/>
          <p:nvPr>
            <p:ph type="body" sz="quarter" idx="1"/>
          </p:nvPr>
        </p:nvSpPr>
        <p:spPr>
          <a:prstGeom prst="rect">
            <a:avLst/>
          </a:prstGeom>
        </p:spPr>
        <p:txBody>
          <a:bodyPr/>
          <a:lstStyle/>
          <a:p>
            <a:pPr/>
          </a:p>
          <a:p>
            <a:pPr/>
            <a:r>
              <a:t>	•	For the last example we have a roller coaster.</a:t>
            </a:r>
          </a:p>
          <a:p>
            <a:pPr/>
            <a:r>
              <a:t>	•	If we look at this track, we can see that some sections are straight and some sections are curved.</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3" name="Shape 443"/>
          <p:cNvSpPr/>
          <p:nvPr>
            <p:ph type="sldImg"/>
          </p:nvPr>
        </p:nvSpPr>
        <p:spPr>
          <a:prstGeom prst="rect">
            <a:avLst/>
          </a:prstGeom>
        </p:spPr>
        <p:txBody>
          <a:bodyPr/>
          <a:lstStyle/>
          <a:p>
            <a:pPr/>
          </a:p>
        </p:txBody>
      </p:sp>
      <p:sp>
        <p:nvSpPr>
          <p:cNvPr id="444" name="Shape 444"/>
          <p:cNvSpPr/>
          <p:nvPr>
            <p:ph type="body" sz="quarter" idx="1"/>
          </p:nvPr>
        </p:nvSpPr>
        <p:spPr>
          <a:prstGeom prst="rect">
            <a:avLst/>
          </a:prstGeom>
        </p:spPr>
        <p:txBody>
          <a:bodyPr/>
          <a:lstStyle/>
          <a:p>
            <a:pPr/>
          </a:p>
          <a:p>
            <a:pPr/>
            <a:r>
              <a:t>	•	An important thing to remember is that an object is in circular motion any time it’s following a circular path.</a:t>
            </a:r>
          </a:p>
          <a:p>
            <a:pPr/>
            <a:r>
              <a:t>	•	It doesn’t have to complete a full circle, it can just follow part of a circle like we see here.</a:t>
            </a:r>
          </a:p>
          <a:p>
            <a:pPr/>
            <a:r>
              <a:t>	•	The first curve is an arc or a section of a circle with a radius of 30 m.</a:t>
            </a:r>
          </a:p>
          <a:p>
            <a:pPr/>
            <a:r>
              <a:t>	•	And the second curve is smaller, it’s part of a circle with a radius of 25 m.</a:t>
            </a:r>
          </a:p>
          <a:p>
            <a:pPr/>
            <a:r>
              <a:t>	•	So while the car is traveling through each of these curves, it’s in circular motion, and it’s experiencing centripetal acceleration towards the center of that circle.</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0" name="Shape 450"/>
          <p:cNvSpPr/>
          <p:nvPr>
            <p:ph type="sldImg"/>
          </p:nvPr>
        </p:nvSpPr>
        <p:spPr>
          <a:prstGeom prst="rect">
            <a:avLst/>
          </a:prstGeom>
        </p:spPr>
        <p:txBody>
          <a:bodyPr/>
          <a:lstStyle/>
          <a:p>
            <a:pPr/>
          </a:p>
        </p:txBody>
      </p:sp>
      <p:sp>
        <p:nvSpPr>
          <p:cNvPr id="451" name="Shape 451"/>
          <p:cNvSpPr/>
          <p:nvPr>
            <p:ph type="body" sz="quarter" idx="1"/>
          </p:nvPr>
        </p:nvSpPr>
        <p:spPr>
          <a:prstGeom prst="rect">
            <a:avLst/>
          </a:prstGeom>
        </p:spPr>
        <p:txBody>
          <a:bodyPr/>
          <a:lstStyle/>
          <a:p>
            <a:pPr/>
          </a:p>
          <a:p>
            <a:pPr/>
            <a:r>
              <a:t>	•	Let’s say the velocity of the car is 22 m/s around the first curve, and 18 m/s around the second curve.</a:t>
            </a:r>
          </a:p>
          <a:p>
            <a:pPr/>
            <a:r>
              <a:t>	•	What would be the centripetal acceleration of the car in each case?</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7" name="Shape 457"/>
          <p:cNvSpPr/>
          <p:nvPr>
            <p:ph type="sldImg"/>
          </p:nvPr>
        </p:nvSpPr>
        <p:spPr>
          <a:prstGeom prst="rect">
            <a:avLst/>
          </a:prstGeom>
        </p:spPr>
        <p:txBody>
          <a:bodyPr/>
          <a:lstStyle/>
          <a:p>
            <a:pPr/>
          </a:p>
        </p:txBody>
      </p:sp>
      <p:sp>
        <p:nvSpPr>
          <p:cNvPr id="458" name="Shape 458"/>
          <p:cNvSpPr/>
          <p:nvPr>
            <p:ph type="body" sz="quarter" idx="1"/>
          </p:nvPr>
        </p:nvSpPr>
        <p:spPr>
          <a:prstGeom prst="rect">
            <a:avLst/>
          </a:prstGeom>
        </p:spPr>
        <p:txBody>
          <a:bodyPr/>
          <a:lstStyle/>
          <a:p>
            <a:pPr/>
          </a:p>
          <a:p>
            <a:pPr/>
            <a:r>
              <a:t>	•	For the first curve, we plug in 22 m/s for v and 30 m for r, and we get 16.1 m/s^2 for ac.</a:t>
            </a:r>
          </a:p>
          <a:p>
            <a:pPr/>
            <a:r>
              <a:t>	•	For the second curve, we plug in 18 m/s for v and 25 m for r, and we get 13 m/s^2 for ac.</a:t>
            </a:r>
          </a:p>
          <a:p>
            <a:pPr/>
            <a:r>
              <a:t>	•	In each case, the centripetal acceleration vector points towards the center of the circular path.</a:t>
            </a:r>
          </a:p>
          <a:p>
            <a:pPr/>
            <a:r>
              <a:t>	•	For the first curve that’s up, and for the second curve it’s down.</a:t>
            </a:r>
          </a:p>
          <a:p>
            <a:pPr/>
            <a:r>
              <a:t>	•	So don’t forget that centripetal acceleration applies any time an object is following part of a circle. </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4" name="Shape 464"/>
          <p:cNvSpPr/>
          <p:nvPr>
            <p:ph type="sldImg"/>
          </p:nvPr>
        </p:nvSpPr>
        <p:spPr>
          <a:prstGeom prst="rect">
            <a:avLst/>
          </a:prstGeom>
        </p:spPr>
        <p:txBody>
          <a:bodyPr/>
          <a:lstStyle/>
          <a:p>
            <a:pPr/>
          </a:p>
        </p:txBody>
      </p:sp>
      <p:sp>
        <p:nvSpPr>
          <p:cNvPr id="465" name="Shape 465"/>
          <p:cNvSpPr/>
          <p:nvPr>
            <p:ph type="body" sz="quarter" idx="1"/>
          </p:nvPr>
        </p:nvSpPr>
        <p:spPr>
          <a:prstGeom prst="rect">
            <a:avLst/>
          </a:prstGeom>
        </p:spPr>
        <p:txBody>
          <a:bodyPr/>
          <a:lstStyle/>
          <a:p>
            <a:pPr/>
          </a:p>
          <a:p>
            <a:pPr/>
            <a:r>
              <a:t>	•	Alright the last thing to cover is proportional reasoning, which will give us more intuition about this equation.</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1" name="Shape 471"/>
          <p:cNvSpPr/>
          <p:nvPr>
            <p:ph type="sldImg"/>
          </p:nvPr>
        </p:nvSpPr>
        <p:spPr>
          <a:prstGeom prst="rect">
            <a:avLst/>
          </a:prstGeom>
        </p:spPr>
        <p:txBody>
          <a:bodyPr/>
          <a:lstStyle/>
          <a:p>
            <a:pPr/>
          </a:p>
        </p:txBody>
      </p:sp>
      <p:sp>
        <p:nvSpPr>
          <p:cNvPr id="472" name="Shape 472"/>
          <p:cNvSpPr/>
          <p:nvPr>
            <p:ph type="body" sz="quarter" idx="1"/>
          </p:nvPr>
        </p:nvSpPr>
        <p:spPr>
          <a:prstGeom prst="rect">
            <a:avLst/>
          </a:prstGeom>
        </p:spPr>
        <p:txBody>
          <a:bodyPr/>
          <a:lstStyle/>
          <a:p>
            <a:pPr/>
          </a:p>
          <a:p>
            <a:pPr/>
            <a:r>
              <a:t>	•	Proportional reasoning means how does changing one variable affect another variable.</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8" name="Shape 478"/>
          <p:cNvSpPr/>
          <p:nvPr>
            <p:ph type="sldImg"/>
          </p:nvPr>
        </p:nvSpPr>
        <p:spPr>
          <a:prstGeom prst="rect">
            <a:avLst/>
          </a:prstGeom>
        </p:spPr>
        <p:txBody>
          <a:bodyPr/>
          <a:lstStyle/>
          <a:p>
            <a:pPr/>
          </a:p>
        </p:txBody>
      </p:sp>
      <p:sp>
        <p:nvSpPr>
          <p:cNvPr id="479" name="Shape 479"/>
          <p:cNvSpPr/>
          <p:nvPr>
            <p:ph type="body" sz="quarter" idx="1"/>
          </p:nvPr>
        </p:nvSpPr>
        <p:spPr>
          <a:prstGeom prst="rect">
            <a:avLst/>
          </a:prstGeom>
        </p:spPr>
        <p:txBody>
          <a:bodyPr/>
          <a:lstStyle/>
          <a:p>
            <a:pPr/>
          </a:p>
          <a:p>
            <a:pPr/>
            <a:r>
              <a:t>	•	For example, if we keep the radius the same and we double the velocity, what happens to the centripetal acceleration?</a:t>
            </a:r>
          </a:p>
          <a:p>
            <a:pPr/>
            <a:r>
              <a:t>	•	Would it increase or decrease, and by how much?</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5" name="Shape 485"/>
          <p:cNvSpPr/>
          <p:nvPr>
            <p:ph type="sldImg"/>
          </p:nvPr>
        </p:nvSpPr>
        <p:spPr>
          <a:prstGeom prst="rect">
            <a:avLst/>
          </a:prstGeom>
        </p:spPr>
        <p:txBody>
          <a:bodyPr/>
          <a:lstStyle/>
          <a:p>
            <a:pPr/>
          </a:p>
        </p:txBody>
      </p:sp>
      <p:sp>
        <p:nvSpPr>
          <p:cNvPr id="486" name="Shape 486"/>
          <p:cNvSpPr/>
          <p:nvPr>
            <p:ph type="body" sz="quarter" idx="1"/>
          </p:nvPr>
        </p:nvSpPr>
        <p:spPr>
          <a:prstGeom prst="rect">
            <a:avLst/>
          </a:prstGeom>
        </p:spPr>
        <p:txBody>
          <a:bodyPr/>
          <a:lstStyle/>
          <a:p>
            <a:pPr/>
            <a:r>
              <a:t>	•	If we look at the equation, centripetal acceleration is directly proportional to the velocity squared, because v^2 is in the numerator of this fraction.</a:t>
            </a:r>
          </a:p>
          <a:p>
            <a:pPr/>
            <a:r>
              <a:t>	•	Directly proportional means if one variable increases the other variable also has to increase.</a:t>
            </a:r>
          </a:p>
          <a:p>
            <a:pPr/>
            <a:r>
              <a:t>	•	And if one decreases, the other has to decrease, for this equation to remain true.</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2" name="Shape 492"/>
          <p:cNvSpPr/>
          <p:nvPr>
            <p:ph type="sldImg"/>
          </p:nvPr>
        </p:nvSpPr>
        <p:spPr>
          <a:prstGeom prst="rect">
            <a:avLst/>
          </a:prstGeom>
        </p:spPr>
        <p:txBody>
          <a:bodyPr/>
          <a:lstStyle/>
          <a:p>
            <a:pPr/>
          </a:p>
        </p:txBody>
      </p:sp>
      <p:sp>
        <p:nvSpPr>
          <p:cNvPr id="493" name="Shape 493"/>
          <p:cNvSpPr/>
          <p:nvPr>
            <p:ph type="body" sz="quarter" idx="1"/>
          </p:nvPr>
        </p:nvSpPr>
        <p:spPr>
          <a:prstGeom prst="rect">
            <a:avLst/>
          </a:prstGeom>
        </p:spPr>
        <p:txBody>
          <a:bodyPr/>
          <a:lstStyle/>
          <a:p>
            <a:pPr/>
          </a:p>
          <a:p>
            <a:pPr/>
            <a:r>
              <a:t>	•	So, if we increase the velocity of the car, then the centripetal acceleration also has to increase if we want to keep the radius the same.</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9" name="Shape 499"/>
          <p:cNvSpPr/>
          <p:nvPr>
            <p:ph type="sldImg"/>
          </p:nvPr>
        </p:nvSpPr>
        <p:spPr>
          <a:prstGeom prst="rect">
            <a:avLst/>
          </a:prstGeom>
        </p:spPr>
        <p:txBody>
          <a:bodyPr/>
          <a:lstStyle/>
          <a:p>
            <a:pPr/>
          </a:p>
        </p:txBody>
      </p:sp>
      <p:sp>
        <p:nvSpPr>
          <p:cNvPr id="500" name="Shape 500"/>
          <p:cNvSpPr/>
          <p:nvPr>
            <p:ph type="body" sz="quarter" idx="1"/>
          </p:nvPr>
        </p:nvSpPr>
        <p:spPr>
          <a:prstGeom prst="rect">
            <a:avLst/>
          </a:prstGeom>
        </p:spPr>
        <p:txBody>
          <a:bodyPr/>
          <a:lstStyle/>
          <a:p>
            <a:pPr/>
            <a:r>
              <a:t>	•	And if we decrease the velocity, the centripetal acceleration would have to decrease.</a:t>
            </a:r>
          </a:p>
          <a:p>
            <a:pPr/>
            <a:r>
              <a:t>	•	We can also think of it the other way around.</a:t>
            </a:r>
          </a:p>
          <a:p>
            <a:pPr/>
            <a:r>
              <a:t>	•	If we increase the centripetal acceleration, the velocity must increase.</a:t>
            </a:r>
          </a:p>
          <a:p>
            <a:pPr/>
            <a:r>
              <a:t>	•	And if we decrease centripetal acceleration, the velocity must decrease.</a:t>
            </a:r>
          </a:p>
          <a:p>
            <a:pPr/>
            <a:r>
              <a:t>	•	Like we mentioned before, this is not about cause and effect, this is just the mathematical relationship between these variables.</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6" name="Shape 506"/>
          <p:cNvSpPr/>
          <p:nvPr>
            <p:ph type="sldImg"/>
          </p:nvPr>
        </p:nvSpPr>
        <p:spPr>
          <a:prstGeom prst="rect">
            <a:avLst/>
          </a:prstGeom>
        </p:spPr>
        <p:txBody>
          <a:bodyPr/>
          <a:lstStyle/>
          <a:p>
            <a:pPr/>
          </a:p>
        </p:txBody>
      </p:sp>
      <p:sp>
        <p:nvSpPr>
          <p:cNvPr id="507" name="Shape 507"/>
          <p:cNvSpPr/>
          <p:nvPr>
            <p:ph type="body" sz="quarter" idx="1"/>
          </p:nvPr>
        </p:nvSpPr>
        <p:spPr>
          <a:prstGeom prst="rect">
            <a:avLst/>
          </a:prstGeom>
        </p:spPr>
        <p:txBody>
          <a:bodyPr/>
          <a:lstStyle/>
          <a:p>
            <a:pPr/>
          </a:p>
          <a:p>
            <a:pPr/>
            <a:r>
              <a:t>	•	So back to the question, if we keep the radius of the circle the same, and we multiply the velocity by 2, what happens to the centripetal acceleration?</a:t>
            </a:r>
          </a:p>
          <a:p>
            <a:pPr/>
            <a:r>
              <a:t>	•	What number would we multiply times ac?</a:t>
            </a:r>
          </a:p>
          <a:p>
            <a:pPr/>
            <a:r>
              <a:t>	•	Pause the video and see if you can figure it out.</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3" name="Shape 513"/>
          <p:cNvSpPr/>
          <p:nvPr>
            <p:ph type="sldImg"/>
          </p:nvPr>
        </p:nvSpPr>
        <p:spPr>
          <a:prstGeom prst="rect">
            <a:avLst/>
          </a:prstGeom>
        </p:spPr>
        <p:txBody>
          <a:bodyPr/>
          <a:lstStyle/>
          <a:p>
            <a:pPr/>
          </a:p>
        </p:txBody>
      </p:sp>
      <p:sp>
        <p:nvSpPr>
          <p:cNvPr id="514" name="Shape 514"/>
          <p:cNvSpPr/>
          <p:nvPr>
            <p:ph type="body" sz="quarter" idx="1"/>
          </p:nvPr>
        </p:nvSpPr>
        <p:spPr>
          <a:prstGeom prst="rect">
            <a:avLst/>
          </a:prstGeom>
        </p:spPr>
        <p:txBody>
          <a:bodyPr/>
          <a:lstStyle/>
          <a:p>
            <a:pPr/>
          </a:p>
          <a:p>
            <a:pPr/>
            <a:r>
              <a:t>	•	If we plug in 2v for the velocity, what do we have to plug in for the centripetal acceleration in order for this equation to remain true?</a:t>
            </a:r>
          </a:p>
          <a:p>
            <a:pPr/>
            <a:r>
              <a:t>	•	Velocity is squared, so we apply this exponent to everything in the parentheses, and we get 2^2 times v^2.</a:t>
            </a:r>
          </a:p>
          <a:p>
            <a:pPr/>
            <a:r>
              <a:t>	•	So the numerator becomes 4 v^2.</a:t>
            </a:r>
          </a:p>
          <a:p>
            <a:pPr/>
            <a:r>
              <a:t>	•	Let’s move the 4 in front of this fraction so we can clearly see that we have 4 times v^2 over r.</a:t>
            </a:r>
          </a:p>
          <a:p>
            <a:pPr/>
            <a:r>
              <a:t>	•	So now, what do we have to multiply times ac for this equation to be true?</a:t>
            </a:r>
          </a:p>
          <a:p>
            <a:pPr/>
            <a:r>
              <a:t>	•	The right side is multiplied by 4 so we have to multiply the left side by 4 to keep this balanced.</a:t>
            </a:r>
          </a:p>
          <a:p>
            <a:pPr/>
            <a:r>
              <a:t>	•	And that’s our answer.</a:t>
            </a:r>
          </a:p>
          <a:p>
            <a:pPr/>
            <a:r>
              <a:t>	•	If we multiply the velocity by 2, then we have to multiply the centripetal acceleration by 4, if we keep the radius the same.</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0" name="Shape 520"/>
          <p:cNvSpPr/>
          <p:nvPr>
            <p:ph type="sldImg"/>
          </p:nvPr>
        </p:nvSpPr>
        <p:spPr>
          <a:prstGeom prst="rect">
            <a:avLst/>
          </a:prstGeom>
        </p:spPr>
        <p:txBody>
          <a:bodyPr/>
          <a:lstStyle/>
          <a:p>
            <a:pPr/>
          </a:p>
        </p:txBody>
      </p:sp>
      <p:sp>
        <p:nvSpPr>
          <p:cNvPr id="521" name="Shape 521"/>
          <p:cNvSpPr/>
          <p:nvPr>
            <p:ph type="body" sz="quarter" idx="1"/>
          </p:nvPr>
        </p:nvSpPr>
        <p:spPr>
          <a:prstGeom prst="rect">
            <a:avLst/>
          </a:prstGeom>
        </p:spPr>
        <p:txBody>
          <a:bodyPr/>
          <a:lstStyle/>
          <a:p>
            <a:pPr/>
          </a:p>
          <a:p>
            <a:pPr/>
            <a:r>
              <a:t>	•	We could also think about this using numbers.</a:t>
            </a:r>
          </a:p>
          <a:p>
            <a:pPr/>
            <a:r>
              <a:t>	•	To keep things simple, let’s start with 1 m/s for the velocity and 1 m for the radius, which means the centripetal acceleration is 1 m/s^2.</a:t>
            </a:r>
          </a:p>
          <a:p>
            <a:pPr/>
            <a:r>
              <a:t>	•	If the car on the right follows a circle with the same radius, but it’s moving at 2 m/s, then it must have a centripetal acceleration of 4 m/s^2.</a:t>
            </a:r>
          </a:p>
          <a:p>
            <a:pPr/>
            <a:r>
              <a:t>	•	So if we double the velocity, the centripetal acceleration is multiplied by 4.</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7" name="Shape 527"/>
          <p:cNvSpPr/>
          <p:nvPr>
            <p:ph type="sldImg"/>
          </p:nvPr>
        </p:nvSpPr>
        <p:spPr>
          <a:prstGeom prst="rect">
            <a:avLst/>
          </a:prstGeom>
        </p:spPr>
        <p:txBody>
          <a:bodyPr/>
          <a:lstStyle/>
          <a:p>
            <a:pPr/>
          </a:p>
        </p:txBody>
      </p:sp>
      <p:sp>
        <p:nvSpPr>
          <p:cNvPr id="528" name="Shape 528"/>
          <p:cNvSpPr/>
          <p:nvPr>
            <p:ph type="body" sz="quarter" idx="1"/>
          </p:nvPr>
        </p:nvSpPr>
        <p:spPr>
          <a:prstGeom prst="rect">
            <a:avLst/>
          </a:prstGeom>
        </p:spPr>
        <p:txBody>
          <a:bodyPr/>
          <a:lstStyle/>
          <a:p>
            <a:pPr/>
          </a:p>
          <a:p>
            <a:pPr/>
            <a:r>
              <a:t>	•	Let’s run through 2 more examples.</a:t>
            </a:r>
          </a:p>
          <a:p>
            <a:pPr/>
            <a:r>
              <a:t>	•	How is centripetal acceleration related to the radius?</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4" name="Shape 534"/>
          <p:cNvSpPr/>
          <p:nvPr>
            <p:ph type="sldImg"/>
          </p:nvPr>
        </p:nvSpPr>
        <p:spPr>
          <a:prstGeom prst="rect">
            <a:avLst/>
          </a:prstGeom>
        </p:spPr>
        <p:txBody>
          <a:bodyPr/>
          <a:lstStyle/>
          <a:p>
            <a:pPr/>
          </a:p>
        </p:txBody>
      </p:sp>
      <p:sp>
        <p:nvSpPr>
          <p:cNvPr id="535" name="Shape 535"/>
          <p:cNvSpPr/>
          <p:nvPr>
            <p:ph type="body" sz="quarter" idx="1"/>
          </p:nvPr>
        </p:nvSpPr>
        <p:spPr>
          <a:prstGeom prst="rect">
            <a:avLst/>
          </a:prstGeom>
        </p:spPr>
        <p:txBody>
          <a:bodyPr/>
          <a:lstStyle/>
          <a:p>
            <a:pPr/>
            <a:r>
              <a:t>	•	ac is inversely proportional to r because r is in the denominator.</a:t>
            </a:r>
          </a:p>
          <a:p>
            <a:pPr/>
            <a:r>
              <a:t>	•	If we keep the velocity the same and we increase r, then we’re dividing v^2 by a bigger number, so this fraction gets smaller.</a:t>
            </a:r>
          </a:p>
          <a:p>
            <a:pPr/>
            <a:r>
              <a:t>	•	And if the right side of the equation gets smaller, then the left side has to get smaller.</a:t>
            </a:r>
          </a:p>
          <a:p>
            <a:pPr/>
            <a:r>
              <a:t>	•	So if we increase the radius, the centripetal acceleration must decrease. </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1" name="Shape 541"/>
          <p:cNvSpPr/>
          <p:nvPr>
            <p:ph type="sldImg"/>
          </p:nvPr>
        </p:nvSpPr>
        <p:spPr>
          <a:prstGeom prst="rect">
            <a:avLst/>
          </a:prstGeom>
        </p:spPr>
        <p:txBody>
          <a:bodyPr/>
          <a:lstStyle/>
          <a:p>
            <a:pPr/>
          </a:p>
        </p:txBody>
      </p:sp>
      <p:sp>
        <p:nvSpPr>
          <p:cNvPr id="542" name="Shape 542"/>
          <p:cNvSpPr/>
          <p:nvPr>
            <p:ph type="body" sz="quarter" idx="1"/>
          </p:nvPr>
        </p:nvSpPr>
        <p:spPr>
          <a:prstGeom prst="rect">
            <a:avLst/>
          </a:prstGeom>
        </p:spPr>
        <p:txBody>
          <a:bodyPr/>
          <a:lstStyle/>
          <a:p>
            <a:pPr/>
            <a:r>
              <a:t>	•	And if we decrease the radius, the centripetal acceleration must increase.</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8" name="Shape 548"/>
          <p:cNvSpPr/>
          <p:nvPr>
            <p:ph type="sldImg"/>
          </p:nvPr>
        </p:nvSpPr>
        <p:spPr>
          <a:prstGeom prst="rect">
            <a:avLst/>
          </a:prstGeom>
        </p:spPr>
        <p:txBody>
          <a:bodyPr/>
          <a:lstStyle/>
          <a:p>
            <a:pPr/>
          </a:p>
        </p:txBody>
      </p:sp>
      <p:sp>
        <p:nvSpPr>
          <p:cNvPr id="549" name="Shape 549"/>
          <p:cNvSpPr/>
          <p:nvPr>
            <p:ph type="body" sz="quarter" idx="1"/>
          </p:nvPr>
        </p:nvSpPr>
        <p:spPr>
          <a:prstGeom prst="rect">
            <a:avLst/>
          </a:prstGeom>
        </p:spPr>
        <p:txBody>
          <a:bodyPr/>
          <a:lstStyle/>
          <a:p>
            <a:pPr/>
          </a:p>
          <a:p>
            <a:pPr/>
            <a:r>
              <a:t>	•	For example, lets keep the velocity of the car the same, and multiply the radius by 2, so the car drives around a circle that’s twice as big.</a:t>
            </a:r>
          </a:p>
          <a:p>
            <a:pPr/>
            <a:r>
              <a:t>	•	What would happen to the centripetal acceleration?</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55" name="Shape 555"/>
          <p:cNvSpPr/>
          <p:nvPr>
            <p:ph type="sldImg"/>
          </p:nvPr>
        </p:nvSpPr>
        <p:spPr>
          <a:prstGeom prst="rect">
            <a:avLst/>
          </a:prstGeom>
        </p:spPr>
        <p:txBody>
          <a:bodyPr/>
          <a:lstStyle/>
          <a:p>
            <a:pPr/>
          </a:p>
        </p:txBody>
      </p:sp>
      <p:sp>
        <p:nvSpPr>
          <p:cNvPr id="556" name="Shape 556"/>
          <p:cNvSpPr/>
          <p:nvPr>
            <p:ph type="body" sz="quarter" idx="1"/>
          </p:nvPr>
        </p:nvSpPr>
        <p:spPr>
          <a:prstGeom prst="rect">
            <a:avLst/>
          </a:prstGeom>
        </p:spPr>
        <p:txBody>
          <a:bodyPr/>
          <a:lstStyle/>
          <a:p>
            <a:pPr/>
            <a:r>
              <a:t>	•	If we plug in 2r for the radius, then we have a 2 in the denominator.</a:t>
            </a:r>
          </a:p>
          <a:p>
            <a:pPr/>
            <a:r>
              <a:t>	•	We can rewrite this as a separate fraction, 1/2 times v^2 over r.</a:t>
            </a:r>
          </a:p>
          <a:p>
            <a:pPr/>
            <a:r>
              <a:t>	•	The right side of this equation is being multiplied by 1/2, which means we have to multiply the left side times 1/2.</a:t>
            </a:r>
          </a:p>
          <a:p>
            <a:pPr/>
            <a:r>
              <a:t>	•	So if we keep the velocity the same and we double the radius, then the centripetal acceleration is divided by 2.</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62" name="Shape 562"/>
          <p:cNvSpPr/>
          <p:nvPr>
            <p:ph type="sldImg"/>
          </p:nvPr>
        </p:nvSpPr>
        <p:spPr>
          <a:prstGeom prst="rect">
            <a:avLst/>
          </a:prstGeom>
        </p:spPr>
        <p:txBody>
          <a:bodyPr/>
          <a:lstStyle/>
          <a:p>
            <a:pPr/>
          </a:p>
        </p:txBody>
      </p:sp>
      <p:sp>
        <p:nvSpPr>
          <p:cNvPr id="563" name="Shape 563"/>
          <p:cNvSpPr/>
          <p:nvPr>
            <p:ph type="body" sz="quarter" idx="1"/>
          </p:nvPr>
        </p:nvSpPr>
        <p:spPr>
          <a:prstGeom prst="rect">
            <a:avLst/>
          </a:prstGeom>
        </p:spPr>
        <p:txBody>
          <a:bodyPr/>
          <a:lstStyle/>
          <a:p>
            <a:pPr/>
          </a:p>
          <a:p>
            <a:pPr/>
            <a:r>
              <a:t>	•	Using numbers, let’s say each variable starts with a value of 1.</a:t>
            </a:r>
          </a:p>
          <a:p>
            <a:pPr/>
            <a:r>
              <a:t>	•	If we double the radius and plug in 2 m for r, then we get 1/2 or 0.5 m/s^2 for the centripetal acceleration.</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69" name="Shape 569"/>
          <p:cNvSpPr/>
          <p:nvPr>
            <p:ph type="sldImg"/>
          </p:nvPr>
        </p:nvSpPr>
        <p:spPr>
          <a:prstGeom prst="rect">
            <a:avLst/>
          </a:prstGeom>
        </p:spPr>
        <p:txBody>
          <a:bodyPr/>
          <a:lstStyle/>
          <a:p>
            <a:pPr/>
          </a:p>
        </p:txBody>
      </p:sp>
      <p:sp>
        <p:nvSpPr>
          <p:cNvPr id="570" name="Shape 570"/>
          <p:cNvSpPr/>
          <p:nvPr>
            <p:ph type="body" sz="quarter" idx="1"/>
          </p:nvPr>
        </p:nvSpPr>
        <p:spPr>
          <a:prstGeom prst="rect">
            <a:avLst/>
          </a:prstGeom>
        </p:spPr>
        <p:txBody>
          <a:bodyPr/>
          <a:lstStyle/>
          <a:p>
            <a:pPr/>
          </a:p>
          <a:p>
            <a:pPr/>
            <a:r>
              <a:t>	•	The last option is to keep the centripetal acceleration fixed, and see how the velocity and radius are related to *each other*.</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6" name="Shape 576"/>
          <p:cNvSpPr/>
          <p:nvPr>
            <p:ph type="sldImg"/>
          </p:nvPr>
        </p:nvSpPr>
        <p:spPr>
          <a:prstGeom prst="rect">
            <a:avLst/>
          </a:prstGeom>
        </p:spPr>
        <p:txBody>
          <a:bodyPr/>
          <a:lstStyle/>
          <a:p>
            <a:pPr/>
          </a:p>
        </p:txBody>
      </p:sp>
      <p:sp>
        <p:nvSpPr>
          <p:cNvPr id="577" name="Shape 577"/>
          <p:cNvSpPr/>
          <p:nvPr>
            <p:ph type="body" sz="quarter" idx="1"/>
          </p:nvPr>
        </p:nvSpPr>
        <p:spPr>
          <a:prstGeom prst="rect">
            <a:avLst/>
          </a:prstGeom>
        </p:spPr>
        <p:txBody>
          <a:bodyPr/>
          <a:lstStyle/>
          <a:p>
            <a:pPr/>
            <a:r>
              <a:t>	•	If we keep ac the same and we increase r, then what has to happen to v?</a:t>
            </a:r>
          </a:p>
          <a:p>
            <a:pPr/>
            <a:r>
              <a:t>	•	Is v^2 directly or inversely proportional to r?</a:t>
            </a:r>
          </a:p>
          <a:p>
            <a:pPr/>
            <a:r>
              <a:t>	•	Pause the video and give this some thought.</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83" name="Shape 583"/>
          <p:cNvSpPr/>
          <p:nvPr>
            <p:ph type="sldImg"/>
          </p:nvPr>
        </p:nvSpPr>
        <p:spPr>
          <a:prstGeom prst="rect">
            <a:avLst/>
          </a:prstGeom>
        </p:spPr>
        <p:txBody>
          <a:bodyPr/>
          <a:lstStyle/>
          <a:p>
            <a:pPr/>
          </a:p>
        </p:txBody>
      </p:sp>
      <p:sp>
        <p:nvSpPr>
          <p:cNvPr id="584" name="Shape 584"/>
          <p:cNvSpPr/>
          <p:nvPr>
            <p:ph type="body" sz="quarter" idx="1"/>
          </p:nvPr>
        </p:nvSpPr>
        <p:spPr>
          <a:prstGeom prst="rect">
            <a:avLst/>
          </a:prstGeom>
        </p:spPr>
        <p:txBody>
          <a:bodyPr/>
          <a:lstStyle/>
          <a:p>
            <a:pPr/>
            <a:r>
              <a:t>	•	So if we increase the denominator, then we also have to increase the numerator for this fraction to stay the same.</a:t>
            </a:r>
          </a:p>
          <a:p>
            <a:pPr/>
            <a:r>
              <a:t>	•	That means if we increase the radius, then the velocity has to increase to keep the centripetal acceleration constant.</a:t>
            </a:r>
          </a:p>
          <a:p>
            <a:pPr/>
          </a:p>
          <a:p>
            <a:pPr/>
            <a:r>
              <a:t>	•	It might help to rearrange this equation so that r and v are on different sides. </a:t>
            </a:r>
          </a:p>
          <a:p>
            <a:pPr/>
            <a:r>
              <a:t>	•	If we multiply both sides by r, then we get ac times r equals v^2.</a:t>
            </a:r>
          </a:p>
          <a:p>
            <a:pPr/>
            <a:r>
              <a:t>	•	Now it’s easier to see that v^2 is directly proportional to r.</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90" name="Shape 590"/>
          <p:cNvSpPr/>
          <p:nvPr>
            <p:ph type="sldImg"/>
          </p:nvPr>
        </p:nvSpPr>
        <p:spPr>
          <a:prstGeom prst="rect">
            <a:avLst/>
          </a:prstGeom>
        </p:spPr>
        <p:txBody>
          <a:bodyPr/>
          <a:lstStyle/>
          <a:p>
            <a:pPr/>
          </a:p>
        </p:txBody>
      </p:sp>
      <p:sp>
        <p:nvSpPr>
          <p:cNvPr id="591" name="Shape 591"/>
          <p:cNvSpPr/>
          <p:nvPr>
            <p:ph type="body" sz="quarter" idx="1"/>
          </p:nvPr>
        </p:nvSpPr>
        <p:spPr>
          <a:prstGeom prst="rect">
            <a:avLst/>
          </a:prstGeom>
        </p:spPr>
        <p:txBody>
          <a:bodyPr/>
          <a:lstStyle/>
          <a:p>
            <a:pPr/>
            <a:r>
              <a:t>	•	If we increase the radius, the velocity also has to increase.</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97" name="Shape 597"/>
          <p:cNvSpPr/>
          <p:nvPr>
            <p:ph type="sldImg"/>
          </p:nvPr>
        </p:nvSpPr>
        <p:spPr>
          <a:prstGeom prst="rect">
            <a:avLst/>
          </a:prstGeom>
        </p:spPr>
        <p:txBody>
          <a:bodyPr/>
          <a:lstStyle/>
          <a:p>
            <a:pPr/>
          </a:p>
        </p:txBody>
      </p:sp>
      <p:sp>
        <p:nvSpPr>
          <p:cNvPr id="598" name="Shape 598"/>
          <p:cNvSpPr/>
          <p:nvPr>
            <p:ph type="body" sz="quarter" idx="1"/>
          </p:nvPr>
        </p:nvSpPr>
        <p:spPr>
          <a:prstGeom prst="rect">
            <a:avLst/>
          </a:prstGeom>
        </p:spPr>
        <p:txBody>
          <a:bodyPr/>
          <a:lstStyle/>
          <a:p>
            <a:pPr/>
            <a:r>
              <a:t>	•	If we decrease the radius, the velocity has to decrease.</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09" name="Shape 609"/>
          <p:cNvSpPr/>
          <p:nvPr>
            <p:ph type="sldImg"/>
          </p:nvPr>
        </p:nvSpPr>
        <p:spPr>
          <a:prstGeom prst="rect">
            <a:avLst/>
          </a:prstGeom>
        </p:spPr>
        <p:txBody>
          <a:bodyPr/>
          <a:lstStyle/>
          <a:p>
            <a:pPr/>
          </a:p>
        </p:txBody>
      </p:sp>
      <p:sp>
        <p:nvSpPr>
          <p:cNvPr id="610" name="Shape 610"/>
          <p:cNvSpPr/>
          <p:nvPr>
            <p:ph type="body" sz="quarter" idx="1"/>
          </p:nvPr>
        </p:nvSpPr>
        <p:spPr>
          <a:prstGeom prst="rect">
            <a:avLst/>
          </a:prstGeom>
        </p:spPr>
        <p:txBody>
          <a:bodyPr/>
          <a:lstStyle/>
          <a:p>
            <a:pPr/>
          </a:p>
          <a:p>
            <a:pPr/>
            <a:r>
              <a:t>	•	As an example, let’s say we keep the centripetal acceleration the same, and we multiply the radius of the circle by 4.</a:t>
            </a:r>
          </a:p>
          <a:p>
            <a:pPr/>
            <a:r>
              <a:t>	•	What has to happen to the velocity?</a:t>
            </a:r>
          </a:p>
          <a:p>
            <a:pPr/>
            <a:r>
              <a:t>	•	Using the original equation, we plug in 4r for the radius.</a:t>
            </a:r>
          </a:p>
          <a:p>
            <a:pPr/>
            <a:r>
              <a:t>	•	What do we multiply times v?</a:t>
            </a:r>
          </a:p>
          <a:p>
            <a:pPr/>
            <a:r>
              <a:t>	•	We can distribute this exponent so we have the unknown number squared times v^2 divided by 4r.</a:t>
            </a:r>
          </a:p>
          <a:p>
            <a:pPr/>
            <a:r>
              <a:t>	•	If we want the left side of the equation to stay the same, then the right side also has to stay the same, so these numbers will have to cancel out.</a:t>
            </a:r>
          </a:p>
          <a:p>
            <a:pPr/>
            <a:r>
              <a:t>	•	If we have a 4 in the denominator, then we need a 4 in the numerator, so this number has to be 2.</a:t>
            </a:r>
          </a:p>
          <a:p>
            <a:pPr/>
            <a:r>
              <a:t>	•	2^2 is 4, and 4 divided by 4 is 1, which means the right side of the equation stays the same.</a:t>
            </a:r>
          </a:p>
          <a:p>
            <a:pPr/>
            <a:r>
              <a:t>	•	So, if we multiply the radius by 4, then we have to multiply the velocity by 2, because the velocity is squared.</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6" name="Shape 616"/>
          <p:cNvSpPr/>
          <p:nvPr>
            <p:ph type="sldImg"/>
          </p:nvPr>
        </p:nvSpPr>
        <p:spPr>
          <a:prstGeom prst="rect">
            <a:avLst/>
          </a:prstGeom>
        </p:spPr>
        <p:txBody>
          <a:bodyPr/>
          <a:lstStyle/>
          <a:p>
            <a:pPr/>
          </a:p>
        </p:txBody>
      </p:sp>
      <p:sp>
        <p:nvSpPr>
          <p:cNvPr id="617" name="Shape 617"/>
          <p:cNvSpPr/>
          <p:nvPr>
            <p:ph type="body" sz="quarter" idx="1"/>
          </p:nvPr>
        </p:nvSpPr>
        <p:spPr>
          <a:prstGeom prst="rect">
            <a:avLst/>
          </a:prstGeom>
        </p:spPr>
        <p:txBody>
          <a:bodyPr/>
          <a:lstStyle/>
          <a:p>
            <a:pPr/>
          </a:p>
          <a:p>
            <a:pPr/>
            <a:r>
              <a:t>	•	You might find it easier to rearrange the original equation like we did before, and multiply both sides by r.</a:t>
            </a:r>
          </a:p>
          <a:p>
            <a:pPr/>
            <a:r>
              <a:t>	•	Now, if we plug in 4r for the radius, what do we multiply times v?</a:t>
            </a:r>
          </a:p>
          <a:p>
            <a:pPr/>
            <a:r>
              <a:t>	•	The left side of the equation is being multiplied by 4, so the right side also has to be multiplied by 4 for the equation to be balanced.</a:t>
            </a:r>
          </a:p>
          <a:p>
            <a:pPr/>
            <a:r>
              <a:t>	•	That means this number has to be 2, so when we square it, we get a 4 on the right.</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23" name="Shape 623"/>
          <p:cNvSpPr/>
          <p:nvPr>
            <p:ph type="sldImg"/>
          </p:nvPr>
        </p:nvSpPr>
        <p:spPr>
          <a:prstGeom prst="rect">
            <a:avLst/>
          </a:prstGeom>
        </p:spPr>
        <p:txBody>
          <a:bodyPr/>
          <a:lstStyle/>
          <a:p>
            <a:pPr/>
          </a:p>
        </p:txBody>
      </p:sp>
      <p:sp>
        <p:nvSpPr>
          <p:cNvPr id="624" name="Shape 624"/>
          <p:cNvSpPr/>
          <p:nvPr>
            <p:ph type="body" sz="quarter" idx="1"/>
          </p:nvPr>
        </p:nvSpPr>
        <p:spPr>
          <a:prstGeom prst="rect">
            <a:avLst/>
          </a:prstGeom>
        </p:spPr>
        <p:txBody>
          <a:bodyPr/>
          <a:lstStyle/>
          <a:p>
            <a:pPr/>
          </a:p>
          <a:p>
            <a:pPr/>
            <a:r>
              <a:t>	•	Here’s what that looks like using numbers.</a:t>
            </a:r>
          </a:p>
          <a:p>
            <a:pPr/>
            <a:r>
              <a:t>	•	We’re choosing to keep the centripetal acceleration the same, so if we plug in 4 m for the radius, then we have to plug in 2 m/s for the velocity.</a:t>
            </a:r>
          </a:p>
          <a:p>
            <a:pPr/>
            <a:r>
              <a:t>	•	So those are some of the ways we can use proportional reasoning with this equation.</a:t>
            </a:r>
          </a:p>
          <a:p>
            <a:pPr/>
            <a:r>
              <a:t>	•	Which variables we change and which variables we keep the same will depend on the problem.</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30" name="Shape 630"/>
          <p:cNvSpPr/>
          <p:nvPr>
            <p:ph type="sldImg"/>
          </p:nvPr>
        </p:nvSpPr>
        <p:spPr>
          <a:prstGeom prst="rect">
            <a:avLst/>
          </a:prstGeom>
        </p:spPr>
        <p:txBody>
          <a:bodyPr/>
          <a:lstStyle/>
          <a:p>
            <a:pPr/>
          </a:p>
        </p:txBody>
      </p:sp>
      <p:sp>
        <p:nvSpPr>
          <p:cNvPr id="631" name="Shape 631"/>
          <p:cNvSpPr/>
          <p:nvPr>
            <p:ph type="body" sz="quarter" idx="1"/>
          </p:nvPr>
        </p:nvSpPr>
        <p:spPr>
          <a:prstGeom prst="rect">
            <a:avLst/>
          </a:prstGeom>
        </p:spPr>
        <p:txBody>
          <a:bodyPr/>
          <a:lstStyle/>
          <a:p>
            <a:pPr/>
            <a:r>
              <a:t>	•	Before we move on, notice that in this last example, we kept the value of the centripetal acceleration fixed, we changed the radius of the circle, and we saw how that changed the velocity.</a:t>
            </a:r>
          </a:p>
          <a:p>
            <a:pPr/>
            <a:r>
              <a:t>	•	For a given centripetal acceleration, the car would drive faster around a bigger circle, and the car would drive slower around a smaller circle.</a:t>
            </a:r>
          </a:p>
          <a:p>
            <a:pPr/>
            <a:r>
              <a:t>	•	This can help us answer the question from the beginning of the video. </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37" name="Shape 637"/>
          <p:cNvSpPr/>
          <p:nvPr>
            <p:ph type="sldImg"/>
          </p:nvPr>
        </p:nvSpPr>
        <p:spPr>
          <a:prstGeom prst="rect">
            <a:avLst/>
          </a:prstGeom>
        </p:spPr>
        <p:txBody>
          <a:bodyPr/>
          <a:lstStyle/>
          <a:p>
            <a:pPr/>
          </a:p>
        </p:txBody>
      </p:sp>
      <p:sp>
        <p:nvSpPr>
          <p:cNvPr id="638" name="Shape 638"/>
          <p:cNvSpPr/>
          <p:nvPr>
            <p:ph type="body" sz="quarter" idx="1"/>
          </p:nvPr>
        </p:nvSpPr>
        <p:spPr>
          <a:prstGeom prst="rect">
            <a:avLst/>
          </a:prstGeom>
        </p:spPr>
        <p:txBody>
          <a:bodyPr/>
          <a:lstStyle/>
          <a:p>
            <a:pPr/>
          </a:p>
          <a:p>
            <a:pPr/>
            <a:r>
              <a:t>	•	… This is the reason that we have different speed limits for different curves.</a:t>
            </a:r>
          </a:p>
          <a:p>
            <a:pPr/>
            <a:r>
              <a:t>	•	While the car is driving around the curve, it’s in circular motion, and the curve on the left has a larger radius than the curve on the right.</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44" name="Shape 644"/>
          <p:cNvSpPr/>
          <p:nvPr>
            <p:ph type="sldImg"/>
          </p:nvPr>
        </p:nvSpPr>
        <p:spPr>
          <a:prstGeom prst="rect">
            <a:avLst/>
          </a:prstGeom>
        </p:spPr>
        <p:txBody>
          <a:bodyPr/>
          <a:lstStyle/>
          <a:p>
            <a:pPr/>
          </a:p>
        </p:txBody>
      </p:sp>
      <p:sp>
        <p:nvSpPr>
          <p:cNvPr id="645" name="Shape 645"/>
          <p:cNvSpPr/>
          <p:nvPr>
            <p:ph type="body" sz="quarter" idx="1"/>
          </p:nvPr>
        </p:nvSpPr>
        <p:spPr>
          <a:prstGeom prst="rect">
            <a:avLst/>
          </a:prstGeom>
        </p:spPr>
        <p:txBody>
          <a:bodyPr/>
          <a:lstStyle/>
          <a:p>
            <a:pPr/>
          </a:p>
          <a:p>
            <a:pPr/>
            <a:r>
              <a:t>	•	Let’s calculate the centripetal acceleration in each case.</a:t>
            </a:r>
          </a:p>
          <a:p>
            <a:pPr/>
            <a:r>
              <a:t>	•	First, we need to convert these speed limits.</a:t>
            </a:r>
          </a:p>
          <a:p>
            <a:pPr/>
            <a:r>
              <a:t>	•	30 mph is about 13.4 m/s, and 15 mph is about 6.7 m/s.</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51" name="Shape 651"/>
          <p:cNvSpPr/>
          <p:nvPr>
            <p:ph type="sldImg"/>
          </p:nvPr>
        </p:nvSpPr>
        <p:spPr>
          <a:prstGeom prst="rect">
            <a:avLst/>
          </a:prstGeom>
        </p:spPr>
        <p:txBody>
          <a:bodyPr/>
          <a:lstStyle/>
          <a:p>
            <a:pPr/>
          </a:p>
        </p:txBody>
      </p:sp>
      <p:sp>
        <p:nvSpPr>
          <p:cNvPr id="652" name="Shape 652"/>
          <p:cNvSpPr/>
          <p:nvPr>
            <p:ph type="body" sz="quarter" idx="1"/>
          </p:nvPr>
        </p:nvSpPr>
        <p:spPr>
          <a:prstGeom prst="rect">
            <a:avLst/>
          </a:prstGeom>
        </p:spPr>
        <p:txBody>
          <a:bodyPr/>
          <a:lstStyle/>
          <a:p>
            <a:pPr/>
          </a:p>
          <a:p>
            <a:pPr/>
            <a:r>
              <a:t>	•	For the left curve, we plug in 13.4 m/s for the velocity and 24 m for the radius, and we get 7.5 m/s^2 for the centripetal acceleration of the car around the left curve.</a:t>
            </a:r>
          </a:p>
          <a:p>
            <a:pPr/>
            <a:r>
              <a:t>	•	For the right curve, we plug in 6.7 m/s for the velocity and 6 m for the radius, and we get 7.5 m/s^2 for the centripetal acceleration of the car around the right curve.</a:t>
            </a:r>
          </a:p>
          <a:p>
            <a:pPr/>
            <a:r>
              <a:t>	•	So using these speed limits, the car has the same centripetal acceleration around each curve.</a:t>
            </a:r>
          </a:p>
          <a:p>
            <a:pPr/>
            <a:r>
              <a:t>	•	The right curve has 1/4 of the radius of the left curve, so it has half the speed limit.</a:t>
            </a:r>
          </a:p>
          <a:p>
            <a:pPr/>
            <a:r>
              <a:t>	•	In turns out that these numbers are the same because centripetal acceleration is one of the limiting factors when they design roads.</a:t>
            </a:r>
          </a:p>
          <a:p>
            <a:pPr/>
            <a:r>
              <a:t>	•	In this example, 7.5 m/s^2 is the maximum centripetal acceleration that’s allowed when driving around any curve.</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58" name="Shape 658"/>
          <p:cNvSpPr/>
          <p:nvPr>
            <p:ph type="sldImg"/>
          </p:nvPr>
        </p:nvSpPr>
        <p:spPr>
          <a:prstGeom prst="rect">
            <a:avLst/>
          </a:prstGeom>
        </p:spPr>
        <p:txBody>
          <a:bodyPr/>
          <a:lstStyle/>
          <a:p>
            <a:pPr/>
          </a:p>
        </p:txBody>
      </p:sp>
      <p:sp>
        <p:nvSpPr>
          <p:cNvPr id="659" name="Shape 659"/>
          <p:cNvSpPr/>
          <p:nvPr>
            <p:ph type="body" sz="quarter" idx="1"/>
          </p:nvPr>
        </p:nvSpPr>
        <p:spPr>
          <a:prstGeom prst="rect">
            <a:avLst/>
          </a:prstGeom>
        </p:spPr>
        <p:txBody>
          <a:bodyPr/>
          <a:lstStyle/>
          <a:p>
            <a:pPr/>
            <a:r>
              <a:t>	•	If a car drove faster than the speed limit, then it’s centripetal acceleration would exceed this maximum value.</a:t>
            </a:r>
          </a:p>
          <a:p>
            <a:pPr/>
            <a:r>
              <a:t>	•	For example, if the car on the right was going 20 mph or 8.9 m/s, its centripetal acceleration would be 13.2 m/s^2 which is too high.</a:t>
            </a:r>
          </a:p>
          <a:p>
            <a:pPr/>
            <a:r>
              <a:t>	•	The reason there’s a maximum value will make more sense after we learn about centripetal force.</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65" name="Shape 665"/>
          <p:cNvSpPr/>
          <p:nvPr>
            <p:ph type="sldImg"/>
          </p:nvPr>
        </p:nvSpPr>
        <p:spPr>
          <a:prstGeom prst="rect">
            <a:avLst/>
          </a:prstGeom>
        </p:spPr>
        <p:txBody>
          <a:bodyPr/>
          <a:lstStyle/>
          <a:p>
            <a:pPr/>
          </a:p>
        </p:txBody>
      </p:sp>
      <p:sp>
        <p:nvSpPr>
          <p:cNvPr id="666" name="Shape 666"/>
          <p:cNvSpPr/>
          <p:nvPr>
            <p:ph type="body" sz="quarter" idx="1"/>
          </p:nvPr>
        </p:nvSpPr>
        <p:spPr>
          <a:prstGeom prst="rect">
            <a:avLst/>
          </a:prstGeom>
        </p:spPr>
        <p:txBody>
          <a:bodyPr/>
          <a:lstStyle/>
          <a:p>
            <a:pPr/>
          </a:p>
          <a:p>
            <a:pPr/>
            <a:r>
              <a:t>	•	But for now, just know that the engineers who design roads are thinking about this equation.</a:t>
            </a:r>
          </a:p>
          <a:p>
            <a:pPr/>
            <a:r>
              <a:t>	•	For safety reasons, they start with a maximum value for centripetal acceleration.</a:t>
            </a:r>
          </a:p>
          <a:p>
            <a:pPr/>
            <a:r>
              <a:t>	•	That number is fixed, and if they’re trying to achieve a certain speed limit, they can design the road to have a specific radius.</a:t>
            </a:r>
          </a:p>
          <a:p>
            <a:pPr/>
            <a:r>
              <a:t>	•	Or if they know the radius of a curve, then they can calculate the speed limit.</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72" name="Shape 672"/>
          <p:cNvSpPr/>
          <p:nvPr>
            <p:ph type="sldImg"/>
          </p:nvPr>
        </p:nvSpPr>
        <p:spPr>
          <a:prstGeom prst="rect">
            <a:avLst/>
          </a:prstGeom>
        </p:spPr>
        <p:txBody>
          <a:bodyPr/>
          <a:lstStyle/>
          <a:p>
            <a:pPr/>
          </a:p>
        </p:txBody>
      </p:sp>
      <p:sp>
        <p:nvSpPr>
          <p:cNvPr id="673" name="Shape 673"/>
          <p:cNvSpPr/>
          <p:nvPr>
            <p:ph type="body" sz="quarter" idx="1"/>
          </p:nvPr>
        </p:nvSpPr>
        <p:spPr>
          <a:prstGeom prst="rect">
            <a:avLst/>
          </a:prstGeom>
        </p:spPr>
        <p:txBody>
          <a:bodyPr/>
          <a:lstStyle/>
          <a:p>
            <a:pPr/>
          </a:p>
          <a:p>
            <a:pPr/>
            <a:r>
              <a:t>	•	For example, here’s a new road that has a curve with a radius of 17 m.</a:t>
            </a:r>
          </a:p>
          <a:p>
            <a:pPr/>
            <a:r>
              <a:t>	•	If we’re told that the maximum centripetal acceleration must be 7.5 m/s^2, what should the speed limit be for this curve?</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79" name="Shape 679"/>
          <p:cNvSpPr/>
          <p:nvPr>
            <p:ph type="sldImg"/>
          </p:nvPr>
        </p:nvSpPr>
        <p:spPr>
          <a:prstGeom prst="rect">
            <a:avLst/>
          </a:prstGeom>
        </p:spPr>
        <p:txBody>
          <a:bodyPr/>
          <a:lstStyle/>
          <a:p>
            <a:pPr/>
          </a:p>
        </p:txBody>
      </p:sp>
      <p:sp>
        <p:nvSpPr>
          <p:cNvPr id="680" name="Shape 680"/>
          <p:cNvSpPr/>
          <p:nvPr>
            <p:ph type="body" sz="quarter" idx="1"/>
          </p:nvPr>
        </p:nvSpPr>
        <p:spPr>
          <a:prstGeom prst="rect">
            <a:avLst/>
          </a:prstGeom>
        </p:spPr>
        <p:txBody>
          <a:bodyPr/>
          <a:lstStyle/>
          <a:p>
            <a:pPr/>
            <a:r>
              <a:t>	•	We can rearrange this equation to solve for v.</a:t>
            </a:r>
          </a:p>
          <a:p>
            <a:pPr/>
            <a:r>
              <a:t>	•	We multiply both sides by r, then take the square root of both sides.</a:t>
            </a:r>
          </a:p>
          <a:p>
            <a:pPr/>
            <a:r>
              <a:t>	•	Then we plug in 7.5 m/s^2 for ac and 17 m for r.</a:t>
            </a:r>
          </a:p>
          <a:p>
            <a:pPr/>
            <a:r>
              <a:t>	•	That gives us 11.3 m/s, which is about 25 mph.</a:t>
            </a:r>
          </a:p>
          <a:p>
            <a:pPr/>
            <a:r>
              <a:t>	•	So that would be the speed limit for this curve.</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86" name="Shape 686"/>
          <p:cNvSpPr/>
          <p:nvPr>
            <p:ph type="sldImg"/>
          </p:nvPr>
        </p:nvSpPr>
        <p:spPr>
          <a:prstGeom prst="rect">
            <a:avLst/>
          </a:prstGeom>
        </p:spPr>
        <p:txBody>
          <a:bodyPr/>
          <a:lstStyle/>
          <a:p>
            <a:pPr/>
          </a:p>
        </p:txBody>
      </p:sp>
      <p:sp>
        <p:nvSpPr>
          <p:cNvPr id="687" name="Shape 687"/>
          <p:cNvSpPr/>
          <p:nvPr>
            <p:ph type="body" sz="quarter" idx="1"/>
          </p:nvPr>
        </p:nvSpPr>
        <p:spPr>
          <a:prstGeom prst="rect">
            <a:avLst/>
          </a:prstGeom>
        </p:spPr>
        <p:txBody>
          <a:bodyPr/>
          <a:lstStyle/>
          <a:p>
            <a:pPr/>
          </a:p>
          <a:p>
            <a:pPr/>
            <a:r>
              <a:t>	•	This concept shows up in other places, like when you’re turning at an intersection.</a:t>
            </a:r>
          </a:p>
          <a:p>
            <a:pPr/>
            <a:r>
              <a:t>	•	If you drive on the right side of the road, then the radius of a left turn is a little bigger than the radius of a right turn.</a:t>
            </a:r>
          </a:p>
          <a:p>
            <a:pPr/>
            <a:r>
              <a:t>	•	So you might notice that you can go a little faster when making a left, but you have to slow down a lot when making a right.</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93" name="Shape 693"/>
          <p:cNvSpPr/>
          <p:nvPr>
            <p:ph type="sldImg"/>
          </p:nvPr>
        </p:nvSpPr>
        <p:spPr>
          <a:prstGeom prst="rect">
            <a:avLst/>
          </a:prstGeom>
        </p:spPr>
        <p:txBody>
          <a:bodyPr/>
          <a:lstStyle/>
          <a:p>
            <a:pPr/>
          </a:p>
        </p:txBody>
      </p:sp>
      <p:sp>
        <p:nvSpPr>
          <p:cNvPr id="694" name="Shape 694"/>
          <p:cNvSpPr/>
          <p:nvPr>
            <p:ph type="body" sz="quarter" idx="1"/>
          </p:nvPr>
        </p:nvSpPr>
        <p:spPr>
          <a:prstGeom prst="rect">
            <a:avLst/>
          </a:prstGeom>
        </p:spPr>
        <p:txBody>
          <a:bodyPr/>
          <a:lstStyle/>
          <a:p>
            <a:pPr/>
          </a:p>
          <a:p>
            <a:pPr/>
            <a:r>
              <a:t>	•	And if you’ve ever watched formula 1 or any other race, this is why the cars are constantly shifting gears.</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00" name="Shape 700"/>
          <p:cNvSpPr/>
          <p:nvPr>
            <p:ph type="sldImg"/>
          </p:nvPr>
        </p:nvSpPr>
        <p:spPr>
          <a:prstGeom prst="rect">
            <a:avLst/>
          </a:prstGeom>
        </p:spPr>
        <p:txBody>
          <a:bodyPr/>
          <a:lstStyle/>
          <a:p>
            <a:pPr/>
          </a:p>
        </p:txBody>
      </p:sp>
      <p:sp>
        <p:nvSpPr>
          <p:cNvPr id="701" name="Shape 701"/>
          <p:cNvSpPr/>
          <p:nvPr>
            <p:ph type="body" sz="quarter" idx="1"/>
          </p:nvPr>
        </p:nvSpPr>
        <p:spPr>
          <a:prstGeom prst="rect">
            <a:avLst/>
          </a:prstGeom>
        </p:spPr>
        <p:txBody>
          <a:bodyPr/>
          <a:lstStyle/>
          <a:p>
            <a:pPr/>
          </a:p>
          <a:p>
            <a:pPr/>
            <a:r>
              <a:t>	•	Every curve on the track has some radius, and the smaller the radius, the more they have to slow down.</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07" name="Shape 707"/>
          <p:cNvSpPr/>
          <p:nvPr>
            <p:ph type="sldImg"/>
          </p:nvPr>
        </p:nvSpPr>
        <p:spPr>
          <a:prstGeom prst="rect">
            <a:avLst/>
          </a:prstGeom>
        </p:spPr>
        <p:txBody>
          <a:bodyPr/>
          <a:lstStyle/>
          <a:p>
            <a:pPr/>
          </a:p>
        </p:txBody>
      </p:sp>
      <p:sp>
        <p:nvSpPr>
          <p:cNvPr id="708" name="Shape 708"/>
          <p:cNvSpPr/>
          <p:nvPr>
            <p:ph type="body" sz="quarter" idx="1"/>
          </p:nvPr>
        </p:nvSpPr>
        <p:spPr>
          <a:prstGeom prst="rect">
            <a:avLst/>
          </a:prstGeom>
        </p:spPr>
        <p:txBody>
          <a:bodyPr/>
          <a:lstStyle/>
          <a:p>
            <a:pPr/>
            <a:r>
              <a:t>	•	The teams even run simulations before the race to figure out the speed around each turn.</a:t>
            </a:r>
          </a:p>
          <a:p>
            <a:pPr/>
            <a:r>
              <a:t>	•	And those calculations are based on the equation for centripetal acceleration. </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1" name="Author and Date"/>
          <p:cNvSpPr txBox="1"/>
          <p:nvPr>
            <p:ph type="body" sz="quarter" idx="21" hasCustomPrompt="1"/>
          </p:nvPr>
        </p:nvSpPr>
        <p:spPr>
          <a:xfrm>
            <a:off x="1201340" y="11859862"/>
            <a:ext cx="21971003" cy="636979"/>
          </a:xfrm>
          <a:prstGeom prst="rect">
            <a:avLst/>
          </a:prstGeom>
        </p:spPr>
        <p:txBody>
          <a:bodyPr lIns="45719" tIns="45719" rIns="45719" bIns="45719"/>
          <a:lstStyle>
            <a:lvl1pPr marL="0" indent="0" defTabSz="825500">
              <a:lnSpc>
                <a:spcPct val="100000"/>
              </a:lnSpc>
              <a:spcBef>
                <a:spcPts val="0"/>
              </a:spcBef>
              <a:buSzTx/>
              <a:buNone/>
              <a:defRPr b="1" sz="3600"/>
            </a:lvl1pPr>
          </a:lstStyle>
          <a:p>
            <a:pPr/>
            <a:r>
              <a:t>Author and Date</a:t>
            </a:r>
          </a:p>
        </p:txBody>
      </p:sp>
      <p:sp>
        <p:nvSpPr>
          <p:cNvPr id="12" name="Presentation Title"/>
          <p:cNvSpPr txBox="1"/>
          <p:nvPr>
            <p:ph type="title" hasCustomPrompt="1"/>
          </p:nvPr>
        </p:nvSpPr>
        <p:spPr>
          <a:xfrm>
            <a:off x="1206496" y="2574991"/>
            <a:ext cx="21971004" cy="4648201"/>
          </a:xfrm>
          <a:prstGeom prst="rect">
            <a:avLst/>
          </a:prstGeom>
        </p:spPr>
        <p:txBody>
          <a:bodyPr anchor="b"/>
          <a:lstStyle>
            <a:lvl1pPr>
              <a:defRPr spc="-232" sz="11600"/>
            </a:lvl1pPr>
          </a:lstStyle>
          <a:p>
            <a:pPr/>
            <a:r>
              <a:t>Presentation Title</a:t>
            </a:r>
          </a:p>
        </p:txBody>
      </p:sp>
      <p:sp>
        <p:nvSpPr>
          <p:cNvPr id="13" name="Body Level One…"/>
          <p:cNvSpPr txBox="1"/>
          <p:nvPr>
            <p:ph type="body" sz="quarter" idx="1" hasCustomPrompt="1"/>
          </p:nvPr>
        </p:nvSpPr>
        <p:spPr>
          <a:xfrm>
            <a:off x="1201342" y="7223190"/>
            <a:ext cx="21971001" cy="1905001"/>
          </a:xfrm>
          <a:prstGeom prst="rect">
            <a:avLst/>
          </a:prstGeom>
        </p:spPr>
        <p:txBody>
          <a:bodyPr/>
          <a:lstStyle>
            <a:lvl1pPr marL="0" indent="0" defTabSz="825500">
              <a:lnSpc>
                <a:spcPct val="100000"/>
              </a:lnSpc>
              <a:spcBef>
                <a:spcPts val="0"/>
              </a:spcBef>
              <a:buSzTx/>
              <a:buNone/>
              <a:defRPr b="1" sz="5500"/>
            </a:lvl1pPr>
            <a:lvl2pPr marL="0" indent="457200" defTabSz="825500">
              <a:lnSpc>
                <a:spcPct val="100000"/>
              </a:lnSpc>
              <a:spcBef>
                <a:spcPts val="0"/>
              </a:spcBef>
              <a:buSzTx/>
              <a:buNone/>
              <a:defRPr b="1" sz="5500"/>
            </a:lvl2pPr>
            <a:lvl3pPr marL="0" indent="914400" defTabSz="825500">
              <a:lnSpc>
                <a:spcPct val="100000"/>
              </a:lnSpc>
              <a:spcBef>
                <a:spcPts val="0"/>
              </a:spcBef>
              <a:buSzTx/>
              <a:buNone/>
              <a:defRPr b="1" sz="5500"/>
            </a:lvl3pPr>
            <a:lvl4pPr marL="0" indent="1371600" defTabSz="825500">
              <a:lnSpc>
                <a:spcPct val="100000"/>
              </a:lnSpc>
              <a:spcBef>
                <a:spcPts val="0"/>
              </a:spcBef>
              <a:buSzTx/>
              <a:buNone/>
              <a:defRPr b="1" sz="5500"/>
            </a:lvl4pPr>
            <a:lvl5pPr marL="0" indent="1828800" defTabSz="825500">
              <a:lnSpc>
                <a:spcPct val="100000"/>
              </a:lnSpc>
              <a:spcBef>
                <a:spcPts val="0"/>
              </a:spcBef>
              <a:buSzTx/>
              <a:buNone/>
              <a:defRPr b="1" sz="5500"/>
            </a:lvl5pPr>
          </a:lstStyle>
          <a:p>
            <a:pPr/>
            <a:r>
              <a:t>Presentation Subtitle</a:t>
            </a:r>
          </a:p>
          <a:p>
            <a:pPr lvl="1"/>
            <a:r>
              <a:t/>
            </a:r>
          </a:p>
          <a:p>
            <a:pPr lvl="2"/>
            <a:r>
              <a:t/>
            </a:r>
          </a:p>
          <a:p>
            <a:pPr lvl="3"/>
            <a:r>
              <a:t/>
            </a:r>
          </a:p>
          <a:p>
            <a:pPr lvl="4"/>
            <a:r>
              <a:t/>
            </a:r>
          </a:p>
        </p:txBody>
      </p:sp>
      <p:sp>
        <p:nvSpPr>
          <p:cNvPr id="1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p:spTree>
      <p:nvGrpSpPr>
        <p:cNvPr id="1" name=""/>
        <p:cNvGrpSpPr/>
        <p:nvPr/>
      </p:nvGrpSpPr>
      <p:grpSpPr>
        <a:xfrm>
          <a:off x="0" y="0"/>
          <a:ext cx="0" cy="0"/>
          <a:chOff x="0" y="0"/>
          <a:chExt cx="0" cy="0"/>
        </a:xfrm>
      </p:grpSpPr>
      <p:sp>
        <p:nvSpPr>
          <p:cNvPr id="21" name="Avocados and limes"/>
          <p:cNvSpPr/>
          <p:nvPr>
            <p:ph type="pic" idx="21"/>
          </p:nvPr>
        </p:nvSpPr>
        <p:spPr>
          <a:xfrm>
            <a:off x="-1155700" y="-1295400"/>
            <a:ext cx="26746200" cy="16018933"/>
          </a:xfrm>
          <a:prstGeom prst="rect">
            <a:avLst/>
          </a:prstGeom>
        </p:spPr>
        <p:txBody>
          <a:bodyPr lIns="91439" tIns="45719" rIns="91439" bIns="45719">
            <a:noAutofit/>
          </a:bodyPr>
          <a:lstStyle/>
          <a:p>
            <a:pPr/>
          </a:p>
        </p:txBody>
      </p:sp>
      <p:sp>
        <p:nvSpPr>
          <p:cNvPr id="22" name="Presentation Title"/>
          <p:cNvSpPr txBox="1"/>
          <p:nvPr>
            <p:ph type="title" hasCustomPrompt="1"/>
          </p:nvPr>
        </p:nvSpPr>
        <p:spPr>
          <a:xfrm>
            <a:off x="1206500" y="7124700"/>
            <a:ext cx="21971000" cy="4648200"/>
          </a:xfrm>
          <a:prstGeom prst="rect">
            <a:avLst/>
          </a:prstGeom>
        </p:spPr>
        <p:txBody>
          <a:bodyPr anchor="b"/>
          <a:lstStyle>
            <a:lvl1pPr>
              <a:defRPr spc="-232" sz="11600"/>
            </a:lvl1pPr>
          </a:lstStyle>
          <a:p>
            <a:pPr/>
            <a:r>
              <a:t>Presentation Title</a:t>
            </a:r>
          </a:p>
        </p:txBody>
      </p:sp>
      <p:sp>
        <p:nvSpPr>
          <p:cNvPr id="23" name="Author and Date"/>
          <p:cNvSpPr txBox="1"/>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b="1" sz="3600"/>
            </a:lvl1pPr>
          </a:lstStyle>
          <a:p>
            <a:pPr/>
            <a:r>
              <a:t>Author and Date</a:t>
            </a:r>
          </a:p>
        </p:txBody>
      </p:sp>
      <p:sp>
        <p:nvSpPr>
          <p:cNvPr id="24" name="Body Level One…"/>
          <p:cNvSpPr txBox="1"/>
          <p:nvPr>
            <p:ph type="body" sz="quarter" idx="1" hasCustomPrompt="1"/>
          </p:nvPr>
        </p:nvSpPr>
        <p:spPr>
          <a:xfrm>
            <a:off x="1206500" y="11609910"/>
            <a:ext cx="21971000" cy="1116952"/>
          </a:xfrm>
          <a:prstGeom prst="rect">
            <a:avLst/>
          </a:prstGeom>
        </p:spPr>
        <p:txBody>
          <a:bodyPr/>
          <a:lstStyle>
            <a:lvl1pPr marL="0" indent="0" defTabSz="825500">
              <a:lnSpc>
                <a:spcPct val="100000"/>
              </a:lnSpc>
              <a:spcBef>
                <a:spcPts val="0"/>
              </a:spcBef>
              <a:buSzTx/>
              <a:buNone/>
              <a:defRPr b="1" sz="5500"/>
            </a:lvl1pPr>
            <a:lvl2pPr marL="0" indent="457200" defTabSz="825500">
              <a:lnSpc>
                <a:spcPct val="100000"/>
              </a:lnSpc>
              <a:spcBef>
                <a:spcPts val="0"/>
              </a:spcBef>
              <a:buSzTx/>
              <a:buNone/>
              <a:defRPr b="1" sz="5500"/>
            </a:lvl2pPr>
            <a:lvl3pPr marL="0" indent="914400" defTabSz="825500">
              <a:lnSpc>
                <a:spcPct val="100000"/>
              </a:lnSpc>
              <a:spcBef>
                <a:spcPts val="0"/>
              </a:spcBef>
              <a:buSzTx/>
              <a:buNone/>
              <a:defRPr b="1" sz="5500"/>
            </a:lvl3pPr>
            <a:lvl4pPr marL="0" indent="1371600" defTabSz="825500">
              <a:lnSpc>
                <a:spcPct val="100000"/>
              </a:lnSpc>
              <a:spcBef>
                <a:spcPts val="0"/>
              </a:spcBef>
              <a:buSzTx/>
              <a:buNone/>
              <a:defRPr b="1" sz="5500"/>
            </a:lvl4pPr>
            <a:lvl5pPr marL="0" indent="1828800" defTabSz="825500">
              <a:lnSpc>
                <a:spcPct val="100000"/>
              </a:lnSpc>
              <a:spcBef>
                <a:spcPts val="0"/>
              </a:spcBef>
              <a:buSzTx/>
              <a:buNone/>
              <a:defRPr b="1" sz="5500"/>
            </a:lvl5pPr>
          </a:lstStyle>
          <a:p>
            <a:pPr/>
            <a:r>
              <a:t>Presentation Subtitle</a:t>
            </a:r>
          </a:p>
          <a:p>
            <a:pPr lvl="1"/>
            <a:r>
              <a:t/>
            </a:r>
          </a:p>
          <a:p>
            <a:pPr lvl="2"/>
            <a:r>
              <a:t/>
            </a:r>
          </a:p>
          <a:p>
            <a:pPr lvl="3"/>
            <a:r>
              <a:t/>
            </a:r>
          </a:p>
          <a:p>
            <a:pPr lvl="4"/>
            <a:r>
              <a:t/>
            </a:r>
          </a:p>
        </p:txBody>
      </p:sp>
      <p:sp>
        <p:nvSpPr>
          <p:cNvPr id="2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Alt">
    <p:spTree>
      <p:nvGrpSpPr>
        <p:cNvPr id="1" name=""/>
        <p:cNvGrpSpPr/>
        <p:nvPr/>
      </p:nvGrpSpPr>
      <p:grpSpPr>
        <a:xfrm>
          <a:off x="0" y="0"/>
          <a:ext cx="0" cy="0"/>
          <a:chOff x="0" y="0"/>
          <a:chExt cx="0" cy="0"/>
        </a:xfrm>
      </p:grpSpPr>
      <p:sp>
        <p:nvSpPr>
          <p:cNvPr id="32" name="Bowl with salmon cakes, salad, and hummus"/>
          <p:cNvSpPr/>
          <p:nvPr>
            <p:ph type="pic" idx="21"/>
          </p:nvPr>
        </p:nvSpPr>
        <p:spPr>
          <a:xfrm>
            <a:off x="10972800" y="-203200"/>
            <a:ext cx="12144837" cy="14135100"/>
          </a:xfrm>
          <a:prstGeom prst="rect">
            <a:avLst/>
          </a:prstGeom>
        </p:spPr>
        <p:txBody>
          <a:bodyPr lIns="91439" tIns="45719" rIns="91439" bIns="45719">
            <a:noAutofit/>
          </a:bodyPr>
          <a:lstStyle/>
          <a:p>
            <a:pPr/>
          </a:p>
        </p:txBody>
      </p:sp>
      <p:sp>
        <p:nvSpPr>
          <p:cNvPr id="33" name="Slide Title"/>
          <p:cNvSpPr txBox="1"/>
          <p:nvPr>
            <p:ph type="title" hasCustomPrompt="1"/>
          </p:nvPr>
        </p:nvSpPr>
        <p:spPr>
          <a:xfrm>
            <a:off x="1206500" y="1270000"/>
            <a:ext cx="9779000" cy="5882273"/>
          </a:xfrm>
          <a:prstGeom prst="rect">
            <a:avLst/>
          </a:prstGeom>
        </p:spPr>
        <p:txBody>
          <a:bodyPr anchor="b"/>
          <a:lstStyle/>
          <a:p>
            <a:pPr/>
            <a:r>
              <a:t>Slide Title</a:t>
            </a:r>
          </a:p>
        </p:txBody>
      </p:sp>
      <p:sp>
        <p:nvSpPr>
          <p:cNvPr id="34" name="Body Level One…"/>
          <p:cNvSpPr txBox="1"/>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b="1" sz="5500"/>
            </a:lvl1pPr>
            <a:lvl2pPr marL="0" indent="457200" defTabSz="825500">
              <a:lnSpc>
                <a:spcPct val="100000"/>
              </a:lnSpc>
              <a:spcBef>
                <a:spcPts val="0"/>
              </a:spcBef>
              <a:buSzTx/>
              <a:buNone/>
              <a:defRPr b="1" sz="5500"/>
            </a:lvl2pPr>
            <a:lvl3pPr marL="0" indent="914400" defTabSz="825500">
              <a:lnSpc>
                <a:spcPct val="100000"/>
              </a:lnSpc>
              <a:spcBef>
                <a:spcPts val="0"/>
              </a:spcBef>
              <a:buSzTx/>
              <a:buNone/>
              <a:defRPr b="1" sz="5500"/>
            </a:lvl3pPr>
            <a:lvl4pPr marL="0" indent="1371600" defTabSz="825500">
              <a:lnSpc>
                <a:spcPct val="100000"/>
              </a:lnSpc>
              <a:spcBef>
                <a:spcPts val="0"/>
              </a:spcBef>
              <a:buSzTx/>
              <a:buNone/>
              <a:defRPr b="1" sz="5500"/>
            </a:lvl4pPr>
            <a:lvl5pPr marL="0" indent="1828800" defTabSz="825500">
              <a:lnSpc>
                <a:spcPct val="100000"/>
              </a:lnSpc>
              <a:spcBef>
                <a:spcPts val="0"/>
              </a:spcBef>
              <a:buSzTx/>
              <a:buNone/>
              <a:defRPr b="1" sz="5500"/>
            </a:lvl5pPr>
          </a:lstStyle>
          <a:p>
            <a:pPr/>
            <a:r>
              <a:t>Slide Subtitle</a:t>
            </a:r>
          </a:p>
          <a:p>
            <a:pPr lvl="1"/>
            <a:r>
              <a:t/>
            </a:r>
          </a:p>
          <a:p>
            <a:pPr lvl="2"/>
            <a:r>
              <a:t/>
            </a:r>
          </a:p>
          <a:p>
            <a:pPr lvl="3"/>
            <a:r>
              <a:t/>
            </a:r>
          </a:p>
          <a:p>
            <a:pPr lvl="4"/>
            <a:r>
              <a:t/>
            </a:r>
          </a:p>
        </p:txBody>
      </p:sp>
      <p:sp>
        <p:nvSpPr>
          <p:cNvPr id="35" name="Slide Number"/>
          <p:cNvSpPr txBox="1"/>
          <p:nvPr>
            <p:ph type="sldNum" sz="quarter" idx="2"/>
          </p:nvPr>
        </p:nvSpPr>
        <p:spPr>
          <a:xfrm>
            <a:off x="12001499" y="13085233"/>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42" name="Slide Title"/>
          <p:cNvSpPr txBox="1"/>
          <p:nvPr>
            <p:ph type="title" hasCustomPrompt="1"/>
          </p:nvPr>
        </p:nvSpPr>
        <p:spPr>
          <a:prstGeom prst="rect">
            <a:avLst/>
          </a:prstGeom>
        </p:spPr>
        <p:txBody>
          <a:bodyPr/>
          <a:lstStyle/>
          <a:p>
            <a:pPr/>
            <a:r>
              <a:t>Slide Title</a:t>
            </a:r>
          </a:p>
        </p:txBody>
      </p:sp>
      <p:sp>
        <p:nvSpPr>
          <p:cNvPr id="43" name="Slide Subtitle"/>
          <p:cNvSpPr txBox="1"/>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Slide Subtitle</a:t>
            </a:r>
          </a:p>
        </p:txBody>
      </p:sp>
      <p:sp>
        <p:nvSpPr>
          <p:cNvPr id="44" name="Body Level One…"/>
          <p:cNvSpPr txBox="1"/>
          <p:nvPr>
            <p:ph type="body" idx="1" hasCustomPrompt="1"/>
          </p:nvPr>
        </p:nvSpPr>
        <p:spPr>
          <a:prstGeom prst="rect">
            <a:avLst/>
          </a:prstGeom>
        </p:spPr>
        <p:txBody>
          <a:bodyPr/>
          <a:lstStyle/>
          <a:p>
            <a:pPr/>
            <a:r>
              <a:t>Slide bullet text</a:t>
            </a:r>
          </a:p>
          <a:p>
            <a:pPr lvl="1"/>
            <a:r>
              <a:t/>
            </a:r>
          </a:p>
          <a:p>
            <a:pPr lvl="2"/>
            <a:r>
              <a:t/>
            </a:r>
          </a:p>
          <a:p>
            <a:pPr lvl="3"/>
            <a:r>
              <a:t/>
            </a:r>
          </a:p>
          <a:p>
            <a:pPr lvl="4"/>
            <a:r>
              <a:t/>
            </a:r>
          </a:p>
        </p:txBody>
      </p:sp>
      <p:sp>
        <p:nvSpPr>
          <p:cNvPr id="4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52" name="Body Level One…"/>
          <p:cNvSpPr txBox="1"/>
          <p:nvPr>
            <p:ph type="body" idx="1" hasCustomPrompt="1"/>
          </p:nvPr>
        </p:nvSpPr>
        <p:spPr>
          <a:prstGeom prst="rect">
            <a:avLst/>
          </a:prstGeom>
        </p:spPr>
        <p:txBody>
          <a:bodyPr numCol="2" spcCol="1098550"/>
          <a:lstStyle/>
          <a:p>
            <a:pPr/>
            <a:r>
              <a:t>Slide bullet text</a:t>
            </a:r>
          </a:p>
          <a:p>
            <a:pPr lvl="1"/>
            <a:r>
              <a:t/>
            </a:r>
          </a:p>
          <a:p>
            <a:pPr lvl="2"/>
            <a:r>
              <a:t/>
            </a:r>
          </a:p>
          <a:p>
            <a:pPr lvl="3"/>
            <a:r>
              <a:t/>
            </a:r>
          </a:p>
          <a:p>
            <a:pPr lvl="4"/>
            <a:r>
              <a:t/>
            </a:r>
          </a:p>
        </p:txBody>
      </p:sp>
      <p:sp>
        <p:nvSpPr>
          <p:cNvPr id="5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0" name="Slide Subtitle"/>
          <p:cNvSpPr txBox="1"/>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Slide Subtitle</a:t>
            </a:r>
          </a:p>
        </p:txBody>
      </p:sp>
      <p:sp>
        <p:nvSpPr>
          <p:cNvPr id="61" name="Body Level One…"/>
          <p:cNvSpPr txBox="1"/>
          <p:nvPr>
            <p:ph type="body" sz="half" idx="1" hasCustomPrompt="1"/>
          </p:nvPr>
        </p:nvSpPr>
        <p:spPr>
          <a:xfrm>
            <a:off x="1206500" y="4248504"/>
            <a:ext cx="9779000" cy="8256630"/>
          </a:xfrm>
          <a:prstGeom prst="rect">
            <a:avLst/>
          </a:prstGeom>
        </p:spPr>
        <p:txBody>
          <a:bodyPr/>
          <a:lstStyle/>
          <a:p>
            <a:pPr/>
            <a:r>
              <a:t>Slide bullet text</a:t>
            </a:r>
          </a:p>
          <a:p>
            <a:pPr lvl="1"/>
            <a:r>
              <a:t/>
            </a:r>
          </a:p>
          <a:p>
            <a:pPr lvl="2"/>
            <a:r>
              <a:t/>
            </a:r>
          </a:p>
          <a:p>
            <a:pPr lvl="3"/>
            <a:r>
              <a:t/>
            </a:r>
          </a:p>
          <a:p>
            <a:pPr lvl="4"/>
            <a:r>
              <a:t/>
            </a:r>
          </a:p>
        </p:txBody>
      </p:sp>
      <p:sp>
        <p:nvSpPr>
          <p:cNvPr id="62" name="Bowl of pappardelle pasta with parsley butter, roasted hazelnuts, and shaved parmesan cheese"/>
          <p:cNvSpPr/>
          <p:nvPr>
            <p:ph type="pic" idx="22"/>
          </p:nvPr>
        </p:nvSpPr>
        <p:spPr>
          <a:xfrm>
            <a:off x="12192000" y="-407266"/>
            <a:ext cx="10916874" cy="14555832"/>
          </a:xfrm>
          <a:prstGeom prst="rect">
            <a:avLst/>
          </a:prstGeom>
        </p:spPr>
        <p:txBody>
          <a:bodyPr lIns="91439" tIns="45719" rIns="91439" bIns="45719">
            <a:noAutofit/>
          </a:bodyPr>
          <a:lstStyle/>
          <a:p>
            <a:pPr/>
          </a:p>
        </p:txBody>
      </p:sp>
      <p:sp>
        <p:nvSpPr>
          <p:cNvPr id="63" name="Slide Title"/>
          <p:cNvSpPr txBox="1"/>
          <p:nvPr>
            <p:ph type="title" hasCustomPrompt="1"/>
          </p:nvPr>
        </p:nvSpPr>
        <p:spPr>
          <a:xfrm>
            <a:off x="1206500" y="1079500"/>
            <a:ext cx="9779000" cy="1435100"/>
          </a:xfrm>
          <a:prstGeom prst="rect">
            <a:avLst/>
          </a:prstGeom>
        </p:spPr>
        <p:txBody>
          <a:bodyPr/>
          <a:lstStyle/>
          <a:p>
            <a:pPr/>
            <a:r>
              <a:t>Slide Title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Live Video Small">
    <p:spTree>
      <p:nvGrpSpPr>
        <p:cNvPr id="1" name=""/>
        <p:cNvGrpSpPr/>
        <p:nvPr/>
      </p:nvGrpSpPr>
      <p:grpSpPr>
        <a:xfrm>
          <a:off x="0" y="0"/>
          <a:ext cx="0" cy="0"/>
          <a:chOff x="0" y="0"/>
          <a:chExt cx="0" cy="0"/>
        </a:xfrm>
      </p:grpSpPr>
      <p:sp>
        <p:nvSpPr>
          <p:cNvPr id="71" name="Slide Subtitle"/>
          <p:cNvSpPr txBox="1"/>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Slide Subtitle</a:t>
            </a:r>
          </a:p>
        </p:txBody>
      </p:sp>
      <p:sp>
        <p:nvSpPr>
          <p:cNvPr id="72" name="Body Level One…"/>
          <p:cNvSpPr txBox="1"/>
          <p:nvPr>
            <p:ph type="body" sz="half" idx="1" hasCustomPrompt="1"/>
          </p:nvPr>
        </p:nvSpPr>
        <p:spPr>
          <a:xfrm>
            <a:off x="1206500" y="4248504"/>
            <a:ext cx="9779000" cy="8256630"/>
          </a:xfrm>
          <a:prstGeom prst="rect">
            <a:avLst/>
          </a:prstGeom>
        </p:spPr>
        <p:txBody>
          <a:bodyPr/>
          <a:lstStyle/>
          <a:p>
            <a:pPr/>
            <a:r>
              <a:t>Slide bullet text</a:t>
            </a:r>
          </a:p>
          <a:p>
            <a:pPr lvl="1"/>
            <a:r>
              <a:t/>
            </a:r>
          </a:p>
          <a:p>
            <a:pPr lvl="2"/>
            <a:r>
              <a:t/>
            </a:r>
          </a:p>
          <a:p>
            <a:pPr lvl="3"/>
            <a:r>
              <a:t/>
            </a:r>
          </a:p>
          <a:p>
            <a:pPr lvl="4"/>
            <a:r>
              <a:t/>
            </a:r>
          </a:p>
        </p:txBody>
      </p:sp>
      <p:sp>
        <p:nvSpPr>
          <p:cNvPr id="73" name="Slide Title"/>
          <p:cNvSpPr txBox="1"/>
          <p:nvPr>
            <p:ph type="title" hasCustomPrompt="1"/>
          </p:nvPr>
        </p:nvSpPr>
        <p:spPr>
          <a:xfrm>
            <a:off x="1206500" y="1079500"/>
            <a:ext cx="9779000" cy="1435100"/>
          </a:xfrm>
          <a:prstGeom prst="rect">
            <a:avLst/>
          </a:prstGeom>
        </p:spPr>
        <p:txBody>
          <a:bodyPr/>
          <a:lstStyle/>
          <a:p>
            <a:pPr/>
            <a:r>
              <a:t>Slide Title</a:t>
            </a:r>
          </a:p>
        </p:txBody>
      </p:sp>
      <p:sp>
        <p:nvSpPr>
          <p:cNvPr id="7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Live Video Large">
    <p:spTree>
      <p:nvGrpSpPr>
        <p:cNvPr id="1" name=""/>
        <p:cNvGrpSpPr/>
        <p:nvPr/>
      </p:nvGrpSpPr>
      <p:grpSpPr>
        <a:xfrm>
          <a:off x="0" y="0"/>
          <a:ext cx="0" cy="0"/>
          <a:chOff x="0" y="0"/>
          <a:chExt cx="0" cy="0"/>
        </a:xfrm>
      </p:grpSpPr>
      <p:sp>
        <p:nvSpPr>
          <p:cNvPr id="81" name="Slide Subtitle"/>
          <p:cNvSpPr txBox="1"/>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Slide Subtitle</a:t>
            </a:r>
          </a:p>
        </p:txBody>
      </p:sp>
      <p:sp>
        <p:nvSpPr>
          <p:cNvPr id="82" name="Body Level One…"/>
          <p:cNvSpPr txBox="1"/>
          <p:nvPr>
            <p:ph type="body" sz="half" idx="1" hasCustomPrompt="1"/>
          </p:nvPr>
        </p:nvSpPr>
        <p:spPr>
          <a:xfrm>
            <a:off x="1206500" y="4248504"/>
            <a:ext cx="9779000" cy="8256630"/>
          </a:xfrm>
          <a:prstGeom prst="rect">
            <a:avLst/>
          </a:prstGeom>
        </p:spPr>
        <p:txBody>
          <a:bodyPr/>
          <a:lstStyle/>
          <a:p>
            <a:pPr/>
            <a:r>
              <a:t>Slide bullet text</a:t>
            </a:r>
          </a:p>
          <a:p>
            <a:pPr lvl="1"/>
            <a:r>
              <a:t/>
            </a:r>
          </a:p>
          <a:p>
            <a:pPr lvl="2"/>
            <a:r>
              <a:t/>
            </a:r>
          </a:p>
          <a:p>
            <a:pPr lvl="3"/>
            <a:r>
              <a:t/>
            </a:r>
          </a:p>
          <a:p>
            <a:pPr lvl="4"/>
            <a:r>
              <a:t/>
            </a:r>
          </a:p>
        </p:txBody>
      </p:sp>
      <p:sp>
        <p:nvSpPr>
          <p:cNvPr id="83" name="Slide Title"/>
          <p:cNvSpPr txBox="1"/>
          <p:nvPr>
            <p:ph type="title" hasCustomPrompt="1"/>
          </p:nvPr>
        </p:nvSpPr>
        <p:spPr>
          <a:xfrm>
            <a:off x="1206500" y="1079500"/>
            <a:ext cx="9779000" cy="1435100"/>
          </a:xfrm>
          <a:prstGeom prst="rect">
            <a:avLst/>
          </a:prstGeom>
        </p:spPr>
        <p:txBody>
          <a:bodyPr/>
          <a:lstStyle/>
          <a:p>
            <a:pPr/>
            <a:r>
              <a:t>Slide Title</a:t>
            </a:r>
          </a:p>
        </p:txBody>
      </p:sp>
      <p:sp>
        <p:nvSpPr>
          <p:cNvPr id="8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p:spTree>
      <p:nvGrpSpPr>
        <p:cNvPr id="1" name=""/>
        <p:cNvGrpSpPr/>
        <p:nvPr/>
      </p:nvGrpSpPr>
      <p:grpSpPr>
        <a:xfrm>
          <a:off x="0" y="0"/>
          <a:ext cx="0" cy="0"/>
          <a:chOff x="0" y="0"/>
          <a:chExt cx="0" cy="0"/>
        </a:xfrm>
      </p:grpSpPr>
      <p:sp>
        <p:nvSpPr>
          <p:cNvPr id="91" name="Section Title"/>
          <p:cNvSpPr txBox="1"/>
          <p:nvPr>
            <p:ph type="title" hasCustomPrompt="1"/>
          </p:nvPr>
        </p:nvSpPr>
        <p:spPr>
          <a:xfrm>
            <a:off x="1206496" y="4533900"/>
            <a:ext cx="21971004" cy="4648200"/>
          </a:xfrm>
          <a:prstGeom prst="rect">
            <a:avLst/>
          </a:prstGeom>
        </p:spPr>
        <p:txBody>
          <a:bodyPr anchor="ctr"/>
          <a:lstStyle>
            <a:lvl1pPr>
              <a:defRPr b="0" spc="-232" sz="11600">
                <a:latin typeface="Helvetica Neue Medium"/>
                <a:ea typeface="Helvetica Neue Medium"/>
                <a:cs typeface="Helvetica Neue Medium"/>
                <a:sym typeface="Helvetica Neue Medium"/>
              </a:defRPr>
            </a:lvl1pPr>
          </a:lstStyle>
          <a:p>
            <a:pPr/>
            <a:r>
              <a:t>Section Title</a:t>
            </a:r>
          </a:p>
        </p:txBody>
      </p:sp>
      <p:sp>
        <p:nvSpPr>
          <p:cNvPr id="92" name="Slide Number"/>
          <p:cNvSpPr txBox="1"/>
          <p:nvPr>
            <p:ph type="sldNum" sz="quarter" idx="2"/>
          </p:nvPr>
        </p:nvSpPr>
        <p:spPr>
          <a:xfrm>
            <a:off x="12001499" y="13085233"/>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99" name="Slide Title"/>
          <p:cNvSpPr txBox="1"/>
          <p:nvPr>
            <p:ph type="title" hasCustomPrompt="1"/>
          </p:nvPr>
        </p:nvSpPr>
        <p:spPr>
          <a:xfrm>
            <a:off x="1206500" y="1079500"/>
            <a:ext cx="21971000" cy="1434949"/>
          </a:xfrm>
          <a:prstGeom prst="rect">
            <a:avLst/>
          </a:prstGeom>
        </p:spPr>
        <p:txBody>
          <a:bodyPr/>
          <a:lstStyle/>
          <a:p>
            <a:pPr/>
            <a:r>
              <a:t>Slide Title</a:t>
            </a:r>
          </a:p>
        </p:txBody>
      </p:sp>
      <p:sp>
        <p:nvSpPr>
          <p:cNvPr id="100" name="Slide Subtitle"/>
          <p:cNvSpPr txBox="1"/>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Slide Subtitle</a:t>
            </a:r>
          </a:p>
        </p:txBody>
      </p:sp>
      <p:sp>
        <p:nvSpPr>
          <p:cNvPr id="10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Agenda">
    <p:spTree>
      <p:nvGrpSpPr>
        <p:cNvPr id="1" name=""/>
        <p:cNvGrpSpPr/>
        <p:nvPr/>
      </p:nvGrpSpPr>
      <p:grpSpPr>
        <a:xfrm>
          <a:off x="0" y="0"/>
          <a:ext cx="0" cy="0"/>
          <a:chOff x="0" y="0"/>
          <a:chExt cx="0" cy="0"/>
        </a:xfrm>
      </p:grpSpPr>
      <p:sp>
        <p:nvSpPr>
          <p:cNvPr id="108" name="Agenda Title"/>
          <p:cNvSpPr txBox="1"/>
          <p:nvPr>
            <p:ph type="title" hasCustomPrompt="1"/>
          </p:nvPr>
        </p:nvSpPr>
        <p:spPr>
          <a:xfrm>
            <a:off x="1206500" y="1079500"/>
            <a:ext cx="21971000" cy="1435100"/>
          </a:xfrm>
          <a:prstGeom prst="rect">
            <a:avLst/>
          </a:prstGeom>
        </p:spPr>
        <p:txBody>
          <a:bodyPr/>
          <a:lstStyle/>
          <a:p>
            <a:pPr/>
            <a:r>
              <a:t>Agenda Title</a:t>
            </a:r>
          </a:p>
        </p:txBody>
      </p:sp>
      <p:sp>
        <p:nvSpPr>
          <p:cNvPr id="109" name="Agenda Subtitle"/>
          <p:cNvSpPr txBox="1"/>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Agenda Subtitle</a:t>
            </a:r>
          </a:p>
        </p:txBody>
      </p:sp>
      <p:sp>
        <p:nvSpPr>
          <p:cNvPr id="110" name="Body Level One…"/>
          <p:cNvSpPr txBox="1"/>
          <p:nvPr>
            <p:ph type="body" idx="1" hasCustomPrompt="1"/>
          </p:nvPr>
        </p:nvSpPr>
        <p:spPr>
          <a:prstGeom prst="rect">
            <a:avLst/>
          </a:prstGeom>
        </p:spPr>
        <p:txBody>
          <a:bodyPr/>
          <a:lstStyle>
            <a:lvl1pPr marL="0" indent="0" defTabSz="825500">
              <a:lnSpc>
                <a:spcPct val="100000"/>
              </a:lnSpc>
              <a:spcBef>
                <a:spcPts val="1800"/>
              </a:spcBef>
              <a:buSzTx/>
              <a:buNone/>
              <a:defRPr spc="-55" sz="5500"/>
            </a:lvl1pPr>
            <a:lvl2pPr marL="0" indent="457200" defTabSz="825500">
              <a:lnSpc>
                <a:spcPct val="100000"/>
              </a:lnSpc>
              <a:spcBef>
                <a:spcPts val="1800"/>
              </a:spcBef>
              <a:buSzTx/>
              <a:buNone/>
              <a:defRPr spc="-55" sz="5500"/>
            </a:lvl2pPr>
            <a:lvl3pPr marL="0" indent="914400" defTabSz="825500">
              <a:lnSpc>
                <a:spcPct val="100000"/>
              </a:lnSpc>
              <a:spcBef>
                <a:spcPts val="1800"/>
              </a:spcBef>
              <a:buSzTx/>
              <a:buNone/>
              <a:defRPr spc="-55" sz="5500"/>
            </a:lvl3pPr>
            <a:lvl4pPr marL="0" indent="1371600" defTabSz="825500">
              <a:lnSpc>
                <a:spcPct val="100000"/>
              </a:lnSpc>
              <a:spcBef>
                <a:spcPts val="1800"/>
              </a:spcBef>
              <a:buSzTx/>
              <a:buNone/>
              <a:defRPr spc="-55" sz="5500"/>
            </a:lvl4pPr>
            <a:lvl5pPr marL="0" indent="1828800" defTabSz="825500">
              <a:lnSpc>
                <a:spcPct val="100000"/>
              </a:lnSpc>
              <a:spcBef>
                <a:spcPts val="1800"/>
              </a:spcBef>
              <a:buSzTx/>
              <a:buNone/>
              <a:defRPr spc="-55" sz="5500"/>
            </a:lvl5pPr>
          </a:lstStyle>
          <a:p>
            <a:pPr/>
            <a:r>
              <a:t>Agenda Topics</a:t>
            </a:r>
          </a:p>
          <a:p>
            <a:pPr lvl="1"/>
            <a:r>
              <a:t/>
            </a:r>
          </a:p>
          <a:p>
            <a:pPr lvl="2"/>
            <a:r>
              <a:t/>
            </a:r>
          </a:p>
          <a:p>
            <a:pPr lvl="3"/>
            <a:r>
              <a:t/>
            </a:r>
          </a:p>
          <a:p>
            <a:pPr lvl="4"/>
            <a:r>
              <a:t/>
            </a:r>
          </a:p>
        </p:txBody>
      </p:sp>
      <p:sp>
        <p:nvSpPr>
          <p:cNvPr id="11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tatement">
    <p:spTree>
      <p:nvGrpSpPr>
        <p:cNvPr id="1" name=""/>
        <p:cNvGrpSpPr/>
        <p:nvPr/>
      </p:nvGrpSpPr>
      <p:grpSpPr>
        <a:xfrm>
          <a:off x="0" y="0"/>
          <a:ext cx="0" cy="0"/>
          <a:chOff x="0" y="0"/>
          <a:chExt cx="0" cy="0"/>
        </a:xfrm>
      </p:grpSpPr>
      <p:sp>
        <p:nvSpPr>
          <p:cNvPr id="118" name="Body Level One…"/>
          <p:cNvSpPr txBox="1"/>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pc="-232" sz="11600">
                <a:latin typeface="Helvetica Neue Medium"/>
                <a:ea typeface="Helvetica Neue Medium"/>
                <a:cs typeface="Helvetica Neue Medium"/>
                <a:sym typeface="Helvetica Neue Medium"/>
              </a:defRPr>
            </a:lvl1pPr>
            <a:lvl2pPr marL="0" indent="457200" algn="ctr">
              <a:lnSpc>
                <a:spcPct val="80000"/>
              </a:lnSpc>
              <a:spcBef>
                <a:spcPts val="0"/>
              </a:spcBef>
              <a:buSzTx/>
              <a:buNone/>
              <a:defRPr spc="-232" sz="11600">
                <a:latin typeface="Helvetica Neue Medium"/>
                <a:ea typeface="Helvetica Neue Medium"/>
                <a:cs typeface="Helvetica Neue Medium"/>
                <a:sym typeface="Helvetica Neue Medium"/>
              </a:defRPr>
            </a:lvl2pPr>
            <a:lvl3pPr marL="0" indent="914400" algn="ctr">
              <a:lnSpc>
                <a:spcPct val="80000"/>
              </a:lnSpc>
              <a:spcBef>
                <a:spcPts val="0"/>
              </a:spcBef>
              <a:buSzTx/>
              <a:buNone/>
              <a:defRPr spc="-232" sz="11600">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pc="-232" sz="11600">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pc="-232" sz="11600">
                <a:latin typeface="Helvetica Neue Medium"/>
                <a:ea typeface="Helvetica Neue Medium"/>
                <a:cs typeface="Helvetica Neue Medium"/>
                <a:sym typeface="Helvetica Neue Medium"/>
              </a:defRPr>
            </a:lvl5pPr>
          </a:lstStyle>
          <a:p>
            <a:pPr/>
            <a:r>
              <a:t>Statement</a:t>
            </a:r>
          </a:p>
          <a:p>
            <a:pPr lvl="1"/>
            <a:r>
              <a:t/>
            </a:r>
          </a:p>
          <a:p>
            <a:pPr lvl="2"/>
            <a:r>
              <a:t/>
            </a:r>
          </a:p>
          <a:p>
            <a:pPr lvl="3"/>
            <a:r>
              <a:t/>
            </a:r>
          </a:p>
          <a:p>
            <a:pPr lvl="4"/>
            <a:r>
              <a:t/>
            </a:r>
          </a:p>
        </p:txBody>
      </p:sp>
      <p:sp>
        <p:nvSpPr>
          <p:cNvPr id="1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ig Fact">
    <p:spTree>
      <p:nvGrpSpPr>
        <p:cNvPr id="1" name=""/>
        <p:cNvGrpSpPr/>
        <p:nvPr/>
      </p:nvGrpSpPr>
      <p:grpSpPr>
        <a:xfrm>
          <a:off x="0" y="0"/>
          <a:ext cx="0" cy="0"/>
          <a:chOff x="0" y="0"/>
          <a:chExt cx="0" cy="0"/>
        </a:xfrm>
      </p:grpSpPr>
      <p:sp>
        <p:nvSpPr>
          <p:cNvPr id="126" name="Body Level One…"/>
          <p:cNvSpPr txBox="1"/>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b="1" spc="-250" sz="25000"/>
            </a:lvl1pPr>
            <a:lvl2pPr marL="0" indent="457200" algn="ctr">
              <a:lnSpc>
                <a:spcPct val="80000"/>
              </a:lnSpc>
              <a:spcBef>
                <a:spcPts val="0"/>
              </a:spcBef>
              <a:buSzTx/>
              <a:buNone/>
              <a:defRPr b="1" spc="-250" sz="25000"/>
            </a:lvl2pPr>
            <a:lvl3pPr marL="0" indent="914400" algn="ctr">
              <a:lnSpc>
                <a:spcPct val="80000"/>
              </a:lnSpc>
              <a:spcBef>
                <a:spcPts val="0"/>
              </a:spcBef>
              <a:buSzTx/>
              <a:buNone/>
              <a:defRPr b="1" spc="-250" sz="25000"/>
            </a:lvl3pPr>
            <a:lvl4pPr marL="0" indent="1371600" algn="ctr">
              <a:lnSpc>
                <a:spcPct val="80000"/>
              </a:lnSpc>
              <a:spcBef>
                <a:spcPts val="0"/>
              </a:spcBef>
              <a:buSzTx/>
              <a:buNone/>
              <a:defRPr b="1" spc="-250" sz="25000"/>
            </a:lvl4pPr>
            <a:lvl5pPr marL="0" indent="1828800" algn="ctr">
              <a:lnSpc>
                <a:spcPct val="80000"/>
              </a:lnSpc>
              <a:spcBef>
                <a:spcPts val="0"/>
              </a:spcBef>
              <a:buSzTx/>
              <a:buNone/>
              <a:defRPr b="1" spc="-250" sz="25000"/>
            </a:lvl5pPr>
          </a:lstStyle>
          <a:p>
            <a:pPr/>
            <a:r>
              <a:t>100%</a:t>
            </a:r>
          </a:p>
          <a:p>
            <a:pPr lvl="1"/>
            <a:r>
              <a:t/>
            </a:r>
          </a:p>
          <a:p>
            <a:pPr lvl="2"/>
            <a:r>
              <a:t/>
            </a:r>
          </a:p>
          <a:p>
            <a:pPr lvl="3"/>
            <a:r>
              <a:t/>
            </a:r>
          </a:p>
          <a:p>
            <a:pPr lvl="4"/>
            <a:r>
              <a:t/>
            </a:r>
          </a:p>
        </p:txBody>
      </p:sp>
      <p:sp>
        <p:nvSpPr>
          <p:cNvPr id="127" name="Fact information"/>
          <p:cNvSpPr txBox="1"/>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b="1" sz="5500"/>
            </a:lvl1pPr>
          </a:lstStyle>
          <a:p>
            <a:pPr/>
            <a:r>
              <a:t>Fact information</a:t>
            </a:r>
          </a:p>
        </p:txBody>
      </p:sp>
      <p:sp>
        <p:nvSpPr>
          <p:cNvPr id="12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35" name="Attribution"/>
          <p:cNvSpPr txBox="1"/>
          <p:nvPr>
            <p:ph type="body" sz="quarter" idx="21" hasCustomPrompt="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b="1" sz="3600"/>
            </a:lvl1pPr>
          </a:lstStyle>
          <a:p>
            <a:pPr/>
            <a:r>
              <a:t>Attribution</a:t>
            </a:r>
          </a:p>
        </p:txBody>
      </p:sp>
      <p:sp>
        <p:nvSpPr>
          <p:cNvPr id="136" name="Body Level One…"/>
          <p:cNvSpPr txBox="1"/>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pc="-170" sz="8500">
                <a:latin typeface="Helvetica Neue Medium"/>
                <a:ea typeface="Helvetica Neue Medium"/>
                <a:cs typeface="Helvetica Neue Medium"/>
                <a:sym typeface="Helvetica Neue Medium"/>
              </a:defRPr>
            </a:lvl1pPr>
            <a:lvl2pPr marL="638923" indent="-12700">
              <a:spcBef>
                <a:spcPts val="0"/>
              </a:spcBef>
              <a:buSzTx/>
              <a:buNone/>
              <a:defRPr spc="-170" sz="8500">
                <a:latin typeface="Helvetica Neue Medium"/>
                <a:ea typeface="Helvetica Neue Medium"/>
                <a:cs typeface="Helvetica Neue Medium"/>
                <a:sym typeface="Helvetica Neue Medium"/>
              </a:defRPr>
            </a:lvl2pPr>
            <a:lvl3pPr marL="638923" indent="444500">
              <a:spcBef>
                <a:spcPts val="0"/>
              </a:spcBef>
              <a:buSzTx/>
              <a:buNone/>
              <a:defRPr spc="-170" sz="8500">
                <a:latin typeface="Helvetica Neue Medium"/>
                <a:ea typeface="Helvetica Neue Medium"/>
                <a:cs typeface="Helvetica Neue Medium"/>
                <a:sym typeface="Helvetica Neue Medium"/>
              </a:defRPr>
            </a:lvl3pPr>
            <a:lvl4pPr marL="638923" indent="901700">
              <a:spcBef>
                <a:spcPts val="0"/>
              </a:spcBef>
              <a:buSzTx/>
              <a:buNone/>
              <a:defRPr spc="-170" sz="8500">
                <a:latin typeface="Helvetica Neue Medium"/>
                <a:ea typeface="Helvetica Neue Medium"/>
                <a:cs typeface="Helvetica Neue Medium"/>
                <a:sym typeface="Helvetica Neue Medium"/>
              </a:defRPr>
            </a:lvl4pPr>
            <a:lvl5pPr marL="638923" indent="1358900">
              <a:spcBef>
                <a:spcPts val="0"/>
              </a:spcBef>
              <a:buSzTx/>
              <a:buNone/>
              <a:defRPr spc="-170" sz="8500">
                <a:latin typeface="Helvetica Neue Medium"/>
                <a:ea typeface="Helvetica Neue Medium"/>
                <a:cs typeface="Helvetica Neue Medium"/>
                <a:sym typeface="Helvetica Neue Medium"/>
              </a:defRPr>
            </a:lvl5pPr>
          </a:lstStyle>
          <a:p>
            <a:pPr/>
            <a:r>
              <a:t>“Notable Quote”</a:t>
            </a:r>
          </a:p>
          <a:p>
            <a:pPr lvl="1"/>
            <a:r>
              <a:t/>
            </a:r>
          </a:p>
          <a:p>
            <a:pPr lvl="2"/>
            <a:r>
              <a:t/>
            </a:r>
          </a:p>
          <a:p>
            <a:pPr lvl="3"/>
            <a:r>
              <a:t/>
            </a:r>
          </a:p>
          <a:p>
            <a:pPr lvl="4"/>
            <a:r>
              <a:t/>
            </a:r>
          </a:p>
        </p:txBody>
      </p:sp>
      <p:sp>
        <p:nvSpPr>
          <p:cNvPr id="13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144" name="Bowl of salad with fried rice, boiled eggs, and chopsticks"/>
          <p:cNvSpPr/>
          <p:nvPr>
            <p:ph type="pic" sz="quarter" idx="21"/>
          </p:nvPr>
        </p:nvSpPr>
        <p:spPr>
          <a:xfrm>
            <a:off x="15760700" y="1016000"/>
            <a:ext cx="7439099" cy="5949678"/>
          </a:xfrm>
          <a:prstGeom prst="rect">
            <a:avLst/>
          </a:prstGeom>
        </p:spPr>
        <p:txBody>
          <a:bodyPr lIns="91439" tIns="45719" rIns="91439" bIns="45719">
            <a:noAutofit/>
          </a:bodyPr>
          <a:lstStyle/>
          <a:p>
            <a:pPr/>
          </a:p>
        </p:txBody>
      </p:sp>
      <p:sp>
        <p:nvSpPr>
          <p:cNvPr id="145" name="Bowl with salmon cakes, salad, and hummus "/>
          <p:cNvSpPr/>
          <p:nvPr>
            <p:ph type="pic" sz="half" idx="22"/>
          </p:nvPr>
        </p:nvSpPr>
        <p:spPr>
          <a:xfrm>
            <a:off x="13500100" y="3978275"/>
            <a:ext cx="10439400" cy="12150181"/>
          </a:xfrm>
          <a:prstGeom prst="rect">
            <a:avLst/>
          </a:prstGeom>
        </p:spPr>
        <p:txBody>
          <a:bodyPr lIns="91439" tIns="45719" rIns="91439" bIns="45719">
            <a:noAutofit/>
          </a:bodyPr>
          <a:lstStyle/>
          <a:p>
            <a:pPr/>
          </a:p>
        </p:txBody>
      </p:sp>
      <p:sp>
        <p:nvSpPr>
          <p:cNvPr id="146" name="Bowl of pappardelle pasta with parsley butter, roasted hazelnuts, and shaved parmesan cheese"/>
          <p:cNvSpPr/>
          <p:nvPr>
            <p:ph type="pic" idx="23"/>
          </p:nvPr>
        </p:nvSpPr>
        <p:spPr>
          <a:xfrm>
            <a:off x="-139700" y="495300"/>
            <a:ext cx="16611600" cy="12458700"/>
          </a:xfrm>
          <a:prstGeom prst="rect">
            <a:avLst/>
          </a:prstGeom>
        </p:spPr>
        <p:txBody>
          <a:bodyPr lIns="91439" tIns="45719" rIns="91439" bIns="45719">
            <a:noAutofit/>
          </a:bodyPr>
          <a:lstStyle/>
          <a:p>
            <a:pPr/>
          </a:p>
        </p:txBody>
      </p:sp>
      <p:sp>
        <p:nvSpPr>
          <p:cNvPr id="14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54" name="bowl of salad with fried rice, boiled eggs, and chopsticks"/>
          <p:cNvSpPr/>
          <p:nvPr>
            <p:ph type="pic" idx="21"/>
          </p:nvPr>
        </p:nvSpPr>
        <p:spPr>
          <a:xfrm>
            <a:off x="-1333500" y="-5524500"/>
            <a:ext cx="27051000" cy="21640800"/>
          </a:xfrm>
          <a:prstGeom prst="rect">
            <a:avLst/>
          </a:prstGeom>
        </p:spPr>
        <p:txBody>
          <a:bodyPr lIns="91439" tIns="45719" rIns="91439" bIns="45719">
            <a:noAutofit/>
          </a:bodyPr>
          <a:lstStyle/>
          <a:p>
            <a:pPr/>
          </a:p>
        </p:txBody>
      </p:sp>
      <p:sp>
        <p:nvSpPr>
          <p:cNvPr id="155" name="Slide Number"/>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6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Slide Title"/>
          <p:cNvSpPr txBox="1"/>
          <p:nvPr>
            <p:ph type="title" hasCustomPrompt="1"/>
          </p:nvPr>
        </p:nvSpPr>
        <p:spPr>
          <a:xfrm>
            <a:off x="1206500" y="1079500"/>
            <a:ext cx="21971000" cy="143316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Slide Title</a:t>
            </a:r>
          </a:p>
        </p:txBody>
      </p:sp>
      <p:sp>
        <p:nvSpPr>
          <p:cNvPr id="3" name="Body Level One…"/>
          <p:cNvSpPr txBox="1"/>
          <p:nvPr>
            <p:ph type="body" idx="1" hasCustomPrompt="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Slide bullet text</a:t>
            </a:r>
          </a:p>
          <a:p>
            <a:pPr lvl="1"/>
            <a:r>
              <a:t/>
            </a:r>
          </a:p>
          <a:p>
            <a:pPr lvl="2"/>
            <a:r>
              <a:t/>
            </a:r>
          </a:p>
          <a:p>
            <a:pPr lvl="3"/>
            <a:r>
              <a:t/>
            </a:r>
          </a:p>
          <a:p>
            <a:pPr lvl="4"/>
            <a:r>
              <a:t/>
            </a:r>
          </a:p>
        </p:txBody>
      </p:sp>
      <p:sp>
        <p:nvSpPr>
          <p:cNvPr id="4" name="Slide Number"/>
          <p:cNvSpPr txBox="1"/>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algn="ctr" defTabSz="584200">
              <a:lnSpc>
                <a:spcPct val="100000"/>
              </a:lnSpc>
              <a:spcBef>
                <a:spcPts val="0"/>
              </a:spcBef>
              <a:defRPr sz="18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transition xmlns:p14="http://schemas.microsoft.com/office/powerpoint/2010/main" spd="med" advClick="1"/>
  <p:txStyles>
    <p:titleStyle>
      <a:lvl1pPr marL="0" marR="0" indent="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mailto:chris@physicslab.app?subject=Physics%20Lab%20Slides" TargetMode="External"/><Relationship Id="rId3" Type="http://schemas.openxmlformats.org/officeDocument/2006/relationships/hyperlink" Target="https://physicslab.app" TargetMode="External"/></Relationships>

</file>

<file path=ppt/slides/_rels/slide2.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 Id="rId9" Type="http://schemas.openxmlformats.org/officeDocument/2006/relationships/image" Target="../media/image8.png"/><Relationship Id="rId10" Type="http://schemas.openxmlformats.org/officeDocument/2006/relationships/image" Target="../media/image9.png"/><Relationship Id="rId11" Type="http://schemas.openxmlformats.org/officeDocument/2006/relationships/image" Target="../media/image10.png"/><Relationship Id="rId12" Type="http://schemas.openxmlformats.org/officeDocument/2006/relationships/image" Target="../media/image11.png"/><Relationship Id="rId13" Type="http://schemas.openxmlformats.org/officeDocument/2006/relationships/image" Target="../media/image12.png"/><Relationship Id="rId14" Type="http://schemas.openxmlformats.org/officeDocument/2006/relationships/image" Target="../media/image13.png"/><Relationship Id="rId15" Type="http://schemas.openxmlformats.org/officeDocument/2006/relationships/image" Target="../media/image14.png"/><Relationship Id="rId16" Type="http://schemas.openxmlformats.org/officeDocument/2006/relationships/image" Target="../media/image15.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 Id="rId3" Type="http://schemas.openxmlformats.org/officeDocument/2006/relationships/image" Target="../media/image16.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1.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2.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3.jpeg"/></Relationships>

</file>

<file path=ppt/slides/_rels/slide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4.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5.jpeg"/></Relationships>

</file>

<file path=ppt/slides/_rels/slide1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6.jpeg"/></Relationships>

</file>

<file path=ppt/slides/_rels/slide1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7.jpeg"/></Relationships>

</file>

<file path=ppt/slides/_rels/slide1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jpeg"/></Relationships>

</file>

<file path=ppt/slides/_rels/slide1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9.jpeg"/></Relationships>

</file>

<file path=ppt/slides/_rels/slide1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10.jpeg"/></Relationships>

</file>

<file path=ppt/slides/_rels/slide1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1.jpeg"/></Relationships>

</file>

<file path=ppt/slides/_rels/slide1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12.jpeg"/></Relationships>

</file>

<file path=ppt/slides/_rels/slide1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13.jpeg"/></Relationships>

</file>

<file path=ppt/slides/_rels/slide1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14.jpeg"/></Relationships>

</file>

<file path=ppt/slides/_rels/slide1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15.jpeg"/></Relationships>

</file>

<file path=ppt/slides/_rels/slide2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16.jpeg"/></Relationships>

</file>

<file path=ppt/slides/_rels/slide2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17.jpeg"/></Relationships>

</file>

<file path=ppt/slides/_rels/slide2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18.jpeg"/></Relationships>

</file>

<file path=ppt/slides/_rels/slide2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19.jpeg"/></Relationships>

</file>

<file path=ppt/slides/_rels/slide2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20.jpeg"/></Relationships>

</file>

<file path=ppt/slides/_rels/slide2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21.jpeg"/></Relationships>

</file>

<file path=ppt/slides/_rels/slide2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22.jpeg"/></Relationships>

</file>

<file path=ppt/slides/_rels/slide2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23.jpeg"/></Relationships>

</file>

<file path=ppt/slides/_rels/slide2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24.jpeg"/></Relationships>

</file>

<file path=ppt/slides/_rels/slide2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25.jpeg"/></Relationships>

</file>

<file path=ppt/slides/_rels/slide3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26.jpeg"/></Relationships>

</file>

<file path=ppt/slides/_rels/slide3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27.jpeg"/></Relationships>

</file>

<file path=ppt/slides/_rels/slide3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28.jpeg"/></Relationships>

</file>

<file path=ppt/slides/_rels/slide3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 Id="rId3" Type="http://schemas.openxmlformats.org/officeDocument/2006/relationships/image" Target="../media/image29.jpeg"/></Relationships>

</file>

<file path=ppt/slides/_rels/slide3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image" Target="../media/image30.jpeg"/></Relationships>

</file>

<file path=ppt/slides/_rels/slide3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31.jpeg"/></Relationships>

</file>

<file path=ppt/slides/_rels/slide3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image" Target="../media/image32.jpeg"/></Relationships>

</file>

<file path=ppt/slides/_rels/slide3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 Id="rId3" Type="http://schemas.openxmlformats.org/officeDocument/2006/relationships/image" Target="../media/image33.jpeg"/></Relationships>

</file>

<file path=ppt/slides/_rels/slide3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 Id="rId3" Type="http://schemas.openxmlformats.org/officeDocument/2006/relationships/image" Target="../media/image34.jpeg"/></Relationships>

</file>

<file path=ppt/slides/_rels/slide3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 Id="rId3" Type="http://schemas.openxmlformats.org/officeDocument/2006/relationships/image" Target="../media/image35.jpeg"/></Relationships>

</file>

<file path=ppt/slides/_rels/slide4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 Id="rId3" Type="http://schemas.openxmlformats.org/officeDocument/2006/relationships/image" Target="../media/image36.jpeg"/></Relationships>

</file>

<file path=ppt/slides/_rels/slide4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 Id="rId3" Type="http://schemas.openxmlformats.org/officeDocument/2006/relationships/image" Target="../media/image37.jpeg"/></Relationships>

</file>

<file path=ppt/slides/_rels/slide4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 Id="rId3" Type="http://schemas.openxmlformats.org/officeDocument/2006/relationships/image" Target="../media/image38.jpeg"/></Relationships>

</file>

<file path=ppt/slides/_rels/slide4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 Id="rId3" Type="http://schemas.openxmlformats.org/officeDocument/2006/relationships/image" Target="../media/image39.jpeg"/></Relationships>

</file>

<file path=ppt/slides/_rels/slide4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 Id="rId3" Type="http://schemas.openxmlformats.org/officeDocument/2006/relationships/image" Target="../media/image40.jpeg"/></Relationships>

</file>

<file path=ppt/slides/_rels/slide4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 Id="rId3" Type="http://schemas.openxmlformats.org/officeDocument/2006/relationships/image" Target="../media/image41.jpeg"/></Relationships>

</file>

<file path=ppt/slides/_rels/slide4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 Id="rId3" Type="http://schemas.openxmlformats.org/officeDocument/2006/relationships/image" Target="../media/image42.jpeg"/></Relationships>

</file>

<file path=ppt/slides/_rels/slide4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 Id="rId3" Type="http://schemas.openxmlformats.org/officeDocument/2006/relationships/image" Target="../media/image43.jpeg"/></Relationships>

</file>

<file path=ppt/slides/_rels/slide4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 Id="rId3" Type="http://schemas.openxmlformats.org/officeDocument/2006/relationships/image" Target="../media/image44.jpeg"/></Relationships>

</file>

<file path=ppt/slides/_rels/slide4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 Id="rId3" Type="http://schemas.openxmlformats.org/officeDocument/2006/relationships/image" Target="../media/image45.jpeg"/></Relationships>

</file>

<file path=ppt/slides/_rels/slide5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 Id="rId3" Type="http://schemas.openxmlformats.org/officeDocument/2006/relationships/image" Target="../media/image46.jpeg"/></Relationships>

</file>

<file path=ppt/slides/_rels/slide5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 Id="rId3" Type="http://schemas.openxmlformats.org/officeDocument/2006/relationships/image" Target="../media/image47.jpeg"/></Relationships>

</file>

<file path=ppt/slides/_rels/slide5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 Id="rId3" Type="http://schemas.openxmlformats.org/officeDocument/2006/relationships/image" Target="../media/image48.jpeg"/></Relationships>

</file>

<file path=ppt/slides/_rels/slide5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 Id="rId3" Type="http://schemas.openxmlformats.org/officeDocument/2006/relationships/image" Target="../media/image49.jpeg"/></Relationships>

</file>

<file path=ppt/slides/_rels/slide5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0.xml"/><Relationship Id="rId3" Type="http://schemas.openxmlformats.org/officeDocument/2006/relationships/image" Target="../media/image50.jpeg"/></Relationships>

</file>

<file path=ppt/slides/_rels/slide5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1.xml"/><Relationship Id="rId3" Type="http://schemas.openxmlformats.org/officeDocument/2006/relationships/image" Target="../media/image51.jpeg"/></Relationships>

</file>

<file path=ppt/slides/_rels/slide5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2.xml"/><Relationship Id="rId3" Type="http://schemas.openxmlformats.org/officeDocument/2006/relationships/image" Target="../media/image52.jpeg"/></Relationships>

</file>

<file path=ppt/slides/_rels/slide5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3.xml"/><Relationship Id="rId3" Type="http://schemas.openxmlformats.org/officeDocument/2006/relationships/image" Target="../media/image53.jpeg"/></Relationships>

</file>

<file path=ppt/slides/_rels/slide5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4.xml"/><Relationship Id="rId3" Type="http://schemas.openxmlformats.org/officeDocument/2006/relationships/image" Target="../media/image54.jpeg"/></Relationships>

</file>

<file path=ppt/slides/_rels/slide5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5.xml"/><Relationship Id="rId3" Type="http://schemas.openxmlformats.org/officeDocument/2006/relationships/image" Target="../media/image55.jpeg"/></Relationships>

</file>

<file path=ppt/slides/_rels/slide6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6.jpeg"/></Relationships>

</file>

<file path=ppt/slides/_rels/slide6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6.xml"/><Relationship Id="rId3" Type="http://schemas.openxmlformats.org/officeDocument/2006/relationships/image" Target="../media/image57.jpeg"/></Relationships>

</file>

<file path=ppt/slides/_rels/slide6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7.xml"/><Relationship Id="rId3" Type="http://schemas.openxmlformats.org/officeDocument/2006/relationships/image" Target="../media/image58.jpeg"/></Relationships>

</file>

<file path=ppt/slides/_rels/slide6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8.xml"/><Relationship Id="rId3" Type="http://schemas.openxmlformats.org/officeDocument/2006/relationships/image" Target="../media/image59.jpeg"/></Relationships>

</file>

<file path=ppt/slides/_rels/slide6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9.xml"/><Relationship Id="rId3" Type="http://schemas.openxmlformats.org/officeDocument/2006/relationships/image" Target="../media/image60.jpeg"/></Relationships>

</file>

<file path=ppt/slides/_rels/slide6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0.xml"/><Relationship Id="rId3" Type="http://schemas.openxmlformats.org/officeDocument/2006/relationships/image" Target="../media/image61.jpeg"/></Relationships>

</file>

<file path=ppt/slides/_rels/slide6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1.xml"/><Relationship Id="rId3" Type="http://schemas.openxmlformats.org/officeDocument/2006/relationships/image" Target="../media/image62.jpeg"/></Relationships>

</file>

<file path=ppt/slides/_rels/slide6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2.xml"/><Relationship Id="rId3" Type="http://schemas.openxmlformats.org/officeDocument/2006/relationships/image" Target="../media/image63.jpeg"/></Relationships>

</file>

<file path=ppt/slides/_rels/slide6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3.xml"/><Relationship Id="rId3" Type="http://schemas.openxmlformats.org/officeDocument/2006/relationships/image" Target="../media/image64.jpeg"/></Relationships>

</file>

<file path=ppt/slides/_rels/slide6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4.xml"/><Relationship Id="rId3" Type="http://schemas.openxmlformats.org/officeDocument/2006/relationships/image" Target="../media/image65.jpeg"/></Relationships>

</file>

<file path=ppt/slides/_rels/slide7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5.xml"/><Relationship Id="rId3" Type="http://schemas.openxmlformats.org/officeDocument/2006/relationships/image" Target="../media/image66.jpeg"/></Relationships>

</file>

<file path=ppt/slides/_rels/slide7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6.xml"/><Relationship Id="rId3" Type="http://schemas.openxmlformats.org/officeDocument/2006/relationships/image" Target="../media/image67.jpeg"/></Relationships>

</file>

<file path=ppt/slides/_rels/slide7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7.xml"/><Relationship Id="rId3" Type="http://schemas.openxmlformats.org/officeDocument/2006/relationships/image" Target="../media/image68.jpeg"/></Relationships>

</file>

<file path=ppt/slides/_rels/slide7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8.xml"/><Relationship Id="rId3" Type="http://schemas.openxmlformats.org/officeDocument/2006/relationships/image" Target="../media/image69.jpeg"/></Relationships>

</file>

<file path=ppt/slides/_rels/slide7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9.xml"/><Relationship Id="rId3" Type="http://schemas.openxmlformats.org/officeDocument/2006/relationships/image" Target="../media/image70.jpeg"/></Relationships>

</file>

<file path=ppt/slides/_rels/slide7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0.xml"/><Relationship Id="rId3" Type="http://schemas.openxmlformats.org/officeDocument/2006/relationships/image" Target="../media/image71.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03A5C3"/>
            </a:gs>
            <a:gs pos="100000">
              <a:srgbClr val="087BB5"/>
            </a:gs>
          </a:gsLst>
          <a:path path="circle">
            <a:fillToRect l="50000" t="50000" r="50000" b="50000"/>
          </a:path>
        </a:gradFill>
      </p:bgPr>
    </p:bg>
    <p:spTree>
      <p:nvGrpSpPr>
        <p:cNvPr id="1" name=""/>
        <p:cNvGrpSpPr/>
        <p:nvPr/>
      </p:nvGrpSpPr>
      <p:grpSpPr>
        <a:xfrm>
          <a:off x="0" y="0"/>
          <a:ext cx="0" cy="0"/>
          <a:chOff x="0" y="0"/>
          <a:chExt cx="0" cy="0"/>
        </a:xfrm>
      </p:grpSpPr>
      <p:sp>
        <p:nvSpPr>
          <p:cNvPr id="171" name="Centripetal Acceleration - Equation and Examples"/>
          <p:cNvSpPr txBox="1"/>
          <p:nvPr>
            <p:ph type="title"/>
          </p:nvPr>
        </p:nvSpPr>
        <p:spPr>
          <a:xfrm>
            <a:off x="1206500" y="1079500"/>
            <a:ext cx="21971000" cy="1164556"/>
          </a:xfrm>
          <a:prstGeom prst="rect">
            <a:avLst/>
          </a:prstGeom>
        </p:spPr>
        <p:txBody>
          <a:bodyPr/>
          <a:lstStyle>
            <a:lvl1pPr defTabSz="2121354">
              <a:defRPr b="0" spc="-121" sz="6090">
                <a:solidFill>
                  <a:srgbClr val="FFFFFF"/>
                </a:solidFill>
                <a:latin typeface="Avenir Heavy"/>
                <a:ea typeface="Avenir Heavy"/>
                <a:cs typeface="Avenir Heavy"/>
                <a:sym typeface="Avenir Heavy"/>
              </a:defRPr>
            </a:lvl1pPr>
          </a:lstStyle>
          <a:p>
            <a:pPr/>
            <a:r>
              <a:t>Centripetal Acceleration - Equation and Examples</a:t>
            </a:r>
          </a:p>
        </p:txBody>
      </p:sp>
      <p:sp>
        <p:nvSpPr>
          <p:cNvPr id="172" name="This file includes:…"/>
          <p:cNvSpPr txBox="1"/>
          <p:nvPr>
            <p:ph type="body" idx="1"/>
          </p:nvPr>
        </p:nvSpPr>
        <p:spPr>
          <a:xfrm>
            <a:off x="1206500" y="2550631"/>
            <a:ext cx="21971001" cy="9095462"/>
          </a:xfrm>
          <a:prstGeom prst="rect">
            <a:avLst/>
          </a:prstGeom>
        </p:spPr>
        <p:txBody>
          <a:bodyPr/>
          <a:lstStyle/>
          <a:p>
            <a:pPr marL="0" indent="0" defTabSz="457200">
              <a:lnSpc>
                <a:spcPct val="117999"/>
              </a:lnSpc>
              <a:spcBef>
                <a:spcPts val="0"/>
              </a:spcBef>
              <a:buSzTx/>
              <a:buNone/>
              <a:defRPr sz="3300">
                <a:solidFill>
                  <a:srgbClr val="FFFFFF"/>
                </a:solidFill>
                <a:latin typeface="Avenir Medium"/>
                <a:ea typeface="Avenir Medium"/>
                <a:cs typeface="Avenir Medium"/>
                <a:sym typeface="Avenir Medium"/>
              </a:defRPr>
            </a:pPr>
            <a:r>
              <a:t>This file includes:</a:t>
            </a:r>
          </a:p>
          <a:p>
            <a:pPr indent="-381000" defTabSz="457200">
              <a:lnSpc>
                <a:spcPct val="117999"/>
              </a:lnSpc>
              <a:spcBef>
                <a:spcPts val="0"/>
              </a:spcBef>
              <a:buSzPct val="100000"/>
              <a:defRPr sz="3300">
                <a:solidFill>
                  <a:srgbClr val="FFFFFF"/>
                </a:solidFill>
                <a:latin typeface="Avenir Medium"/>
                <a:ea typeface="Avenir Medium"/>
                <a:cs typeface="Avenir Medium"/>
                <a:sym typeface="Avenir Medium"/>
              </a:defRPr>
            </a:pPr>
            <a:r>
              <a:t>Slides with screenshot images from the video.</a:t>
            </a:r>
          </a:p>
          <a:p>
            <a:pPr indent="-381000" defTabSz="457200">
              <a:lnSpc>
                <a:spcPct val="117999"/>
              </a:lnSpc>
              <a:spcBef>
                <a:spcPts val="0"/>
              </a:spcBef>
              <a:buSzPct val="100000"/>
              <a:defRPr sz="3300">
                <a:solidFill>
                  <a:srgbClr val="FFFFFF"/>
                </a:solidFill>
                <a:latin typeface="Avenir Medium"/>
                <a:ea typeface="Avenir Medium"/>
                <a:cs typeface="Avenir Medium"/>
                <a:sym typeface="Avenir Medium"/>
              </a:defRPr>
            </a:pPr>
            <a:r>
              <a:t>The video narration in the slide notes.</a:t>
            </a:r>
          </a:p>
          <a:p>
            <a:pPr indent="-381000" defTabSz="457200">
              <a:lnSpc>
                <a:spcPct val="117999"/>
              </a:lnSpc>
              <a:spcBef>
                <a:spcPts val="0"/>
              </a:spcBef>
              <a:buSzPct val="100000"/>
              <a:defRPr sz="3300">
                <a:solidFill>
                  <a:srgbClr val="FFFFFF"/>
                </a:solidFill>
                <a:latin typeface="Avenir Medium"/>
                <a:ea typeface="Avenir Medium"/>
                <a:cs typeface="Avenir Medium"/>
                <a:sym typeface="Avenir Medium"/>
              </a:defRPr>
            </a:pPr>
            <a:r>
              <a:t>A blank template slide with the same background and font as the video.</a:t>
            </a:r>
          </a:p>
          <a:p>
            <a:pPr indent="-381000" defTabSz="457200">
              <a:lnSpc>
                <a:spcPct val="117999"/>
              </a:lnSpc>
              <a:spcBef>
                <a:spcPts val="0"/>
              </a:spcBef>
              <a:buSzPct val="100000"/>
              <a:defRPr sz="3300">
                <a:solidFill>
                  <a:srgbClr val="FFFFFF"/>
                </a:solidFill>
                <a:latin typeface="Avenir Medium"/>
                <a:ea typeface="Avenir Medium"/>
                <a:cs typeface="Avenir Medium"/>
                <a:sym typeface="Avenir Medium"/>
              </a:defRPr>
            </a:pPr>
            <a:r>
              <a:t>Slides with some basic graphics from this video for you to use however you like.</a:t>
            </a:r>
          </a:p>
          <a:p>
            <a:pPr lvl="1" marL="0" indent="457200" defTabSz="457200">
              <a:lnSpc>
                <a:spcPct val="117999"/>
              </a:lnSpc>
              <a:spcBef>
                <a:spcPts val="0"/>
              </a:spcBef>
              <a:buSzTx/>
              <a:buNone/>
              <a:defRPr sz="3300">
                <a:solidFill>
                  <a:srgbClr val="FFFFFF"/>
                </a:solidFill>
                <a:latin typeface="Avenir Medium"/>
                <a:ea typeface="Avenir Medium"/>
                <a:cs typeface="Avenir Medium"/>
                <a:sym typeface="Avenir Medium"/>
              </a:defRPr>
            </a:pPr>
          </a:p>
          <a:p>
            <a:pPr marL="0" indent="0" defTabSz="457200">
              <a:lnSpc>
                <a:spcPct val="117999"/>
              </a:lnSpc>
              <a:spcBef>
                <a:spcPts val="0"/>
              </a:spcBef>
              <a:buSzTx/>
              <a:buNone/>
              <a:defRPr sz="3300">
                <a:solidFill>
                  <a:srgbClr val="FFFFFF"/>
                </a:solidFill>
                <a:latin typeface="Avenir Medium"/>
                <a:ea typeface="Avenir Medium"/>
                <a:cs typeface="Avenir Medium"/>
                <a:sym typeface="Avenir Medium"/>
              </a:defRPr>
            </a:pPr>
            <a:r>
              <a:t>Feel free to add, delete and edit slides to make your own presentation. You can use these slides in class or share them with your students, but please do not share them with anyone else.</a:t>
            </a:r>
          </a:p>
          <a:p>
            <a:pPr marL="0" indent="0" defTabSz="457200">
              <a:lnSpc>
                <a:spcPct val="117999"/>
              </a:lnSpc>
              <a:spcBef>
                <a:spcPts val="0"/>
              </a:spcBef>
              <a:buSzTx/>
              <a:buNone/>
              <a:defRPr sz="3300">
                <a:solidFill>
                  <a:srgbClr val="FFFFFF"/>
                </a:solidFill>
                <a:latin typeface="Avenir Medium"/>
                <a:ea typeface="Avenir Medium"/>
                <a:cs typeface="Avenir Medium"/>
                <a:sym typeface="Avenir Medium"/>
              </a:defRPr>
            </a:pPr>
          </a:p>
          <a:p>
            <a:pPr marL="0" indent="0" defTabSz="457200">
              <a:lnSpc>
                <a:spcPct val="117999"/>
              </a:lnSpc>
              <a:spcBef>
                <a:spcPts val="0"/>
              </a:spcBef>
              <a:buSzTx/>
              <a:buNone/>
              <a:defRPr sz="3300">
                <a:solidFill>
                  <a:srgbClr val="FFFFFF"/>
                </a:solidFill>
                <a:latin typeface="Avenir Medium"/>
                <a:ea typeface="Avenir Medium"/>
                <a:cs typeface="Avenir Medium"/>
                <a:sym typeface="Avenir Medium"/>
              </a:defRPr>
            </a:pPr>
            <a:r>
              <a:t>If you have any feedback, suggestions or questions about these slides please email me at </a:t>
            </a:r>
            <a:r>
              <a:rPr u="sng">
                <a:hlinkClick r:id="rId2" invalidUrl="" action="" tgtFrame="" tooltip="" history="1" highlightClick="0" endSnd="0"/>
              </a:rPr>
              <a:t>chris@physicslab.app</a:t>
            </a:r>
            <a:r>
              <a:t> or send me a message on Discord @physicslab.</a:t>
            </a:r>
          </a:p>
          <a:p>
            <a:pPr marL="0" indent="0" defTabSz="457200">
              <a:lnSpc>
                <a:spcPct val="117999"/>
              </a:lnSpc>
              <a:spcBef>
                <a:spcPts val="0"/>
              </a:spcBef>
              <a:buSzTx/>
              <a:buNone/>
              <a:defRPr sz="3300">
                <a:solidFill>
                  <a:srgbClr val="FFFFFF"/>
                </a:solidFill>
                <a:latin typeface="Avenir Medium"/>
                <a:ea typeface="Avenir Medium"/>
                <a:cs typeface="Avenir Medium"/>
                <a:sym typeface="Avenir Medium"/>
              </a:defRPr>
            </a:pPr>
          </a:p>
          <a:p>
            <a:pPr marL="0" indent="0" defTabSz="457200">
              <a:lnSpc>
                <a:spcPct val="117999"/>
              </a:lnSpc>
              <a:spcBef>
                <a:spcPts val="0"/>
              </a:spcBef>
              <a:buSzTx/>
              <a:buNone/>
              <a:defRPr sz="3300" u="sng">
                <a:solidFill>
                  <a:srgbClr val="FFFFFF"/>
                </a:solidFill>
                <a:latin typeface="Avenir Medium"/>
                <a:ea typeface="Avenir Medium"/>
                <a:cs typeface="Avenir Medium"/>
                <a:sym typeface="Avenir Medium"/>
              </a:defRPr>
            </a:pPr>
            <a:r>
              <a:rPr>
                <a:hlinkClick r:id="rId3" invalidUrl="" action="" tgtFrame="" tooltip="" history="1" highlightClick="0" endSnd="0"/>
              </a:rPr>
              <a:t>physicslab.app</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03A5C3"/>
            </a:gs>
            <a:gs pos="100000">
              <a:srgbClr val="087BB5"/>
            </a:gs>
          </a:gsLst>
          <a:path path="circle">
            <a:fillToRect l="50000" t="50000" r="50000" b="50000"/>
          </a:path>
        </a:gradFill>
      </p:bgPr>
    </p:bg>
    <p:spTree>
      <p:nvGrpSpPr>
        <p:cNvPr id="1" name=""/>
        <p:cNvGrpSpPr/>
        <p:nvPr/>
      </p:nvGrpSpPr>
      <p:grpSpPr>
        <a:xfrm>
          <a:off x="0" y="0"/>
          <a:ext cx="0" cy="0"/>
          <a:chOff x="0" y="0"/>
          <a:chExt cx="0" cy="0"/>
        </a:xfrm>
      </p:grpSpPr>
      <p:sp>
        <p:nvSpPr>
          <p:cNvPr id="174" name="Heading"/>
          <p:cNvSpPr txBox="1"/>
          <p:nvPr>
            <p:ph type="title"/>
          </p:nvPr>
        </p:nvSpPr>
        <p:spPr>
          <a:xfrm>
            <a:off x="1206500" y="483152"/>
            <a:ext cx="21971000" cy="1433163"/>
          </a:xfrm>
          <a:prstGeom prst="rect">
            <a:avLst/>
          </a:prstGeom>
        </p:spPr>
        <p:txBody>
          <a:bodyPr/>
          <a:lstStyle>
            <a:lvl1pPr algn="ctr">
              <a:defRPr b="0" spc="-140" sz="7000">
                <a:solidFill>
                  <a:srgbClr val="FFFFFF"/>
                </a:solidFill>
                <a:latin typeface="Avenir Heavy"/>
                <a:ea typeface="Avenir Heavy"/>
                <a:cs typeface="Avenir Heavy"/>
                <a:sym typeface="Avenir Heavy"/>
              </a:defRPr>
            </a:lvl1pPr>
          </a:lstStyle>
          <a:p>
            <a:pPr/>
            <a:r>
              <a:t>Heading</a:t>
            </a:r>
          </a:p>
        </p:txBody>
      </p:sp>
      <p:sp>
        <p:nvSpPr>
          <p:cNvPr id="175" name="Text"/>
          <p:cNvSpPr txBox="1"/>
          <p:nvPr>
            <p:ph type="body" idx="1"/>
          </p:nvPr>
        </p:nvSpPr>
        <p:spPr>
          <a:xfrm>
            <a:off x="1206500" y="2400029"/>
            <a:ext cx="21971000" cy="10603475"/>
          </a:xfrm>
          <a:prstGeom prst="rect">
            <a:avLst/>
          </a:prstGeom>
        </p:spPr>
        <p:txBody>
          <a:bodyPr/>
          <a:lstStyle>
            <a:lvl1pPr marL="635000" indent="-635000" defTabSz="457200">
              <a:lnSpc>
                <a:spcPct val="117999"/>
              </a:lnSpc>
              <a:spcBef>
                <a:spcPts val="0"/>
              </a:spcBef>
              <a:buClr>
                <a:srgbClr val="FFFFFF"/>
              </a:buClr>
              <a:buSzPct val="100000"/>
              <a:defRPr sz="5000">
                <a:solidFill>
                  <a:srgbClr val="FFFFFF"/>
                </a:solidFill>
                <a:latin typeface="Avenir Medium"/>
                <a:ea typeface="Avenir Medium"/>
                <a:cs typeface="Avenir Medium"/>
                <a:sym typeface="Avenir Medium"/>
              </a:defRPr>
            </a:lvl1pPr>
          </a:lstStyle>
          <a:p>
            <a:pPr/>
            <a:r>
              <a:t>Text</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03A5C3"/>
            </a:gs>
            <a:gs pos="100000">
              <a:srgbClr val="087BB5"/>
            </a:gs>
          </a:gsLst>
          <a:path path="circle">
            <a:fillToRect l="50000" t="50000" r="50000" b="50000"/>
          </a:path>
        </a:gradFill>
      </p:bgPr>
    </p:bg>
    <p:spTree>
      <p:nvGrpSpPr>
        <p:cNvPr id="1" name=""/>
        <p:cNvGrpSpPr/>
        <p:nvPr/>
      </p:nvGrpSpPr>
      <p:grpSpPr>
        <a:xfrm>
          <a:off x="0" y="0"/>
          <a:ext cx="0" cy="0"/>
          <a:chOff x="0" y="0"/>
          <a:chExt cx="0" cy="0"/>
        </a:xfrm>
      </p:grpSpPr>
      <p:pic>
        <p:nvPicPr>
          <p:cNvPr id="177" name="a_1.png" descr="a_1.png"/>
          <p:cNvPicPr>
            <a:picLocks noChangeAspect="1"/>
          </p:cNvPicPr>
          <p:nvPr/>
        </p:nvPicPr>
        <p:blipFill>
          <a:blip r:embed="rId2">
            <a:extLst/>
          </a:blip>
          <a:stretch>
            <a:fillRect/>
          </a:stretch>
        </p:blipFill>
        <p:spPr>
          <a:xfrm>
            <a:off x="0" y="0"/>
            <a:ext cx="24384000" cy="13716000"/>
          </a:xfrm>
          <a:prstGeom prst="rect">
            <a:avLst/>
          </a:prstGeom>
          <a:ln w="12700">
            <a:miter lim="400000"/>
          </a:ln>
        </p:spPr>
      </p:pic>
      <p:pic>
        <p:nvPicPr>
          <p:cNvPr id="178" name="a_2.png" descr="a_2.png"/>
          <p:cNvPicPr>
            <a:picLocks noChangeAspect="1"/>
          </p:cNvPicPr>
          <p:nvPr/>
        </p:nvPicPr>
        <p:blipFill>
          <a:blip r:embed="rId3">
            <a:extLst/>
          </a:blip>
          <a:stretch>
            <a:fillRect/>
          </a:stretch>
        </p:blipFill>
        <p:spPr>
          <a:xfrm>
            <a:off x="16945174" y="3049928"/>
            <a:ext cx="2463801" cy="1727201"/>
          </a:xfrm>
          <a:prstGeom prst="rect">
            <a:avLst/>
          </a:prstGeom>
          <a:ln w="12700">
            <a:miter lim="400000"/>
          </a:ln>
        </p:spPr>
      </p:pic>
      <p:pic>
        <p:nvPicPr>
          <p:cNvPr id="179" name="a_3.png" descr="a_3.png"/>
          <p:cNvPicPr>
            <a:picLocks noChangeAspect="1"/>
          </p:cNvPicPr>
          <p:nvPr/>
        </p:nvPicPr>
        <p:blipFill>
          <a:blip r:embed="rId4">
            <a:extLst/>
          </a:blip>
          <a:stretch>
            <a:fillRect/>
          </a:stretch>
        </p:blipFill>
        <p:spPr>
          <a:xfrm>
            <a:off x="16970574" y="1932872"/>
            <a:ext cx="2413001" cy="889001"/>
          </a:xfrm>
          <a:prstGeom prst="rect">
            <a:avLst/>
          </a:prstGeom>
          <a:ln w="12700">
            <a:miter lim="400000"/>
          </a:ln>
        </p:spPr>
      </p:pic>
      <p:pic>
        <p:nvPicPr>
          <p:cNvPr id="180" name="a_4.png" descr="a_4.png"/>
          <p:cNvPicPr>
            <a:picLocks noChangeAspect="1"/>
          </p:cNvPicPr>
          <p:nvPr/>
        </p:nvPicPr>
        <p:blipFill>
          <a:blip r:embed="rId5">
            <a:extLst/>
          </a:blip>
          <a:stretch>
            <a:fillRect/>
          </a:stretch>
        </p:blipFill>
        <p:spPr>
          <a:xfrm>
            <a:off x="13732074" y="5111037"/>
            <a:ext cx="8890001" cy="4229101"/>
          </a:xfrm>
          <a:prstGeom prst="rect">
            <a:avLst/>
          </a:prstGeom>
          <a:ln w="12700">
            <a:miter lim="400000"/>
          </a:ln>
        </p:spPr>
      </p:pic>
      <p:pic>
        <p:nvPicPr>
          <p:cNvPr id="181" name="a_5.png" descr="a_5.png"/>
          <p:cNvPicPr>
            <a:picLocks noChangeAspect="1"/>
          </p:cNvPicPr>
          <p:nvPr/>
        </p:nvPicPr>
        <p:blipFill>
          <a:blip r:embed="rId6">
            <a:extLst/>
          </a:blip>
          <a:stretch>
            <a:fillRect/>
          </a:stretch>
        </p:blipFill>
        <p:spPr>
          <a:xfrm>
            <a:off x="2851652" y="2505546"/>
            <a:ext cx="7683501" cy="7645401"/>
          </a:xfrm>
          <a:prstGeom prst="rect">
            <a:avLst/>
          </a:prstGeom>
          <a:ln w="12700">
            <a:miter lim="400000"/>
          </a:ln>
        </p:spPr>
      </p:pic>
      <p:pic>
        <p:nvPicPr>
          <p:cNvPr id="182" name="a_6.png" descr="a_6.png"/>
          <p:cNvPicPr>
            <a:picLocks noChangeAspect="1"/>
          </p:cNvPicPr>
          <p:nvPr/>
        </p:nvPicPr>
        <p:blipFill>
          <a:blip r:embed="rId7">
            <a:extLst/>
          </a:blip>
          <a:stretch>
            <a:fillRect/>
          </a:stretch>
        </p:blipFill>
        <p:spPr>
          <a:xfrm>
            <a:off x="5988552" y="2238972"/>
            <a:ext cx="1460501" cy="609601"/>
          </a:xfrm>
          <a:prstGeom prst="rect">
            <a:avLst/>
          </a:prstGeom>
          <a:ln w="12700">
            <a:miter lim="400000"/>
          </a:ln>
        </p:spPr>
      </p:pic>
      <p:pic>
        <p:nvPicPr>
          <p:cNvPr id="183" name="a_7.png" descr="a_7.png"/>
          <p:cNvPicPr>
            <a:picLocks noChangeAspect="1"/>
          </p:cNvPicPr>
          <p:nvPr/>
        </p:nvPicPr>
        <p:blipFill>
          <a:blip r:embed="rId8">
            <a:extLst/>
          </a:blip>
          <a:stretch>
            <a:fillRect/>
          </a:stretch>
        </p:blipFill>
        <p:spPr>
          <a:xfrm>
            <a:off x="6630971" y="2346922"/>
            <a:ext cx="2425701" cy="393701"/>
          </a:xfrm>
          <a:prstGeom prst="rect">
            <a:avLst/>
          </a:prstGeom>
          <a:ln w="12700">
            <a:miter lim="400000"/>
          </a:ln>
        </p:spPr>
      </p:pic>
      <p:pic>
        <p:nvPicPr>
          <p:cNvPr id="184" name="a_8.png" descr="a_8.png"/>
          <p:cNvPicPr>
            <a:picLocks noChangeAspect="1"/>
          </p:cNvPicPr>
          <p:nvPr/>
        </p:nvPicPr>
        <p:blipFill>
          <a:blip r:embed="rId9">
            <a:extLst/>
          </a:blip>
          <a:stretch>
            <a:fillRect/>
          </a:stretch>
        </p:blipFill>
        <p:spPr>
          <a:xfrm>
            <a:off x="7691421" y="1717895"/>
            <a:ext cx="304801" cy="711201"/>
          </a:xfrm>
          <a:prstGeom prst="rect">
            <a:avLst/>
          </a:prstGeom>
          <a:ln w="12700">
            <a:miter lim="400000"/>
          </a:ln>
        </p:spPr>
      </p:pic>
      <p:pic>
        <p:nvPicPr>
          <p:cNvPr id="185" name="a_9.png" descr="a_9.png"/>
          <p:cNvPicPr>
            <a:picLocks noChangeAspect="1"/>
          </p:cNvPicPr>
          <p:nvPr/>
        </p:nvPicPr>
        <p:blipFill>
          <a:blip r:embed="rId10">
            <a:extLst/>
          </a:blip>
          <a:stretch>
            <a:fillRect/>
          </a:stretch>
        </p:blipFill>
        <p:spPr>
          <a:xfrm>
            <a:off x="6521952" y="2474823"/>
            <a:ext cx="393701" cy="1651001"/>
          </a:xfrm>
          <a:prstGeom prst="rect">
            <a:avLst/>
          </a:prstGeom>
          <a:ln w="12700">
            <a:miter lim="400000"/>
          </a:ln>
        </p:spPr>
      </p:pic>
      <p:pic>
        <p:nvPicPr>
          <p:cNvPr id="186" name="a_10.png" descr="a_10.png"/>
          <p:cNvPicPr>
            <a:picLocks noChangeAspect="1"/>
          </p:cNvPicPr>
          <p:nvPr/>
        </p:nvPicPr>
        <p:blipFill>
          <a:blip r:embed="rId11">
            <a:extLst/>
          </a:blip>
          <a:stretch>
            <a:fillRect/>
          </a:stretch>
        </p:blipFill>
        <p:spPr>
          <a:xfrm>
            <a:off x="5978703" y="2724422"/>
            <a:ext cx="495301" cy="762001"/>
          </a:xfrm>
          <a:prstGeom prst="rect">
            <a:avLst/>
          </a:prstGeom>
          <a:ln w="12700">
            <a:miter lim="400000"/>
          </a:ln>
        </p:spPr>
      </p:pic>
      <p:pic>
        <p:nvPicPr>
          <p:cNvPr id="187" name="a_11.png" descr="a_11.png"/>
          <p:cNvPicPr>
            <a:picLocks noChangeAspect="1"/>
          </p:cNvPicPr>
          <p:nvPr/>
        </p:nvPicPr>
        <p:blipFill>
          <a:blip r:embed="rId12">
            <a:extLst/>
          </a:blip>
          <a:stretch>
            <a:fillRect/>
          </a:stretch>
        </p:blipFill>
        <p:spPr>
          <a:xfrm>
            <a:off x="6585452" y="6232996"/>
            <a:ext cx="266701" cy="266701"/>
          </a:xfrm>
          <a:prstGeom prst="rect">
            <a:avLst/>
          </a:prstGeom>
          <a:ln w="12700">
            <a:miter lim="400000"/>
          </a:ln>
        </p:spPr>
      </p:pic>
      <p:pic>
        <p:nvPicPr>
          <p:cNvPr id="188" name="a_12.png" descr="a_12.png"/>
          <p:cNvPicPr>
            <a:picLocks noChangeAspect="1"/>
          </p:cNvPicPr>
          <p:nvPr/>
        </p:nvPicPr>
        <p:blipFill>
          <a:blip r:embed="rId13">
            <a:extLst/>
          </a:blip>
          <a:stretch>
            <a:fillRect/>
          </a:stretch>
        </p:blipFill>
        <p:spPr>
          <a:xfrm>
            <a:off x="3883999" y="6348973"/>
            <a:ext cx="2832101" cy="2578101"/>
          </a:xfrm>
          <a:prstGeom prst="rect">
            <a:avLst/>
          </a:prstGeom>
          <a:ln w="12700">
            <a:miter lim="400000"/>
          </a:ln>
        </p:spPr>
      </p:pic>
      <p:pic>
        <p:nvPicPr>
          <p:cNvPr id="189" name="a_13.png" descr="a_13.png"/>
          <p:cNvPicPr>
            <a:picLocks noChangeAspect="1"/>
          </p:cNvPicPr>
          <p:nvPr/>
        </p:nvPicPr>
        <p:blipFill>
          <a:blip r:embed="rId14">
            <a:extLst/>
          </a:blip>
          <a:stretch>
            <a:fillRect/>
          </a:stretch>
        </p:blipFill>
        <p:spPr>
          <a:xfrm>
            <a:off x="5433462" y="7496248"/>
            <a:ext cx="228601" cy="698501"/>
          </a:xfrm>
          <a:prstGeom prst="rect">
            <a:avLst/>
          </a:prstGeom>
          <a:ln w="12700">
            <a:miter lim="400000"/>
          </a:ln>
        </p:spPr>
      </p:pic>
      <p:pic>
        <p:nvPicPr>
          <p:cNvPr id="190" name="a_14.png" descr="a_14.png"/>
          <p:cNvPicPr>
            <a:picLocks noChangeAspect="1"/>
          </p:cNvPicPr>
          <p:nvPr/>
        </p:nvPicPr>
        <p:blipFill>
          <a:blip r:embed="rId15">
            <a:extLst/>
          </a:blip>
          <a:stretch>
            <a:fillRect/>
          </a:stretch>
        </p:blipFill>
        <p:spPr>
          <a:xfrm>
            <a:off x="3435852" y="582439"/>
            <a:ext cx="6489701" cy="965201"/>
          </a:xfrm>
          <a:prstGeom prst="rect">
            <a:avLst/>
          </a:prstGeom>
          <a:ln w="12700">
            <a:miter lim="400000"/>
          </a:ln>
        </p:spPr>
      </p:pic>
      <p:sp>
        <p:nvSpPr>
          <p:cNvPr id="191" name="Line"/>
          <p:cNvSpPr/>
          <p:nvPr/>
        </p:nvSpPr>
        <p:spPr>
          <a:xfrm>
            <a:off x="10069986" y="12765604"/>
            <a:ext cx="3933309" cy="1"/>
          </a:xfrm>
          <a:prstGeom prst="line">
            <a:avLst/>
          </a:prstGeom>
          <a:ln w="76200">
            <a:solidFill>
              <a:srgbClr val="90ECF8"/>
            </a:solidFill>
            <a:miter lim="400000"/>
            <a:tailEnd type="triangle"/>
          </a:ln>
        </p:spPr>
        <p:txBody>
          <a:bodyPr lIns="50800" tIns="50800" rIns="50800" bIns="50800" anchor="ctr"/>
          <a:lstStyle/>
          <a:p>
            <a:pPr/>
          </a:p>
        </p:txBody>
      </p:sp>
      <p:sp>
        <p:nvSpPr>
          <p:cNvPr id="192" name="Line"/>
          <p:cNvSpPr/>
          <p:nvPr/>
        </p:nvSpPr>
        <p:spPr>
          <a:xfrm>
            <a:off x="10069986" y="12205873"/>
            <a:ext cx="3933310" cy="1"/>
          </a:xfrm>
          <a:prstGeom prst="line">
            <a:avLst/>
          </a:prstGeom>
          <a:ln w="76200">
            <a:solidFill>
              <a:srgbClr val="FBFF54"/>
            </a:solidFill>
            <a:miter lim="400000"/>
            <a:tailEnd type="triangle"/>
          </a:ln>
        </p:spPr>
        <p:txBody>
          <a:bodyPr lIns="50800" tIns="50800" rIns="50800" bIns="50800" anchor="ctr"/>
          <a:lstStyle/>
          <a:p>
            <a:pPr/>
          </a:p>
        </p:txBody>
      </p:sp>
      <p:sp>
        <p:nvSpPr>
          <p:cNvPr id="193" name="Line"/>
          <p:cNvSpPr/>
          <p:nvPr/>
        </p:nvSpPr>
        <p:spPr>
          <a:xfrm>
            <a:off x="10069986" y="11646142"/>
            <a:ext cx="3933309" cy="1"/>
          </a:xfrm>
          <a:prstGeom prst="line">
            <a:avLst/>
          </a:prstGeom>
          <a:ln w="76200">
            <a:solidFill>
              <a:srgbClr val="8AFC7D"/>
            </a:solidFill>
            <a:miter lim="400000"/>
            <a:tailEnd type="triangle"/>
          </a:ln>
        </p:spPr>
        <p:txBody>
          <a:bodyPr lIns="50800" tIns="50800" rIns="50800" bIns="50800" anchor="ctr"/>
          <a:lstStyle/>
          <a:p>
            <a:pPr/>
          </a:p>
        </p:txBody>
      </p:sp>
      <p:sp>
        <p:nvSpPr>
          <p:cNvPr id="194" name="Line"/>
          <p:cNvSpPr/>
          <p:nvPr/>
        </p:nvSpPr>
        <p:spPr>
          <a:xfrm>
            <a:off x="10069986" y="11086411"/>
            <a:ext cx="3933309" cy="1"/>
          </a:xfrm>
          <a:prstGeom prst="line">
            <a:avLst/>
          </a:prstGeom>
          <a:ln w="76200">
            <a:solidFill>
              <a:srgbClr val="FFFFFF"/>
            </a:solidFill>
            <a:miter lim="400000"/>
            <a:tailEnd type="triangle"/>
          </a:ln>
        </p:spPr>
        <p:txBody>
          <a:bodyPr lIns="50800" tIns="50800" rIns="50800" bIns="50800" anchor="ctr"/>
          <a:lstStyle/>
          <a:p>
            <a:pPr/>
          </a:p>
        </p:txBody>
      </p:sp>
      <p:sp>
        <p:nvSpPr>
          <p:cNvPr id="195" name="Line"/>
          <p:cNvSpPr/>
          <p:nvPr/>
        </p:nvSpPr>
        <p:spPr>
          <a:xfrm>
            <a:off x="14620530" y="12708559"/>
            <a:ext cx="3933309" cy="1"/>
          </a:xfrm>
          <a:prstGeom prst="line">
            <a:avLst/>
          </a:prstGeom>
          <a:ln w="76200">
            <a:solidFill>
              <a:srgbClr val="90ECF8"/>
            </a:solidFill>
            <a:custDash>
              <a:ds d="200000" sp="200000"/>
            </a:custDash>
            <a:miter lim="400000"/>
            <a:tailEnd type="triangle"/>
          </a:ln>
        </p:spPr>
        <p:txBody>
          <a:bodyPr lIns="50800" tIns="50800" rIns="50800" bIns="50800" anchor="ctr"/>
          <a:lstStyle/>
          <a:p>
            <a:pPr/>
          </a:p>
        </p:txBody>
      </p:sp>
      <p:sp>
        <p:nvSpPr>
          <p:cNvPr id="196" name="Line"/>
          <p:cNvSpPr/>
          <p:nvPr/>
        </p:nvSpPr>
        <p:spPr>
          <a:xfrm>
            <a:off x="14620530" y="12185173"/>
            <a:ext cx="3933310" cy="1"/>
          </a:xfrm>
          <a:prstGeom prst="line">
            <a:avLst/>
          </a:prstGeom>
          <a:ln w="76200">
            <a:solidFill>
              <a:srgbClr val="FBFF54"/>
            </a:solidFill>
            <a:custDash>
              <a:ds d="200000" sp="200000"/>
            </a:custDash>
            <a:miter lim="400000"/>
            <a:tailEnd type="triangle"/>
          </a:ln>
        </p:spPr>
        <p:txBody>
          <a:bodyPr lIns="50800" tIns="50800" rIns="50800" bIns="50800" anchor="ctr"/>
          <a:lstStyle/>
          <a:p>
            <a:pPr/>
          </a:p>
        </p:txBody>
      </p:sp>
      <p:sp>
        <p:nvSpPr>
          <p:cNvPr id="197" name="Line"/>
          <p:cNvSpPr/>
          <p:nvPr/>
        </p:nvSpPr>
        <p:spPr>
          <a:xfrm>
            <a:off x="14620530" y="11666843"/>
            <a:ext cx="3933309" cy="1"/>
          </a:xfrm>
          <a:prstGeom prst="line">
            <a:avLst/>
          </a:prstGeom>
          <a:ln w="76200">
            <a:solidFill>
              <a:srgbClr val="8AFC7D"/>
            </a:solidFill>
            <a:custDash>
              <a:ds d="200000" sp="200000"/>
            </a:custDash>
            <a:miter lim="400000"/>
            <a:tailEnd type="triangle"/>
          </a:ln>
        </p:spPr>
        <p:txBody>
          <a:bodyPr lIns="50800" tIns="50800" rIns="50800" bIns="50800" anchor="ctr"/>
          <a:lstStyle/>
          <a:p>
            <a:pPr/>
          </a:p>
        </p:txBody>
      </p:sp>
      <p:sp>
        <p:nvSpPr>
          <p:cNvPr id="198" name="Line"/>
          <p:cNvSpPr/>
          <p:nvPr/>
        </p:nvSpPr>
        <p:spPr>
          <a:xfrm>
            <a:off x="14620530" y="11143457"/>
            <a:ext cx="3933309" cy="1"/>
          </a:xfrm>
          <a:prstGeom prst="line">
            <a:avLst/>
          </a:prstGeom>
          <a:ln w="76200">
            <a:solidFill>
              <a:srgbClr val="FFFFFF"/>
            </a:solidFill>
            <a:custDash>
              <a:ds d="200000" sp="200000"/>
            </a:custDash>
            <a:miter lim="400000"/>
            <a:tailEnd type="triangle"/>
          </a:ln>
        </p:spPr>
        <p:txBody>
          <a:bodyPr lIns="50800" tIns="50800" rIns="50800" bIns="50800" anchor="ctr"/>
          <a:lstStyle/>
          <a:p>
            <a:pPr/>
          </a:p>
        </p:txBody>
      </p:sp>
      <p:sp>
        <p:nvSpPr>
          <p:cNvPr id="199" name="Line"/>
          <p:cNvSpPr/>
          <p:nvPr/>
        </p:nvSpPr>
        <p:spPr>
          <a:xfrm>
            <a:off x="5349778" y="12772756"/>
            <a:ext cx="3933309" cy="1"/>
          </a:xfrm>
          <a:prstGeom prst="line">
            <a:avLst/>
          </a:prstGeom>
          <a:ln w="76200">
            <a:solidFill>
              <a:srgbClr val="90ECF8"/>
            </a:solidFill>
            <a:miter lim="400000"/>
            <a:headEnd type="triangle" len="sm"/>
            <a:tailEnd type="triangle"/>
          </a:ln>
        </p:spPr>
        <p:txBody>
          <a:bodyPr lIns="50800" tIns="50800" rIns="50800" bIns="50800" anchor="ctr"/>
          <a:lstStyle/>
          <a:p>
            <a:pPr/>
          </a:p>
        </p:txBody>
      </p:sp>
      <p:sp>
        <p:nvSpPr>
          <p:cNvPr id="200" name="Line"/>
          <p:cNvSpPr/>
          <p:nvPr/>
        </p:nvSpPr>
        <p:spPr>
          <a:xfrm>
            <a:off x="5349778" y="12213025"/>
            <a:ext cx="3933309" cy="1"/>
          </a:xfrm>
          <a:prstGeom prst="line">
            <a:avLst/>
          </a:prstGeom>
          <a:ln w="76200">
            <a:solidFill>
              <a:srgbClr val="FBFF54"/>
            </a:solidFill>
            <a:miter lim="400000"/>
            <a:headEnd type="triangle" len="sm"/>
            <a:tailEnd type="triangle"/>
          </a:ln>
        </p:spPr>
        <p:txBody>
          <a:bodyPr lIns="50800" tIns="50800" rIns="50800" bIns="50800" anchor="ctr"/>
          <a:lstStyle/>
          <a:p>
            <a:pPr/>
          </a:p>
        </p:txBody>
      </p:sp>
      <p:sp>
        <p:nvSpPr>
          <p:cNvPr id="201" name="Line"/>
          <p:cNvSpPr/>
          <p:nvPr/>
        </p:nvSpPr>
        <p:spPr>
          <a:xfrm>
            <a:off x="5349778" y="11653294"/>
            <a:ext cx="3933309" cy="1"/>
          </a:xfrm>
          <a:prstGeom prst="line">
            <a:avLst/>
          </a:prstGeom>
          <a:ln w="76200">
            <a:solidFill>
              <a:srgbClr val="8AFC7D"/>
            </a:solidFill>
            <a:miter lim="400000"/>
            <a:headEnd type="triangle" len="sm"/>
            <a:tailEnd type="triangle"/>
          </a:ln>
        </p:spPr>
        <p:txBody>
          <a:bodyPr lIns="50800" tIns="50800" rIns="50800" bIns="50800" anchor="ctr"/>
          <a:lstStyle/>
          <a:p>
            <a:pPr/>
          </a:p>
        </p:txBody>
      </p:sp>
      <p:sp>
        <p:nvSpPr>
          <p:cNvPr id="202" name="Line"/>
          <p:cNvSpPr/>
          <p:nvPr/>
        </p:nvSpPr>
        <p:spPr>
          <a:xfrm>
            <a:off x="5349778" y="11093563"/>
            <a:ext cx="3933309" cy="1"/>
          </a:xfrm>
          <a:prstGeom prst="line">
            <a:avLst/>
          </a:prstGeom>
          <a:ln w="76200">
            <a:solidFill>
              <a:srgbClr val="FFFFFF"/>
            </a:solidFill>
            <a:miter lim="400000"/>
            <a:headEnd type="triangle" len="sm"/>
            <a:tailEnd type="triangle"/>
          </a:ln>
        </p:spPr>
        <p:txBody>
          <a:bodyPr lIns="50800" tIns="50800" rIns="50800" bIns="50800" anchor="ctr"/>
          <a:lstStyle/>
          <a:p>
            <a:pPr/>
          </a:p>
        </p:txBody>
      </p:sp>
      <p:sp>
        <p:nvSpPr>
          <p:cNvPr id="203" name="Line"/>
          <p:cNvSpPr/>
          <p:nvPr/>
        </p:nvSpPr>
        <p:spPr>
          <a:xfrm>
            <a:off x="776052" y="12779907"/>
            <a:ext cx="3933309" cy="1"/>
          </a:xfrm>
          <a:prstGeom prst="line">
            <a:avLst/>
          </a:prstGeom>
          <a:ln w="76200">
            <a:solidFill>
              <a:srgbClr val="90ECF8"/>
            </a:solidFill>
            <a:miter lim="400000"/>
            <a:headEnd type="triangle" len="sm"/>
            <a:tailEnd type="triangle" len="sm"/>
          </a:ln>
        </p:spPr>
        <p:txBody>
          <a:bodyPr lIns="50800" tIns="50800" rIns="50800" bIns="50800" anchor="ctr"/>
          <a:lstStyle/>
          <a:p>
            <a:pPr/>
          </a:p>
        </p:txBody>
      </p:sp>
      <p:sp>
        <p:nvSpPr>
          <p:cNvPr id="204" name="Line"/>
          <p:cNvSpPr/>
          <p:nvPr/>
        </p:nvSpPr>
        <p:spPr>
          <a:xfrm>
            <a:off x="776052" y="12220176"/>
            <a:ext cx="3933309" cy="1"/>
          </a:xfrm>
          <a:prstGeom prst="line">
            <a:avLst/>
          </a:prstGeom>
          <a:ln w="76200">
            <a:solidFill>
              <a:srgbClr val="FBFF54"/>
            </a:solidFill>
            <a:miter lim="400000"/>
            <a:headEnd type="triangle" len="sm"/>
            <a:tailEnd type="triangle" len="sm"/>
          </a:ln>
        </p:spPr>
        <p:txBody>
          <a:bodyPr lIns="50800" tIns="50800" rIns="50800" bIns="50800" anchor="ctr"/>
          <a:lstStyle/>
          <a:p>
            <a:pPr/>
          </a:p>
        </p:txBody>
      </p:sp>
      <p:sp>
        <p:nvSpPr>
          <p:cNvPr id="205" name="Line"/>
          <p:cNvSpPr/>
          <p:nvPr/>
        </p:nvSpPr>
        <p:spPr>
          <a:xfrm>
            <a:off x="776052" y="11660445"/>
            <a:ext cx="3933309" cy="1"/>
          </a:xfrm>
          <a:prstGeom prst="line">
            <a:avLst/>
          </a:prstGeom>
          <a:ln w="76200">
            <a:solidFill>
              <a:srgbClr val="8AFC7D"/>
            </a:solidFill>
            <a:miter lim="400000"/>
            <a:headEnd type="triangle" len="sm"/>
            <a:tailEnd type="triangle" len="sm"/>
          </a:ln>
        </p:spPr>
        <p:txBody>
          <a:bodyPr lIns="50800" tIns="50800" rIns="50800" bIns="50800" anchor="ctr"/>
          <a:lstStyle/>
          <a:p>
            <a:pPr/>
          </a:p>
        </p:txBody>
      </p:sp>
      <p:sp>
        <p:nvSpPr>
          <p:cNvPr id="206" name="Line"/>
          <p:cNvSpPr/>
          <p:nvPr/>
        </p:nvSpPr>
        <p:spPr>
          <a:xfrm>
            <a:off x="776052" y="11100714"/>
            <a:ext cx="3933309" cy="1"/>
          </a:xfrm>
          <a:prstGeom prst="line">
            <a:avLst/>
          </a:prstGeom>
          <a:ln w="76200">
            <a:solidFill>
              <a:srgbClr val="FFFFFF"/>
            </a:solidFill>
            <a:miter lim="400000"/>
            <a:headEnd type="triangle" len="sm"/>
            <a:tailEnd type="triangle" len="sm"/>
          </a:ln>
        </p:spPr>
        <p:txBody>
          <a:bodyPr lIns="50800" tIns="50800" rIns="50800" bIns="50800" anchor="ctr"/>
          <a:lstStyle/>
          <a:p>
            <a:pPr/>
          </a:p>
        </p:txBody>
      </p:sp>
      <p:sp>
        <p:nvSpPr>
          <p:cNvPr id="207" name="Line"/>
          <p:cNvSpPr/>
          <p:nvPr/>
        </p:nvSpPr>
        <p:spPr>
          <a:xfrm>
            <a:off x="19317557" y="12689077"/>
            <a:ext cx="3933309" cy="1"/>
          </a:xfrm>
          <a:prstGeom prst="line">
            <a:avLst/>
          </a:prstGeom>
          <a:ln w="76200">
            <a:solidFill>
              <a:srgbClr val="90ECF8"/>
            </a:solidFill>
            <a:custDash>
              <a:ds d="200000" sp="200000"/>
            </a:custDash>
            <a:miter lim="400000"/>
          </a:ln>
        </p:spPr>
        <p:txBody>
          <a:bodyPr lIns="50800" tIns="50800" rIns="50800" bIns="50800" anchor="ctr"/>
          <a:lstStyle/>
          <a:p>
            <a:pPr/>
          </a:p>
        </p:txBody>
      </p:sp>
      <p:sp>
        <p:nvSpPr>
          <p:cNvPr id="208" name="Line"/>
          <p:cNvSpPr/>
          <p:nvPr/>
        </p:nvSpPr>
        <p:spPr>
          <a:xfrm>
            <a:off x="19317557" y="12165691"/>
            <a:ext cx="3933309" cy="1"/>
          </a:xfrm>
          <a:prstGeom prst="line">
            <a:avLst/>
          </a:prstGeom>
          <a:ln w="76200">
            <a:solidFill>
              <a:srgbClr val="FBFF54"/>
            </a:solidFill>
            <a:custDash>
              <a:ds d="200000" sp="200000"/>
            </a:custDash>
            <a:miter lim="400000"/>
          </a:ln>
        </p:spPr>
        <p:txBody>
          <a:bodyPr lIns="50800" tIns="50800" rIns="50800" bIns="50800" anchor="ctr"/>
          <a:lstStyle/>
          <a:p>
            <a:pPr/>
          </a:p>
        </p:txBody>
      </p:sp>
      <p:sp>
        <p:nvSpPr>
          <p:cNvPr id="209" name="Line"/>
          <p:cNvSpPr/>
          <p:nvPr/>
        </p:nvSpPr>
        <p:spPr>
          <a:xfrm>
            <a:off x="19317557" y="11647361"/>
            <a:ext cx="3933309" cy="1"/>
          </a:xfrm>
          <a:prstGeom prst="line">
            <a:avLst/>
          </a:prstGeom>
          <a:ln w="76200">
            <a:solidFill>
              <a:srgbClr val="8AFC7D"/>
            </a:solidFill>
            <a:custDash>
              <a:ds d="200000" sp="200000"/>
            </a:custDash>
            <a:miter lim="400000"/>
          </a:ln>
        </p:spPr>
        <p:txBody>
          <a:bodyPr lIns="50800" tIns="50800" rIns="50800" bIns="50800" anchor="ctr"/>
          <a:lstStyle/>
          <a:p>
            <a:pPr/>
          </a:p>
        </p:txBody>
      </p:sp>
      <p:sp>
        <p:nvSpPr>
          <p:cNvPr id="210" name="Line"/>
          <p:cNvSpPr/>
          <p:nvPr/>
        </p:nvSpPr>
        <p:spPr>
          <a:xfrm>
            <a:off x="19317557" y="11123976"/>
            <a:ext cx="3933309" cy="1"/>
          </a:xfrm>
          <a:prstGeom prst="line">
            <a:avLst/>
          </a:prstGeom>
          <a:ln w="76200">
            <a:solidFill>
              <a:srgbClr val="FFFFFF"/>
            </a:solidFill>
            <a:custDash>
              <a:ds d="200000" sp="200000"/>
            </a:custDash>
            <a:miter lim="400000"/>
          </a:ln>
        </p:spPr>
        <p:txBody>
          <a:bodyPr lIns="50800" tIns="50800" rIns="50800" bIns="50800" anchor="ctr"/>
          <a:lstStyle/>
          <a:p>
            <a:pPr/>
          </a:p>
        </p:txBody>
      </p:sp>
      <p:pic>
        <p:nvPicPr>
          <p:cNvPr id="211" name="a_20.png" descr="a_20.png"/>
          <p:cNvPicPr>
            <a:picLocks noChangeAspect="1"/>
          </p:cNvPicPr>
          <p:nvPr/>
        </p:nvPicPr>
        <p:blipFill>
          <a:blip r:embed="rId16">
            <a:extLst/>
          </a:blip>
          <a:stretch>
            <a:fillRect/>
          </a:stretch>
        </p:blipFill>
        <p:spPr>
          <a:xfrm>
            <a:off x="19899663" y="3101377"/>
            <a:ext cx="1765301" cy="1409701"/>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3" name="V1.png" descr="V1.png"/>
          <p:cNvPicPr>
            <a:picLocks noChangeAspect="1"/>
          </p:cNvPicPr>
          <p:nvPr/>
        </p:nvPicPr>
        <p:blipFill>
          <a:blip r:embed="rId3">
            <a:extLst/>
          </a:blip>
          <a:stretch>
            <a:fillRect/>
          </a:stretch>
        </p:blipFill>
        <p:spPr>
          <a:xfrm>
            <a:off x="-1" y="0"/>
            <a:ext cx="24384001" cy="13716001"/>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7" name="Slide Title"/>
          <p:cNvSpPr txBox="1"/>
          <p:nvPr>
            <p:ph type="title"/>
          </p:nvPr>
        </p:nvSpPr>
        <p:spPr>
          <a:prstGeom prst="rect">
            <a:avLst/>
          </a:prstGeom>
        </p:spPr>
        <p:txBody>
          <a:bodyPr/>
          <a:lstStyle/>
          <a:p>
            <a:pPr/>
          </a:p>
        </p:txBody>
      </p:sp>
      <p:sp>
        <p:nvSpPr>
          <p:cNvPr id="218" name="Slide Subtitle"/>
          <p:cNvSpPr txBox="1"/>
          <p:nvPr>
            <p:ph type="body" idx="21"/>
          </p:nvPr>
        </p:nvSpPr>
        <p:spPr>
          <a:prstGeom prst="rect">
            <a:avLst/>
          </a:prstGeom>
        </p:spPr>
        <p:txBody>
          <a:bodyPr/>
          <a:lstStyle/>
          <a:p>
            <a:pPr/>
          </a:p>
        </p:txBody>
      </p:sp>
      <p:sp>
        <p:nvSpPr>
          <p:cNvPr id="219" name="Slide bullet text"/>
          <p:cNvSpPr txBox="1"/>
          <p:nvPr>
            <p:ph type="body" idx="1"/>
          </p:nvPr>
        </p:nvSpPr>
        <p:spPr>
          <a:prstGeom prst="rect">
            <a:avLst/>
          </a:prstGeom>
        </p:spPr>
        <p:txBody>
          <a:bodyPr/>
          <a:lstStyle/>
          <a:p>
            <a:pPr/>
          </a:p>
        </p:txBody>
      </p:sp>
      <p:pic>
        <p:nvPicPr>
          <p:cNvPr id="220" name="2.jpg" descr="2.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4" name="Slide Title"/>
          <p:cNvSpPr txBox="1"/>
          <p:nvPr>
            <p:ph type="title"/>
          </p:nvPr>
        </p:nvSpPr>
        <p:spPr>
          <a:prstGeom prst="rect">
            <a:avLst/>
          </a:prstGeom>
        </p:spPr>
        <p:txBody>
          <a:bodyPr/>
          <a:lstStyle/>
          <a:p>
            <a:pPr/>
          </a:p>
        </p:txBody>
      </p:sp>
      <p:sp>
        <p:nvSpPr>
          <p:cNvPr id="225" name="Slide Subtitle"/>
          <p:cNvSpPr txBox="1"/>
          <p:nvPr>
            <p:ph type="body" idx="21"/>
          </p:nvPr>
        </p:nvSpPr>
        <p:spPr>
          <a:prstGeom prst="rect">
            <a:avLst/>
          </a:prstGeom>
        </p:spPr>
        <p:txBody>
          <a:bodyPr/>
          <a:lstStyle/>
          <a:p>
            <a:pPr/>
          </a:p>
        </p:txBody>
      </p:sp>
      <p:sp>
        <p:nvSpPr>
          <p:cNvPr id="226" name="Slide bullet text"/>
          <p:cNvSpPr txBox="1"/>
          <p:nvPr>
            <p:ph type="body" idx="1"/>
          </p:nvPr>
        </p:nvSpPr>
        <p:spPr>
          <a:prstGeom prst="rect">
            <a:avLst/>
          </a:prstGeom>
        </p:spPr>
        <p:txBody>
          <a:bodyPr/>
          <a:lstStyle/>
          <a:p>
            <a:pPr/>
          </a:p>
        </p:txBody>
      </p:sp>
      <p:pic>
        <p:nvPicPr>
          <p:cNvPr id="227" name="3.jpg" descr="3.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1" name="Slide Title"/>
          <p:cNvSpPr txBox="1"/>
          <p:nvPr>
            <p:ph type="title"/>
          </p:nvPr>
        </p:nvSpPr>
        <p:spPr>
          <a:prstGeom prst="rect">
            <a:avLst/>
          </a:prstGeom>
        </p:spPr>
        <p:txBody>
          <a:bodyPr/>
          <a:lstStyle/>
          <a:p>
            <a:pPr/>
          </a:p>
        </p:txBody>
      </p:sp>
      <p:sp>
        <p:nvSpPr>
          <p:cNvPr id="232" name="Slide Subtitle"/>
          <p:cNvSpPr txBox="1"/>
          <p:nvPr>
            <p:ph type="body" idx="21"/>
          </p:nvPr>
        </p:nvSpPr>
        <p:spPr>
          <a:prstGeom prst="rect">
            <a:avLst/>
          </a:prstGeom>
        </p:spPr>
        <p:txBody>
          <a:bodyPr/>
          <a:lstStyle/>
          <a:p>
            <a:pPr/>
          </a:p>
        </p:txBody>
      </p:sp>
      <p:sp>
        <p:nvSpPr>
          <p:cNvPr id="233" name="Slide bullet text"/>
          <p:cNvSpPr txBox="1"/>
          <p:nvPr>
            <p:ph type="body" idx="1"/>
          </p:nvPr>
        </p:nvSpPr>
        <p:spPr>
          <a:prstGeom prst="rect">
            <a:avLst/>
          </a:prstGeom>
        </p:spPr>
        <p:txBody>
          <a:bodyPr/>
          <a:lstStyle/>
          <a:p>
            <a:pPr/>
          </a:p>
        </p:txBody>
      </p:sp>
      <p:pic>
        <p:nvPicPr>
          <p:cNvPr id="234" name="4.jpg" descr="4.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8" name="Slide Title"/>
          <p:cNvSpPr txBox="1"/>
          <p:nvPr>
            <p:ph type="title"/>
          </p:nvPr>
        </p:nvSpPr>
        <p:spPr>
          <a:prstGeom prst="rect">
            <a:avLst/>
          </a:prstGeom>
        </p:spPr>
        <p:txBody>
          <a:bodyPr/>
          <a:lstStyle/>
          <a:p>
            <a:pPr/>
          </a:p>
        </p:txBody>
      </p:sp>
      <p:sp>
        <p:nvSpPr>
          <p:cNvPr id="239" name="Slide Subtitle"/>
          <p:cNvSpPr txBox="1"/>
          <p:nvPr>
            <p:ph type="body" idx="21"/>
          </p:nvPr>
        </p:nvSpPr>
        <p:spPr>
          <a:prstGeom prst="rect">
            <a:avLst/>
          </a:prstGeom>
        </p:spPr>
        <p:txBody>
          <a:bodyPr/>
          <a:lstStyle/>
          <a:p>
            <a:pPr/>
          </a:p>
        </p:txBody>
      </p:sp>
      <p:sp>
        <p:nvSpPr>
          <p:cNvPr id="240" name="Slide bullet text"/>
          <p:cNvSpPr txBox="1"/>
          <p:nvPr>
            <p:ph type="body" idx="1"/>
          </p:nvPr>
        </p:nvSpPr>
        <p:spPr>
          <a:prstGeom prst="rect">
            <a:avLst/>
          </a:prstGeom>
        </p:spPr>
        <p:txBody>
          <a:bodyPr/>
          <a:lstStyle/>
          <a:p>
            <a:pPr/>
          </a:p>
        </p:txBody>
      </p:sp>
      <p:pic>
        <p:nvPicPr>
          <p:cNvPr id="241" name="5.jpg" descr="5.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5" name="Slide Title"/>
          <p:cNvSpPr txBox="1"/>
          <p:nvPr>
            <p:ph type="title"/>
          </p:nvPr>
        </p:nvSpPr>
        <p:spPr>
          <a:prstGeom prst="rect">
            <a:avLst/>
          </a:prstGeom>
        </p:spPr>
        <p:txBody>
          <a:bodyPr/>
          <a:lstStyle/>
          <a:p>
            <a:pPr/>
          </a:p>
        </p:txBody>
      </p:sp>
      <p:sp>
        <p:nvSpPr>
          <p:cNvPr id="246" name="Slide Subtitle"/>
          <p:cNvSpPr txBox="1"/>
          <p:nvPr>
            <p:ph type="body" idx="21"/>
          </p:nvPr>
        </p:nvSpPr>
        <p:spPr>
          <a:prstGeom prst="rect">
            <a:avLst/>
          </a:prstGeom>
        </p:spPr>
        <p:txBody>
          <a:bodyPr/>
          <a:lstStyle/>
          <a:p>
            <a:pPr/>
          </a:p>
        </p:txBody>
      </p:sp>
      <p:sp>
        <p:nvSpPr>
          <p:cNvPr id="247" name="Slide bullet text"/>
          <p:cNvSpPr txBox="1"/>
          <p:nvPr>
            <p:ph type="body" idx="1"/>
          </p:nvPr>
        </p:nvSpPr>
        <p:spPr>
          <a:prstGeom prst="rect">
            <a:avLst/>
          </a:prstGeom>
        </p:spPr>
        <p:txBody>
          <a:bodyPr/>
          <a:lstStyle/>
          <a:p>
            <a:pPr/>
          </a:p>
        </p:txBody>
      </p:sp>
      <p:pic>
        <p:nvPicPr>
          <p:cNvPr id="248" name="6.jpg" descr="6.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2" name="Slide Title"/>
          <p:cNvSpPr txBox="1"/>
          <p:nvPr>
            <p:ph type="title"/>
          </p:nvPr>
        </p:nvSpPr>
        <p:spPr>
          <a:prstGeom prst="rect">
            <a:avLst/>
          </a:prstGeom>
        </p:spPr>
        <p:txBody>
          <a:bodyPr/>
          <a:lstStyle/>
          <a:p>
            <a:pPr/>
          </a:p>
        </p:txBody>
      </p:sp>
      <p:sp>
        <p:nvSpPr>
          <p:cNvPr id="253" name="Slide Subtitle"/>
          <p:cNvSpPr txBox="1"/>
          <p:nvPr>
            <p:ph type="body" idx="21"/>
          </p:nvPr>
        </p:nvSpPr>
        <p:spPr>
          <a:prstGeom prst="rect">
            <a:avLst/>
          </a:prstGeom>
        </p:spPr>
        <p:txBody>
          <a:bodyPr/>
          <a:lstStyle/>
          <a:p>
            <a:pPr/>
          </a:p>
        </p:txBody>
      </p:sp>
      <p:sp>
        <p:nvSpPr>
          <p:cNvPr id="254" name="Slide bullet text"/>
          <p:cNvSpPr txBox="1"/>
          <p:nvPr>
            <p:ph type="body" idx="1"/>
          </p:nvPr>
        </p:nvSpPr>
        <p:spPr>
          <a:prstGeom prst="rect">
            <a:avLst/>
          </a:prstGeom>
        </p:spPr>
        <p:txBody>
          <a:bodyPr/>
          <a:lstStyle/>
          <a:p>
            <a:pPr/>
          </a:p>
        </p:txBody>
      </p:sp>
      <p:pic>
        <p:nvPicPr>
          <p:cNvPr id="255" name="8.jpg" descr="8.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9" name="Slide Title"/>
          <p:cNvSpPr txBox="1"/>
          <p:nvPr>
            <p:ph type="title"/>
          </p:nvPr>
        </p:nvSpPr>
        <p:spPr>
          <a:prstGeom prst="rect">
            <a:avLst/>
          </a:prstGeom>
        </p:spPr>
        <p:txBody>
          <a:bodyPr/>
          <a:lstStyle/>
          <a:p>
            <a:pPr/>
          </a:p>
        </p:txBody>
      </p:sp>
      <p:sp>
        <p:nvSpPr>
          <p:cNvPr id="260" name="Slide Subtitle"/>
          <p:cNvSpPr txBox="1"/>
          <p:nvPr>
            <p:ph type="body" idx="21"/>
          </p:nvPr>
        </p:nvSpPr>
        <p:spPr>
          <a:prstGeom prst="rect">
            <a:avLst/>
          </a:prstGeom>
        </p:spPr>
        <p:txBody>
          <a:bodyPr/>
          <a:lstStyle/>
          <a:p>
            <a:pPr/>
          </a:p>
        </p:txBody>
      </p:sp>
      <p:sp>
        <p:nvSpPr>
          <p:cNvPr id="261" name="Slide bullet text"/>
          <p:cNvSpPr txBox="1"/>
          <p:nvPr>
            <p:ph type="body" idx="1"/>
          </p:nvPr>
        </p:nvSpPr>
        <p:spPr>
          <a:prstGeom prst="rect">
            <a:avLst/>
          </a:prstGeom>
        </p:spPr>
        <p:txBody>
          <a:bodyPr/>
          <a:lstStyle/>
          <a:p>
            <a:pPr/>
          </a:p>
        </p:txBody>
      </p:sp>
      <p:pic>
        <p:nvPicPr>
          <p:cNvPr id="262" name="9.jpg" descr="9.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6" name="Slide Title"/>
          <p:cNvSpPr txBox="1"/>
          <p:nvPr>
            <p:ph type="title"/>
          </p:nvPr>
        </p:nvSpPr>
        <p:spPr>
          <a:prstGeom prst="rect">
            <a:avLst/>
          </a:prstGeom>
        </p:spPr>
        <p:txBody>
          <a:bodyPr/>
          <a:lstStyle/>
          <a:p>
            <a:pPr/>
          </a:p>
        </p:txBody>
      </p:sp>
      <p:sp>
        <p:nvSpPr>
          <p:cNvPr id="267" name="Slide Subtitle"/>
          <p:cNvSpPr txBox="1"/>
          <p:nvPr>
            <p:ph type="body" idx="21"/>
          </p:nvPr>
        </p:nvSpPr>
        <p:spPr>
          <a:prstGeom prst="rect">
            <a:avLst/>
          </a:prstGeom>
        </p:spPr>
        <p:txBody>
          <a:bodyPr/>
          <a:lstStyle/>
          <a:p>
            <a:pPr/>
          </a:p>
        </p:txBody>
      </p:sp>
      <p:sp>
        <p:nvSpPr>
          <p:cNvPr id="268" name="Slide bullet text"/>
          <p:cNvSpPr txBox="1"/>
          <p:nvPr>
            <p:ph type="body" idx="1"/>
          </p:nvPr>
        </p:nvSpPr>
        <p:spPr>
          <a:prstGeom prst="rect">
            <a:avLst/>
          </a:prstGeom>
        </p:spPr>
        <p:txBody>
          <a:bodyPr/>
          <a:lstStyle/>
          <a:p>
            <a:pPr/>
          </a:p>
        </p:txBody>
      </p:sp>
      <p:pic>
        <p:nvPicPr>
          <p:cNvPr id="269" name="10.jpg" descr="10.jp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1" name="Slide Title"/>
          <p:cNvSpPr txBox="1"/>
          <p:nvPr>
            <p:ph type="title"/>
          </p:nvPr>
        </p:nvSpPr>
        <p:spPr>
          <a:prstGeom prst="rect">
            <a:avLst/>
          </a:prstGeom>
        </p:spPr>
        <p:txBody>
          <a:bodyPr/>
          <a:lstStyle/>
          <a:p>
            <a:pPr/>
          </a:p>
        </p:txBody>
      </p:sp>
      <p:sp>
        <p:nvSpPr>
          <p:cNvPr id="272" name="Slide Subtitle"/>
          <p:cNvSpPr txBox="1"/>
          <p:nvPr>
            <p:ph type="body" idx="21"/>
          </p:nvPr>
        </p:nvSpPr>
        <p:spPr>
          <a:prstGeom prst="rect">
            <a:avLst/>
          </a:prstGeom>
        </p:spPr>
        <p:txBody>
          <a:bodyPr/>
          <a:lstStyle/>
          <a:p>
            <a:pPr/>
          </a:p>
        </p:txBody>
      </p:sp>
      <p:sp>
        <p:nvSpPr>
          <p:cNvPr id="273" name="Slide bullet text"/>
          <p:cNvSpPr txBox="1"/>
          <p:nvPr>
            <p:ph type="body" idx="1"/>
          </p:nvPr>
        </p:nvSpPr>
        <p:spPr>
          <a:prstGeom prst="rect">
            <a:avLst/>
          </a:prstGeom>
        </p:spPr>
        <p:txBody>
          <a:bodyPr/>
          <a:lstStyle/>
          <a:p>
            <a:pPr/>
          </a:p>
        </p:txBody>
      </p:sp>
      <p:pic>
        <p:nvPicPr>
          <p:cNvPr id="274" name="11.jpg" descr="11.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8" name="Slide Title"/>
          <p:cNvSpPr txBox="1"/>
          <p:nvPr>
            <p:ph type="title"/>
          </p:nvPr>
        </p:nvSpPr>
        <p:spPr>
          <a:prstGeom prst="rect">
            <a:avLst/>
          </a:prstGeom>
        </p:spPr>
        <p:txBody>
          <a:bodyPr/>
          <a:lstStyle/>
          <a:p>
            <a:pPr/>
          </a:p>
        </p:txBody>
      </p:sp>
      <p:sp>
        <p:nvSpPr>
          <p:cNvPr id="279" name="Slide Subtitle"/>
          <p:cNvSpPr txBox="1"/>
          <p:nvPr>
            <p:ph type="body" idx="21"/>
          </p:nvPr>
        </p:nvSpPr>
        <p:spPr>
          <a:prstGeom prst="rect">
            <a:avLst/>
          </a:prstGeom>
        </p:spPr>
        <p:txBody>
          <a:bodyPr/>
          <a:lstStyle/>
          <a:p>
            <a:pPr/>
          </a:p>
        </p:txBody>
      </p:sp>
      <p:sp>
        <p:nvSpPr>
          <p:cNvPr id="280" name="Slide bullet text"/>
          <p:cNvSpPr txBox="1"/>
          <p:nvPr>
            <p:ph type="body" idx="1"/>
          </p:nvPr>
        </p:nvSpPr>
        <p:spPr>
          <a:prstGeom prst="rect">
            <a:avLst/>
          </a:prstGeom>
        </p:spPr>
        <p:txBody>
          <a:bodyPr/>
          <a:lstStyle/>
          <a:p>
            <a:pPr/>
          </a:p>
        </p:txBody>
      </p:sp>
      <p:pic>
        <p:nvPicPr>
          <p:cNvPr id="281" name="12.jpg" descr="12.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5" name="Slide Title"/>
          <p:cNvSpPr txBox="1"/>
          <p:nvPr>
            <p:ph type="title"/>
          </p:nvPr>
        </p:nvSpPr>
        <p:spPr>
          <a:prstGeom prst="rect">
            <a:avLst/>
          </a:prstGeom>
        </p:spPr>
        <p:txBody>
          <a:bodyPr/>
          <a:lstStyle/>
          <a:p>
            <a:pPr/>
          </a:p>
        </p:txBody>
      </p:sp>
      <p:sp>
        <p:nvSpPr>
          <p:cNvPr id="286" name="Slide Subtitle"/>
          <p:cNvSpPr txBox="1"/>
          <p:nvPr>
            <p:ph type="body" idx="21"/>
          </p:nvPr>
        </p:nvSpPr>
        <p:spPr>
          <a:prstGeom prst="rect">
            <a:avLst/>
          </a:prstGeom>
        </p:spPr>
        <p:txBody>
          <a:bodyPr/>
          <a:lstStyle/>
          <a:p>
            <a:pPr/>
          </a:p>
        </p:txBody>
      </p:sp>
      <p:sp>
        <p:nvSpPr>
          <p:cNvPr id="287" name="Slide bullet text"/>
          <p:cNvSpPr txBox="1"/>
          <p:nvPr>
            <p:ph type="body" idx="1"/>
          </p:nvPr>
        </p:nvSpPr>
        <p:spPr>
          <a:prstGeom prst="rect">
            <a:avLst/>
          </a:prstGeom>
        </p:spPr>
        <p:txBody>
          <a:bodyPr/>
          <a:lstStyle/>
          <a:p>
            <a:pPr/>
          </a:p>
        </p:txBody>
      </p:sp>
      <p:pic>
        <p:nvPicPr>
          <p:cNvPr id="288" name="13.jpg" descr="13.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2" name="Slide Title"/>
          <p:cNvSpPr txBox="1"/>
          <p:nvPr>
            <p:ph type="title"/>
          </p:nvPr>
        </p:nvSpPr>
        <p:spPr>
          <a:prstGeom prst="rect">
            <a:avLst/>
          </a:prstGeom>
        </p:spPr>
        <p:txBody>
          <a:bodyPr/>
          <a:lstStyle/>
          <a:p>
            <a:pPr/>
          </a:p>
        </p:txBody>
      </p:sp>
      <p:sp>
        <p:nvSpPr>
          <p:cNvPr id="293" name="Slide Subtitle"/>
          <p:cNvSpPr txBox="1"/>
          <p:nvPr>
            <p:ph type="body" idx="21"/>
          </p:nvPr>
        </p:nvSpPr>
        <p:spPr>
          <a:prstGeom prst="rect">
            <a:avLst/>
          </a:prstGeom>
        </p:spPr>
        <p:txBody>
          <a:bodyPr/>
          <a:lstStyle/>
          <a:p>
            <a:pPr/>
          </a:p>
        </p:txBody>
      </p:sp>
      <p:sp>
        <p:nvSpPr>
          <p:cNvPr id="294" name="Slide bullet text"/>
          <p:cNvSpPr txBox="1"/>
          <p:nvPr>
            <p:ph type="body" idx="1"/>
          </p:nvPr>
        </p:nvSpPr>
        <p:spPr>
          <a:prstGeom prst="rect">
            <a:avLst/>
          </a:prstGeom>
        </p:spPr>
        <p:txBody>
          <a:bodyPr/>
          <a:lstStyle/>
          <a:p>
            <a:pPr/>
          </a:p>
        </p:txBody>
      </p:sp>
      <p:pic>
        <p:nvPicPr>
          <p:cNvPr id="295" name="14.jpg" descr="14.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9" name="Slide Title"/>
          <p:cNvSpPr txBox="1"/>
          <p:nvPr>
            <p:ph type="title"/>
          </p:nvPr>
        </p:nvSpPr>
        <p:spPr>
          <a:prstGeom prst="rect">
            <a:avLst/>
          </a:prstGeom>
        </p:spPr>
        <p:txBody>
          <a:bodyPr/>
          <a:lstStyle/>
          <a:p>
            <a:pPr/>
          </a:p>
        </p:txBody>
      </p:sp>
      <p:sp>
        <p:nvSpPr>
          <p:cNvPr id="300" name="Slide Subtitle"/>
          <p:cNvSpPr txBox="1"/>
          <p:nvPr>
            <p:ph type="body" idx="21"/>
          </p:nvPr>
        </p:nvSpPr>
        <p:spPr>
          <a:prstGeom prst="rect">
            <a:avLst/>
          </a:prstGeom>
        </p:spPr>
        <p:txBody>
          <a:bodyPr/>
          <a:lstStyle/>
          <a:p>
            <a:pPr/>
          </a:p>
        </p:txBody>
      </p:sp>
      <p:sp>
        <p:nvSpPr>
          <p:cNvPr id="301" name="Slide bullet text"/>
          <p:cNvSpPr txBox="1"/>
          <p:nvPr>
            <p:ph type="body" idx="1"/>
          </p:nvPr>
        </p:nvSpPr>
        <p:spPr>
          <a:prstGeom prst="rect">
            <a:avLst/>
          </a:prstGeom>
        </p:spPr>
        <p:txBody>
          <a:bodyPr/>
          <a:lstStyle/>
          <a:p>
            <a:pPr/>
          </a:p>
        </p:txBody>
      </p:sp>
      <p:pic>
        <p:nvPicPr>
          <p:cNvPr id="302" name="15.jpg" descr="15.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6" name="Slide Title"/>
          <p:cNvSpPr txBox="1"/>
          <p:nvPr>
            <p:ph type="title"/>
          </p:nvPr>
        </p:nvSpPr>
        <p:spPr>
          <a:prstGeom prst="rect">
            <a:avLst/>
          </a:prstGeom>
        </p:spPr>
        <p:txBody>
          <a:bodyPr/>
          <a:lstStyle/>
          <a:p>
            <a:pPr/>
          </a:p>
        </p:txBody>
      </p:sp>
      <p:sp>
        <p:nvSpPr>
          <p:cNvPr id="307" name="Slide Subtitle"/>
          <p:cNvSpPr txBox="1"/>
          <p:nvPr>
            <p:ph type="body" idx="21"/>
          </p:nvPr>
        </p:nvSpPr>
        <p:spPr>
          <a:prstGeom prst="rect">
            <a:avLst/>
          </a:prstGeom>
        </p:spPr>
        <p:txBody>
          <a:bodyPr/>
          <a:lstStyle/>
          <a:p>
            <a:pPr/>
          </a:p>
        </p:txBody>
      </p:sp>
      <p:sp>
        <p:nvSpPr>
          <p:cNvPr id="308" name="Slide bullet text"/>
          <p:cNvSpPr txBox="1"/>
          <p:nvPr>
            <p:ph type="body" idx="1"/>
          </p:nvPr>
        </p:nvSpPr>
        <p:spPr>
          <a:prstGeom prst="rect">
            <a:avLst/>
          </a:prstGeom>
        </p:spPr>
        <p:txBody>
          <a:bodyPr/>
          <a:lstStyle/>
          <a:p>
            <a:pPr/>
          </a:p>
        </p:txBody>
      </p:sp>
      <p:pic>
        <p:nvPicPr>
          <p:cNvPr id="309" name="16.jpg" descr="16.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3" name="Slide Title"/>
          <p:cNvSpPr txBox="1"/>
          <p:nvPr>
            <p:ph type="title"/>
          </p:nvPr>
        </p:nvSpPr>
        <p:spPr>
          <a:prstGeom prst="rect">
            <a:avLst/>
          </a:prstGeom>
        </p:spPr>
        <p:txBody>
          <a:bodyPr/>
          <a:lstStyle/>
          <a:p>
            <a:pPr/>
          </a:p>
        </p:txBody>
      </p:sp>
      <p:sp>
        <p:nvSpPr>
          <p:cNvPr id="314" name="Slide Subtitle"/>
          <p:cNvSpPr txBox="1"/>
          <p:nvPr>
            <p:ph type="body" idx="21"/>
          </p:nvPr>
        </p:nvSpPr>
        <p:spPr>
          <a:prstGeom prst="rect">
            <a:avLst/>
          </a:prstGeom>
        </p:spPr>
        <p:txBody>
          <a:bodyPr/>
          <a:lstStyle/>
          <a:p>
            <a:pPr/>
          </a:p>
        </p:txBody>
      </p:sp>
      <p:sp>
        <p:nvSpPr>
          <p:cNvPr id="315" name="Slide bullet text"/>
          <p:cNvSpPr txBox="1"/>
          <p:nvPr>
            <p:ph type="body" idx="1"/>
          </p:nvPr>
        </p:nvSpPr>
        <p:spPr>
          <a:prstGeom prst="rect">
            <a:avLst/>
          </a:prstGeom>
        </p:spPr>
        <p:txBody>
          <a:bodyPr/>
          <a:lstStyle/>
          <a:p>
            <a:pPr/>
          </a:p>
        </p:txBody>
      </p:sp>
      <p:pic>
        <p:nvPicPr>
          <p:cNvPr id="316" name="17.jpg" descr="17.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0" name="Slide Title"/>
          <p:cNvSpPr txBox="1"/>
          <p:nvPr>
            <p:ph type="title"/>
          </p:nvPr>
        </p:nvSpPr>
        <p:spPr>
          <a:prstGeom prst="rect">
            <a:avLst/>
          </a:prstGeom>
        </p:spPr>
        <p:txBody>
          <a:bodyPr/>
          <a:lstStyle/>
          <a:p>
            <a:pPr/>
          </a:p>
        </p:txBody>
      </p:sp>
      <p:sp>
        <p:nvSpPr>
          <p:cNvPr id="321" name="Slide Subtitle"/>
          <p:cNvSpPr txBox="1"/>
          <p:nvPr>
            <p:ph type="body" idx="21"/>
          </p:nvPr>
        </p:nvSpPr>
        <p:spPr>
          <a:prstGeom prst="rect">
            <a:avLst/>
          </a:prstGeom>
        </p:spPr>
        <p:txBody>
          <a:bodyPr/>
          <a:lstStyle/>
          <a:p>
            <a:pPr/>
          </a:p>
        </p:txBody>
      </p:sp>
      <p:sp>
        <p:nvSpPr>
          <p:cNvPr id="322" name="Slide bullet text"/>
          <p:cNvSpPr txBox="1"/>
          <p:nvPr>
            <p:ph type="body" idx="1"/>
          </p:nvPr>
        </p:nvSpPr>
        <p:spPr>
          <a:prstGeom prst="rect">
            <a:avLst/>
          </a:prstGeom>
        </p:spPr>
        <p:txBody>
          <a:bodyPr/>
          <a:lstStyle/>
          <a:p>
            <a:pPr/>
          </a:p>
        </p:txBody>
      </p:sp>
      <p:pic>
        <p:nvPicPr>
          <p:cNvPr id="323" name="18.jpg" descr="18.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7" name="Slide Title"/>
          <p:cNvSpPr txBox="1"/>
          <p:nvPr>
            <p:ph type="title"/>
          </p:nvPr>
        </p:nvSpPr>
        <p:spPr>
          <a:prstGeom prst="rect">
            <a:avLst/>
          </a:prstGeom>
        </p:spPr>
        <p:txBody>
          <a:bodyPr/>
          <a:lstStyle/>
          <a:p>
            <a:pPr/>
          </a:p>
        </p:txBody>
      </p:sp>
      <p:sp>
        <p:nvSpPr>
          <p:cNvPr id="328" name="Slide Subtitle"/>
          <p:cNvSpPr txBox="1"/>
          <p:nvPr>
            <p:ph type="body" idx="21"/>
          </p:nvPr>
        </p:nvSpPr>
        <p:spPr>
          <a:prstGeom prst="rect">
            <a:avLst/>
          </a:prstGeom>
        </p:spPr>
        <p:txBody>
          <a:bodyPr/>
          <a:lstStyle/>
          <a:p>
            <a:pPr/>
          </a:p>
        </p:txBody>
      </p:sp>
      <p:sp>
        <p:nvSpPr>
          <p:cNvPr id="329" name="Slide bullet text"/>
          <p:cNvSpPr txBox="1"/>
          <p:nvPr>
            <p:ph type="body" idx="1"/>
          </p:nvPr>
        </p:nvSpPr>
        <p:spPr>
          <a:prstGeom prst="rect">
            <a:avLst/>
          </a:prstGeom>
        </p:spPr>
        <p:txBody>
          <a:bodyPr/>
          <a:lstStyle/>
          <a:p>
            <a:pPr/>
          </a:p>
        </p:txBody>
      </p:sp>
      <p:pic>
        <p:nvPicPr>
          <p:cNvPr id="330" name="19.jpg" descr="19.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4" name="Slide Title"/>
          <p:cNvSpPr txBox="1"/>
          <p:nvPr>
            <p:ph type="title"/>
          </p:nvPr>
        </p:nvSpPr>
        <p:spPr>
          <a:prstGeom prst="rect">
            <a:avLst/>
          </a:prstGeom>
        </p:spPr>
        <p:txBody>
          <a:bodyPr/>
          <a:lstStyle/>
          <a:p>
            <a:pPr/>
          </a:p>
        </p:txBody>
      </p:sp>
      <p:sp>
        <p:nvSpPr>
          <p:cNvPr id="335" name="Slide Subtitle"/>
          <p:cNvSpPr txBox="1"/>
          <p:nvPr>
            <p:ph type="body" idx="21"/>
          </p:nvPr>
        </p:nvSpPr>
        <p:spPr>
          <a:prstGeom prst="rect">
            <a:avLst/>
          </a:prstGeom>
        </p:spPr>
        <p:txBody>
          <a:bodyPr/>
          <a:lstStyle/>
          <a:p>
            <a:pPr/>
          </a:p>
        </p:txBody>
      </p:sp>
      <p:sp>
        <p:nvSpPr>
          <p:cNvPr id="336" name="Slide bullet text"/>
          <p:cNvSpPr txBox="1"/>
          <p:nvPr>
            <p:ph type="body" idx="1"/>
          </p:nvPr>
        </p:nvSpPr>
        <p:spPr>
          <a:prstGeom prst="rect">
            <a:avLst/>
          </a:prstGeom>
        </p:spPr>
        <p:txBody>
          <a:bodyPr/>
          <a:lstStyle/>
          <a:p>
            <a:pPr/>
          </a:p>
        </p:txBody>
      </p:sp>
      <p:pic>
        <p:nvPicPr>
          <p:cNvPr id="337" name="20.jpg" descr="20.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1" name="Slide Title"/>
          <p:cNvSpPr txBox="1"/>
          <p:nvPr>
            <p:ph type="title"/>
          </p:nvPr>
        </p:nvSpPr>
        <p:spPr>
          <a:prstGeom prst="rect">
            <a:avLst/>
          </a:prstGeom>
        </p:spPr>
        <p:txBody>
          <a:bodyPr/>
          <a:lstStyle/>
          <a:p>
            <a:pPr/>
          </a:p>
        </p:txBody>
      </p:sp>
      <p:sp>
        <p:nvSpPr>
          <p:cNvPr id="342" name="Slide Subtitle"/>
          <p:cNvSpPr txBox="1"/>
          <p:nvPr>
            <p:ph type="body" idx="21"/>
          </p:nvPr>
        </p:nvSpPr>
        <p:spPr>
          <a:prstGeom prst="rect">
            <a:avLst/>
          </a:prstGeom>
        </p:spPr>
        <p:txBody>
          <a:bodyPr/>
          <a:lstStyle/>
          <a:p>
            <a:pPr/>
          </a:p>
        </p:txBody>
      </p:sp>
      <p:sp>
        <p:nvSpPr>
          <p:cNvPr id="343" name="Slide bullet text"/>
          <p:cNvSpPr txBox="1"/>
          <p:nvPr>
            <p:ph type="body" idx="1"/>
          </p:nvPr>
        </p:nvSpPr>
        <p:spPr>
          <a:prstGeom prst="rect">
            <a:avLst/>
          </a:prstGeom>
        </p:spPr>
        <p:txBody>
          <a:bodyPr/>
          <a:lstStyle/>
          <a:p>
            <a:pPr/>
          </a:p>
        </p:txBody>
      </p:sp>
      <p:pic>
        <p:nvPicPr>
          <p:cNvPr id="344" name="21.jpg" descr="21.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8" name="Slide Title"/>
          <p:cNvSpPr txBox="1"/>
          <p:nvPr>
            <p:ph type="title"/>
          </p:nvPr>
        </p:nvSpPr>
        <p:spPr>
          <a:prstGeom prst="rect">
            <a:avLst/>
          </a:prstGeom>
        </p:spPr>
        <p:txBody>
          <a:bodyPr/>
          <a:lstStyle/>
          <a:p>
            <a:pPr/>
          </a:p>
        </p:txBody>
      </p:sp>
      <p:sp>
        <p:nvSpPr>
          <p:cNvPr id="349" name="Slide Subtitle"/>
          <p:cNvSpPr txBox="1"/>
          <p:nvPr>
            <p:ph type="body" idx="21"/>
          </p:nvPr>
        </p:nvSpPr>
        <p:spPr>
          <a:prstGeom prst="rect">
            <a:avLst/>
          </a:prstGeom>
        </p:spPr>
        <p:txBody>
          <a:bodyPr/>
          <a:lstStyle/>
          <a:p>
            <a:pPr/>
          </a:p>
        </p:txBody>
      </p:sp>
      <p:sp>
        <p:nvSpPr>
          <p:cNvPr id="350" name="Slide bullet text"/>
          <p:cNvSpPr txBox="1"/>
          <p:nvPr>
            <p:ph type="body" idx="1"/>
          </p:nvPr>
        </p:nvSpPr>
        <p:spPr>
          <a:prstGeom prst="rect">
            <a:avLst/>
          </a:prstGeom>
        </p:spPr>
        <p:txBody>
          <a:bodyPr/>
          <a:lstStyle/>
          <a:p>
            <a:pPr/>
          </a:p>
        </p:txBody>
      </p:sp>
      <p:pic>
        <p:nvPicPr>
          <p:cNvPr id="351" name="22.jpg" descr="22.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5" name="Slide Title"/>
          <p:cNvSpPr txBox="1"/>
          <p:nvPr>
            <p:ph type="title"/>
          </p:nvPr>
        </p:nvSpPr>
        <p:spPr>
          <a:prstGeom prst="rect">
            <a:avLst/>
          </a:prstGeom>
        </p:spPr>
        <p:txBody>
          <a:bodyPr/>
          <a:lstStyle/>
          <a:p>
            <a:pPr/>
          </a:p>
        </p:txBody>
      </p:sp>
      <p:sp>
        <p:nvSpPr>
          <p:cNvPr id="356" name="Slide Subtitle"/>
          <p:cNvSpPr txBox="1"/>
          <p:nvPr>
            <p:ph type="body" idx="21"/>
          </p:nvPr>
        </p:nvSpPr>
        <p:spPr>
          <a:prstGeom prst="rect">
            <a:avLst/>
          </a:prstGeom>
        </p:spPr>
        <p:txBody>
          <a:bodyPr/>
          <a:lstStyle/>
          <a:p>
            <a:pPr/>
          </a:p>
        </p:txBody>
      </p:sp>
      <p:sp>
        <p:nvSpPr>
          <p:cNvPr id="357" name="Slide bullet text"/>
          <p:cNvSpPr txBox="1"/>
          <p:nvPr>
            <p:ph type="body" idx="1"/>
          </p:nvPr>
        </p:nvSpPr>
        <p:spPr>
          <a:prstGeom prst="rect">
            <a:avLst/>
          </a:prstGeom>
        </p:spPr>
        <p:txBody>
          <a:bodyPr/>
          <a:lstStyle/>
          <a:p>
            <a:pPr/>
          </a:p>
        </p:txBody>
      </p:sp>
      <p:pic>
        <p:nvPicPr>
          <p:cNvPr id="358" name="23.jpg" descr="23.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2" name="Slide Title"/>
          <p:cNvSpPr txBox="1"/>
          <p:nvPr>
            <p:ph type="title"/>
          </p:nvPr>
        </p:nvSpPr>
        <p:spPr>
          <a:prstGeom prst="rect">
            <a:avLst/>
          </a:prstGeom>
        </p:spPr>
        <p:txBody>
          <a:bodyPr/>
          <a:lstStyle/>
          <a:p>
            <a:pPr/>
          </a:p>
        </p:txBody>
      </p:sp>
      <p:sp>
        <p:nvSpPr>
          <p:cNvPr id="363" name="Slide Subtitle"/>
          <p:cNvSpPr txBox="1"/>
          <p:nvPr>
            <p:ph type="body" idx="21"/>
          </p:nvPr>
        </p:nvSpPr>
        <p:spPr>
          <a:prstGeom prst="rect">
            <a:avLst/>
          </a:prstGeom>
        </p:spPr>
        <p:txBody>
          <a:bodyPr/>
          <a:lstStyle/>
          <a:p>
            <a:pPr/>
          </a:p>
        </p:txBody>
      </p:sp>
      <p:sp>
        <p:nvSpPr>
          <p:cNvPr id="364" name="Slide bullet text"/>
          <p:cNvSpPr txBox="1"/>
          <p:nvPr>
            <p:ph type="body" idx="1"/>
          </p:nvPr>
        </p:nvSpPr>
        <p:spPr>
          <a:prstGeom prst="rect">
            <a:avLst/>
          </a:prstGeom>
        </p:spPr>
        <p:txBody>
          <a:bodyPr/>
          <a:lstStyle/>
          <a:p>
            <a:pPr/>
          </a:p>
        </p:txBody>
      </p:sp>
      <p:pic>
        <p:nvPicPr>
          <p:cNvPr id="365" name="25.jpg" descr="25.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9" name="Slide Title"/>
          <p:cNvSpPr txBox="1"/>
          <p:nvPr>
            <p:ph type="title"/>
          </p:nvPr>
        </p:nvSpPr>
        <p:spPr>
          <a:prstGeom prst="rect">
            <a:avLst/>
          </a:prstGeom>
        </p:spPr>
        <p:txBody>
          <a:bodyPr/>
          <a:lstStyle/>
          <a:p>
            <a:pPr/>
          </a:p>
        </p:txBody>
      </p:sp>
      <p:sp>
        <p:nvSpPr>
          <p:cNvPr id="370" name="Slide Subtitle"/>
          <p:cNvSpPr txBox="1"/>
          <p:nvPr>
            <p:ph type="body" idx="21"/>
          </p:nvPr>
        </p:nvSpPr>
        <p:spPr>
          <a:prstGeom prst="rect">
            <a:avLst/>
          </a:prstGeom>
        </p:spPr>
        <p:txBody>
          <a:bodyPr/>
          <a:lstStyle/>
          <a:p>
            <a:pPr/>
          </a:p>
        </p:txBody>
      </p:sp>
      <p:sp>
        <p:nvSpPr>
          <p:cNvPr id="371" name="Slide bullet text"/>
          <p:cNvSpPr txBox="1"/>
          <p:nvPr>
            <p:ph type="body" idx="1"/>
          </p:nvPr>
        </p:nvSpPr>
        <p:spPr>
          <a:prstGeom prst="rect">
            <a:avLst/>
          </a:prstGeom>
        </p:spPr>
        <p:txBody>
          <a:bodyPr/>
          <a:lstStyle/>
          <a:p>
            <a:pPr/>
          </a:p>
        </p:txBody>
      </p:sp>
      <p:pic>
        <p:nvPicPr>
          <p:cNvPr id="372" name="29.jpg" descr="29.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6" name="Slide Title"/>
          <p:cNvSpPr txBox="1"/>
          <p:nvPr>
            <p:ph type="title"/>
          </p:nvPr>
        </p:nvSpPr>
        <p:spPr>
          <a:prstGeom prst="rect">
            <a:avLst/>
          </a:prstGeom>
        </p:spPr>
        <p:txBody>
          <a:bodyPr/>
          <a:lstStyle/>
          <a:p>
            <a:pPr/>
          </a:p>
        </p:txBody>
      </p:sp>
      <p:sp>
        <p:nvSpPr>
          <p:cNvPr id="377" name="Slide Subtitle"/>
          <p:cNvSpPr txBox="1"/>
          <p:nvPr>
            <p:ph type="body" idx="21"/>
          </p:nvPr>
        </p:nvSpPr>
        <p:spPr>
          <a:prstGeom prst="rect">
            <a:avLst/>
          </a:prstGeom>
        </p:spPr>
        <p:txBody>
          <a:bodyPr/>
          <a:lstStyle/>
          <a:p>
            <a:pPr/>
          </a:p>
        </p:txBody>
      </p:sp>
      <p:sp>
        <p:nvSpPr>
          <p:cNvPr id="378" name="Slide bullet text"/>
          <p:cNvSpPr txBox="1"/>
          <p:nvPr>
            <p:ph type="body" idx="1"/>
          </p:nvPr>
        </p:nvSpPr>
        <p:spPr>
          <a:prstGeom prst="rect">
            <a:avLst/>
          </a:prstGeom>
        </p:spPr>
        <p:txBody>
          <a:bodyPr/>
          <a:lstStyle/>
          <a:p>
            <a:pPr/>
          </a:p>
        </p:txBody>
      </p:sp>
      <p:pic>
        <p:nvPicPr>
          <p:cNvPr id="379" name="26.jpg" descr="26.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3" name="Slide Title"/>
          <p:cNvSpPr txBox="1"/>
          <p:nvPr>
            <p:ph type="title"/>
          </p:nvPr>
        </p:nvSpPr>
        <p:spPr>
          <a:prstGeom prst="rect">
            <a:avLst/>
          </a:prstGeom>
        </p:spPr>
        <p:txBody>
          <a:bodyPr/>
          <a:lstStyle/>
          <a:p>
            <a:pPr/>
          </a:p>
        </p:txBody>
      </p:sp>
      <p:sp>
        <p:nvSpPr>
          <p:cNvPr id="384" name="Slide Subtitle"/>
          <p:cNvSpPr txBox="1"/>
          <p:nvPr>
            <p:ph type="body" idx="21"/>
          </p:nvPr>
        </p:nvSpPr>
        <p:spPr>
          <a:prstGeom prst="rect">
            <a:avLst/>
          </a:prstGeom>
        </p:spPr>
        <p:txBody>
          <a:bodyPr/>
          <a:lstStyle/>
          <a:p>
            <a:pPr/>
          </a:p>
        </p:txBody>
      </p:sp>
      <p:sp>
        <p:nvSpPr>
          <p:cNvPr id="385" name="Slide bullet text"/>
          <p:cNvSpPr txBox="1"/>
          <p:nvPr>
            <p:ph type="body" idx="1"/>
          </p:nvPr>
        </p:nvSpPr>
        <p:spPr>
          <a:prstGeom prst="rect">
            <a:avLst/>
          </a:prstGeom>
        </p:spPr>
        <p:txBody>
          <a:bodyPr/>
          <a:lstStyle/>
          <a:p>
            <a:pPr/>
          </a:p>
        </p:txBody>
      </p:sp>
      <p:pic>
        <p:nvPicPr>
          <p:cNvPr id="386" name="27.jpg" descr="27.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0" name="Slide Title"/>
          <p:cNvSpPr txBox="1"/>
          <p:nvPr>
            <p:ph type="title"/>
          </p:nvPr>
        </p:nvSpPr>
        <p:spPr>
          <a:prstGeom prst="rect">
            <a:avLst/>
          </a:prstGeom>
        </p:spPr>
        <p:txBody>
          <a:bodyPr/>
          <a:lstStyle/>
          <a:p>
            <a:pPr/>
          </a:p>
        </p:txBody>
      </p:sp>
      <p:sp>
        <p:nvSpPr>
          <p:cNvPr id="391" name="Slide Subtitle"/>
          <p:cNvSpPr txBox="1"/>
          <p:nvPr>
            <p:ph type="body" idx="21"/>
          </p:nvPr>
        </p:nvSpPr>
        <p:spPr>
          <a:prstGeom prst="rect">
            <a:avLst/>
          </a:prstGeom>
        </p:spPr>
        <p:txBody>
          <a:bodyPr/>
          <a:lstStyle/>
          <a:p>
            <a:pPr/>
          </a:p>
        </p:txBody>
      </p:sp>
      <p:sp>
        <p:nvSpPr>
          <p:cNvPr id="392" name="Slide bullet text"/>
          <p:cNvSpPr txBox="1"/>
          <p:nvPr>
            <p:ph type="body" idx="1"/>
          </p:nvPr>
        </p:nvSpPr>
        <p:spPr>
          <a:prstGeom prst="rect">
            <a:avLst/>
          </a:prstGeom>
        </p:spPr>
        <p:txBody>
          <a:bodyPr/>
          <a:lstStyle/>
          <a:p>
            <a:pPr/>
          </a:p>
        </p:txBody>
      </p:sp>
      <p:pic>
        <p:nvPicPr>
          <p:cNvPr id="393" name="28.jpg" descr="28.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7" name="Slide Title"/>
          <p:cNvSpPr txBox="1"/>
          <p:nvPr>
            <p:ph type="title"/>
          </p:nvPr>
        </p:nvSpPr>
        <p:spPr>
          <a:prstGeom prst="rect">
            <a:avLst/>
          </a:prstGeom>
        </p:spPr>
        <p:txBody>
          <a:bodyPr/>
          <a:lstStyle/>
          <a:p>
            <a:pPr/>
          </a:p>
        </p:txBody>
      </p:sp>
      <p:sp>
        <p:nvSpPr>
          <p:cNvPr id="398" name="Slide Subtitle"/>
          <p:cNvSpPr txBox="1"/>
          <p:nvPr>
            <p:ph type="body" idx="21"/>
          </p:nvPr>
        </p:nvSpPr>
        <p:spPr>
          <a:prstGeom prst="rect">
            <a:avLst/>
          </a:prstGeom>
        </p:spPr>
        <p:txBody>
          <a:bodyPr/>
          <a:lstStyle/>
          <a:p>
            <a:pPr/>
          </a:p>
        </p:txBody>
      </p:sp>
      <p:sp>
        <p:nvSpPr>
          <p:cNvPr id="399" name="Slide bullet text"/>
          <p:cNvSpPr txBox="1"/>
          <p:nvPr>
            <p:ph type="body" idx="1"/>
          </p:nvPr>
        </p:nvSpPr>
        <p:spPr>
          <a:prstGeom prst="rect">
            <a:avLst/>
          </a:prstGeom>
        </p:spPr>
        <p:txBody>
          <a:bodyPr/>
          <a:lstStyle/>
          <a:p>
            <a:pPr/>
          </a:p>
        </p:txBody>
      </p:sp>
      <p:pic>
        <p:nvPicPr>
          <p:cNvPr id="400" name="30.jpg" descr="30.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4" name="Slide Title"/>
          <p:cNvSpPr txBox="1"/>
          <p:nvPr>
            <p:ph type="title"/>
          </p:nvPr>
        </p:nvSpPr>
        <p:spPr>
          <a:prstGeom prst="rect">
            <a:avLst/>
          </a:prstGeom>
        </p:spPr>
        <p:txBody>
          <a:bodyPr/>
          <a:lstStyle/>
          <a:p>
            <a:pPr/>
          </a:p>
        </p:txBody>
      </p:sp>
      <p:sp>
        <p:nvSpPr>
          <p:cNvPr id="405" name="Slide Subtitle"/>
          <p:cNvSpPr txBox="1"/>
          <p:nvPr>
            <p:ph type="body" idx="21"/>
          </p:nvPr>
        </p:nvSpPr>
        <p:spPr>
          <a:prstGeom prst="rect">
            <a:avLst/>
          </a:prstGeom>
        </p:spPr>
        <p:txBody>
          <a:bodyPr/>
          <a:lstStyle/>
          <a:p>
            <a:pPr/>
          </a:p>
        </p:txBody>
      </p:sp>
      <p:sp>
        <p:nvSpPr>
          <p:cNvPr id="406" name="Slide bullet text"/>
          <p:cNvSpPr txBox="1"/>
          <p:nvPr>
            <p:ph type="body" idx="1"/>
          </p:nvPr>
        </p:nvSpPr>
        <p:spPr>
          <a:prstGeom prst="rect">
            <a:avLst/>
          </a:prstGeom>
        </p:spPr>
        <p:txBody>
          <a:bodyPr/>
          <a:lstStyle/>
          <a:p>
            <a:pPr/>
          </a:p>
        </p:txBody>
      </p:sp>
      <p:pic>
        <p:nvPicPr>
          <p:cNvPr id="407" name="31.jpg" descr="31.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1" name="Slide Title"/>
          <p:cNvSpPr txBox="1"/>
          <p:nvPr>
            <p:ph type="title"/>
          </p:nvPr>
        </p:nvSpPr>
        <p:spPr>
          <a:prstGeom prst="rect">
            <a:avLst/>
          </a:prstGeom>
        </p:spPr>
        <p:txBody>
          <a:bodyPr/>
          <a:lstStyle/>
          <a:p>
            <a:pPr/>
          </a:p>
        </p:txBody>
      </p:sp>
      <p:sp>
        <p:nvSpPr>
          <p:cNvPr id="412" name="Slide Subtitle"/>
          <p:cNvSpPr txBox="1"/>
          <p:nvPr>
            <p:ph type="body" idx="21"/>
          </p:nvPr>
        </p:nvSpPr>
        <p:spPr>
          <a:prstGeom prst="rect">
            <a:avLst/>
          </a:prstGeom>
        </p:spPr>
        <p:txBody>
          <a:bodyPr/>
          <a:lstStyle/>
          <a:p>
            <a:pPr/>
          </a:p>
        </p:txBody>
      </p:sp>
      <p:sp>
        <p:nvSpPr>
          <p:cNvPr id="413" name="Slide bullet text"/>
          <p:cNvSpPr txBox="1"/>
          <p:nvPr>
            <p:ph type="body" idx="1"/>
          </p:nvPr>
        </p:nvSpPr>
        <p:spPr>
          <a:prstGeom prst="rect">
            <a:avLst/>
          </a:prstGeom>
        </p:spPr>
        <p:txBody>
          <a:bodyPr/>
          <a:lstStyle/>
          <a:p>
            <a:pPr/>
          </a:p>
        </p:txBody>
      </p:sp>
      <p:pic>
        <p:nvPicPr>
          <p:cNvPr id="414" name="32.jpg" descr="32.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8" name="Slide Title"/>
          <p:cNvSpPr txBox="1"/>
          <p:nvPr>
            <p:ph type="title"/>
          </p:nvPr>
        </p:nvSpPr>
        <p:spPr>
          <a:prstGeom prst="rect">
            <a:avLst/>
          </a:prstGeom>
        </p:spPr>
        <p:txBody>
          <a:bodyPr/>
          <a:lstStyle/>
          <a:p>
            <a:pPr/>
          </a:p>
        </p:txBody>
      </p:sp>
      <p:sp>
        <p:nvSpPr>
          <p:cNvPr id="419" name="Slide Subtitle"/>
          <p:cNvSpPr txBox="1"/>
          <p:nvPr>
            <p:ph type="body" idx="21"/>
          </p:nvPr>
        </p:nvSpPr>
        <p:spPr>
          <a:prstGeom prst="rect">
            <a:avLst/>
          </a:prstGeom>
        </p:spPr>
        <p:txBody>
          <a:bodyPr/>
          <a:lstStyle/>
          <a:p>
            <a:pPr/>
          </a:p>
        </p:txBody>
      </p:sp>
      <p:sp>
        <p:nvSpPr>
          <p:cNvPr id="420" name="Slide bullet text"/>
          <p:cNvSpPr txBox="1"/>
          <p:nvPr>
            <p:ph type="body" idx="1"/>
          </p:nvPr>
        </p:nvSpPr>
        <p:spPr>
          <a:prstGeom prst="rect">
            <a:avLst/>
          </a:prstGeom>
        </p:spPr>
        <p:txBody>
          <a:bodyPr/>
          <a:lstStyle/>
          <a:p>
            <a:pPr/>
          </a:p>
        </p:txBody>
      </p:sp>
      <p:pic>
        <p:nvPicPr>
          <p:cNvPr id="421" name="33.jpg" descr="33.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5" name="Slide Title"/>
          <p:cNvSpPr txBox="1"/>
          <p:nvPr>
            <p:ph type="title"/>
          </p:nvPr>
        </p:nvSpPr>
        <p:spPr>
          <a:prstGeom prst="rect">
            <a:avLst/>
          </a:prstGeom>
        </p:spPr>
        <p:txBody>
          <a:bodyPr/>
          <a:lstStyle/>
          <a:p>
            <a:pPr/>
          </a:p>
        </p:txBody>
      </p:sp>
      <p:sp>
        <p:nvSpPr>
          <p:cNvPr id="426" name="Slide Subtitle"/>
          <p:cNvSpPr txBox="1"/>
          <p:nvPr>
            <p:ph type="body" idx="21"/>
          </p:nvPr>
        </p:nvSpPr>
        <p:spPr>
          <a:prstGeom prst="rect">
            <a:avLst/>
          </a:prstGeom>
        </p:spPr>
        <p:txBody>
          <a:bodyPr/>
          <a:lstStyle/>
          <a:p>
            <a:pPr/>
          </a:p>
        </p:txBody>
      </p:sp>
      <p:sp>
        <p:nvSpPr>
          <p:cNvPr id="427" name="Slide bullet text"/>
          <p:cNvSpPr txBox="1"/>
          <p:nvPr>
            <p:ph type="body" idx="1"/>
          </p:nvPr>
        </p:nvSpPr>
        <p:spPr>
          <a:prstGeom prst="rect">
            <a:avLst/>
          </a:prstGeom>
        </p:spPr>
        <p:txBody>
          <a:bodyPr/>
          <a:lstStyle/>
          <a:p>
            <a:pPr/>
          </a:p>
        </p:txBody>
      </p:sp>
      <p:pic>
        <p:nvPicPr>
          <p:cNvPr id="428" name="34.jpg" descr="34.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2" name="Slide Title"/>
          <p:cNvSpPr txBox="1"/>
          <p:nvPr>
            <p:ph type="title"/>
          </p:nvPr>
        </p:nvSpPr>
        <p:spPr>
          <a:prstGeom prst="rect">
            <a:avLst/>
          </a:prstGeom>
        </p:spPr>
        <p:txBody>
          <a:bodyPr/>
          <a:lstStyle/>
          <a:p>
            <a:pPr/>
          </a:p>
        </p:txBody>
      </p:sp>
      <p:sp>
        <p:nvSpPr>
          <p:cNvPr id="433" name="Slide Subtitle"/>
          <p:cNvSpPr txBox="1"/>
          <p:nvPr>
            <p:ph type="body" idx="21"/>
          </p:nvPr>
        </p:nvSpPr>
        <p:spPr>
          <a:prstGeom prst="rect">
            <a:avLst/>
          </a:prstGeom>
        </p:spPr>
        <p:txBody>
          <a:bodyPr/>
          <a:lstStyle/>
          <a:p>
            <a:pPr/>
          </a:p>
        </p:txBody>
      </p:sp>
      <p:sp>
        <p:nvSpPr>
          <p:cNvPr id="434" name="Slide bullet text"/>
          <p:cNvSpPr txBox="1"/>
          <p:nvPr>
            <p:ph type="body" idx="1"/>
          </p:nvPr>
        </p:nvSpPr>
        <p:spPr>
          <a:prstGeom prst="rect">
            <a:avLst/>
          </a:prstGeom>
        </p:spPr>
        <p:txBody>
          <a:bodyPr/>
          <a:lstStyle/>
          <a:p>
            <a:pPr/>
          </a:p>
        </p:txBody>
      </p:sp>
      <p:pic>
        <p:nvPicPr>
          <p:cNvPr id="435" name="35.jpg" descr="35.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9" name="Slide Title"/>
          <p:cNvSpPr txBox="1"/>
          <p:nvPr>
            <p:ph type="title"/>
          </p:nvPr>
        </p:nvSpPr>
        <p:spPr>
          <a:prstGeom prst="rect">
            <a:avLst/>
          </a:prstGeom>
        </p:spPr>
        <p:txBody>
          <a:bodyPr/>
          <a:lstStyle/>
          <a:p>
            <a:pPr/>
          </a:p>
        </p:txBody>
      </p:sp>
      <p:sp>
        <p:nvSpPr>
          <p:cNvPr id="440" name="Slide Subtitle"/>
          <p:cNvSpPr txBox="1"/>
          <p:nvPr>
            <p:ph type="body" idx="21"/>
          </p:nvPr>
        </p:nvSpPr>
        <p:spPr>
          <a:prstGeom prst="rect">
            <a:avLst/>
          </a:prstGeom>
        </p:spPr>
        <p:txBody>
          <a:bodyPr/>
          <a:lstStyle/>
          <a:p>
            <a:pPr/>
          </a:p>
        </p:txBody>
      </p:sp>
      <p:sp>
        <p:nvSpPr>
          <p:cNvPr id="441" name="Slide bullet text"/>
          <p:cNvSpPr txBox="1"/>
          <p:nvPr>
            <p:ph type="body" idx="1"/>
          </p:nvPr>
        </p:nvSpPr>
        <p:spPr>
          <a:prstGeom prst="rect">
            <a:avLst/>
          </a:prstGeom>
        </p:spPr>
        <p:txBody>
          <a:bodyPr/>
          <a:lstStyle/>
          <a:p>
            <a:pPr/>
          </a:p>
        </p:txBody>
      </p:sp>
      <p:pic>
        <p:nvPicPr>
          <p:cNvPr id="442" name="38.jpg" descr="38.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6" name="Slide Title"/>
          <p:cNvSpPr txBox="1"/>
          <p:nvPr>
            <p:ph type="title"/>
          </p:nvPr>
        </p:nvSpPr>
        <p:spPr>
          <a:prstGeom prst="rect">
            <a:avLst/>
          </a:prstGeom>
        </p:spPr>
        <p:txBody>
          <a:bodyPr/>
          <a:lstStyle/>
          <a:p>
            <a:pPr/>
          </a:p>
        </p:txBody>
      </p:sp>
      <p:sp>
        <p:nvSpPr>
          <p:cNvPr id="447" name="Slide Subtitle"/>
          <p:cNvSpPr txBox="1"/>
          <p:nvPr>
            <p:ph type="body" idx="21"/>
          </p:nvPr>
        </p:nvSpPr>
        <p:spPr>
          <a:prstGeom prst="rect">
            <a:avLst/>
          </a:prstGeom>
        </p:spPr>
        <p:txBody>
          <a:bodyPr/>
          <a:lstStyle/>
          <a:p>
            <a:pPr/>
          </a:p>
        </p:txBody>
      </p:sp>
      <p:sp>
        <p:nvSpPr>
          <p:cNvPr id="448" name="Slide bullet text"/>
          <p:cNvSpPr txBox="1"/>
          <p:nvPr>
            <p:ph type="body" idx="1"/>
          </p:nvPr>
        </p:nvSpPr>
        <p:spPr>
          <a:prstGeom prst="rect">
            <a:avLst/>
          </a:prstGeom>
        </p:spPr>
        <p:txBody>
          <a:bodyPr/>
          <a:lstStyle/>
          <a:p>
            <a:pPr/>
          </a:p>
        </p:txBody>
      </p:sp>
      <p:pic>
        <p:nvPicPr>
          <p:cNvPr id="449" name="39.jpg" descr="39.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3" name="Slide Title"/>
          <p:cNvSpPr txBox="1"/>
          <p:nvPr>
            <p:ph type="title"/>
          </p:nvPr>
        </p:nvSpPr>
        <p:spPr>
          <a:prstGeom prst="rect">
            <a:avLst/>
          </a:prstGeom>
        </p:spPr>
        <p:txBody>
          <a:bodyPr/>
          <a:lstStyle/>
          <a:p>
            <a:pPr/>
          </a:p>
        </p:txBody>
      </p:sp>
      <p:sp>
        <p:nvSpPr>
          <p:cNvPr id="454" name="Slide Subtitle"/>
          <p:cNvSpPr txBox="1"/>
          <p:nvPr>
            <p:ph type="body" idx="21"/>
          </p:nvPr>
        </p:nvSpPr>
        <p:spPr>
          <a:prstGeom prst="rect">
            <a:avLst/>
          </a:prstGeom>
        </p:spPr>
        <p:txBody>
          <a:bodyPr/>
          <a:lstStyle/>
          <a:p>
            <a:pPr/>
          </a:p>
        </p:txBody>
      </p:sp>
      <p:sp>
        <p:nvSpPr>
          <p:cNvPr id="455" name="Slide bullet text"/>
          <p:cNvSpPr txBox="1"/>
          <p:nvPr>
            <p:ph type="body" idx="1"/>
          </p:nvPr>
        </p:nvSpPr>
        <p:spPr>
          <a:prstGeom prst="rect">
            <a:avLst/>
          </a:prstGeom>
        </p:spPr>
        <p:txBody>
          <a:bodyPr/>
          <a:lstStyle/>
          <a:p>
            <a:pPr/>
          </a:p>
        </p:txBody>
      </p:sp>
      <p:pic>
        <p:nvPicPr>
          <p:cNvPr id="456" name="40.jpg" descr="40.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0" name="Slide Title"/>
          <p:cNvSpPr txBox="1"/>
          <p:nvPr>
            <p:ph type="title"/>
          </p:nvPr>
        </p:nvSpPr>
        <p:spPr>
          <a:prstGeom prst="rect">
            <a:avLst/>
          </a:prstGeom>
        </p:spPr>
        <p:txBody>
          <a:bodyPr/>
          <a:lstStyle/>
          <a:p>
            <a:pPr/>
          </a:p>
        </p:txBody>
      </p:sp>
      <p:sp>
        <p:nvSpPr>
          <p:cNvPr id="461" name="Slide Subtitle"/>
          <p:cNvSpPr txBox="1"/>
          <p:nvPr>
            <p:ph type="body" idx="21"/>
          </p:nvPr>
        </p:nvSpPr>
        <p:spPr>
          <a:prstGeom prst="rect">
            <a:avLst/>
          </a:prstGeom>
        </p:spPr>
        <p:txBody>
          <a:bodyPr/>
          <a:lstStyle/>
          <a:p>
            <a:pPr/>
          </a:p>
        </p:txBody>
      </p:sp>
      <p:sp>
        <p:nvSpPr>
          <p:cNvPr id="462" name="Slide bullet text"/>
          <p:cNvSpPr txBox="1"/>
          <p:nvPr>
            <p:ph type="body" idx="1"/>
          </p:nvPr>
        </p:nvSpPr>
        <p:spPr>
          <a:prstGeom prst="rect">
            <a:avLst/>
          </a:prstGeom>
        </p:spPr>
        <p:txBody>
          <a:bodyPr/>
          <a:lstStyle/>
          <a:p>
            <a:pPr/>
          </a:p>
        </p:txBody>
      </p:sp>
      <p:pic>
        <p:nvPicPr>
          <p:cNvPr id="463" name="41.jpg" descr="41.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7" name="Slide Title"/>
          <p:cNvSpPr txBox="1"/>
          <p:nvPr>
            <p:ph type="title"/>
          </p:nvPr>
        </p:nvSpPr>
        <p:spPr>
          <a:prstGeom prst="rect">
            <a:avLst/>
          </a:prstGeom>
        </p:spPr>
        <p:txBody>
          <a:bodyPr/>
          <a:lstStyle/>
          <a:p>
            <a:pPr/>
          </a:p>
        </p:txBody>
      </p:sp>
      <p:sp>
        <p:nvSpPr>
          <p:cNvPr id="468" name="Slide Subtitle"/>
          <p:cNvSpPr txBox="1"/>
          <p:nvPr>
            <p:ph type="body" idx="21"/>
          </p:nvPr>
        </p:nvSpPr>
        <p:spPr>
          <a:prstGeom prst="rect">
            <a:avLst/>
          </a:prstGeom>
        </p:spPr>
        <p:txBody>
          <a:bodyPr/>
          <a:lstStyle/>
          <a:p>
            <a:pPr/>
          </a:p>
        </p:txBody>
      </p:sp>
      <p:sp>
        <p:nvSpPr>
          <p:cNvPr id="469" name="Slide bullet text"/>
          <p:cNvSpPr txBox="1"/>
          <p:nvPr>
            <p:ph type="body" idx="1"/>
          </p:nvPr>
        </p:nvSpPr>
        <p:spPr>
          <a:prstGeom prst="rect">
            <a:avLst/>
          </a:prstGeom>
        </p:spPr>
        <p:txBody>
          <a:bodyPr/>
          <a:lstStyle/>
          <a:p>
            <a:pPr/>
          </a:p>
        </p:txBody>
      </p:sp>
      <p:pic>
        <p:nvPicPr>
          <p:cNvPr id="470" name="42.jpg" descr="42.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4" name="Slide Title"/>
          <p:cNvSpPr txBox="1"/>
          <p:nvPr>
            <p:ph type="title"/>
          </p:nvPr>
        </p:nvSpPr>
        <p:spPr>
          <a:prstGeom prst="rect">
            <a:avLst/>
          </a:prstGeom>
        </p:spPr>
        <p:txBody>
          <a:bodyPr/>
          <a:lstStyle/>
          <a:p>
            <a:pPr/>
          </a:p>
        </p:txBody>
      </p:sp>
      <p:sp>
        <p:nvSpPr>
          <p:cNvPr id="475" name="Slide Subtitle"/>
          <p:cNvSpPr txBox="1"/>
          <p:nvPr>
            <p:ph type="body" idx="21"/>
          </p:nvPr>
        </p:nvSpPr>
        <p:spPr>
          <a:prstGeom prst="rect">
            <a:avLst/>
          </a:prstGeom>
        </p:spPr>
        <p:txBody>
          <a:bodyPr/>
          <a:lstStyle/>
          <a:p>
            <a:pPr/>
          </a:p>
        </p:txBody>
      </p:sp>
      <p:sp>
        <p:nvSpPr>
          <p:cNvPr id="476" name="Slide bullet text"/>
          <p:cNvSpPr txBox="1"/>
          <p:nvPr>
            <p:ph type="body" idx="1"/>
          </p:nvPr>
        </p:nvSpPr>
        <p:spPr>
          <a:prstGeom prst="rect">
            <a:avLst/>
          </a:prstGeom>
        </p:spPr>
        <p:txBody>
          <a:bodyPr/>
          <a:lstStyle/>
          <a:p>
            <a:pPr/>
          </a:p>
        </p:txBody>
      </p:sp>
      <p:pic>
        <p:nvPicPr>
          <p:cNvPr id="477" name="43.jpg" descr="43.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1" name="Slide Title"/>
          <p:cNvSpPr txBox="1"/>
          <p:nvPr>
            <p:ph type="title"/>
          </p:nvPr>
        </p:nvSpPr>
        <p:spPr>
          <a:prstGeom prst="rect">
            <a:avLst/>
          </a:prstGeom>
        </p:spPr>
        <p:txBody>
          <a:bodyPr/>
          <a:lstStyle/>
          <a:p>
            <a:pPr/>
          </a:p>
        </p:txBody>
      </p:sp>
      <p:sp>
        <p:nvSpPr>
          <p:cNvPr id="482" name="Slide Subtitle"/>
          <p:cNvSpPr txBox="1"/>
          <p:nvPr>
            <p:ph type="body" idx="21"/>
          </p:nvPr>
        </p:nvSpPr>
        <p:spPr>
          <a:prstGeom prst="rect">
            <a:avLst/>
          </a:prstGeom>
        </p:spPr>
        <p:txBody>
          <a:bodyPr/>
          <a:lstStyle/>
          <a:p>
            <a:pPr/>
          </a:p>
        </p:txBody>
      </p:sp>
      <p:sp>
        <p:nvSpPr>
          <p:cNvPr id="483" name="Slide bullet text"/>
          <p:cNvSpPr txBox="1"/>
          <p:nvPr>
            <p:ph type="body" idx="1"/>
          </p:nvPr>
        </p:nvSpPr>
        <p:spPr>
          <a:prstGeom prst="rect">
            <a:avLst/>
          </a:prstGeom>
        </p:spPr>
        <p:txBody>
          <a:bodyPr/>
          <a:lstStyle/>
          <a:p>
            <a:pPr/>
          </a:p>
        </p:txBody>
      </p:sp>
      <p:pic>
        <p:nvPicPr>
          <p:cNvPr id="484" name="44.jpg" descr="44.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8" name="Slide Title"/>
          <p:cNvSpPr txBox="1"/>
          <p:nvPr>
            <p:ph type="title"/>
          </p:nvPr>
        </p:nvSpPr>
        <p:spPr>
          <a:prstGeom prst="rect">
            <a:avLst/>
          </a:prstGeom>
        </p:spPr>
        <p:txBody>
          <a:bodyPr/>
          <a:lstStyle/>
          <a:p>
            <a:pPr/>
          </a:p>
        </p:txBody>
      </p:sp>
      <p:sp>
        <p:nvSpPr>
          <p:cNvPr id="489" name="Slide Subtitle"/>
          <p:cNvSpPr txBox="1"/>
          <p:nvPr>
            <p:ph type="body" idx="21"/>
          </p:nvPr>
        </p:nvSpPr>
        <p:spPr>
          <a:prstGeom prst="rect">
            <a:avLst/>
          </a:prstGeom>
        </p:spPr>
        <p:txBody>
          <a:bodyPr/>
          <a:lstStyle/>
          <a:p>
            <a:pPr/>
          </a:p>
        </p:txBody>
      </p:sp>
      <p:sp>
        <p:nvSpPr>
          <p:cNvPr id="490" name="Slide bullet text"/>
          <p:cNvSpPr txBox="1"/>
          <p:nvPr>
            <p:ph type="body" idx="1"/>
          </p:nvPr>
        </p:nvSpPr>
        <p:spPr>
          <a:prstGeom prst="rect">
            <a:avLst/>
          </a:prstGeom>
        </p:spPr>
        <p:txBody>
          <a:bodyPr/>
          <a:lstStyle/>
          <a:p>
            <a:pPr/>
          </a:p>
        </p:txBody>
      </p:sp>
      <p:pic>
        <p:nvPicPr>
          <p:cNvPr id="491" name="45.jpg" descr="45.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5" name="Slide Title"/>
          <p:cNvSpPr txBox="1"/>
          <p:nvPr>
            <p:ph type="title"/>
          </p:nvPr>
        </p:nvSpPr>
        <p:spPr>
          <a:prstGeom prst="rect">
            <a:avLst/>
          </a:prstGeom>
        </p:spPr>
        <p:txBody>
          <a:bodyPr/>
          <a:lstStyle/>
          <a:p>
            <a:pPr/>
          </a:p>
        </p:txBody>
      </p:sp>
      <p:sp>
        <p:nvSpPr>
          <p:cNvPr id="496" name="Slide Subtitle"/>
          <p:cNvSpPr txBox="1"/>
          <p:nvPr>
            <p:ph type="body" idx="21"/>
          </p:nvPr>
        </p:nvSpPr>
        <p:spPr>
          <a:prstGeom prst="rect">
            <a:avLst/>
          </a:prstGeom>
        </p:spPr>
        <p:txBody>
          <a:bodyPr/>
          <a:lstStyle/>
          <a:p>
            <a:pPr/>
          </a:p>
        </p:txBody>
      </p:sp>
      <p:sp>
        <p:nvSpPr>
          <p:cNvPr id="497" name="Slide bullet text"/>
          <p:cNvSpPr txBox="1"/>
          <p:nvPr>
            <p:ph type="body" idx="1"/>
          </p:nvPr>
        </p:nvSpPr>
        <p:spPr>
          <a:prstGeom prst="rect">
            <a:avLst/>
          </a:prstGeom>
        </p:spPr>
        <p:txBody>
          <a:bodyPr/>
          <a:lstStyle/>
          <a:p>
            <a:pPr/>
          </a:p>
        </p:txBody>
      </p:sp>
      <p:pic>
        <p:nvPicPr>
          <p:cNvPr id="498" name="46.jpg" descr="46.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2" name="Slide Title"/>
          <p:cNvSpPr txBox="1"/>
          <p:nvPr>
            <p:ph type="title"/>
          </p:nvPr>
        </p:nvSpPr>
        <p:spPr>
          <a:prstGeom prst="rect">
            <a:avLst/>
          </a:prstGeom>
        </p:spPr>
        <p:txBody>
          <a:bodyPr/>
          <a:lstStyle/>
          <a:p>
            <a:pPr/>
          </a:p>
        </p:txBody>
      </p:sp>
      <p:sp>
        <p:nvSpPr>
          <p:cNvPr id="503" name="Slide Subtitle"/>
          <p:cNvSpPr txBox="1"/>
          <p:nvPr>
            <p:ph type="body" idx="21"/>
          </p:nvPr>
        </p:nvSpPr>
        <p:spPr>
          <a:prstGeom prst="rect">
            <a:avLst/>
          </a:prstGeom>
        </p:spPr>
        <p:txBody>
          <a:bodyPr/>
          <a:lstStyle/>
          <a:p>
            <a:pPr/>
          </a:p>
        </p:txBody>
      </p:sp>
      <p:sp>
        <p:nvSpPr>
          <p:cNvPr id="504" name="Slide bullet text"/>
          <p:cNvSpPr txBox="1"/>
          <p:nvPr>
            <p:ph type="body" idx="1"/>
          </p:nvPr>
        </p:nvSpPr>
        <p:spPr>
          <a:prstGeom prst="rect">
            <a:avLst/>
          </a:prstGeom>
        </p:spPr>
        <p:txBody>
          <a:bodyPr/>
          <a:lstStyle/>
          <a:p>
            <a:pPr/>
          </a:p>
        </p:txBody>
      </p:sp>
      <p:pic>
        <p:nvPicPr>
          <p:cNvPr id="505" name="47.jpg" descr="47.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9" name="Slide Title"/>
          <p:cNvSpPr txBox="1"/>
          <p:nvPr>
            <p:ph type="title"/>
          </p:nvPr>
        </p:nvSpPr>
        <p:spPr>
          <a:prstGeom prst="rect">
            <a:avLst/>
          </a:prstGeom>
        </p:spPr>
        <p:txBody>
          <a:bodyPr/>
          <a:lstStyle/>
          <a:p>
            <a:pPr/>
          </a:p>
        </p:txBody>
      </p:sp>
      <p:sp>
        <p:nvSpPr>
          <p:cNvPr id="510" name="Slide Subtitle"/>
          <p:cNvSpPr txBox="1"/>
          <p:nvPr>
            <p:ph type="body" idx="21"/>
          </p:nvPr>
        </p:nvSpPr>
        <p:spPr>
          <a:prstGeom prst="rect">
            <a:avLst/>
          </a:prstGeom>
        </p:spPr>
        <p:txBody>
          <a:bodyPr/>
          <a:lstStyle/>
          <a:p>
            <a:pPr/>
          </a:p>
        </p:txBody>
      </p:sp>
      <p:sp>
        <p:nvSpPr>
          <p:cNvPr id="511" name="Slide bullet text"/>
          <p:cNvSpPr txBox="1"/>
          <p:nvPr>
            <p:ph type="body" idx="1"/>
          </p:nvPr>
        </p:nvSpPr>
        <p:spPr>
          <a:prstGeom prst="rect">
            <a:avLst/>
          </a:prstGeom>
        </p:spPr>
        <p:txBody>
          <a:bodyPr/>
          <a:lstStyle/>
          <a:p>
            <a:pPr/>
          </a:p>
        </p:txBody>
      </p:sp>
      <p:pic>
        <p:nvPicPr>
          <p:cNvPr id="512" name="48.jpg" descr="48.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6" name="Slide Title"/>
          <p:cNvSpPr txBox="1"/>
          <p:nvPr>
            <p:ph type="title"/>
          </p:nvPr>
        </p:nvSpPr>
        <p:spPr>
          <a:prstGeom prst="rect">
            <a:avLst/>
          </a:prstGeom>
        </p:spPr>
        <p:txBody>
          <a:bodyPr/>
          <a:lstStyle/>
          <a:p>
            <a:pPr/>
          </a:p>
        </p:txBody>
      </p:sp>
      <p:sp>
        <p:nvSpPr>
          <p:cNvPr id="517" name="Slide Subtitle"/>
          <p:cNvSpPr txBox="1"/>
          <p:nvPr>
            <p:ph type="body" idx="21"/>
          </p:nvPr>
        </p:nvSpPr>
        <p:spPr>
          <a:prstGeom prst="rect">
            <a:avLst/>
          </a:prstGeom>
        </p:spPr>
        <p:txBody>
          <a:bodyPr/>
          <a:lstStyle/>
          <a:p>
            <a:pPr/>
          </a:p>
        </p:txBody>
      </p:sp>
      <p:sp>
        <p:nvSpPr>
          <p:cNvPr id="518" name="Slide bullet text"/>
          <p:cNvSpPr txBox="1"/>
          <p:nvPr>
            <p:ph type="body" idx="1"/>
          </p:nvPr>
        </p:nvSpPr>
        <p:spPr>
          <a:prstGeom prst="rect">
            <a:avLst/>
          </a:prstGeom>
        </p:spPr>
        <p:txBody>
          <a:bodyPr/>
          <a:lstStyle/>
          <a:p>
            <a:pPr/>
          </a:p>
        </p:txBody>
      </p:sp>
      <p:pic>
        <p:nvPicPr>
          <p:cNvPr id="519" name="49.jpg" descr="49.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3" name="Slide Title"/>
          <p:cNvSpPr txBox="1"/>
          <p:nvPr>
            <p:ph type="title"/>
          </p:nvPr>
        </p:nvSpPr>
        <p:spPr>
          <a:prstGeom prst="rect">
            <a:avLst/>
          </a:prstGeom>
        </p:spPr>
        <p:txBody>
          <a:bodyPr/>
          <a:lstStyle/>
          <a:p>
            <a:pPr/>
          </a:p>
        </p:txBody>
      </p:sp>
      <p:sp>
        <p:nvSpPr>
          <p:cNvPr id="524" name="Slide Subtitle"/>
          <p:cNvSpPr txBox="1"/>
          <p:nvPr>
            <p:ph type="body" idx="21"/>
          </p:nvPr>
        </p:nvSpPr>
        <p:spPr>
          <a:prstGeom prst="rect">
            <a:avLst/>
          </a:prstGeom>
        </p:spPr>
        <p:txBody>
          <a:bodyPr/>
          <a:lstStyle/>
          <a:p>
            <a:pPr/>
          </a:p>
        </p:txBody>
      </p:sp>
      <p:sp>
        <p:nvSpPr>
          <p:cNvPr id="525" name="Slide bullet text"/>
          <p:cNvSpPr txBox="1"/>
          <p:nvPr>
            <p:ph type="body" idx="1"/>
          </p:nvPr>
        </p:nvSpPr>
        <p:spPr>
          <a:prstGeom prst="rect">
            <a:avLst/>
          </a:prstGeom>
        </p:spPr>
        <p:txBody>
          <a:bodyPr/>
          <a:lstStyle/>
          <a:p>
            <a:pPr/>
          </a:p>
        </p:txBody>
      </p:sp>
      <p:pic>
        <p:nvPicPr>
          <p:cNvPr id="526" name="50.jpg" descr="50.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0" name="Slide Title"/>
          <p:cNvSpPr txBox="1"/>
          <p:nvPr>
            <p:ph type="title"/>
          </p:nvPr>
        </p:nvSpPr>
        <p:spPr>
          <a:prstGeom prst="rect">
            <a:avLst/>
          </a:prstGeom>
        </p:spPr>
        <p:txBody>
          <a:bodyPr/>
          <a:lstStyle/>
          <a:p>
            <a:pPr/>
          </a:p>
        </p:txBody>
      </p:sp>
      <p:sp>
        <p:nvSpPr>
          <p:cNvPr id="531" name="Slide Subtitle"/>
          <p:cNvSpPr txBox="1"/>
          <p:nvPr>
            <p:ph type="body" idx="21"/>
          </p:nvPr>
        </p:nvSpPr>
        <p:spPr>
          <a:prstGeom prst="rect">
            <a:avLst/>
          </a:prstGeom>
        </p:spPr>
        <p:txBody>
          <a:bodyPr/>
          <a:lstStyle/>
          <a:p>
            <a:pPr/>
          </a:p>
        </p:txBody>
      </p:sp>
      <p:sp>
        <p:nvSpPr>
          <p:cNvPr id="532" name="Slide bullet text"/>
          <p:cNvSpPr txBox="1"/>
          <p:nvPr>
            <p:ph type="body" idx="1"/>
          </p:nvPr>
        </p:nvSpPr>
        <p:spPr>
          <a:prstGeom prst="rect">
            <a:avLst/>
          </a:prstGeom>
        </p:spPr>
        <p:txBody>
          <a:bodyPr/>
          <a:lstStyle/>
          <a:p>
            <a:pPr/>
          </a:p>
        </p:txBody>
      </p:sp>
      <p:pic>
        <p:nvPicPr>
          <p:cNvPr id="533" name="51.jpg" descr="51.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7" name="Slide Title"/>
          <p:cNvSpPr txBox="1"/>
          <p:nvPr>
            <p:ph type="title"/>
          </p:nvPr>
        </p:nvSpPr>
        <p:spPr>
          <a:prstGeom prst="rect">
            <a:avLst/>
          </a:prstGeom>
        </p:spPr>
        <p:txBody>
          <a:bodyPr/>
          <a:lstStyle/>
          <a:p>
            <a:pPr/>
          </a:p>
        </p:txBody>
      </p:sp>
      <p:sp>
        <p:nvSpPr>
          <p:cNvPr id="538" name="Slide Subtitle"/>
          <p:cNvSpPr txBox="1"/>
          <p:nvPr>
            <p:ph type="body" idx="21"/>
          </p:nvPr>
        </p:nvSpPr>
        <p:spPr>
          <a:prstGeom prst="rect">
            <a:avLst/>
          </a:prstGeom>
        </p:spPr>
        <p:txBody>
          <a:bodyPr/>
          <a:lstStyle/>
          <a:p>
            <a:pPr/>
          </a:p>
        </p:txBody>
      </p:sp>
      <p:sp>
        <p:nvSpPr>
          <p:cNvPr id="539" name="Slide bullet text"/>
          <p:cNvSpPr txBox="1"/>
          <p:nvPr>
            <p:ph type="body" idx="1"/>
          </p:nvPr>
        </p:nvSpPr>
        <p:spPr>
          <a:prstGeom prst="rect">
            <a:avLst/>
          </a:prstGeom>
        </p:spPr>
        <p:txBody>
          <a:bodyPr/>
          <a:lstStyle/>
          <a:p>
            <a:pPr/>
          </a:p>
        </p:txBody>
      </p:sp>
      <p:pic>
        <p:nvPicPr>
          <p:cNvPr id="540" name="52.jpg" descr="52.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4" name="Slide Title"/>
          <p:cNvSpPr txBox="1"/>
          <p:nvPr>
            <p:ph type="title"/>
          </p:nvPr>
        </p:nvSpPr>
        <p:spPr>
          <a:prstGeom prst="rect">
            <a:avLst/>
          </a:prstGeom>
        </p:spPr>
        <p:txBody>
          <a:bodyPr/>
          <a:lstStyle/>
          <a:p>
            <a:pPr/>
          </a:p>
        </p:txBody>
      </p:sp>
      <p:sp>
        <p:nvSpPr>
          <p:cNvPr id="545" name="Slide Subtitle"/>
          <p:cNvSpPr txBox="1"/>
          <p:nvPr>
            <p:ph type="body" idx="21"/>
          </p:nvPr>
        </p:nvSpPr>
        <p:spPr>
          <a:prstGeom prst="rect">
            <a:avLst/>
          </a:prstGeom>
        </p:spPr>
        <p:txBody>
          <a:bodyPr/>
          <a:lstStyle/>
          <a:p>
            <a:pPr/>
          </a:p>
        </p:txBody>
      </p:sp>
      <p:sp>
        <p:nvSpPr>
          <p:cNvPr id="546" name="Slide bullet text"/>
          <p:cNvSpPr txBox="1"/>
          <p:nvPr>
            <p:ph type="body" idx="1"/>
          </p:nvPr>
        </p:nvSpPr>
        <p:spPr>
          <a:prstGeom prst="rect">
            <a:avLst/>
          </a:prstGeom>
        </p:spPr>
        <p:txBody>
          <a:bodyPr/>
          <a:lstStyle/>
          <a:p>
            <a:pPr/>
          </a:p>
        </p:txBody>
      </p:sp>
      <p:pic>
        <p:nvPicPr>
          <p:cNvPr id="547" name="53.jpg" descr="53.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51" name="Slide Title"/>
          <p:cNvSpPr txBox="1"/>
          <p:nvPr>
            <p:ph type="title"/>
          </p:nvPr>
        </p:nvSpPr>
        <p:spPr>
          <a:prstGeom prst="rect">
            <a:avLst/>
          </a:prstGeom>
        </p:spPr>
        <p:txBody>
          <a:bodyPr/>
          <a:lstStyle/>
          <a:p>
            <a:pPr/>
          </a:p>
        </p:txBody>
      </p:sp>
      <p:sp>
        <p:nvSpPr>
          <p:cNvPr id="552" name="Slide Subtitle"/>
          <p:cNvSpPr txBox="1"/>
          <p:nvPr>
            <p:ph type="body" idx="21"/>
          </p:nvPr>
        </p:nvSpPr>
        <p:spPr>
          <a:prstGeom prst="rect">
            <a:avLst/>
          </a:prstGeom>
        </p:spPr>
        <p:txBody>
          <a:bodyPr/>
          <a:lstStyle/>
          <a:p>
            <a:pPr/>
          </a:p>
        </p:txBody>
      </p:sp>
      <p:sp>
        <p:nvSpPr>
          <p:cNvPr id="553" name="Slide bullet text"/>
          <p:cNvSpPr txBox="1"/>
          <p:nvPr>
            <p:ph type="body" idx="1"/>
          </p:nvPr>
        </p:nvSpPr>
        <p:spPr>
          <a:prstGeom prst="rect">
            <a:avLst/>
          </a:prstGeom>
        </p:spPr>
        <p:txBody>
          <a:bodyPr/>
          <a:lstStyle/>
          <a:p>
            <a:pPr/>
          </a:p>
        </p:txBody>
      </p:sp>
      <p:pic>
        <p:nvPicPr>
          <p:cNvPr id="554" name="54.jpg" descr="54.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58" name="Slide Title"/>
          <p:cNvSpPr txBox="1"/>
          <p:nvPr>
            <p:ph type="title"/>
          </p:nvPr>
        </p:nvSpPr>
        <p:spPr>
          <a:prstGeom prst="rect">
            <a:avLst/>
          </a:prstGeom>
        </p:spPr>
        <p:txBody>
          <a:bodyPr/>
          <a:lstStyle/>
          <a:p>
            <a:pPr/>
          </a:p>
        </p:txBody>
      </p:sp>
      <p:sp>
        <p:nvSpPr>
          <p:cNvPr id="559" name="Slide Subtitle"/>
          <p:cNvSpPr txBox="1"/>
          <p:nvPr>
            <p:ph type="body" idx="21"/>
          </p:nvPr>
        </p:nvSpPr>
        <p:spPr>
          <a:prstGeom prst="rect">
            <a:avLst/>
          </a:prstGeom>
        </p:spPr>
        <p:txBody>
          <a:bodyPr/>
          <a:lstStyle/>
          <a:p>
            <a:pPr/>
          </a:p>
        </p:txBody>
      </p:sp>
      <p:sp>
        <p:nvSpPr>
          <p:cNvPr id="560" name="Slide bullet text"/>
          <p:cNvSpPr txBox="1"/>
          <p:nvPr>
            <p:ph type="body" idx="1"/>
          </p:nvPr>
        </p:nvSpPr>
        <p:spPr>
          <a:prstGeom prst="rect">
            <a:avLst/>
          </a:prstGeom>
        </p:spPr>
        <p:txBody>
          <a:bodyPr/>
          <a:lstStyle/>
          <a:p>
            <a:pPr/>
          </a:p>
        </p:txBody>
      </p:sp>
      <p:pic>
        <p:nvPicPr>
          <p:cNvPr id="561" name="55.jpg" descr="55.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65" name="Slide Title"/>
          <p:cNvSpPr txBox="1"/>
          <p:nvPr>
            <p:ph type="title"/>
          </p:nvPr>
        </p:nvSpPr>
        <p:spPr>
          <a:prstGeom prst="rect">
            <a:avLst/>
          </a:prstGeom>
        </p:spPr>
        <p:txBody>
          <a:bodyPr/>
          <a:lstStyle/>
          <a:p>
            <a:pPr/>
          </a:p>
        </p:txBody>
      </p:sp>
      <p:sp>
        <p:nvSpPr>
          <p:cNvPr id="566" name="Slide Subtitle"/>
          <p:cNvSpPr txBox="1"/>
          <p:nvPr>
            <p:ph type="body" idx="21"/>
          </p:nvPr>
        </p:nvSpPr>
        <p:spPr>
          <a:prstGeom prst="rect">
            <a:avLst/>
          </a:prstGeom>
        </p:spPr>
        <p:txBody>
          <a:bodyPr/>
          <a:lstStyle/>
          <a:p>
            <a:pPr/>
          </a:p>
        </p:txBody>
      </p:sp>
      <p:sp>
        <p:nvSpPr>
          <p:cNvPr id="567" name="Slide bullet text"/>
          <p:cNvSpPr txBox="1"/>
          <p:nvPr>
            <p:ph type="body" idx="1"/>
          </p:nvPr>
        </p:nvSpPr>
        <p:spPr>
          <a:prstGeom prst="rect">
            <a:avLst/>
          </a:prstGeom>
        </p:spPr>
        <p:txBody>
          <a:bodyPr/>
          <a:lstStyle/>
          <a:p>
            <a:pPr/>
          </a:p>
        </p:txBody>
      </p:sp>
      <p:pic>
        <p:nvPicPr>
          <p:cNvPr id="568" name="56.jpg" descr="56.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2" name="Slide Title"/>
          <p:cNvSpPr txBox="1"/>
          <p:nvPr>
            <p:ph type="title"/>
          </p:nvPr>
        </p:nvSpPr>
        <p:spPr>
          <a:prstGeom prst="rect">
            <a:avLst/>
          </a:prstGeom>
        </p:spPr>
        <p:txBody>
          <a:bodyPr/>
          <a:lstStyle/>
          <a:p>
            <a:pPr/>
          </a:p>
        </p:txBody>
      </p:sp>
      <p:sp>
        <p:nvSpPr>
          <p:cNvPr id="573" name="Slide Subtitle"/>
          <p:cNvSpPr txBox="1"/>
          <p:nvPr>
            <p:ph type="body" idx="21"/>
          </p:nvPr>
        </p:nvSpPr>
        <p:spPr>
          <a:prstGeom prst="rect">
            <a:avLst/>
          </a:prstGeom>
        </p:spPr>
        <p:txBody>
          <a:bodyPr/>
          <a:lstStyle/>
          <a:p>
            <a:pPr/>
          </a:p>
        </p:txBody>
      </p:sp>
      <p:sp>
        <p:nvSpPr>
          <p:cNvPr id="574" name="Slide bullet text"/>
          <p:cNvSpPr txBox="1"/>
          <p:nvPr>
            <p:ph type="body" idx="1"/>
          </p:nvPr>
        </p:nvSpPr>
        <p:spPr>
          <a:prstGeom prst="rect">
            <a:avLst/>
          </a:prstGeom>
        </p:spPr>
        <p:txBody>
          <a:bodyPr/>
          <a:lstStyle/>
          <a:p>
            <a:pPr/>
          </a:p>
        </p:txBody>
      </p:sp>
      <p:pic>
        <p:nvPicPr>
          <p:cNvPr id="575" name="57.jpg" descr="57.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9" name="Slide Title"/>
          <p:cNvSpPr txBox="1"/>
          <p:nvPr>
            <p:ph type="title"/>
          </p:nvPr>
        </p:nvSpPr>
        <p:spPr>
          <a:prstGeom prst="rect">
            <a:avLst/>
          </a:prstGeom>
        </p:spPr>
        <p:txBody>
          <a:bodyPr/>
          <a:lstStyle/>
          <a:p>
            <a:pPr/>
          </a:p>
        </p:txBody>
      </p:sp>
      <p:sp>
        <p:nvSpPr>
          <p:cNvPr id="580" name="Slide Subtitle"/>
          <p:cNvSpPr txBox="1"/>
          <p:nvPr>
            <p:ph type="body" idx="21"/>
          </p:nvPr>
        </p:nvSpPr>
        <p:spPr>
          <a:prstGeom prst="rect">
            <a:avLst/>
          </a:prstGeom>
        </p:spPr>
        <p:txBody>
          <a:bodyPr/>
          <a:lstStyle/>
          <a:p>
            <a:pPr/>
          </a:p>
        </p:txBody>
      </p:sp>
      <p:sp>
        <p:nvSpPr>
          <p:cNvPr id="581" name="Slide bullet text"/>
          <p:cNvSpPr txBox="1"/>
          <p:nvPr>
            <p:ph type="body" idx="1"/>
          </p:nvPr>
        </p:nvSpPr>
        <p:spPr>
          <a:prstGeom prst="rect">
            <a:avLst/>
          </a:prstGeom>
        </p:spPr>
        <p:txBody>
          <a:bodyPr/>
          <a:lstStyle/>
          <a:p>
            <a:pPr/>
          </a:p>
        </p:txBody>
      </p:sp>
      <p:pic>
        <p:nvPicPr>
          <p:cNvPr id="582" name="58.jpg" descr="58.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86" name="Slide Title"/>
          <p:cNvSpPr txBox="1"/>
          <p:nvPr>
            <p:ph type="title"/>
          </p:nvPr>
        </p:nvSpPr>
        <p:spPr>
          <a:prstGeom prst="rect">
            <a:avLst/>
          </a:prstGeom>
        </p:spPr>
        <p:txBody>
          <a:bodyPr/>
          <a:lstStyle/>
          <a:p>
            <a:pPr/>
          </a:p>
        </p:txBody>
      </p:sp>
      <p:sp>
        <p:nvSpPr>
          <p:cNvPr id="587" name="Slide Subtitle"/>
          <p:cNvSpPr txBox="1"/>
          <p:nvPr>
            <p:ph type="body" idx="21"/>
          </p:nvPr>
        </p:nvSpPr>
        <p:spPr>
          <a:prstGeom prst="rect">
            <a:avLst/>
          </a:prstGeom>
        </p:spPr>
        <p:txBody>
          <a:bodyPr/>
          <a:lstStyle/>
          <a:p>
            <a:pPr/>
          </a:p>
        </p:txBody>
      </p:sp>
      <p:sp>
        <p:nvSpPr>
          <p:cNvPr id="588" name="Slide bullet text"/>
          <p:cNvSpPr txBox="1"/>
          <p:nvPr>
            <p:ph type="body" idx="1"/>
          </p:nvPr>
        </p:nvSpPr>
        <p:spPr>
          <a:prstGeom prst="rect">
            <a:avLst/>
          </a:prstGeom>
        </p:spPr>
        <p:txBody>
          <a:bodyPr/>
          <a:lstStyle/>
          <a:p>
            <a:pPr/>
          </a:p>
        </p:txBody>
      </p:sp>
      <p:pic>
        <p:nvPicPr>
          <p:cNvPr id="589" name="59.jpg" descr="59.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93" name="Slide Title"/>
          <p:cNvSpPr txBox="1"/>
          <p:nvPr>
            <p:ph type="title"/>
          </p:nvPr>
        </p:nvSpPr>
        <p:spPr>
          <a:prstGeom prst="rect">
            <a:avLst/>
          </a:prstGeom>
        </p:spPr>
        <p:txBody>
          <a:bodyPr/>
          <a:lstStyle/>
          <a:p>
            <a:pPr/>
          </a:p>
        </p:txBody>
      </p:sp>
      <p:sp>
        <p:nvSpPr>
          <p:cNvPr id="594" name="Slide Subtitle"/>
          <p:cNvSpPr txBox="1"/>
          <p:nvPr>
            <p:ph type="body" idx="21"/>
          </p:nvPr>
        </p:nvSpPr>
        <p:spPr>
          <a:prstGeom prst="rect">
            <a:avLst/>
          </a:prstGeom>
        </p:spPr>
        <p:txBody>
          <a:bodyPr/>
          <a:lstStyle/>
          <a:p>
            <a:pPr/>
          </a:p>
        </p:txBody>
      </p:sp>
      <p:sp>
        <p:nvSpPr>
          <p:cNvPr id="595" name="Slide bullet text"/>
          <p:cNvSpPr txBox="1"/>
          <p:nvPr>
            <p:ph type="body" idx="1"/>
          </p:nvPr>
        </p:nvSpPr>
        <p:spPr>
          <a:prstGeom prst="rect">
            <a:avLst/>
          </a:prstGeom>
        </p:spPr>
        <p:txBody>
          <a:bodyPr/>
          <a:lstStyle/>
          <a:p>
            <a:pPr/>
          </a:p>
        </p:txBody>
      </p:sp>
      <p:pic>
        <p:nvPicPr>
          <p:cNvPr id="596" name="60.jpg" descr="60.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00" name="Slide Title"/>
          <p:cNvSpPr txBox="1"/>
          <p:nvPr>
            <p:ph type="title"/>
          </p:nvPr>
        </p:nvSpPr>
        <p:spPr>
          <a:prstGeom prst="rect">
            <a:avLst/>
          </a:prstGeom>
        </p:spPr>
        <p:txBody>
          <a:bodyPr/>
          <a:lstStyle/>
          <a:p>
            <a:pPr/>
          </a:p>
        </p:txBody>
      </p:sp>
      <p:sp>
        <p:nvSpPr>
          <p:cNvPr id="601" name="Slide Subtitle"/>
          <p:cNvSpPr txBox="1"/>
          <p:nvPr>
            <p:ph type="body" idx="21"/>
          </p:nvPr>
        </p:nvSpPr>
        <p:spPr>
          <a:prstGeom prst="rect">
            <a:avLst/>
          </a:prstGeom>
        </p:spPr>
        <p:txBody>
          <a:bodyPr/>
          <a:lstStyle/>
          <a:p>
            <a:pPr/>
          </a:p>
        </p:txBody>
      </p:sp>
      <p:sp>
        <p:nvSpPr>
          <p:cNvPr id="602" name="Slide bullet text"/>
          <p:cNvSpPr txBox="1"/>
          <p:nvPr>
            <p:ph type="body" idx="1"/>
          </p:nvPr>
        </p:nvSpPr>
        <p:spPr>
          <a:prstGeom prst="rect">
            <a:avLst/>
          </a:prstGeom>
        </p:spPr>
        <p:txBody>
          <a:bodyPr/>
          <a:lstStyle/>
          <a:p>
            <a:pPr/>
          </a:p>
        </p:txBody>
      </p:sp>
      <p:pic>
        <p:nvPicPr>
          <p:cNvPr id="603" name="61.jpg" descr="61.jp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05" name="Slide Title"/>
          <p:cNvSpPr txBox="1"/>
          <p:nvPr>
            <p:ph type="title"/>
          </p:nvPr>
        </p:nvSpPr>
        <p:spPr>
          <a:prstGeom prst="rect">
            <a:avLst/>
          </a:prstGeom>
        </p:spPr>
        <p:txBody>
          <a:bodyPr/>
          <a:lstStyle/>
          <a:p>
            <a:pPr/>
          </a:p>
        </p:txBody>
      </p:sp>
      <p:sp>
        <p:nvSpPr>
          <p:cNvPr id="606" name="Slide Subtitle"/>
          <p:cNvSpPr txBox="1"/>
          <p:nvPr>
            <p:ph type="body" idx="21"/>
          </p:nvPr>
        </p:nvSpPr>
        <p:spPr>
          <a:prstGeom prst="rect">
            <a:avLst/>
          </a:prstGeom>
        </p:spPr>
        <p:txBody>
          <a:bodyPr/>
          <a:lstStyle/>
          <a:p>
            <a:pPr/>
          </a:p>
        </p:txBody>
      </p:sp>
      <p:sp>
        <p:nvSpPr>
          <p:cNvPr id="607" name="Slide bullet text"/>
          <p:cNvSpPr txBox="1"/>
          <p:nvPr>
            <p:ph type="body" idx="1"/>
          </p:nvPr>
        </p:nvSpPr>
        <p:spPr>
          <a:prstGeom prst="rect">
            <a:avLst/>
          </a:prstGeom>
        </p:spPr>
        <p:txBody>
          <a:bodyPr/>
          <a:lstStyle/>
          <a:p>
            <a:pPr/>
          </a:p>
        </p:txBody>
      </p:sp>
      <p:pic>
        <p:nvPicPr>
          <p:cNvPr id="608" name="62.jpg" descr="62.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2" name="Slide Title"/>
          <p:cNvSpPr txBox="1"/>
          <p:nvPr>
            <p:ph type="title"/>
          </p:nvPr>
        </p:nvSpPr>
        <p:spPr>
          <a:prstGeom prst="rect">
            <a:avLst/>
          </a:prstGeom>
        </p:spPr>
        <p:txBody>
          <a:bodyPr/>
          <a:lstStyle/>
          <a:p>
            <a:pPr/>
          </a:p>
        </p:txBody>
      </p:sp>
      <p:sp>
        <p:nvSpPr>
          <p:cNvPr id="613" name="Slide Subtitle"/>
          <p:cNvSpPr txBox="1"/>
          <p:nvPr>
            <p:ph type="body" idx="21"/>
          </p:nvPr>
        </p:nvSpPr>
        <p:spPr>
          <a:prstGeom prst="rect">
            <a:avLst/>
          </a:prstGeom>
        </p:spPr>
        <p:txBody>
          <a:bodyPr/>
          <a:lstStyle/>
          <a:p>
            <a:pPr/>
          </a:p>
        </p:txBody>
      </p:sp>
      <p:sp>
        <p:nvSpPr>
          <p:cNvPr id="614" name="Slide bullet text"/>
          <p:cNvSpPr txBox="1"/>
          <p:nvPr>
            <p:ph type="body" idx="1"/>
          </p:nvPr>
        </p:nvSpPr>
        <p:spPr>
          <a:prstGeom prst="rect">
            <a:avLst/>
          </a:prstGeom>
        </p:spPr>
        <p:txBody>
          <a:bodyPr/>
          <a:lstStyle/>
          <a:p>
            <a:pPr/>
          </a:p>
        </p:txBody>
      </p:sp>
      <p:pic>
        <p:nvPicPr>
          <p:cNvPr id="615" name="63.jpg" descr="63.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9" name="Slide Title"/>
          <p:cNvSpPr txBox="1"/>
          <p:nvPr>
            <p:ph type="title"/>
          </p:nvPr>
        </p:nvSpPr>
        <p:spPr>
          <a:prstGeom prst="rect">
            <a:avLst/>
          </a:prstGeom>
        </p:spPr>
        <p:txBody>
          <a:bodyPr/>
          <a:lstStyle/>
          <a:p>
            <a:pPr/>
          </a:p>
        </p:txBody>
      </p:sp>
      <p:sp>
        <p:nvSpPr>
          <p:cNvPr id="620" name="Slide Subtitle"/>
          <p:cNvSpPr txBox="1"/>
          <p:nvPr>
            <p:ph type="body" idx="21"/>
          </p:nvPr>
        </p:nvSpPr>
        <p:spPr>
          <a:prstGeom prst="rect">
            <a:avLst/>
          </a:prstGeom>
        </p:spPr>
        <p:txBody>
          <a:bodyPr/>
          <a:lstStyle/>
          <a:p>
            <a:pPr/>
          </a:p>
        </p:txBody>
      </p:sp>
      <p:sp>
        <p:nvSpPr>
          <p:cNvPr id="621" name="Slide bullet text"/>
          <p:cNvSpPr txBox="1"/>
          <p:nvPr>
            <p:ph type="body" idx="1"/>
          </p:nvPr>
        </p:nvSpPr>
        <p:spPr>
          <a:prstGeom prst="rect">
            <a:avLst/>
          </a:prstGeom>
        </p:spPr>
        <p:txBody>
          <a:bodyPr/>
          <a:lstStyle/>
          <a:p>
            <a:pPr/>
          </a:p>
        </p:txBody>
      </p:sp>
      <p:pic>
        <p:nvPicPr>
          <p:cNvPr id="622" name="64.jpg" descr="64.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26" name="Slide Title"/>
          <p:cNvSpPr txBox="1"/>
          <p:nvPr>
            <p:ph type="title"/>
          </p:nvPr>
        </p:nvSpPr>
        <p:spPr>
          <a:prstGeom prst="rect">
            <a:avLst/>
          </a:prstGeom>
        </p:spPr>
        <p:txBody>
          <a:bodyPr/>
          <a:lstStyle/>
          <a:p>
            <a:pPr/>
          </a:p>
        </p:txBody>
      </p:sp>
      <p:sp>
        <p:nvSpPr>
          <p:cNvPr id="627" name="Slide Subtitle"/>
          <p:cNvSpPr txBox="1"/>
          <p:nvPr>
            <p:ph type="body" idx="21"/>
          </p:nvPr>
        </p:nvSpPr>
        <p:spPr>
          <a:prstGeom prst="rect">
            <a:avLst/>
          </a:prstGeom>
        </p:spPr>
        <p:txBody>
          <a:bodyPr/>
          <a:lstStyle/>
          <a:p>
            <a:pPr/>
          </a:p>
        </p:txBody>
      </p:sp>
      <p:sp>
        <p:nvSpPr>
          <p:cNvPr id="628" name="Slide bullet text"/>
          <p:cNvSpPr txBox="1"/>
          <p:nvPr>
            <p:ph type="body" idx="1"/>
          </p:nvPr>
        </p:nvSpPr>
        <p:spPr>
          <a:prstGeom prst="rect">
            <a:avLst/>
          </a:prstGeom>
        </p:spPr>
        <p:txBody>
          <a:bodyPr/>
          <a:lstStyle/>
          <a:p>
            <a:pPr/>
          </a:p>
        </p:txBody>
      </p:sp>
      <p:pic>
        <p:nvPicPr>
          <p:cNvPr id="629" name="65.jpg" descr="65.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33" name="Slide Title"/>
          <p:cNvSpPr txBox="1"/>
          <p:nvPr>
            <p:ph type="title"/>
          </p:nvPr>
        </p:nvSpPr>
        <p:spPr>
          <a:prstGeom prst="rect">
            <a:avLst/>
          </a:prstGeom>
        </p:spPr>
        <p:txBody>
          <a:bodyPr/>
          <a:lstStyle/>
          <a:p>
            <a:pPr/>
          </a:p>
        </p:txBody>
      </p:sp>
      <p:sp>
        <p:nvSpPr>
          <p:cNvPr id="634" name="Slide Subtitle"/>
          <p:cNvSpPr txBox="1"/>
          <p:nvPr>
            <p:ph type="body" idx="21"/>
          </p:nvPr>
        </p:nvSpPr>
        <p:spPr>
          <a:prstGeom prst="rect">
            <a:avLst/>
          </a:prstGeom>
        </p:spPr>
        <p:txBody>
          <a:bodyPr/>
          <a:lstStyle/>
          <a:p>
            <a:pPr/>
          </a:p>
        </p:txBody>
      </p:sp>
      <p:sp>
        <p:nvSpPr>
          <p:cNvPr id="635" name="Slide bullet text"/>
          <p:cNvSpPr txBox="1"/>
          <p:nvPr>
            <p:ph type="body" idx="1"/>
          </p:nvPr>
        </p:nvSpPr>
        <p:spPr>
          <a:prstGeom prst="rect">
            <a:avLst/>
          </a:prstGeom>
        </p:spPr>
        <p:txBody>
          <a:bodyPr/>
          <a:lstStyle/>
          <a:p>
            <a:pPr/>
          </a:p>
        </p:txBody>
      </p:sp>
      <p:pic>
        <p:nvPicPr>
          <p:cNvPr id="636" name="67.jpg" descr="67.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40" name="Slide Title"/>
          <p:cNvSpPr txBox="1"/>
          <p:nvPr>
            <p:ph type="title"/>
          </p:nvPr>
        </p:nvSpPr>
        <p:spPr>
          <a:prstGeom prst="rect">
            <a:avLst/>
          </a:prstGeom>
        </p:spPr>
        <p:txBody>
          <a:bodyPr/>
          <a:lstStyle/>
          <a:p>
            <a:pPr/>
          </a:p>
        </p:txBody>
      </p:sp>
      <p:sp>
        <p:nvSpPr>
          <p:cNvPr id="641" name="Slide Subtitle"/>
          <p:cNvSpPr txBox="1"/>
          <p:nvPr>
            <p:ph type="body" idx="21"/>
          </p:nvPr>
        </p:nvSpPr>
        <p:spPr>
          <a:prstGeom prst="rect">
            <a:avLst/>
          </a:prstGeom>
        </p:spPr>
        <p:txBody>
          <a:bodyPr/>
          <a:lstStyle/>
          <a:p>
            <a:pPr/>
          </a:p>
        </p:txBody>
      </p:sp>
      <p:sp>
        <p:nvSpPr>
          <p:cNvPr id="642" name="Slide bullet text"/>
          <p:cNvSpPr txBox="1"/>
          <p:nvPr>
            <p:ph type="body" idx="1"/>
          </p:nvPr>
        </p:nvSpPr>
        <p:spPr>
          <a:prstGeom prst="rect">
            <a:avLst/>
          </a:prstGeom>
        </p:spPr>
        <p:txBody>
          <a:bodyPr/>
          <a:lstStyle/>
          <a:p>
            <a:pPr/>
          </a:p>
        </p:txBody>
      </p:sp>
      <p:pic>
        <p:nvPicPr>
          <p:cNvPr id="643" name="68.jpg" descr="68.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47" name="Slide Title"/>
          <p:cNvSpPr txBox="1"/>
          <p:nvPr>
            <p:ph type="title"/>
          </p:nvPr>
        </p:nvSpPr>
        <p:spPr>
          <a:prstGeom prst="rect">
            <a:avLst/>
          </a:prstGeom>
        </p:spPr>
        <p:txBody>
          <a:bodyPr/>
          <a:lstStyle/>
          <a:p>
            <a:pPr/>
          </a:p>
        </p:txBody>
      </p:sp>
      <p:sp>
        <p:nvSpPr>
          <p:cNvPr id="648" name="Slide Subtitle"/>
          <p:cNvSpPr txBox="1"/>
          <p:nvPr>
            <p:ph type="body" idx="21"/>
          </p:nvPr>
        </p:nvSpPr>
        <p:spPr>
          <a:prstGeom prst="rect">
            <a:avLst/>
          </a:prstGeom>
        </p:spPr>
        <p:txBody>
          <a:bodyPr/>
          <a:lstStyle/>
          <a:p>
            <a:pPr/>
          </a:p>
        </p:txBody>
      </p:sp>
      <p:sp>
        <p:nvSpPr>
          <p:cNvPr id="649" name="Slide bullet text"/>
          <p:cNvSpPr txBox="1"/>
          <p:nvPr>
            <p:ph type="body" idx="1"/>
          </p:nvPr>
        </p:nvSpPr>
        <p:spPr>
          <a:prstGeom prst="rect">
            <a:avLst/>
          </a:prstGeom>
        </p:spPr>
        <p:txBody>
          <a:bodyPr/>
          <a:lstStyle/>
          <a:p>
            <a:pPr/>
          </a:p>
        </p:txBody>
      </p:sp>
      <p:pic>
        <p:nvPicPr>
          <p:cNvPr id="650" name="70.jpg" descr="70.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6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54" name="Slide Title"/>
          <p:cNvSpPr txBox="1"/>
          <p:nvPr>
            <p:ph type="title"/>
          </p:nvPr>
        </p:nvSpPr>
        <p:spPr>
          <a:prstGeom prst="rect">
            <a:avLst/>
          </a:prstGeom>
        </p:spPr>
        <p:txBody>
          <a:bodyPr/>
          <a:lstStyle/>
          <a:p>
            <a:pPr/>
          </a:p>
        </p:txBody>
      </p:sp>
      <p:sp>
        <p:nvSpPr>
          <p:cNvPr id="655" name="Slide Subtitle"/>
          <p:cNvSpPr txBox="1"/>
          <p:nvPr>
            <p:ph type="body" idx="21"/>
          </p:nvPr>
        </p:nvSpPr>
        <p:spPr>
          <a:prstGeom prst="rect">
            <a:avLst/>
          </a:prstGeom>
        </p:spPr>
        <p:txBody>
          <a:bodyPr/>
          <a:lstStyle/>
          <a:p>
            <a:pPr/>
          </a:p>
        </p:txBody>
      </p:sp>
      <p:sp>
        <p:nvSpPr>
          <p:cNvPr id="656" name="Slide bullet text"/>
          <p:cNvSpPr txBox="1"/>
          <p:nvPr>
            <p:ph type="body" idx="1"/>
          </p:nvPr>
        </p:nvSpPr>
        <p:spPr>
          <a:prstGeom prst="rect">
            <a:avLst/>
          </a:prstGeom>
        </p:spPr>
        <p:txBody>
          <a:bodyPr/>
          <a:lstStyle/>
          <a:p>
            <a:pPr/>
          </a:p>
        </p:txBody>
      </p:sp>
      <p:pic>
        <p:nvPicPr>
          <p:cNvPr id="657" name="71.jpg" descr="71.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6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61" name="Slide Title"/>
          <p:cNvSpPr txBox="1"/>
          <p:nvPr>
            <p:ph type="title"/>
          </p:nvPr>
        </p:nvSpPr>
        <p:spPr>
          <a:prstGeom prst="rect">
            <a:avLst/>
          </a:prstGeom>
        </p:spPr>
        <p:txBody>
          <a:bodyPr/>
          <a:lstStyle/>
          <a:p>
            <a:pPr/>
          </a:p>
        </p:txBody>
      </p:sp>
      <p:sp>
        <p:nvSpPr>
          <p:cNvPr id="662" name="Slide Subtitle"/>
          <p:cNvSpPr txBox="1"/>
          <p:nvPr>
            <p:ph type="body" idx="21"/>
          </p:nvPr>
        </p:nvSpPr>
        <p:spPr>
          <a:prstGeom prst="rect">
            <a:avLst/>
          </a:prstGeom>
        </p:spPr>
        <p:txBody>
          <a:bodyPr/>
          <a:lstStyle/>
          <a:p>
            <a:pPr/>
          </a:p>
        </p:txBody>
      </p:sp>
      <p:sp>
        <p:nvSpPr>
          <p:cNvPr id="663" name="Slide bullet text"/>
          <p:cNvSpPr txBox="1"/>
          <p:nvPr>
            <p:ph type="body" idx="1"/>
          </p:nvPr>
        </p:nvSpPr>
        <p:spPr>
          <a:prstGeom prst="rect">
            <a:avLst/>
          </a:prstGeom>
        </p:spPr>
        <p:txBody>
          <a:bodyPr/>
          <a:lstStyle/>
          <a:p>
            <a:pPr/>
          </a:p>
        </p:txBody>
      </p:sp>
      <p:pic>
        <p:nvPicPr>
          <p:cNvPr id="664" name="72.jpg" descr="72.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7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68" name="Slide Title"/>
          <p:cNvSpPr txBox="1"/>
          <p:nvPr>
            <p:ph type="title"/>
          </p:nvPr>
        </p:nvSpPr>
        <p:spPr>
          <a:prstGeom prst="rect">
            <a:avLst/>
          </a:prstGeom>
        </p:spPr>
        <p:txBody>
          <a:bodyPr/>
          <a:lstStyle/>
          <a:p>
            <a:pPr/>
          </a:p>
        </p:txBody>
      </p:sp>
      <p:sp>
        <p:nvSpPr>
          <p:cNvPr id="669" name="Slide Subtitle"/>
          <p:cNvSpPr txBox="1"/>
          <p:nvPr>
            <p:ph type="body" idx="21"/>
          </p:nvPr>
        </p:nvSpPr>
        <p:spPr>
          <a:prstGeom prst="rect">
            <a:avLst/>
          </a:prstGeom>
        </p:spPr>
        <p:txBody>
          <a:bodyPr/>
          <a:lstStyle/>
          <a:p>
            <a:pPr/>
          </a:p>
        </p:txBody>
      </p:sp>
      <p:sp>
        <p:nvSpPr>
          <p:cNvPr id="670" name="Slide bullet text"/>
          <p:cNvSpPr txBox="1"/>
          <p:nvPr>
            <p:ph type="body" idx="1"/>
          </p:nvPr>
        </p:nvSpPr>
        <p:spPr>
          <a:prstGeom prst="rect">
            <a:avLst/>
          </a:prstGeom>
        </p:spPr>
        <p:txBody>
          <a:bodyPr/>
          <a:lstStyle/>
          <a:p>
            <a:pPr/>
          </a:p>
        </p:txBody>
      </p:sp>
      <p:pic>
        <p:nvPicPr>
          <p:cNvPr id="671" name="73.jpg" descr="73.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7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75" name="Slide Title"/>
          <p:cNvSpPr txBox="1"/>
          <p:nvPr>
            <p:ph type="title"/>
          </p:nvPr>
        </p:nvSpPr>
        <p:spPr>
          <a:prstGeom prst="rect">
            <a:avLst/>
          </a:prstGeom>
        </p:spPr>
        <p:txBody>
          <a:bodyPr/>
          <a:lstStyle/>
          <a:p>
            <a:pPr/>
          </a:p>
        </p:txBody>
      </p:sp>
      <p:sp>
        <p:nvSpPr>
          <p:cNvPr id="676" name="Slide Subtitle"/>
          <p:cNvSpPr txBox="1"/>
          <p:nvPr>
            <p:ph type="body" idx="21"/>
          </p:nvPr>
        </p:nvSpPr>
        <p:spPr>
          <a:prstGeom prst="rect">
            <a:avLst/>
          </a:prstGeom>
        </p:spPr>
        <p:txBody>
          <a:bodyPr/>
          <a:lstStyle/>
          <a:p>
            <a:pPr/>
          </a:p>
        </p:txBody>
      </p:sp>
      <p:sp>
        <p:nvSpPr>
          <p:cNvPr id="677" name="Slide bullet text"/>
          <p:cNvSpPr txBox="1"/>
          <p:nvPr>
            <p:ph type="body" idx="1"/>
          </p:nvPr>
        </p:nvSpPr>
        <p:spPr>
          <a:prstGeom prst="rect">
            <a:avLst/>
          </a:prstGeom>
        </p:spPr>
        <p:txBody>
          <a:bodyPr/>
          <a:lstStyle/>
          <a:p>
            <a:pPr/>
          </a:p>
        </p:txBody>
      </p:sp>
      <p:pic>
        <p:nvPicPr>
          <p:cNvPr id="678" name="74.jpg" descr="74.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7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82" name="Slide Title"/>
          <p:cNvSpPr txBox="1"/>
          <p:nvPr>
            <p:ph type="title"/>
          </p:nvPr>
        </p:nvSpPr>
        <p:spPr>
          <a:prstGeom prst="rect">
            <a:avLst/>
          </a:prstGeom>
        </p:spPr>
        <p:txBody>
          <a:bodyPr/>
          <a:lstStyle/>
          <a:p>
            <a:pPr/>
          </a:p>
        </p:txBody>
      </p:sp>
      <p:sp>
        <p:nvSpPr>
          <p:cNvPr id="683" name="Slide Subtitle"/>
          <p:cNvSpPr txBox="1"/>
          <p:nvPr>
            <p:ph type="body" idx="21"/>
          </p:nvPr>
        </p:nvSpPr>
        <p:spPr>
          <a:prstGeom prst="rect">
            <a:avLst/>
          </a:prstGeom>
        </p:spPr>
        <p:txBody>
          <a:bodyPr/>
          <a:lstStyle/>
          <a:p>
            <a:pPr/>
          </a:p>
        </p:txBody>
      </p:sp>
      <p:sp>
        <p:nvSpPr>
          <p:cNvPr id="684" name="Slide bullet text"/>
          <p:cNvSpPr txBox="1"/>
          <p:nvPr>
            <p:ph type="body" idx="1"/>
          </p:nvPr>
        </p:nvSpPr>
        <p:spPr>
          <a:prstGeom prst="rect">
            <a:avLst/>
          </a:prstGeom>
        </p:spPr>
        <p:txBody>
          <a:bodyPr/>
          <a:lstStyle/>
          <a:p>
            <a:pPr/>
          </a:p>
        </p:txBody>
      </p:sp>
      <p:pic>
        <p:nvPicPr>
          <p:cNvPr id="685" name="75.jpg" descr="75.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7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89" name="Slide Title"/>
          <p:cNvSpPr txBox="1"/>
          <p:nvPr>
            <p:ph type="title"/>
          </p:nvPr>
        </p:nvSpPr>
        <p:spPr>
          <a:prstGeom prst="rect">
            <a:avLst/>
          </a:prstGeom>
        </p:spPr>
        <p:txBody>
          <a:bodyPr/>
          <a:lstStyle/>
          <a:p>
            <a:pPr/>
          </a:p>
        </p:txBody>
      </p:sp>
      <p:sp>
        <p:nvSpPr>
          <p:cNvPr id="690" name="Slide Subtitle"/>
          <p:cNvSpPr txBox="1"/>
          <p:nvPr>
            <p:ph type="body" idx="21"/>
          </p:nvPr>
        </p:nvSpPr>
        <p:spPr>
          <a:prstGeom prst="rect">
            <a:avLst/>
          </a:prstGeom>
        </p:spPr>
        <p:txBody>
          <a:bodyPr/>
          <a:lstStyle/>
          <a:p>
            <a:pPr/>
          </a:p>
        </p:txBody>
      </p:sp>
      <p:sp>
        <p:nvSpPr>
          <p:cNvPr id="691" name="Slide bullet text"/>
          <p:cNvSpPr txBox="1"/>
          <p:nvPr>
            <p:ph type="body" idx="1"/>
          </p:nvPr>
        </p:nvSpPr>
        <p:spPr>
          <a:prstGeom prst="rect">
            <a:avLst/>
          </a:prstGeom>
        </p:spPr>
        <p:txBody>
          <a:bodyPr/>
          <a:lstStyle/>
          <a:p>
            <a:pPr/>
          </a:p>
        </p:txBody>
      </p:sp>
      <p:pic>
        <p:nvPicPr>
          <p:cNvPr id="692" name="76.jpg" descr="76.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7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96" name="Slide Title"/>
          <p:cNvSpPr txBox="1"/>
          <p:nvPr>
            <p:ph type="title"/>
          </p:nvPr>
        </p:nvSpPr>
        <p:spPr>
          <a:prstGeom prst="rect">
            <a:avLst/>
          </a:prstGeom>
        </p:spPr>
        <p:txBody>
          <a:bodyPr/>
          <a:lstStyle/>
          <a:p>
            <a:pPr/>
          </a:p>
        </p:txBody>
      </p:sp>
      <p:sp>
        <p:nvSpPr>
          <p:cNvPr id="697" name="Slide Subtitle"/>
          <p:cNvSpPr txBox="1"/>
          <p:nvPr>
            <p:ph type="body" idx="21"/>
          </p:nvPr>
        </p:nvSpPr>
        <p:spPr>
          <a:prstGeom prst="rect">
            <a:avLst/>
          </a:prstGeom>
        </p:spPr>
        <p:txBody>
          <a:bodyPr/>
          <a:lstStyle/>
          <a:p>
            <a:pPr/>
          </a:p>
        </p:txBody>
      </p:sp>
      <p:sp>
        <p:nvSpPr>
          <p:cNvPr id="698" name="Slide bullet text"/>
          <p:cNvSpPr txBox="1"/>
          <p:nvPr>
            <p:ph type="body" idx="1"/>
          </p:nvPr>
        </p:nvSpPr>
        <p:spPr>
          <a:prstGeom prst="rect">
            <a:avLst/>
          </a:prstGeom>
        </p:spPr>
        <p:txBody>
          <a:bodyPr/>
          <a:lstStyle/>
          <a:p>
            <a:pPr/>
          </a:p>
        </p:txBody>
      </p:sp>
      <p:pic>
        <p:nvPicPr>
          <p:cNvPr id="699" name="77.jpg" descr="77.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7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03" name="Slide Title"/>
          <p:cNvSpPr txBox="1"/>
          <p:nvPr>
            <p:ph type="title"/>
          </p:nvPr>
        </p:nvSpPr>
        <p:spPr>
          <a:prstGeom prst="rect">
            <a:avLst/>
          </a:prstGeom>
        </p:spPr>
        <p:txBody>
          <a:bodyPr/>
          <a:lstStyle/>
          <a:p>
            <a:pPr/>
          </a:p>
        </p:txBody>
      </p:sp>
      <p:sp>
        <p:nvSpPr>
          <p:cNvPr id="704" name="Slide Subtitle"/>
          <p:cNvSpPr txBox="1"/>
          <p:nvPr>
            <p:ph type="body" idx="21"/>
          </p:nvPr>
        </p:nvSpPr>
        <p:spPr>
          <a:prstGeom prst="rect">
            <a:avLst/>
          </a:prstGeom>
        </p:spPr>
        <p:txBody>
          <a:bodyPr/>
          <a:lstStyle/>
          <a:p>
            <a:pPr/>
          </a:p>
        </p:txBody>
      </p:sp>
      <p:sp>
        <p:nvSpPr>
          <p:cNvPr id="705" name="Slide bullet text"/>
          <p:cNvSpPr txBox="1"/>
          <p:nvPr>
            <p:ph type="body" idx="1"/>
          </p:nvPr>
        </p:nvSpPr>
        <p:spPr>
          <a:prstGeom prst="rect">
            <a:avLst/>
          </a:prstGeom>
        </p:spPr>
        <p:txBody>
          <a:bodyPr/>
          <a:lstStyle/>
          <a:p>
            <a:pPr/>
          </a:p>
        </p:txBody>
      </p:sp>
      <p:pic>
        <p:nvPicPr>
          <p:cNvPr id="706" name="78.jpg" descr="78.jp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