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 /><Relationship Id="rId2" Type="http://schemas.openxmlformats.org/officeDocument/2006/relationships/extended-properties" Target="docProps/app.xml" /><Relationship Id="rId3" Type="http://schemas.openxmlformats.org/officeDocument/2006/relationships/officeDocument" Target="ppt/presentation.xml" 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20116800" cy="11315700"/>
  <p:notesSz cx="20116800" cy="113157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482" y="-91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presProps" Target="presProp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tableStyles" Target="tableStyles.xml" /><Relationship Id="rId3" Type="http://schemas.openxmlformats.org/officeDocument/2006/relationships/viewProps" Target="viewProps.xml" /><Relationship Id="rId4" Type="http://schemas.openxmlformats.org/officeDocument/2006/relationships/theme" Target="theme/theme1.xml" /><Relationship Id="rId5" Type="http://schemas.openxmlformats.org/officeDocument/2006/relationships/slideMaster" Target="slideMasters/slide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В‹#В›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4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png" 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20116800" cy="113156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20116800" cy="113156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20116800" cy="113156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20116800" cy="113156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20116800" cy="113156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20116800" cy="113156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20116800" cy="113156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20116800" cy="113156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20116800" cy="113156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20116800" cy="113156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20116800" cy="113156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20116800" cy="113156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20116800" cy="113156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20116800" cy="113156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mitype="http://purl.org/dc/dcmitype/" xmlns:dc="http://purl.org/dc/elements/1.1/" xmlns:dcterms="http://purl.org/dc/terms/" xmlns:xsi="http://www.w3.org/2001/XMLSchema-instance">
  <dc:title>Presentation PowerPoint</dc:title>
  <dc:creator>doc2pdf</dc:creator>
  <cp:lastModifiedBy>doc2pdf</cp:lastModifiedBy>
  <cp:revision>1</cp:revision>
  <dcterms:modified xsi:type="dcterms:W3CDTF">2026-07-29T15:26:19+00:00</dcterms:modified>
</cp:coreProperties>
</file>