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Lst>
  <p:notesMasterIdLst>
    <p:notesMasterId r:id="rId6"/>
  </p:notesMasterIdLst>
  <p:sldIdLst>
    <p:sldId id="265" r:id="rId2"/>
    <p:sldId id="257" r:id="rId3"/>
    <p:sldId id="258" r:id="rId4"/>
    <p:sldId id="267"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75" d="100"/>
          <a:sy n="75" d="100"/>
        </p:scale>
        <p:origin x="1812" y="8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9E5953-696E-4E40-99E0-BD854503FF34}" type="datetimeFigureOut">
              <a:rPr lang="en-US" smtClean="0"/>
              <a:t>7/11/2025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9FD777-2CD7-4CF3-8338-9FAD1479BD99}" type="slidenum">
              <a:rPr lang="en-US" smtClean="0"/>
              <a:t>‹#›</a:t>
            </a:fld>
            <a:endParaRPr lang="en-US"/>
          </a:p>
        </p:txBody>
      </p:sp>
    </p:spTree>
    <p:extLst>
      <p:ext uri="{BB962C8B-B14F-4D97-AF65-F5344CB8AC3E}">
        <p14:creationId xmlns:p14="http://schemas.microsoft.com/office/powerpoint/2010/main" val="1007616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41913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04E4035-2953-439C-B027-647CC8AAFBF6}"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CD97E7-D94C-48CD-8834-71430306F5F5}" type="slidenum">
              <a:rPr lang="en-US" smtClean="0"/>
              <a:t>‹#›</a:t>
            </a:fld>
            <a:endParaRPr lang="en-US"/>
          </a:p>
        </p:txBody>
      </p:sp>
    </p:spTree>
    <p:extLst>
      <p:ext uri="{BB962C8B-B14F-4D97-AF65-F5344CB8AC3E}">
        <p14:creationId xmlns:p14="http://schemas.microsoft.com/office/powerpoint/2010/main" val="4223738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D04E4035-2953-439C-B027-647CC8AAFBF6}"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CD97E7-D94C-48CD-8834-71430306F5F5}" type="slidenum">
              <a:rPr lang="en-US" smtClean="0"/>
              <a:t>‹#›</a:t>
            </a:fld>
            <a:endParaRPr lang="en-US"/>
          </a:p>
        </p:txBody>
      </p:sp>
    </p:spTree>
    <p:extLst>
      <p:ext uri="{BB962C8B-B14F-4D97-AF65-F5344CB8AC3E}">
        <p14:creationId xmlns:p14="http://schemas.microsoft.com/office/powerpoint/2010/main" val="1375727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04E4035-2953-439C-B027-647CC8AAFBF6}"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CD97E7-D94C-48CD-8834-71430306F5F5}" type="slidenum">
              <a:rPr lang="en-US" smtClean="0"/>
              <a:t>‹#›</a:t>
            </a:fld>
            <a:endParaRPr lang="en-US"/>
          </a:p>
        </p:txBody>
      </p:sp>
    </p:spTree>
    <p:extLst>
      <p:ext uri="{BB962C8B-B14F-4D97-AF65-F5344CB8AC3E}">
        <p14:creationId xmlns:p14="http://schemas.microsoft.com/office/powerpoint/2010/main" val="803306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04E4035-2953-439C-B027-647CC8AAFBF6}" type="datetimeFigureOut">
              <a:rPr lang="en-US" smtClean="0"/>
              <a:t>7/11/2025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CD97E7-D94C-48CD-8834-71430306F5F5}" type="slidenum">
              <a:rPr lang="en-US" smtClean="0"/>
              <a:t>‹#›</a:t>
            </a:fld>
            <a:endParaRPr lang="en-US"/>
          </a:p>
        </p:txBody>
      </p:sp>
    </p:spTree>
    <p:extLst>
      <p:ext uri="{BB962C8B-B14F-4D97-AF65-F5344CB8AC3E}">
        <p14:creationId xmlns:p14="http://schemas.microsoft.com/office/powerpoint/2010/main" val="1318511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04E4035-2953-439C-B027-647CC8AAFBF6}" type="datetimeFigureOut">
              <a:rPr lang="en-US" smtClean="0"/>
              <a:t>7/11/2025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CD97E7-D94C-48CD-8834-71430306F5F5}" type="slidenum">
              <a:rPr lang="en-US" smtClean="0"/>
              <a:t>‹#›</a:t>
            </a:fld>
            <a:endParaRPr lang="en-US"/>
          </a:p>
        </p:txBody>
      </p:sp>
    </p:spTree>
    <p:extLst>
      <p:ext uri="{BB962C8B-B14F-4D97-AF65-F5344CB8AC3E}">
        <p14:creationId xmlns:p14="http://schemas.microsoft.com/office/powerpoint/2010/main" val="2515527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D04E4035-2953-439C-B027-647CC8AAFBF6}" type="datetimeFigureOut">
              <a:rPr lang="en-US" smtClean="0"/>
              <a:t>7/11/2025</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3BCD97E7-D94C-48CD-8834-71430306F5F5}" type="slidenum">
              <a:rPr lang="en-US" smtClean="0"/>
              <a:t>‹#›</a:t>
            </a:fld>
            <a:endParaRPr lang="en-US"/>
          </a:p>
        </p:txBody>
      </p:sp>
    </p:spTree>
    <p:extLst>
      <p:ext uri="{BB962C8B-B14F-4D97-AF65-F5344CB8AC3E}">
        <p14:creationId xmlns:p14="http://schemas.microsoft.com/office/powerpoint/2010/main" val="27725779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04E4035-2953-439C-B027-647CC8AAFBF6}" type="datetimeFigureOut">
              <a:rPr lang="en-US" smtClean="0"/>
              <a:t>7/11/2025</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3BCD97E7-D94C-48CD-8834-71430306F5F5}" type="slidenum">
              <a:rPr lang="en-US" smtClean="0"/>
              <a:t>‹#›</a:t>
            </a:fld>
            <a:endParaRPr lang="en-US"/>
          </a:p>
        </p:txBody>
      </p:sp>
    </p:spTree>
    <p:extLst>
      <p:ext uri="{BB962C8B-B14F-4D97-AF65-F5344CB8AC3E}">
        <p14:creationId xmlns:p14="http://schemas.microsoft.com/office/powerpoint/2010/main" val="1570951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D04E4035-2953-439C-B027-647CC8AAFBF6}" type="datetimeFigureOut">
              <a:rPr lang="en-US" smtClean="0"/>
              <a:t>7/11/2025</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3BCD97E7-D94C-48CD-8834-71430306F5F5}" type="slidenum">
              <a:rPr lang="en-US" smtClean="0"/>
              <a:t>‹#›</a:t>
            </a:fld>
            <a:endParaRPr lang="en-US"/>
          </a:p>
        </p:txBody>
      </p:sp>
    </p:spTree>
    <p:extLst>
      <p:ext uri="{BB962C8B-B14F-4D97-AF65-F5344CB8AC3E}">
        <p14:creationId xmlns:p14="http://schemas.microsoft.com/office/powerpoint/2010/main" val="2599315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04E4035-2953-439C-B027-647CC8AAFBF6}" type="datetimeFigureOut">
              <a:rPr lang="en-US" smtClean="0"/>
              <a:t>7/11/2025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CD97E7-D94C-48CD-8834-71430306F5F5}" type="slidenum">
              <a:rPr lang="en-US" smtClean="0"/>
              <a:t>‹#›</a:t>
            </a:fld>
            <a:endParaRPr lang="en-US"/>
          </a:p>
        </p:txBody>
      </p:sp>
    </p:spTree>
    <p:extLst>
      <p:ext uri="{BB962C8B-B14F-4D97-AF65-F5344CB8AC3E}">
        <p14:creationId xmlns:p14="http://schemas.microsoft.com/office/powerpoint/2010/main" val="4071928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04E4035-2953-439C-B027-647CC8AAFBF6}" type="datetimeFigureOut">
              <a:rPr lang="en-US" smtClean="0"/>
              <a:t>7/11/2025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CD97E7-D94C-48CD-8834-71430306F5F5}" type="slidenum">
              <a:rPr lang="en-US" smtClean="0"/>
              <a:t>‹#›</a:t>
            </a:fld>
            <a:endParaRPr lang="en-US"/>
          </a:p>
        </p:txBody>
      </p:sp>
    </p:spTree>
    <p:extLst>
      <p:ext uri="{BB962C8B-B14F-4D97-AF65-F5344CB8AC3E}">
        <p14:creationId xmlns:p14="http://schemas.microsoft.com/office/powerpoint/2010/main" val="2562780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D04E4035-2953-439C-B027-647CC8AAFBF6}"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CD97E7-D94C-48CD-8834-71430306F5F5}" type="slidenum">
              <a:rPr lang="en-US" smtClean="0"/>
              <a:t>‹#›</a:t>
            </a:fld>
            <a:endParaRPr lang="en-US"/>
          </a:p>
        </p:txBody>
      </p:sp>
    </p:spTree>
    <p:extLst>
      <p:ext uri="{BB962C8B-B14F-4D97-AF65-F5344CB8AC3E}">
        <p14:creationId xmlns:p14="http://schemas.microsoft.com/office/powerpoint/2010/main" val="23246220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D04E4035-2953-439C-B027-647CC8AAFBF6}"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CD97E7-D94C-48CD-8834-71430306F5F5}"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8818010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04E4035-2953-439C-B027-647CC8AAFBF6}"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CD97E7-D94C-48CD-8834-71430306F5F5}" type="slidenum">
              <a:rPr lang="en-US" smtClean="0"/>
              <a:t>‹#›</a:t>
            </a:fld>
            <a:endParaRPr lang="en-US"/>
          </a:p>
        </p:txBody>
      </p:sp>
    </p:spTree>
    <p:extLst>
      <p:ext uri="{BB962C8B-B14F-4D97-AF65-F5344CB8AC3E}">
        <p14:creationId xmlns:p14="http://schemas.microsoft.com/office/powerpoint/2010/main" val="28151750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04E4035-2953-439C-B027-647CC8AAFBF6}" type="datetimeFigureOut">
              <a:rPr lang="en-US" smtClean="0"/>
              <a:t>7/11/2025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CD97E7-D94C-48CD-8834-71430306F5F5}" type="slidenum">
              <a:rPr lang="en-US" smtClean="0"/>
              <a:t>‹#›</a:t>
            </a:fld>
            <a:endParaRPr lang="en-US"/>
          </a:p>
        </p:txBody>
      </p:sp>
    </p:spTree>
    <p:extLst>
      <p:ext uri="{BB962C8B-B14F-4D97-AF65-F5344CB8AC3E}">
        <p14:creationId xmlns:p14="http://schemas.microsoft.com/office/powerpoint/2010/main" val="20223736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04E4035-2953-439C-B027-647CC8AAFBF6}" type="datetimeFigureOut">
              <a:rPr lang="en-US" smtClean="0"/>
              <a:t>7/11/2025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CD97E7-D94C-48CD-8834-71430306F5F5}" type="slidenum">
              <a:rPr lang="en-US" smtClean="0"/>
              <a:t>‹#›</a:t>
            </a:fld>
            <a:endParaRPr lang="en-US"/>
          </a:p>
        </p:txBody>
      </p:sp>
    </p:spTree>
    <p:extLst>
      <p:ext uri="{BB962C8B-B14F-4D97-AF65-F5344CB8AC3E}">
        <p14:creationId xmlns:p14="http://schemas.microsoft.com/office/powerpoint/2010/main" val="19456646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4E4035-2953-439C-B027-647CC8AAFBF6}"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CD97E7-D94C-48CD-8834-71430306F5F5}" type="slidenum">
              <a:rPr lang="en-US" smtClean="0"/>
              <a:t>‹#›</a:t>
            </a:fld>
            <a:endParaRPr lang="en-US"/>
          </a:p>
        </p:txBody>
      </p:sp>
    </p:spTree>
    <p:extLst>
      <p:ext uri="{BB962C8B-B14F-4D97-AF65-F5344CB8AC3E}">
        <p14:creationId xmlns:p14="http://schemas.microsoft.com/office/powerpoint/2010/main" val="36788390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4E4035-2953-439C-B027-647CC8AAFBF6}"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CD97E7-D94C-48CD-8834-71430306F5F5}" type="slidenum">
              <a:rPr lang="en-US" smtClean="0"/>
              <a:t>‹#›</a:t>
            </a:fld>
            <a:endParaRPr lang="en-US"/>
          </a:p>
        </p:txBody>
      </p:sp>
    </p:spTree>
    <p:extLst>
      <p:ext uri="{BB962C8B-B14F-4D97-AF65-F5344CB8AC3E}">
        <p14:creationId xmlns:p14="http://schemas.microsoft.com/office/powerpoint/2010/main" val="13589254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Introduction">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0E9CD025-EB32-0D45-88E8-6B9BA9843458}"/>
              </a:ext>
            </a:extLst>
          </p:cNvPr>
          <p:cNvSpPr>
            <a:spLocks noGrp="1"/>
          </p:cNvSpPr>
          <p:nvPr>
            <p:ph type="pic" sz="quarter" idx="10"/>
          </p:nvPr>
        </p:nvSpPr>
        <p:spPr>
          <a:xfrm>
            <a:off x="1690424" y="1913505"/>
            <a:ext cx="2309546" cy="2309546"/>
          </a:xfrm>
          <a:prstGeom prst="ellipse">
            <a:avLst/>
          </a:prstGeom>
          <a:blipFill>
            <a:blip r:embed="rId2"/>
            <a:srcRect/>
            <a:stretch>
              <a:fillRect/>
            </a:stretch>
          </a:blipFill>
        </p:spPr>
        <p:txBody>
          <a:bodyPr/>
          <a:lstStyle>
            <a:lvl1pPr>
              <a:defRPr sz="1500"/>
            </a:lvl1pPr>
          </a:lstStyle>
          <a:p>
            <a:endParaRPr lang="en-UA"/>
          </a:p>
        </p:txBody>
      </p:sp>
    </p:spTree>
    <p:extLst>
      <p:ext uri="{BB962C8B-B14F-4D97-AF65-F5344CB8AC3E}">
        <p14:creationId xmlns:p14="http://schemas.microsoft.com/office/powerpoint/2010/main" val="1564073879"/>
      </p:ext>
    </p:extLst>
  </p:cSld>
  <p:clrMapOvr>
    <a:masterClrMapping/>
  </p:clrMapOvr>
  <p:transition spd="med" advClick="0" advTm="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04E4035-2953-439C-B027-647CC8AAFBF6}" type="datetimeFigureOut">
              <a:rPr lang="en-US" smtClean="0"/>
              <a:t>7/11/2025</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BCD97E7-D94C-48CD-8834-71430306F5F5}" type="slidenum">
              <a:rPr lang="en-US" smtClean="0"/>
              <a:t>‹#›</a:t>
            </a:fld>
            <a:endParaRPr lang="en-US"/>
          </a:p>
        </p:txBody>
      </p:sp>
    </p:spTree>
    <p:extLst>
      <p:ext uri="{BB962C8B-B14F-4D97-AF65-F5344CB8AC3E}">
        <p14:creationId xmlns:p14="http://schemas.microsoft.com/office/powerpoint/2010/main" val="858455391"/>
      </p:ext>
    </p:extLst>
  </p:cSld>
  <p:clrMap bg1="dk1" tx1="lt1" bg2="dk2" tx2="lt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 id="2147483735" r:id="rId17"/>
    <p:sldLayoutId id="2147483736" r:id="rId18"/>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audio" Target="../media/media1.wav"/><Relationship Id="rId7" Type="http://schemas.openxmlformats.org/officeDocument/2006/relationships/image" Target="../media/image9.png"/><Relationship Id="rId2" Type="http://schemas.microsoft.com/office/2007/relationships/media" Target="../media/media1.wav"/><Relationship Id="rId1" Type="http://schemas.openxmlformats.org/officeDocument/2006/relationships/tags" Target="../tags/tag1.xml"/><Relationship Id="rId6" Type="http://schemas.openxmlformats.org/officeDocument/2006/relationships/image" Target="../media/image8.png"/><Relationship Id="rId5" Type="http://schemas.openxmlformats.org/officeDocument/2006/relationships/notesSlide" Target="../notesSlides/notesSlide1.xml"/><Relationship Id="rId4"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audio" Target="../media/media2.wav"/><Relationship Id="rId2" Type="http://schemas.microsoft.com/office/2007/relationships/media" Target="../media/media2.wav"/><Relationship Id="rId1" Type="http://schemas.openxmlformats.org/officeDocument/2006/relationships/tags" Target="../tags/tag2.xml"/><Relationship Id="rId5" Type="http://schemas.openxmlformats.org/officeDocument/2006/relationships/image" Target="../media/image9.png"/><Relationship Id="rId4"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audio" Target="../media/media3.wav"/><Relationship Id="rId2" Type="http://schemas.microsoft.com/office/2007/relationships/media" Target="../media/media3.wav"/><Relationship Id="rId1" Type="http://schemas.openxmlformats.org/officeDocument/2006/relationships/tags" Target="../tags/tag3.xml"/><Relationship Id="rId5" Type="http://schemas.openxmlformats.org/officeDocument/2006/relationships/image" Target="../media/image9.png"/><Relationship Id="rId4"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157BB48-09D3-43A1-BB03-6D69DDBCF7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39484760"/>
      </p:ext>
    </p:extLst>
  </p:cSld>
  <p:clrMapOvr>
    <a:masterClrMapping/>
  </p:clrMapOvr>
  <p:transition spd="slow" advClick="0" advTm="2000">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AA3A1D-5E25-4C3A-B288-C445AF0DAA2D}"/>
              </a:ext>
            </a:extLst>
          </p:cNvPr>
          <p:cNvPicPr>
            <a:picLocks noChangeAspect="1"/>
          </p:cNvPicPr>
          <p:nvPr/>
        </p:nvPicPr>
        <p:blipFill>
          <a:blip r:embed="rId6"/>
          <a:stretch>
            <a:fillRect/>
          </a:stretch>
        </p:blipFill>
        <p:spPr>
          <a:xfrm>
            <a:off x="186393" y="1803400"/>
            <a:ext cx="5970856" cy="3358606"/>
          </a:xfrm>
          <a:prstGeom prst="rect">
            <a:avLst/>
          </a:prstGeom>
        </p:spPr>
      </p:pic>
      <p:sp>
        <p:nvSpPr>
          <p:cNvPr id="43" name="Change your…"/>
          <p:cNvSpPr/>
          <p:nvPr/>
        </p:nvSpPr>
        <p:spPr>
          <a:xfrm>
            <a:off x="847832" y="358090"/>
            <a:ext cx="4682094" cy="11079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p>
            <a:pPr algn="ctr" defTabSz="577850">
              <a:lnSpc>
                <a:spcPct val="90000"/>
              </a:lnSpc>
              <a:defRPr sz="8000" b="1">
                <a:solidFill>
                  <a:srgbClr val="FFFFFF"/>
                </a:solidFill>
              </a:defRPr>
            </a:pPr>
            <a:r>
              <a:rPr lang="en-US" sz="4000" dirty="0">
                <a:latin typeface="Calibri" panose="020F0502020204030204" pitchFamily="34" charset="0"/>
                <a:ea typeface="Calibri" panose="020F0502020204030204" pitchFamily="34" charset="0"/>
                <a:cs typeface="Calibri" panose="020F0502020204030204" pitchFamily="34" charset="0"/>
              </a:rPr>
              <a:t>Evolution of </a:t>
            </a:r>
          </a:p>
          <a:p>
            <a:pPr algn="ctr" defTabSz="577850">
              <a:lnSpc>
                <a:spcPct val="90000"/>
              </a:lnSpc>
              <a:defRPr sz="8000" b="1">
                <a:solidFill>
                  <a:srgbClr val="FFFFFF"/>
                </a:solidFill>
              </a:defRPr>
            </a:pPr>
            <a:r>
              <a:rPr lang="en-US" sz="4000" dirty="0">
                <a:latin typeface="Calibri" panose="020F0502020204030204" pitchFamily="34" charset="0"/>
                <a:ea typeface="Calibri" panose="020F0502020204030204" pitchFamily="34" charset="0"/>
                <a:cs typeface="Calibri" panose="020F0502020204030204" pitchFamily="34" charset="0"/>
              </a:rPr>
              <a:t>Project Management</a:t>
            </a:r>
            <a:endParaRPr sz="4000" dirty="0">
              <a:latin typeface="Calibri" panose="020F0502020204030204" pitchFamily="34" charset="0"/>
              <a:ea typeface="Calibri" panose="020F0502020204030204" pitchFamily="34" charset="0"/>
              <a:cs typeface="Calibri" panose="020F0502020204030204" pitchFamily="34" charset="0"/>
            </a:endParaRPr>
          </a:p>
        </p:txBody>
      </p:sp>
      <p:pic>
        <p:nvPicPr>
          <p:cNvPr id="2" name="1-1">
            <a:hlinkClick r:id="" action="ppaction://media"/>
            <a:extLst>
              <a:ext uri="{FF2B5EF4-FFF2-40B4-BE49-F238E27FC236}">
                <a16:creationId xmlns:a16="http://schemas.microsoft.com/office/drawing/2014/main" id="{5352891F-B7EF-4D3B-B92B-DE450F92C6A1}"/>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5557627" y="7124700"/>
            <a:ext cx="609600" cy="609600"/>
          </a:xfrm>
          <a:prstGeom prst="rect">
            <a:avLst/>
          </a:prstGeom>
        </p:spPr>
      </p:pic>
      <p:grpSp>
        <p:nvGrpSpPr>
          <p:cNvPr id="24" name="Group 23">
            <a:extLst>
              <a:ext uri="{FF2B5EF4-FFF2-40B4-BE49-F238E27FC236}">
                <a16:creationId xmlns:a16="http://schemas.microsoft.com/office/drawing/2014/main" id="{3086BAC2-2D17-4A52-88E2-ACFA208B2CFE}"/>
              </a:ext>
            </a:extLst>
          </p:cNvPr>
          <p:cNvGrpSpPr/>
          <p:nvPr/>
        </p:nvGrpSpPr>
        <p:grpSpPr>
          <a:xfrm>
            <a:off x="-1230924" y="-1261403"/>
            <a:ext cx="14653847" cy="9170964"/>
            <a:chOff x="-1230924" y="-1261403"/>
            <a:chExt cx="14653847" cy="9170964"/>
          </a:xfrm>
          <a:solidFill>
            <a:schemeClr val="tx1">
              <a:alpha val="7000"/>
            </a:schemeClr>
          </a:solidFill>
        </p:grpSpPr>
        <p:sp>
          <p:nvSpPr>
            <p:cNvPr id="25" name="Circle: Hollow 24">
              <a:extLst>
                <a:ext uri="{FF2B5EF4-FFF2-40B4-BE49-F238E27FC236}">
                  <a16:creationId xmlns:a16="http://schemas.microsoft.com/office/drawing/2014/main" id="{E03A891A-8C81-4008-9C7E-3E1D4BAC050E}"/>
                </a:ext>
              </a:extLst>
            </p:cNvPr>
            <p:cNvSpPr/>
            <p:nvPr/>
          </p:nvSpPr>
          <p:spPr>
            <a:xfrm>
              <a:off x="-1230924" y="4141177"/>
              <a:ext cx="3768384" cy="3768384"/>
            </a:xfrm>
            <a:prstGeom prst="donut">
              <a:avLst>
                <a:gd name="adj" fmla="val 2091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26" name="Circle: Hollow 25">
              <a:extLst>
                <a:ext uri="{FF2B5EF4-FFF2-40B4-BE49-F238E27FC236}">
                  <a16:creationId xmlns:a16="http://schemas.microsoft.com/office/drawing/2014/main" id="{E3B80ABA-4DBB-4242-B03F-64E9B1C9EB1D}"/>
                </a:ext>
              </a:extLst>
            </p:cNvPr>
            <p:cNvSpPr/>
            <p:nvPr/>
          </p:nvSpPr>
          <p:spPr>
            <a:xfrm>
              <a:off x="9654539" y="-1261403"/>
              <a:ext cx="3768384" cy="3768384"/>
            </a:xfrm>
            <a:prstGeom prst="donut">
              <a:avLst>
                <a:gd name="adj" fmla="val 2091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27" name="Oval 26">
              <a:extLst>
                <a:ext uri="{FF2B5EF4-FFF2-40B4-BE49-F238E27FC236}">
                  <a16:creationId xmlns:a16="http://schemas.microsoft.com/office/drawing/2014/main" id="{6A23B831-ED6C-4FCB-BF19-613BF71905C0}"/>
                </a:ext>
              </a:extLst>
            </p:cNvPr>
            <p:cNvSpPr/>
            <p:nvPr/>
          </p:nvSpPr>
          <p:spPr>
            <a:xfrm>
              <a:off x="9039866" y="4602512"/>
              <a:ext cx="1229345" cy="12293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8" name="Oval 27">
              <a:extLst>
                <a:ext uri="{FF2B5EF4-FFF2-40B4-BE49-F238E27FC236}">
                  <a16:creationId xmlns:a16="http://schemas.microsoft.com/office/drawing/2014/main" id="{E7F697CC-C1E2-4BA3-A1D9-18A9F18E7109}"/>
                </a:ext>
              </a:extLst>
            </p:cNvPr>
            <p:cNvSpPr/>
            <p:nvPr/>
          </p:nvSpPr>
          <p:spPr>
            <a:xfrm>
              <a:off x="10309570" y="3416322"/>
              <a:ext cx="493247" cy="4932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9" name="Oval 28">
              <a:extLst>
                <a:ext uri="{FF2B5EF4-FFF2-40B4-BE49-F238E27FC236}">
                  <a16:creationId xmlns:a16="http://schemas.microsoft.com/office/drawing/2014/main" id="{3A486B7D-BDAB-46EB-8461-C5F19E73A6F6}"/>
                </a:ext>
              </a:extLst>
            </p:cNvPr>
            <p:cNvSpPr/>
            <p:nvPr/>
          </p:nvSpPr>
          <p:spPr>
            <a:xfrm>
              <a:off x="11045484" y="4737114"/>
              <a:ext cx="201636" cy="2016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0" name="Oval 29">
              <a:extLst>
                <a:ext uri="{FF2B5EF4-FFF2-40B4-BE49-F238E27FC236}">
                  <a16:creationId xmlns:a16="http://schemas.microsoft.com/office/drawing/2014/main" id="{483FDE88-CF23-4528-8421-5A3A0502CC32}"/>
                </a:ext>
              </a:extLst>
            </p:cNvPr>
            <p:cNvSpPr/>
            <p:nvPr/>
          </p:nvSpPr>
          <p:spPr>
            <a:xfrm>
              <a:off x="11247120" y="6025369"/>
              <a:ext cx="493247" cy="4932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1" name="Oval 30">
              <a:extLst>
                <a:ext uri="{FF2B5EF4-FFF2-40B4-BE49-F238E27FC236}">
                  <a16:creationId xmlns:a16="http://schemas.microsoft.com/office/drawing/2014/main" id="{D6BDB06E-C7F8-4ABB-ADC6-38ED7A87A276}"/>
                </a:ext>
              </a:extLst>
            </p:cNvPr>
            <p:cNvSpPr/>
            <p:nvPr/>
          </p:nvSpPr>
          <p:spPr>
            <a:xfrm>
              <a:off x="10603524" y="5621034"/>
              <a:ext cx="201636" cy="2016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2" name="Oval 31">
              <a:extLst>
                <a:ext uri="{FF2B5EF4-FFF2-40B4-BE49-F238E27FC236}">
                  <a16:creationId xmlns:a16="http://schemas.microsoft.com/office/drawing/2014/main" id="{FE7C1D79-8F69-432D-8FA6-E29D7678A2A0}"/>
                </a:ext>
              </a:extLst>
            </p:cNvPr>
            <p:cNvSpPr/>
            <p:nvPr/>
          </p:nvSpPr>
          <p:spPr>
            <a:xfrm>
              <a:off x="653268" y="622789"/>
              <a:ext cx="1229345" cy="12293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3" name="Oval 32">
              <a:extLst>
                <a:ext uri="{FF2B5EF4-FFF2-40B4-BE49-F238E27FC236}">
                  <a16:creationId xmlns:a16="http://schemas.microsoft.com/office/drawing/2014/main" id="{0ACC7672-838C-402E-9F03-D5DB2570083B}"/>
                </a:ext>
              </a:extLst>
            </p:cNvPr>
            <p:cNvSpPr/>
            <p:nvPr/>
          </p:nvSpPr>
          <p:spPr>
            <a:xfrm>
              <a:off x="3113537" y="990837"/>
              <a:ext cx="493247" cy="4932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4" name="Oval 33">
              <a:extLst>
                <a:ext uri="{FF2B5EF4-FFF2-40B4-BE49-F238E27FC236}">
                  <a16:creationId xmlns:a16="http://schemas.microsoft.com/office/drawing/2014/main" id="{B273EFC3-A257-4C0B-BE7E-DBEDD78493B0}"/>
                </a:ext>
              </a:extLst>
            </p:cNvPr>
            <p:cNvSpPr/>
            <p:nvPr/>
          </p:nvSpPr>
          <p:spPr>
            <a:xfrm>
              <a:off x="2465364" y="2397774"/>
              <a:ext cx="201636" cy="2016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5" name="Oval 34">
              <a:extLst>
                <a:ext uri="{FF2B5EF4-FFF2-40B4-BE49-F238E27FC236}">
                  <a16:creationId xmlns:a16="http://schemas.microsoft.com/office/drawing/2014/main" id="{639049C4-C219-4CF8-AAF1-3E725F114D12}"/>
                </a:ext>
              </a:extLst>
            </p:cNvPr>
            <p:cNvSpPr/>
            <p:nvPr/>
          </p:nvSpPr>
          <p:spPr>
            <a:xfrm>
              <a:off x="7576387" y="963504"/>
              <a:ext cx="698933" cy="6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6" name="Oval 35">
              <a:extLst>
                <a:ext uri="{FF2B5EF4-FFF2-40B4-BE49-F238E27FC236}">
                  <a16:creationId xmlns:a16="http://schemas.microsoft.com/office/drawing/2014/main" id="{9B7539D9-D308-4672-AACF-72A774E5B87D}"/>
                </a:ext>
              </a:extLst>
            </p:cNvPr>
            <p:cNvSpPr/>
            <p:nvPr/>
          </p:nvSpPr>
          <p:spPr>
            <a:xfrm>
              <a:off x="4627445" y="4922101"/>
              <a:ext cx="698933" cy="6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7" name="Oval 36">
              <a:extLst>
                <a:ext uri="{FF2B5EF4-FFF2-40B4-BE49-F238E27FC236}">
                  <a16:creationId xmlns:a16="http://schemas.microsoft.com/office/drawing/2014/main" id="{4D83CF05-CEDE-4A3C-8EBA-B034F1CEEC5C}"/>
                </a:ext>
              </a:extLst>
            </p:cNvPr>
            <p:cNvSpPr/>
            <p:nvPr/>
          </p:nvSpPr>
          <p:spPr>
            <a:xfrm>
              <a:off x="7416363" y="4602513"/>
              <a:ext cx="464338" cy="464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8" name="Oval 37">
              <a:extLst>
                <a:ext uri="{FF2B5EF4-FFF2-40B4-BE49-F238E27FC236}">
                  <a16:creationId xmlns:a16="http://schemas.microsoft.com/office/drawing/2014/main" id="{85279649-9AE3-4E42-BD33-513FB4E0C683}"/>
                </a:ext>
              </a:extLst>
            </p:cNvPr>
            <p:cNvSpPr/>
            <p:nvPr/>
          </p:nvSpPr>
          <p:spPr>
            <a:xfrm>
              <a:off x="5543676" y="1804538"/>
              <a:ext cx="464338" cy="464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grpSp>
      <p:grpSp>
        <p:nvGrpSpPr>
          <p:cNvPr id="8" name="Group 7">
            <a:extLst>
              <a:ext uri="{FF2B5EF4-FFF2-40B4-BE49-F238E27FC236}">
                <a16:creationId xmlns:a16="http://schemas.microsoft.com/office/drawing/2014/main" id="{F109BBCC-D651-4155-8699-25FB402446B3}"/>
              </a:ext>
            </a:extLst>
          </p:cNvPr>
          <p:cNvGrpSpPr/>
          <p:nvPr/>
        </p:nvGrpSpPr>
        <p:grpSpPr>
          <a:xfrm>
            <a:off x="6866963" y="528918"/>
            <a:ext cx="4682094" cy="5496451"/>
            <a:chOff x="6866963" y="528918"/>
            <a:chExt cx="4682094" cy="5496451"/>
          </a:xfrm>
        </p:grpSpPr>
        <p:sp>
          <p:nvSpPr>
            <p:cNvPr id="6" name="Rectangle: Rounded Corners 5">
              <a:extLst>
                <a:ext uri="{FF2B5EF4-FFF2-40B4-BE49-F238E27FC236}">
                  <a16:creationId xmlns:a16="http://schemas.microsoft.com/office/drawing/2014/main" id="{F20A1B2F-ABC2-4F06-A69F-214D0587DD74}"/>
                </a:ext>
              </a:extLst>
            </p:cNvPr>
            <p:cNvSpPr/>
            <p:nvPr/>
          </p:nvSpPr>
          <p:spPr>
            <a:xfrm>
              <a:off x="6866963" y="528918"/>
              <a:ext cx="4682094" cy="5496451"/>
            </a:xfrm>
            <a:prstGeom prst="roundRect">
              <a:avLst>
                <a:gd name="adj" fmla="val 12072"/>
              </a:avLst>
            </a:prstGeom>
            <a:solidFill>
              <a:schemeClr val="bg1"/>
            </a:solidFill>
            <a:effectLst>
              <a:outerShdw blurRad="50800" dist="38100" dir="5400000" algn="t" rotWithShape="0">
                <a:prstClr val="black"/>
              </a:outerShdw>
            </a:effectLst>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89D639F8-E8F1-4C5F-8192-D3C2AF41BFF7}"/>
                </a:ext>
              </a:extLst>
            </p:cNvPr>
            <p:cNvGrpSpPr/>
            <p:nvPr/>
          </p:nvGrpSpPr>
          <p:grpSpPr>
            <a:xfrm>
              <a:off x="6923126" y="729409"/>
              <a:ext cx="4605921" cy="4850660"/>
              <a:chOff x="6869339" y="1015159"/>
              <a:chExt cx="4605921" cy="4850660"/>
            </a:xfrm>
          </p:grpSpPr>
          <p:sp>
            <p:nvSpPr>
              <p:cNvPr id="44" name="Lorem ipsum, or lipsum as it is sometimes known, is dummy text used in laying out print, graphic or web designs. The passage is attributed to an unknown typesetter in the 15th century who is thought to have scrambled parts of Cicero's De Finibus Bonorum "/>
              <p:cNvSpPr/>
              <p:nvPr/>
            </p:nvSpPr>
            <p:spPr>
              <a:xfrm>
                <a:off x="6878304" y="1015159"/>
                <a:ext cx="4596956" cy="2462213"/>
              </a:xfrm>
              <a:prstGeom prst="rect">
                <a:avLst/>
              </a:prstGeom>
              <a:ln w="12700"/>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gn="r" defTabSz="952500">
                  <a:lnSpc>
                    <a:spcPct val="130000"/>
                  </a:lnSpc>
                  <a:buClr>
                    <a:srgbClr val="E9F6FA"/>
                  </a:buClr>
                  <a:defRPr sz="3000">
                    <a:solidFill>
                      <a:srgbClr val="A9AFC3"/>
                    </a:solidFill>
                    <a:uFill>
                      <a:solidFill>
                        <a:srgbClr val="323C40"/>
                      </a:solidFill>
                    </a:uFill>
                  </a:defRPr>
                </a:lvl1pPr>
              </a:lstStyle>
              <a:p>
                <a:pPr algn="ctr">
                  <a:lnSpc>
                    <a:spcPct val="100000"/>
                  </a:lnSpc>
                </a:pPr>
                <a:r>
                  <a:rPr lang="en-US" sz="2700" b="1" dirty="0">
                    <a:solidFill>
                      <a:schemeClr val="tx1"/>
                    </a:solidFill>
                    <a:latin typeface="Calibri" panose="020F0502020204030204" pitchFamily="34" charset="0"/>
                    <a:ea typeface="Calibri" panose="020F0502020204030204" pitchFamily="34" charset="0"/>
                    <a:cs typeface="Calibri" panose="020F0502020204030204" pitchFamily="34" charset="0"/>
                  </a:rPr>
                  <a:t>The Genesis of </a:t>
                </a:r>
              </a:p>
              <a:p>
                <a:pPr algn="ctr">
                  <a:lnSpc>
                    <a:spcPct val="100000"/>
                  </a:lnSpc>
                </a:pPr>
                <a:r>
                  <a:rPr lang="en-US" sz="2700" b="1" dirty="0">
                    <a:solidFill>
                      <a:schemeClr val="tx1"/>
                    </a:solidFill>
                    <a:latin typeface="Calibri" panose="020F0502020204030204" pitchFamily="34" charset="0"/>
                    <a:ea typeface="Calibri" panose="020F0502020204030204" pitchFamily="34" charset="0"/>
                    <a:cs typeface="Calibri" panose="020F0502020204030204" pitchFamily="34" charset="0"/>
                  </a:rPr>
                  <a:t>Project Management</a:t>
                </a:r>
              </a:p>
              <a:p>
                <a:pPr algn="l">
                  <a:lnSpc>
                    <a:spcPct val="100000"/>
                  </a:lnSpc>
                </a:pPr>
                <a:endPar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lnSpc>
                    <a:spcPct val="100000"/>
                  </a:lnSpc>
                </a:pPr>
                <a:r>
                  <a:rPr lang="en-US" sz="2000" i="1" dirty="0">
                    <a:solidFill>
                      <a:schemeClr val="tx1"/>
                    </a:solidFill>
                    <a:latin typeface="Calibri" panose="020F0502020204030204" pitchFamily="34" charset="0"/>
                    <a:ea typeface="Calibri" panose="020F0502020204030204" pitchFamily="34" charset="0"/>
                    <a:cs typeface="Calibri" panose="020F0502020204030204" pitchFamily="34" charset="0"/>
                  </a:rPr>
                  <a:t>Proctor &amp; Gamble (P&amp;G) </a:t>
                </a:r>
                <a:r>
                  <a:rPr lang="en-US" sz="2200" i="1" dirty="0">
                    <a:solidFill>
                      <a:schemeClr val="tx1"/>
                    </a:solidFill>
                    <a:latin typeface="Calibri" panose="020F0502020204030204" pitchFamily="34" charset="0"/>
                    <a:ea typeface="Calibri" panose="020F0502020204030204" pitchFamily="34" charset="0"/>
                    <a:cs typeface="Calibri" panose="020F0502020204030204" pitchFamily="34" charset="0"/>
                  </a:rPr>
                  <a:t>– 1920s</a:t>
                </a:r>
              </a:p>
              <a:p>
                <a:pPr algn="ctr">
                  <a:lnSpc>
                    <a:spcPct val="100000"/>
                  </a:lnSpc>
                </a:pPr>
                <a:r>
                  <a:rPr lang="en-US" sz="2000" i="1" dirty="0">
                    <a:solidFill>
                      <a:schemeClr val="tx1"/>
                    </a:solidFill>
                    <a:latin typeface="Calibri" panose="020F0502020204030204" pitchFamily="34" charset="0"/>
                    <a:ea typeface="Calibri" panose="020F0502020204030204" pitchFamily="34" charset="0"/>
                    <a:cs typeface="Calibri" panose="020F0502020204030204" pitchFamily="34" charset="0"/>
                  </a:rPr>
                  <a:t>United States Air Force (USAF)</a:t>
                </a:r>
                <a:r>
                  <a:rPr lang="en-US" sz="2200" i="1" dirty="0">
                    <a:solidFill>
                      <a:schemeClr val="tx1"/>
                    </a:solidFill>
                    <a:latin typeface="Calibri" panose="020F0502020204030204" pitchFamily="34" charset="0"/>
                    <a:ea typeface="Calibri" panose="020F0502020204030204" pitchFamily="34" charset="0"/>
                    <a:cs typeface="Calibri" panose="020F0502020204030204" pitchFamily="34" charset="0"/>
                  </a:rPr>
                  <a:t> – 1950s</a:t>
                </a:r>
              </a:p>
              <a:p>
                <a:pPr algn="ctr">
                  <a:lnSpc>
                    <a:spcPct val="100000"/>
                  </a:lnSpc>
                </a:pPr>
                <a:r>
                  <a:rPr lang="en-US" sz="2000" i="1" dirty="0">
                    <a:solidFill>
                      <a:schemeClr val="tx1"/>
                    </a:solidFill>
                    <a:latin typeface="Calibri" panose="020F0502020204030204" pitchFamily="34" charset="0"/>
                    <a:ea typeface="Calibri" panose="020F0502020204030204" pitchFamily="34" charset="0"/>
                    <a:cs typeface="Calibri" panose="020F0502020204030204" pitchFamily="34" charset="0"/>
                  </a:rPr>
                  <a:t>Program Evaluation &amp; Review Charts (PERT) </a:t>
                </a:r>
                <a:r>
                  <a:rPr lang="en-US" sz="2200" i="1" dirty="0">
                    <a:solidFill>
                      <a:schemeClr val="tx1"/>
                    </a:solidFill>
                    <a:latin typeface="Calibri" panose="020F0502020204030204" pitchFamily="34" charset="0"/>
                    <a:ea typeface="Calibri" panose="020F0502020204030204" pitchFamily="34" charset="0"/>
                    <a:cs typeface="Calibri" panose="020F0502020204030204" pitchFamily="34" charset="0"/>
                  </a:rPr>
                  <a:t>– 1960s</a:t>
                </a:r>
                <a:r>
                  <a:rPr sz="2200" i="1" dirty="0">
                    <a:solidFill>
                      <a:schemeClr val="tx1"/>
                    </a:solidFill>
                    <a:latin typeface="Calibri" panose="020F0502020204030204" pitchFamily="34" charset="0"/>
                    <a:ea typeface="Calibri" panose="020F0502020204030204" pitchFamily="34" charset="0"/>
                    <a:cs typeface="Calibri" panose="020F0502020204030204" pitchFamily="34" charset="0"/>
                  </a:rPr>
                  <a:t> </a:t>
                </a:r>
              </a:p>
            </p:txBody>
          </p:sp>
          <p:sp>
            <p:nvSpPr>
              <p:cNvPr id="19" name="Lorem ipsum, or lipsum as it is sometimes known, is dummy text used in laying out print, graphic or web designs. The passage is attributed to an unknown typesetter in the 15th century who is thought to have scrambled parts of Cicero's De Finibus Bonorum ">
                <a:extLst>
                  <a:ext uri="{FF2B5EF4-FFF2-40B4-BE49-F238E27FC236}">
                    <a16:creationId xmlns:a16="http://schemas.microsoft.com/office/drawing/2014/main" id="{33AE432B-34F3-44FE-AF6E-D48C33E950C7}"/>
                  </a:ext>
                </a:extLst>
              </p:cNvPr>
              <p:cNvSpPr/>
              <p:nvPr/>
            </p:nvSpPr>
            <p:spPr>
              <a:xfrm>
                <a:off x="6869339" y="4111493"/>
                <a:ext cx="4596956" cy="1754326"/>
              </a:xfrm>
              <a:prstGeom prst="rect">
                <a:avLst/>
              </a:prstGeom>
              <a:ln w="12700"/>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gn="r" defTabSz="952500">
                  <a:lnSpc>
                    <a:spcPct val="130000"/>
                  </a:lnSpc>
                  <a:buClr>
                    <a:srgbClr val="E9F6FA"/>
                  </a:buClr>
                  <a:defRPr sz="3000">
                    <a:solidFill>
                      <a:srgbClr val="A9AFC3"/>
                    </a:solidFill>
                    <a:uFill>
                      <a:solidFill>
                        <a:srgbClr val="323C40"/>
                      </a:solidFill>
                    </a:uFill>
                  </a:defRPr>
                </a:lvl1pPr>
              </a:lstStyle>
              <a:p>
                <a:pPr algn="ctr">
                  <a:lnSpc>
                    <a:spcPct val="100000"/>
                  </a:lnSpc>
                </a:pPr>
                <a:r>
                  <a:rPr lang="en-US" sz="2700" b="1" dirty="0">
                    <a:solidFill>
                      <a:schemeClr val="tx1"/>
                    </a:solidFill>
                    <a:latin typeface="Calibri" panose="020F0502020204030204" pitchFamily="34" charset="0"/>
                    <a:ea typeface="Calibri" panose="020F0502020204030204" pitchFamily="34" charset="0"/>
                    <a:cs typeface="Calibri" panose="020F0502020204030204" pitchFamily="34" charset="0"/>
                  </a:rPr>
                  <a:t>The Need For </a:t>
                </a:r>
              </a:p>
              <a:p>
                <a:pPr algn="ctr">
                  <a:lnSpc>
                    <a:spcPct val="100000"/>
                  </a:lnSpc>
                </a:pPr>
                <a:r>
                  <a:rPr lang="en-US" sz="2700" b="1" dirty="0">
                    <a:solidFill>
                      <a:schemeClr val="tx1"/>
                    </a:solidFill>
                    <a:latin typeface="Calibri" panose="020F0502020204030204" pitchFamily="34" charset="0"/>
                    <a:ea typeface="Calibri" panose="020F0502020204030204" pitchFamily="34" charset="0"/>
                    <a:cs typeface="Calibri" panose="020F0502020204030204" pitchFamily="34" charset="0"/>
                  </a:rPr>
                  <a:t>Project Management</a:t>
                </a:r>
              </a:p>
              <a:p>
                <a:pPr algn="l">
                  <a:lnSpc>
                    <a:spcPct val="100000"/>
                  </a:lnSpc>
                </a:pPr>
                <a:endPar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lnSpc>
                    <a:spcPct val="100000"/>
                  </a:lnSpc>
                </a:pPr>
                <a:r>
                  <a:rPr lang="en-US" sz="2000" i="1" dirty="0">
                    <a:solidFill>
                      <a:schemeClr val="tx1"/>
                    </a:solidFill>
                    <a:latin typeface="Calibri" panose="020F0502020204030204" pitchFamily="34" charset="0"/>
                    <a:ea typeface="Calibri" panose="020F0502020204030204" pitchFamily="34" charset="0"/>
                    <a:cs typeface="Calibri" panose="020F0502020204030204" pitchFamily="34" charset="0"/>
                  </a:rPr>
                  <a:t>Standardized Principles, Processes &amp; Policies</a:t>
                </a:r>
              </a:p>
              <a:p>
                <a:pPr algn="ctr">
                  <a:lnSpc>
                    <a:spcPct val="100000"/>
                  </a:lnSpc>
                </a:pPr>
                <a:r>
                  <a:rPr lang="en-US" sz="2000" i="1" dirty="0">
                    <a:solidFill>
                      <a:schemeClr val="tx1"/>
                    </a:solidFill>
                    <a:latin typeface="Calibri" panose="020F0502020204030204" pitchFamily="34" charset="0"/>
                    <a:ea typeface="Calibri" panose="020F0502020204030204" pitchFamily="34" charset="0"/>
                    <a:cs typeface="Calibri" panose="020F0502020204030204" pitchFamily="34" charset="0"/>
                  </a:rPr>
                  <a:t>Formalized Structure &amp; Approach</a:t>
                </a:r>
                <a:endParaRPr sz="2200" i="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grpSp>
    </p:spTree>
    <p:custDataLst>
      <p:tags r:id="rId1"/>
    </p:custDataLst>
  </p:cSld>
  <p:clrMapOvr>
    <a:masterClrMapping/>
  </p:clrMapOvr>
  <p:transition spd="slow" advClick="0" advTm="140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9660" fill="hold"/>
                                        <p:tgtEl>
                                          <p:spTgt spid="2"/>
                                        </p:tgtEl>
                                      </p:cBhvr>
                                    </p:cmd>
                                  </p:childTnLst>
                                </p:cTn>
                              </p:par>
                              <p:par>
                                <p:cTn id="7" presetID="42"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1000"/>
                                        <p:tgtEl>
                                          <p:spTgt spid="8"/>
                                        </p:tgtEl>
                                      </p:cBhvr>
                                    </p:animEffect>
                                    <p:anim calcmode="lin" valueType="num">
                                      <p:cBhvr>
                                        <p:cTn id="10" dur="1000" fill="hold"/>
                                        <p:tgtEl>
                                          <p:spTgt spid="8"/>
                                        </p:tgtEl>
                                        <p:attrNameLst>
                                          <p:attrName>ppt_x</p:attrName>
                                        </p:attrNameLst>
                                      </p:cBhvr>
                                      <p:tavLst>
                                        <p:tav tm="0">
                                          <p:val>
                                            <p:strVal val="#ppt_x"/>
                                          </p:val>
                                        </p:tav>
                                        <p:tav tm="100000">
                                          <p:val>
                                            <p:strVal val="#ppt_x"/>
                                          </p:val>
                                        </p:tav>
                                      </p:tavLst>
                                    </p:anim>
                                    <p:anim calcmode="lin" valueType="num">
                                      <p:cBhvr>
                                        <p:cTn id="1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0F489A76-266F-4335-8A4F-E9AD6D85BD16}"/>
              </a:ext>
            </a:extLst>
          </p:cNvPr>
          <p:cNvGrpSpPr/>
          <p:nvPr/>
        </p:nvGrpSpPr>
        <p:grpSpPr>
          <a:xfrm>
            <a:off x="467093" y="577964"/>
            <a:ext cx="2334652" cy="5909894"/>
            <a:chOff x="626747" y="577964"/>
            <a:chExt cx="2334652" cy="5909894"/>
          </a:xfrm>
          <a:effectLst>
            <a:outerShdw blurRad="50800" dist="38100" dir="5400000" algn="t" rotWithShape="0">
              <a:prstClr val="black">
                <a:alpha val="40000"/>
              </a:prstClr>
            </a:outerShdw>
          </a:effectLst>
        </p:grpSpPr>
        <p:sp>
          <p:nvSpPr>
            <p:cNvPr id="5" name="Rectangle: Rounded Corners 4">
              <a:extLst>
                <a:ext uri="{FF2B5EF4-FFF2-40B4-BE49-F238E27FC236}">
                  <a16:creationId xmlns:a16="http://schemas.microsoft.com/office/drawing/2014/main" id="{455C37D8-73D2-4A12-B7D2-106BAC4A548D}"/>
                </a:ext>
              </a:extLst>
            </p:cNvPr>
            <p:cNvSpPr/>
            <p:nvPr/>
          </p:nvSpPr>
          <p:spPr>
            <a:xfrm>
              <a:off x="626747" y="577964"/>
              <a:ext cx="2334652" cy="5909894"/>
            </a:xfrm>
            <a:prstGeom prst="roundRect">
              <a:avLst/>
            </a:prstGeom>
            <a:effectLst>
              <a:outerShdw blurRad="50800" dist="38100" dir="5400000" algn="t"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4" name="Lorem ipsum, or lipsum as it is sometimes known, is dummy text used in laying out print, graphic or web designs. The passage is attributed to an unknown typesetter in the 15th century who is thought to have scrambled parts of Cicero's De Finibus Bonorum "/>
            <p:cNvSpPr/>
            <p:nvPr/>
          </p:nvSpPr>
          <p:spPr>
            <a:xfrm>
              <a:off x="678985" y="1556080"/>
              <a:ext cx="2234546" cy="2574807"/>
            </a:xfrm>
            <a:prstGeom prst="rect">
              <a:avLst/>
            </a:prstGeom>
            <a:ln w="12700"/>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gn="r" defTabSz="952500">
                <a:lnSpc>
                  <a:spcPct val="130000"/>
                </a:lnSpc>
                <a:buClr>
                  <a:srgbClr val="E9F6FA"/>
                </a:buClr>
                <a:defRPr sz="3000">
                  <a:solidFill>
                    <a:srgbClr val="A9AFC3"/>
                  </a:solidFill>
                  <a:uFill>
                    <a:solidFill>
                      <a:srgbClr val="323C40"/>
                    </a:solidFill>
                  </a:uFill>
                </a:defRPr>
              </a:lvl1pPr>
            </a:lstStyle>
            <a:p>
              <a:pPr algn="ctr"/>
              <a:r>
                <a:rPr lang="en-US" sz="2000" b="1" dirty="0">
                  <a:solidFill>
                    <a:schemeClr val="tx1"/>
                  </a:solidFill>
                  <a:latin typeface="Calibri" panose="020F0502020204030204" pitchFamily="34" charset="0"/>
                  <a:ea typeface="Calibri" panose="020F0502020204030204" pitchFamily="34" charset="0"/>
                  <a:cs typeface="Calibri" panose="020F0502020204030204" pitchFamily="34" charset="0"/>
                </a:rPr>
                <a:t>Focused On:</a:t>
              </a:r>
            </a:p>
            <a:p>
              <a:pPr algn="l"/>
              <a:endParaRPr lang="en-US" sz="1400" i="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Introducing Project </a:t>
              </a: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Management as a </a:t>
              </a: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Profession</a:t>
              </a:r>
            </a:p>
            <a:p>
              <a:pPr algn="ctr"/>
              <a:endPar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Documented Future </a:t>
              </a: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Learning Material</a:t>
              </a:r>
            </a:p>
          </p:txBody>
        </p:sp>
        <p:sp>
          <p:nvSpPr>
            <p:cNvPr id="19" name="Lorem ipsum, or lipsum as it is sometimes known, is dummy text used in laying out print, graphic or web designs. The passage is attributed to an unknown typesetter in the 15th century who is thought to have scrambled parts of Cicero's De Finibus Bonorum ">
              <a:extLst>
                <a:ext uri="{FF2B5EF4-FFF2-40B4-BE49-F238E27FC236}">
                  <a16:creationId xmlns:a16="http://schemas.microsoft.com/office/drawing/2014/main" id="{33AE432B-34F3-44FE-AF6E-D48C33E950C7}"/>
                </a:ext>
              </a:extLst>
            </p:cNvPr>
            <p:cNvSpPr/>
            <p:nvPr/>
          </p:nvSpPr>
          <p:spPr>
            <a:xfrm>
              <a:off x="663531" y="4692153"/>
              <a:ext cx="2249074" cy="1734577"/>
            </a:xfrm>
            <a:prstGeom prst="rect">
              <a:avLst/>
            </a:prstGeom>
            <a:ln w="12700"/>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gn="r" defTabSz="952500">
                <a:lnSpc>
                  <a:spcPct val="130000"/>
                </a:lnSpc>
                <a:buClr>
                  <a:srgbClr val="E9F6FA"/>
                </a:buClr>
                <a:defRPr sz="3000">
                  <a:solidFill>
                    <a:srgbClr val="A9AFC3"/>
                  </a:solidFill>
                  <a:uFill>
                    <a:solidFill>
                      <a:srgbClr val="323C40"/>
                    </a:solidFill>
                  </a:uFill>
                </a:defRPr>
              </a:lvl1pPr>
            </a:lstStyle>
            <a:p>
              <a:pPr algn="ctr"/>
              <a:r>
                <a:rPr lang="en-US" sz="2000" b="1" dirty="0">
                  <a:solidFill>
                    <a:schemeClr val="tx1"/>
                  </a:solidFill>
                  <a:latin typeface="Calibri" panose="020F0502020204030204" pitchFamily="34" charset="0"/>
                  <a:ea typeface="Calibri" panose="020F0502020204030204" pitchFamily="34" charset="0"/>
                  <a:cs typeface="Calibri" panose="020F0502020204030204" pitchFamily="34" charset="0"/>
                </a:rPr>
                <a:t>Purpose:</a:t>
              </a:r>
            </a:p>
            <a:p>
              <a:pPr algn="ctr"/>
              <a:endPar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Standardized Best </a:t>
              </a: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Practices, Procedures </a:t>
              </a: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&amp; Knowledge</a:t>
              </a:r>
              <a:endParaRPr sz="1600" i="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43" name="Change your…"/>
            <p:cNvSpPr/>
            <p:nvPr/>
          </p:nvSpPr>
          <p:spPr>
            <a:xfrm>
              <a:off x="770185" y="619033"/>
              <a:ext cx="2013030" cy="553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p>
              <a:pPr defTabSz="577850">
                <a:lnSpc>
                  <a:spcPct val="90000"/>
                </a:lnSpc>
                <a:defRPr sz="8000" b="1">
                  <a:solidFill>
                    <a:srgbClr val="FFFFFF"/>
                  </a:solidFill>
                </a:defRPr>
              </a:pPr>
              <a:r>
                <a:rPr lang="en-US" sz="4000" dirty="0">
                  <a:latin typeface="Calibri" panose="020F0502020204030204" pitchFamily="34" charset="0"/>
                  <a:ea typeface="Calibri" panose="020F0502020204030204" pitchFamily="34" charset="0"/>
                  <a:cs typeface="Calibri" panose="020F0502020204030204" pitchFamily="34" charset="0"/>
                </a:rPr>
                <a:t>PMBOK </a:t>
              </a:r>
              <a:r>
                <a:rPr lang="en-US" sz="4000" i="1" dirty="0">
                  <a:latin typeface="Calibri" panose="020F0502020204030204" pitchFamily="34" charset="0"/>
                  <a:ea typeface="Calibri" panose="020F0502020204030204" pitchFamily="34" charset="0"/>
                  <a:cs typeface="Calibri" panose="020F0502020204030204" pitchFamily="34" charset="0"/>
                </a:rPr>
                <a:t>1</a:t>
              </a:r>
              <a:endParaRPr sz="4000" i="1" dirty="0">
                <a:latin typeface="Calibri" panose="020F0502020204030204" pitchFamily="34" charset="0"/>
                <a:ea typeface="Calibri" panose="020F0502020204030204" pitchFamily="34" charset="0"/>
                <a:cs typeface="Calibri" panose="020F0502020204030204" pitchFamily="34" charset="0"/>
              </a:endParaRPr>
            </a:p>
          </p:txBody>
        </p:sp>
      </p:grpSp>
      <p:pic>
        <p:nvPicPr>
          <p:cNvPr id="6" name="1-2">
            <a:hlinkClick r:id="" action="ppaction://media"/>
            <a:extLst>
              <a:ext uri="{FF2B5EF4-FFF2-40B4-BE49-F238E27FC236}">
                <a16:creationId xmlns:a16="http://schemas.microsoft.com/office/drawing/2014/main" id="{9149253B-611D-4306-BC14-CF72523344F2}"/>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5832475" y="7718425"/>
            <a:ext cx="609600" cy="609600"/>
          </a:xfrm>
          <a:prstGeom prst="rect">
            <a:avLst/>
          </a:prstGeom>
        </p:spPr>
      </p:pic>
      <p:grpSp>
        <p:nvGrpSpPr>
          <p:cNvPr id="45" name="Group 44">
            <a:extLst>
              <a:ext uri="{FF2B5EF4-FFF2-40B4-BE49-F238E27FC236}">
                <a16:creationId xmlns:a16="http://schemas.microsoft.com/office/drawing/2014/main" id="{FE9894FC-2376-40BB-BB01-AEF8B463CAE2}"/>
              </a:ext>
            </a:extLst>
          </p:cNvPr>
          <p:cNvGrpSpPr/>
          <p:nvPr/>
        </p:nvGrpSpPr>
        <p:grpSpPr>
          <a:xfrm>
            <a:off x="-1230924" y="-1261403"/>
            <a:ext cx="14653847" cy="9170964"/>
            <a:chOff x="-1230924" y="-1261403"/>
            <a:chExt cx="14653847" cy="9170964"/>
          </a:xfrm>
          <a:solidFill>
            <a:schemeClr val="tx1">
              <a:alpha val="7000"/>
            </a:schemeClr>
          </a:solidFill>
        </p:grpSpPr>
        <p:sp>
          <p:nvSpPr>
            <p:cNvPr id="47" name="Circle: Hollow 46">
              <a:extLst>
                <a:ext uri="{FF2B5EF4-FFF2-40B4-BE49-F238E27FC236}">
                  <a16:creationId xmlns:a16="http://schemas.microsoft.com/office/drawing/2014/main" id="{1B2CA6B0-84AD-4749-94E6-55FD0652C20B}"/>
                </a:ext>
              </a:extLst>
            </p:cNvPr>
            <p:cNvSpPr/>
            <p:nvPr/>
          </p:nvSpPr>
          <p:spPr>
            <a:xfrm>
              <a:off x="9654539" y="-1261403"/>
              <a:ext cx="3768384" cy="3768384"/>
            </a:xfrm>
            <a:prstGeom prst="donut">
              <a:avLst>
                <a:gd name="adj" fmla="val 2091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46" name="Circle: Hollow 45">
              <a:extLst>
                <a:ext uri="{FF2B5EF4-FFF2-40B4-BE49-F238E27FC236}">
                  <a16:creationId xmlns:a16="http://schemas.microsoft.com/office/drawing/2014/main" id="{AF1197A0-DD80-4CC3-9A7C-7D1F708131D5}"/>
                </a:ext>
              </a:extLst>
            </p:cNvPr>
            <p:cNvSpPr/>
            <p:nvPr/>
          </p:nvSpPr>
          <p:spPr>
            <a:xfrm>
              <a:off x="-1230924" y="4141177"/>
              <a:ext cx="3768384" cy="3768384"/>
            </a:xfrm>
            <a:prstGeom prst="donut">
              <a:avLst>
                <a:gd name="adj" fmla="val 2091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48" name="Oval 47">
              <a:extLst>
                <a:ext uri="{FF2B5EF4-FFF2-40B4-BE49-F238E27FC236}">
                  <a16:creationId xmlns:a16="http://schemas.microsoft.com/office/drawing/2014/main" id="{A78EC2A5-164C-4CC2-BAC0-51C3C1446FC3}"/>
                </a:ext>
              </a:extLst>
            </p:cNvPr>
            <p:cNvSpPr/>
            <p:nvPr/>
          </p:nvSpPr>
          <p:spPr>
            <a:xfrm>
              <a:off x="9039866" y="4602512"/>
              <a:ext cx="1229345" cy="12293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49" name="Oval 48">
              <a:extLst>
                <a:ext uri="{FF2B5EF4-FFF2-40B4-BE49-F238E27FC236}">
                  <a16:creationId xmlns:a16="http://schemas.microsoft.com/office/drawing/2014/main" id="{B315D45D-C686-4D77-8A94-B9BBAB4FA390}"/>
                </a:ext>
              </a:extLst>
            </p:cNvPr>
            <p:cNvSpPr/>
            <p:nvPr/>
          </p:nvSpPr>
          <p:spPr>
            <a:xfrm>
              <a:off x="10309570" y="3416322"/>
              <a:ext cx="493247" cy="4932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0" name="Oval 49">
              <a:extLst>
                <a:ext uri="{FF2B5EF4-FFF2-40B4-BE49-F238E27FC236}">
                  <a16:creationId xmlns:a16="http://schemas.microsoft.com/office/drawing/2014/main" id="{488A7FD2-A8FB-4FCD-8627-9044B4032ADA}"/>
                </a:ext>
              </a:extLst>
            </p:cNvPr>
            <p:cNvSpPr/>
            <p:nvPr/>
          </p:nvSpPr>
          <p:spPr>
            <a:xfrm>
              <a:off x="11045484" y="4737114"/>
              <a:ext cx="201636" cy="2016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1" name="Oval 50">
              <a:extLst>
                <a:ext uri="{FF2B5EF4-FFF2-40B4-BE49-F238E27FC236}">
                  <a16:creationId xmlns:a16="http://schemas.microsoft.com/office/drawing/2014/main" id="{032D1488-FD9A-4A65-8025-2206A915930C}"/>
                </a:ext>
              </a:extLst>
            </p:cNvPr>
            <p:cNvSpPr/>
            <p:nvPr/>
          </p:nvSpPr>
          <p:spPr>
            <a:xfrm>
              <a:off x="11247120" y="6025369"/>
              <a:ext cx="493247" cy="4932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2" name="Oval 51">
              <a:extLst>
                <a:ext uri="{FF2B5EF4-FFF2-40B4-BE49-F238E27FC236}">
                  <a16:creationId xmlns:a16="http://schemas.microsoft.com/office/drawing/2014/main" id="{D967197B-A164-40FF-8D7B-DEDD39993E73}"/>
                </a:ext>
              </a:extLst>
            </p:cNvPr>
            <p:cNvSpPr/>
            <p:nvPr/>
          </p:nvSpPr>
          <p:spPr>
            <a:xfrm>
              <a:off x="10603524" y="5621034"/>
              <a:ext cx="201636" cy="2016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3" name="Oval 52">
              <a:extLst>
                <a:ext uri="{FF2B5EF4-FFF2-40B4-BE49-F238E27FC236}">
                  <a16:creationId xmlns:a16="http://schemas.microsoft.com/office/drawing/2014/main" id="{43CBE5FB-BD83-4A12-9673-A34F9C79D727}"/>
                </a:ext>
              </a:extLst>
            </p:cNvPr>
            <p:cNvSpPr/>
            <p:nvPr/>
          </p:nvSpPr>
          <p:spPr>
            <a:xfrm>
              <a:off x="653268" y="622789"/>
              <a:ext cx="1229345" cy="12293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4" name="Oval 53">
              <a:extLst>
                <a:ext uri="{FF2B5EF4-FFF2-40B4-BE49-F238E27FC236}">
                  <a16:creationId xmlns:a16="http://schemas.microsoft.com/office/drawing/2014/main" id="{180761CD-1642-40B1-AC56-1DC3CE3670BC}"/>
                </a:ext>
              </a:extLst>
            </p:cNvPr>
            <p:cNvSpPr/>
            <p:nvPr/>
          </p:nvSpPr>
          <p:spPr>
            <a:xfrm>
              <a:off x="3113537" y="990837"/>
              <a:ext cx="493247" cy="4932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5" name="Oval 54">
              <a:extLst>
                <a:ext uri="{FF2B5EF4-FFF2-40B4-BE49-F238E27FC236}">
                  <a16:creationId xmlns:a16="http://schemas.microsoft.com/office/drawing/2014/main" id="{2111172F-7E14-4C6C-A7D2-69408F37E961}"/>
                </a:ext>
              </a:extLst>
            </p:cNvPr>
            <p:cNvSpPr/>
            <p:nvPr/>
          </p:nvSpPr>
          <p:spPr>
            <a:xfrm>
              <a:off x="2465364" y="2397774"/>
              <a:ext cx="201636" cy="2016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6" name="Oval 55">
              <a:extLst>
                <a:ext uri="{FF2B5EF4-FFF2-40B4-BE49-F238E27FC236}">
                  <a16:creationId xmlns:a16="http://schemas.microsoft.com/office/drawing/2014/main" id="{BA240E63-44D0-42B8-ABFE-1F3881EFE943}"/>
                </a:ext>
              </a:extLst>
            </p:cNvPr>
            <p:cNvSpPr/>
            <p:nvPr/>
          </p:nvSpPr>
          <p:spPr>
            <a:xfrm>
              <a:off x="7576387" y="963504"/>
              <a:ext cx="698933" cy="6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7" name="Oval 56">
              <a:extLst>
                <a:ext uri="{FF2B5EF4-FFF2-40B4-BE49-F238E27FC236}">
                  <a16:creationId xmlns:a16="http://schemas.microsoft.com/office/drawing/2014/main" id="{286B3E65-9C19-4927-820C-55BFFE98D02C}"/>
                </a:ext>
              </a:extLst>
            </p:cNvPr>
            <p:cNvSpPr/>
            <p:nvPr/>
          </p:nvSpPr>
          <p:spPr>
            <a:xfrm>
              <a:off x="4627445" y="4922101"/>
              <a:ext cx="698933" cy="6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8" name="Oval 57">
              <a:extLst>
                <a:ext uri="{FF2B5EF4-FFF2-40B4-BE49-F238E27FC236}">
                  <a16:creationId xmlns:a16="http://schemas.microsoft.com/office/drawing/2014/main" id="{13FE7118-EC9F-4019-BFD6-E1265DDE8251}"/>
                </a:ext>
              </a:extLst>
            </p:cNvPr>
            <p:cNvSpPr/>
            <p:nvPr/>
          </p:nvSpPr>
          <p:spPr>
            <a:xfrm>
              <a:off x="7416363" y="4602513"/>
              <a:ext cx="464338" cy="464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9" name="Oval 58">
              <a:extLst>
                <a:ext uri="{FF2B5EF4-FFF2-40B4-BE49-F238E27FC236}">
                  <a16:creationId xmlns:a16="http://schemas.microsoft.com/office/drawing/2014/main" id="{C6DB8F6C-D826-405A-A458-1911C9E89A9D}"/>
                </a:ext>
              </a:extLst>
            </p:cNvPr>
            <p:cNvSpPr/>
            <p:nvPr/>
          </p:nvSpPr>
          <p:spPr>
            <a:xfrm>
              <a:off x="5543676" y="1804538"/>
              <a:ext cx="464338" cy="464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grpSp>
      <p:grpSp>
        <p:nvGrpSpPr>
          <p:cNvPr id="65" name="Group 64">
            <a:extLst>
              <a:ext uri="{FF2B5EF4-FFF2-40B4-BE49-F238E27FC236}">
                <a16:creationId xmlns:a16="http://schemas.microsoft.com/office/drawing/2014/main" id="{0B4240E3-4B19-4DCF-805E-28D5410DD6D8}"/>
              </a:ext>
            </a:extLst>
          </p:cNvPr>
          <p:cNvGrpSpPr/>
          <p:nvPr/>
        </p:nvGrpSpPr>
        <p:grpSpPr>
          <a:xfrm>
            <a:off x="3435266" y="585224"/>
            <a:ext cx="2334652" cy="5909894"/>
            <a:chOff x="626747" y="577964"/>
            <a:chExt cx="2334652" cy="5909894"/>
          </a:xfrm>
          <a:effectLst>
            <a:outerShdw blurRad="50800" dist="38100" dir="5400000" algn="t" rotWithShape="0">
              <a:prstClr val="black">
                <a:alpha val="40000"/>
              </a:prstClr>
            </a:outerShdw>
          </a:effectLst>
        </p:grpSpPr>
        <p:sp>
          <p:nvSpPr>
            <p:cNvPr id="66" name="Rectangle: Rounded Corners 65">
              <a:extLst>
                <a:ext uri="{FF2B5EF4-FFF2-40B4-BE49-F238E27FC236}">
                  <a16:creationId xmlns:a16="http://schemas.microsoft.com/office/drawing/2014/main" id="{9D68B8F9-0CDB-4119-9234-24B6F8D90068}"/>
                </a:ext>
              </a:extLst>
            </p:cNvPr>
            <p:cNvSpPr/>
            <p:nvPr/>
          </p:nvSpPr>
          <p:spPr>
            <a:xfrm>
              <a:off x="626747" y="577964"/>
              <a:ext cx="2334652" cy="5909894"/>
            </a:xfrm>
            <a:prstGeom prst="roundRect">
              <a:avLst/>
            </a:prstGeom>
            <a:effectLst>
              <a:outerShdw blurRad="50800" dist="38100" dir="5400000" algn="t"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7" name="Lorem ipsum, or lipsum as it is sometimes known, is dummy text used in laying out print, graphic or web designs. The passage is attributed to an unknown typesetter in the 15th century who is thought to have scrambled parts of Cicero's De Finibus Bonorum ">
              <a:extLst>
                <a:ext uri="{FF2B5EF4-FFF2-40B4-BE49-F238E27FC236}">
                  <a16:creationId xmlns:a16="http://schemas.microsoft.com/office/drawing/2014/main" id="{6EB2B8CD-C66D-4F94-9688-B32AA386FF8D}"/>
                </a:ext>
              </a:extLst>
            </p:cNvPr>
            <p:cNvSpPr/>
            <p:nvPr/>
          </p:nvSpPr>
          <p:spPr>
            <a:xfrm>
              <a:off x="678985" y="1548976"/>
              <a:ext cx="2234546" cy="2254720"/>
            </a:xfrm>
            <a:prstGeom prst="rect">
              <a:avLst/>
            </a:prstGeom>
            <a:ln w="12700"/>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gn="r" defTabSz="952500">
                <a:lnSpc>
                  <a:spcPct val="130000"/>
                </a:lnSpc>
                <a:buClr>
                  <a:srgbClr val="E9F6FA"/>
                </a:buClr>
                <a:defRPr sz="3000">
                  <a:solidFill>
                    <a:srgbClr val="A9AFC3"/>
                  </a:solidFill>
                  <a:uFill>
                    <a:solidFill>
                      <a:srgbClr val="323C40"/>
                    </a:solidFill>
                  </a:uFill>
                </a:defRPr>
              </a:lvl1pPr>
            </a:lstStyle>
            <a:p>
              <a:pPr algn="ctr"/>
              <a:r>
                <a:rPr lang="en-US" sz="2000" b="1" dirty="0">
                  <a:solidFill>
                    <a:schemeClr val="tx1"/>
                  </a:solidFill>
                  <a:latin typeface="Calibri" panose="020F0502020204030204" pitchFamily="34" charset="0"/>
                  <a:ea typeface="Calibri" panose="020F0502020204030204" pitchFamily="34" charset="0"/>
                  <a:cs typeface="Calibri" panose="020F0502020204030204" pitchFamily="34" charset="0"/>
                </a:rPr>
                <a:t>Focused On:</a:t>
              </a:r>
            </a:p>
            <a:p>
              <a:pPr algn="l"/>
              <a:endParaRPr lang="en-US" sz="1400" i="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Growing Project Management Profession</a:t>
              </a:r>
            </a:p>
            <a:p>
              <a:pPr algn="ctr"/>
              <a:endPar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Documented Knowledge Areas</a:t>
              </a:r>
            </a:p>
          </p:txBody>
        </p:sp>
        <p:sp>
          <p:nvSpPr>
            <p:cNvPr id="68" name="Lorem ipsum, or lipsum as it is sometimes known, is dummy text used in laying out print, graphic or web designs. The passage is attributed to an unknown typesetter in the 15th century who is thought to have scrambled parts of Cicero's De Finibus Bonorum ">
              <a:extLst>
                <a:ext uri="{FF2B5EF4-FFF2-40B4-BE49-F238E27FC236}">
                  <a16:creationId xmlns:a16="http://schemas.microsoft.com/office/drawing/2014/main" id="{A9EBCA47-4388-42CB-AD40-8DEA1A2606BA}"/>
                </a:ext>
              </a:extLst>
            </p:cNvPr>
            <p:cNvSpPr/>
            <p:nvPr/>
          </p:nvSpPr>
          <p:spPr>
            <a:xfrm>
              <a:off x="663531" y="4692153"/>
              <a:ext cx="2249074" cy="1734577"/>
            </a:xfrm>
            <a:prstGeom prst="rect">
              <a:avLst/>
            </a:prstGeom>
            <a:ln w="12700"/>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gn="r" defTabSz="952500">
                <a:lnSpc>
                  <a:spcPct val="130000"/>
                </a:lnSpc>
                <a:buClr>
                  <a:srgbClr val="E9F6FA"/>
                </a:buClr>
                <a:defRPr sz="3000">
                  <a:solidFill>
                    <a:srgbClr val="A9AFC3"/>
                  </a:solidFill>
                  <a:uFill>
                    <a:solidFill>
                      <a:srgbClr val="323C40"/>
                    </a:solidFill>
                  </a:uFill>
                </a:defRPr>
              </a:lvl1pPr>
            </a:lstStyle>
            <a:p>
              <a:pPr algn="ctr"/>
              <a:r>
                <a:rPr lang="en-US" sz="2000" b="1" dirty="0">
                  <a:solidFill>
                    <a:schemeClr val="tx1"/>
                  </a:solidFill>
                  <a:latin typeface="Calibri" panose="020F0502020204030204" pitchFamily="34" charset="0"/>
                  <a:ea typeface="Calibri" panose="020F0502020204030204" pitchFamily="34" charset="0"/>
                  <a:cs typeface="Calibri" panose="020F0502020204030204" pitchFamily="34" charset="0"/>
                </a:rPr>
                <a:t>Purpose:</a:t>
              </a:r>
            </a:p>
            <a:p>
              <a:pPr algn="ctr"/>
              <a:endPar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Consolidated Best Practices for Successful Project Completion</a:t>
              </a:r>
              <a:endParaRPr sz="1600" i="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69" name="Change your…">
              <a:extLst>
                <a:ext uri="{FF2B5EF4-FFF2-40B4-BE49-F238E27FC236}">
                  <a16:creationId xmlns:a16="http://schemas.microsoft.com/office/drawing/2014/main" id="{61C1363C-9B23-4B28-B66D-9582C6B427D1}"/>
                </a:ext>
              </a:extLst>
            </p:cNvPr>
            <p:cNvSpPr/>
            <p:nvPr/>
          </p:nvSpPr>
          <p:spPr>
            <a:xfrm>
              <a:off x="770185" y="619033"/>
              <a:ext cx="2013030" cy="553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p>
              <a:pPr defTabSz="577850">
                <a:lnSpc>
                  <a:spcPct val="90000"/>
                </a:lnSpc>
                <a:defRPr sz="8000" b="1">
                  <a:solidFill>
                    <a:srgbClr val="FFFFFF"/>
                  </a:solidFill>
                </a:defRPr>
              </a:pPr>
              <a:r>
                <a:rPr lang="en-US" sz="4000" dirty="0">
                  <a:latin typeface="Calibri" panose="020F0502020204030204" pitchFamily="34" charset="0"/>
                  <a:ea typeface="Calibri" panose="020F0502020204030204" pitchFamily="34" charset="0"/>
                  <a:cs typeface="Calibri" panose="020F0502020204030204" pitchFamily="34" charset="0"/>
                </a:rPr>
                <a:t>PMBOK </a:t>
              </a:r>
              <a:r>
                <a:rPr lang="en-US" sz="4000" i="1" dirty="0">
                  <a:latin typeface="Calibri" panose="020F0502020204030204" pitchFamily="34" charset="0"/>
                  <a:ea typeface="Calibri" panose="020F0502020204030204" pitchFamily="34" charset="0"/>
                  <a:cs typeface="Calibri" panose="020F0502020204030204" pitchFamily="34" charset="0"/>
                </a:rPr>
                <a:t>2</a:t>
              </a:r>
              <a:endParaRPr sz="4000" i="1" dirty="0">
                <a:latin typeface="Calibri" panose="020F0502020204030204" pitchFamily="34" charset="0"/>
                <a:ea typeface="Calibri" panose="020F0502020204030204" pitchFamily="34" charset="0"/>
                <a:cs typeface="Calibri" panose="020F0502020204030204" pitchFamily="34" charset="0"/>
              </a:endParaRPr>
            </a:p>
          </p:txBody>
        </p:sp>
      </p:grpSp>
      <p:grpSp>
        <p:nvGrpSpPr>
          <p:cNvPr id="75" name="Group 74">
            <a:extLst>
              <a:ext uri="{FF2B5EF4-FFF2-40B4-BE49-F238E27FC236}">
                <a16:creationId xmlns:a16="http://schemas.microsoft.com/office/drawing/2014/main" id="{32FEA766-C78D-4EB8-89C9-D7A28158101D}"/>
              </a:ext>
            </a:extLst>
          </p:cNvPr>
          <p:cNvGrpSpPr/>
          <p:nvPr/>
        </p:nvGrpSpPr>
        <p:grpSpPr>
          <a:xfrm>
            <a:off x="6352638" y="570710"/>
            <a:ext cx="2334652" cy="5909894"/>
            <a:chOff x="626747" y="577964"/>
            <a:chExt cx="2334652" cy="5909894"/>
          </a:xfrm>
          <a:effectLst>
            <a:outerShdw blurRad="50800" dist="38100" dir="5400000" algn="t" rotWithShape="0">
              <a:prstClr val="black">
                <a:alpha val="40000"/>
              </a:prstClr>
            </a:outerShdw>
          </a:effectLst>
        </p:grpSpPr>
        <p:sp>
          <p:nvSpPr>
            <p:cNvPr id="76" name="Rectangle: Rounded Corners 75">
              <a:extLst>
                <a:ext uri="{FF2B5EF4-FFF2-40B4-BE49-F238E27FC236}">
                  <a16:creationId xmlns:a16="http://schemas.microsoft.com/office/drawing/2014/main" id="{DD41E638-5144-469C-BA49-8F81A63FF6B6}"/>
                </a:ext>
              </a:extLst>
            </p:cNvPr>
            <p:cNvSpPr/>
            <p:nvPr/>
          </p:nvSpPr>
          <p:spPr>
            <a:xfrm>
              <a:off x="626747" y="577964"/>
              <a:ext cx="2334652" cy="5909894"/>
            </a:xfrm>
            <a:prstGeom prst="roundRect">
              <a:avLst/>
            </a:prstGeom>
            <a:effectLst>
              <a:outerShdw blurRad="50800" dist="38100" dir="5400000" algn="t"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7" name="Lorem ipsum, or lipsum as it is sometimes known, is dummy text used in laying out print, graphic or web designs. The passage is attributed to an unknown typesetter in the 15th century who is thought to have scrambled parts of Cicero's De Finibus Bonorum ">
              <a:extLst>
                <a:ext uri="{FF2B5EF4-FFF2-40B4-BE49-F238E27FC236}">
                  <a16:creationId xmlns:a16="http://schemas.microsoft.com/office/drawing/2014/main" id="{445E3455-A361-4D4F-8B32-6063E2176836}"/>
                </a:ext>
              </a:extLst>
            </p:cNvPr>
            <p:cNvSpPr/>
            <p:nvPr/>
          </p:nvSpPr>
          <p:spPr>
            <a:xfrm>
              <a:off x="678985" y="1563187"/>
              <a:ext cx="2234546" cy="2894895"/>
            </a:xfrm>
            <a:prstGeom prst="rect">
              <a:avLst/>
            </a:prstGeom>
            <a:ln w="12700"/>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gn="r" defTabSz="952500">
                <a:lnSpc>
                  <a:spcPct val="130000"/>
                </a:lnSpc>
                <a:buClr>
                  <a:srgbClr val="E9F6FA"/>
                </a:buClr>
                <a:defRPr sz="3000">
                  <a:solidFill>
                    <a:srgbClr val="A9AFC3"/>
                  </a:solidFill>
                  <a:uFill>
                    <a:solidFill>
                      <a:srgbClr val="323C40"/>
                    </a:solidFill>
                  </a:uFill>
                </a:defRPr>
              </a:lvl1pPr>
            </a:lstStyle>
            <a:p>
              <a:pPr algn="ctr"/>
              <a:r>
                <a:rPr lang="en-US" sz="2000" b="1" dirty="0">
                  <a:solidFill>
                    <a:schemeClr val="tx1"/>
                  </a:solidFill>
                  <a:latin typeface="Calibri" panose="020F0502020204030204" pitchFamily="34" charset="0"/>
                  <a:ea typeface="Calibri" panose="020F0502020204030204" pitchFamily="34" charset="0"/>
                  <a:cs typeface="Calibri" panose="020F0502020204030204" pitchFamily="34" charset="0"/>
                </a:rPr>
                <a:t>Focused On:</a:t>
              </a:r>
            </a:p>
            <a:p>
              <a:pPr algn="l"/>
              <a:endParaRPr lang="en-US" sz="1400" i="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New &amp; Revised Processes</a:t>
              </a:r>
            </a:p>
            <a:p>
              <a:pPr algn="ctr"/>
              <a:endPar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Changes to Project </a:t>
              </a: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Lifecycle &amp; Organization</a:t>
              </a:r>
            </a:p>
            <a:p>
              <a:pPr algn="ctr"/>
              <a:endPar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Various Changes </a:t>
              </a: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throughout 9 KAs</a:t>
              </a:r>
            </a:p>
          </p:txBody>
        </p:sp>
        <p:sp>
          <p:nvSpPr>
            <p:cNvPr id="78" name="Lorem ipsum, or lipsum as it is sometimes known, is dummy text used in laying out print, graphic or web designs. The passage is attributed to an unknown typesetter in the 15th century who is thought to have scrambled parts of Cicero's De Finibus Bonorum ">
              <a:extLst>
                <a:ext uri="{FF2B5EF4-FFF2-40B4-BE49-F238E27FC236}">
                  <a16:creationId xmlns:a16="http://schemas.microsoft.com/office/drawing/2014/main" id="{9D49EBC0-7630-480A-B811-1FD087452C9E}"/>
                </a:ext>
              </a:extLst>
            </p:cNvPr>
            <p:cNvSpPr/>
            <p:nvPr/>
          </p:nvSpPr>
          <p:spPr>
            <a:xfrm>
              <a:off x="663531" y="4692153"/>
              <a:ext cx="2249074" cy="1734577"/>
            </a:xfrm>
            <a:prstGeom prst="rect">
              <a:avLst/>
            </a:prstGeom>
            <a:ln w="12700"/>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gn="r" defTabSz="952500">
                <a:lnSpc>
                  <a:spcPct val="130000"/>
                </a:lnSpc>
                <a:buClr>
                  <a:srgbClr val="E9F6FA"/>
                </a:buClr>
                <a:defRPr sz="3000">
                  <a:solidFill>
                    <a:srgbClr val="A9AFC3"/>
                  </a:solidFill>
                  <a:uFill>
                    <a:solidFill>
                      <a:srgbClr val="323C40"/>
                    </a:solidFill>
                  </a:uFill>
                </a:defRPr>
              </a:lvl1pPr>
            </a:lstStyle>
            <a:p>
              <a:pPr algn="ctr"/>
              <a:r>
                <a:rPr lang="en-US" sz="2000" b="1" dirty="0">
                  <a:solidFill>
                    <a:schemeClr val="tx1"/>
                  </a:solidFill>
                  <a:latin typeface="Calibri" panose="020F0502020204030204" pitchFamily="34" charset="0"/>
                  <a:ea typeface="Calibri" panose="020F0502020204030204" pitchFamily="34" charset="0"/>
                  <a:cs typeface="Calibri" panose="020F0502020204030204" pitchFamily="34" charset="0"/>
                </a:rPr>
                <a:t>Purpose:</a:t>
              </a:r>
            </a:p>
            <a:p>
              <a:pPr algn="ctr"/>
              <a:endPar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Evaluated Project Management Best Practices</a:t>
              </a:r>
            </a:p>
          </p:txBody>
        </p:sp>
        <p:sp>
          <p:nvSpPr>
            <p:cNvPr id="79" name="Change your…">
              <a:extLst>
                <a:ext uri="{FF2B5EF4-FFF2-40B4-BE49-F238E27FC236}">
                  <a16:creationId xmlns:a16="http://schemas.microsoft.com/office/drawing/2014/main" id="{8817ED18-F498-4BEE-9EBE-03779062DED3}"/>
                </a:ext>
              </a:extLst>
            </p:cNvPr>
            <p:cNvSpPr/>
            <p:nvPr/>
          </p:nvSpPr>
          <p:spPr>
            <a:xfrm>
              <a:off x="770185" y="619033"/>
              <a:ext cx="2013030" cy="553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p>
              <a:pPr defTabSz="577850">
                <a:lnSpc>
                  <a:spcPct val="90000"/>
                </a:lnSpc>
                <a:defRPr sz="8000" b="1">
                  <a:solidFill>
                    <a:srgbClr val="FFFFFF"/>
                  </a:solidFill>
                </a:defRPr>
              </a:pPr>
              <a:r>
                <a:rPr lang="en-US" sz="4000" dirty="0">
                  <a:latin typeface="Calibri" panose="020F0502020204030204" pitchFamily="34" charset="0"/>
                  <a:ea typeface="Calibri" panose="020F0502020204030204" pitchFamily="34" charset="0"/>
                  <a:cs typeface="Calibri" panose="020F0502020204030204" pitchFamily="34" charset="0"/>
                </a:rPr>
                <a:t>PMBOK </a:t>
              </a:r>
              <a:r>
                <a:rPr lang="en-US" sz="4000" i="1" dirty="0">
                  <a:latin typeface="Calibri" panose="020F0502020204030204" pitchFamily="34" charset="0"/>
                  <a:ea typeface="Calibri" panose="020F0502020204030204" pitchFamily="34" charset="0"/>
                  <a:cs typeface="Calibri" panose="020F0502020204030204" pitchFamily="34" charset="0"/>
                </a:rPr>
                <a:t>3</a:t>
              </a:r>
              <a:endParaRPr sz="4000" i="1" dirty="0">
                <a:latin typeface="Calibri" panose="020F0502020204030204" pitchFamily="34" charset="0"/>
                <a:ea typeface="Calibri" panose="020F0502020204030204" pitchFamily="34" charset="0"/>
                <a:cs typeface="Calibri" panose="020F0502020204030204" pitchFamily="34" charset="0"/>
              </a:endParaRPr>
            </a:p>
          </p:txBody>
        </p:sp>
      </p:grpSp>
      <p:grpSp>
        <p:nvGrpSpPr>
          <p:cNvPr id="80" name="Group 79">
            <a:extLst>
              <a:ext uri="{FF2B5EF4-FFF2-40B4-BE49-F238E27FC236}">
                <a16:creationId xmlns:a16="http://schemas.microsoft.com/office/drawing/2014/main" id="{84EDF1E2-5476-4313-A3A8-358852659FDC}"/>
              </a:ext>
            </a:extLst>
          </p:cNvPr>
          <p:cNvGrpSpPr/>
          <p:nvPr/>
        </p:nvGrpSpPr>
        <p:grpSpPr>
          <a:xfrm>
            <a:off x="9306297" y="577970"/>
            <a:ext cx="2334652" cy="5909894"/>
            <a:chOff x="626747" y="577964"/>
            <a:chExt cx="2334652" cy="5909894"/>
          </a:xfrm>
          <a:effectLst>
            <a:outerShdw blurRad="50800" dist="38100" dir="5400000" algn="t" rotWithShape="0">
              <a:prstClr val="black">
                <a:alpha val="40000"/>
              </a:prstClr>
            </a:outerShdw>
          </a:effectLst>
        </p:grpSpPr>
        <p:sp>
          <p:nvSpPr>
            <p:cNvPr id="81" name="Rectangle: Rounded Corners 80">
              <a:extLst>
                <a:ext uri="{FF2B5EF4-FFF2-40B4-BE49-F238E27FC236}">
                  <a16:creationId xmlns:a16="http://schemas.microsoft.com/office/drawing/2014/main" id="{A0442DD1-A79B-4359-A7FB-A0D45CA3EC42}"/>
                </a:ext>
              </a:extLst>
            </p:cNvPr>
            <p:cNvSpPr/>
            <p:nvPr/>
          </p:nvSpPr>
          <p:spPr>
            <a:xfrm>
              <a:off x="626747" y="577964"/>
              <a:ext cx="2334652" cy="5909894"/>
            </a:xfrm>
            <a:prstGeom prst="roundRect">
              <a:avLst/>
            </a:prstGeom>
            <a:effectLst>
              <a:outerShdw blurRad="50800" dist="38100" dir="5400000" algn="t"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2" name="Lorem ipsum, or lipsum as it is sometimes known, is dummy text used in laying out print, graphic or web designs. The passage is attributed to an unknown typesetter in the 15th century who is thought to have scrambled parts of Cicero's De Finibus Bonorum ">
              <a:extLst>
                <a:ext uri="{FF2B5EF4-FFF2-40B4-BE49-F238E27FC236}">
                  <a16:creationId xmlns:a16="http://schemas.microsoft.com/office/drawing/2014/main" id="{16D7C5FE-E93B-4548-A543-13CCC430932C}"/>
                </a:ext>
              </a:extLst>
            </p:cNvPr>
            <p:cNvSpPr/>
            <p:nvPr/>
          </p:nvSpPr>
          <p:spPr>
            <a:xfrm>
              <a:off x="678985" y="1571366"/>
              <a:ext cx="2234546" cy="1934632"/>
            </a:xfrm>
            <a:prstGeom prst="rect">
              <a:avLst/>
            </a:prstGeom>
            <a:ln w="12700"/>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gn="r" defTabSz="952500">
                <a:lnSpc>
                  <a:spcPct val="130000"/>
                </a:lnSpc>
                <a:buClr>
                  <a:srgbClr val="E9F6FA"/>
                </a:buClr>
                <a:defRPr sz="3000">
                  <a:solidFill>
                    <a:srgbClr val="A9AFC3"/>
                  </a:solidFill>
                  <a:uFill>
                    <a:solidFill>
                      <a:srgbClr val="323C40"/>
                    </a:solidFill>
                  </a:uFill>
                </a:defRPr>
              </a:lvl1pPr>
            </a:lstStyle>
            <a:p>
              <a:pPr algn="ctr"/>
              <a:r>
                <a:rPr lang="en-US" sz="2000" b="1" dirty="0">
                  <a:solidFill>
                    <a:schemeClr val="tx1"/>
                  </a:solidFill>
                  <a:latin typeface="Calibri" panose="020F0502020204030204" pitchFamily="34" charset="0"/>
                  <a:ea typeface="Calibri" panose="020F0502020204030204" pitchFamily="34" charset="0"/>
                  <a:cs typeface="Calibri" panose="020F0502020204030204" pitchFamily="34" charset="0"/>
                </a:rPr>
                <a:t>Focused On:</a:t>
              </a:r>
            </a:p>
            <a:p>
              <a:pPr algn="l"/>
              <a:endParaRPr lang="en-US" sz="1400" i="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Amending Iron Triangle</a:t>
              </a:r>
            </a:p>
            <a:p>
              <a:pPr algn="ctr"/>
              <a:endPar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Changes to 9 </a:t>
              </a: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Knowledge Areas</a:t>
              </a:r>
            </a:p>
          </p:txBody>
        </p:sp>
        <p:sp>
          <p:nvSpPr>
            <p:cNvPr id="83" name="Lorem ipsum, or lipsum as it is sometimes known, is dummy text used in laying out print, graphic or web designs. The passage is attributed to an unknown typesetter in the 15th century who is thought to have scrambled parts of Cicero's De Finibus Bonorum ">
              <a:extLst>
                <a:ext uri="{FF2B5EF4-FFF2-40B4-BE49-F238E27FC236}">
                  <a16:creationId xmlns:a16="http://schemas.microsoft.com/office/drawing/2014/main" id="{07012D89-DEC5-49CE-BB88-4823B956F16D}"/>
                </a:ext>
              </a:extLst>
            </p:cNvPr>
            <p:cNvSpPr/>
            <p:nvPr/>
          </p:nvSpPr>
          <p:spPr>
            <a:xfrm>
              <a:off x="663531" y="4692153"/>
              <a:ext cx="2249074" cy="1734577"/>
            </a:xfrm>
            <a:prstGeom prst="rect">
              <a:avLst/>
            </a:prstGeom>
            <a:ln w="12700"/>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gn="r" defTabSz="952500">
                <a:lnSpc>
                  <a:spcPct val="130000"/>
                </a:lnSpc>
                <a:buClr>
                  <a:srgbClr val="E9F6FA"/>
                </a:buClr>
                <a:defRPr sz="3000">
                  <a:solidFill>
                    <a:srgbClr val="A9AFC3"/>
                  </a:solidFill>
                  <a:uFill>
                    <a:solidFill>
                      <a:srgbClr val="323C40"/>
                    </a:solidFill>
                  </a:uFill>
                </a:defRPr>
              </a:lvl1pPr>
            </a:lstStyle>
            <a:p>
              <a:pPr algn="ctr"/>
              <a:r>
                <a:rPr lang="en-US" sz="2000" b="1" dirty="0">
                  <a:solidFill>
                    <a:schemeClr val="tx1"/>
                  </a:solidFill>
                  <a:latin typeface="Calibri" panose="020F0502020204030204" pitchFamily="34" charset="0"/>
                  <a:ea typeface="Calibri" panose="020F0502020204030204" pitchFamily="34" charset="0"/>
                  <a:cs typeface="Calibri" panose="020F0502020204030204" pitchFamily="34" charset="0"/>
                </a:rPr>
                <a:t>Purpose:</a:t>
              </a:r>
            </a:p>
            <a:p>
              <a:pPr algn="ctr"/>
              <a:endPar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Highlighting Growing Constraints within Project Management Profession</a:t>
              </a:r>
            </a:p>
          </p:txBody>
        </p:sp>
        <p:sp>
          <p:nvSpPr>
            <p:cNvPr id="84" name="Change your…">
              <a:extLst>
                <a:ext uri="{FF2B5EF4-FFF2-40B4-BE49-F238E27FC236}">
                  <a16:creationId xmlns:a16="http://schemas.microsoft.com/office/drawing/2014/main" id="{C51807BF-97A4-4357-8AF7-F3E04FF6EFBB}"/>
                </a:ext>
              </a:extLst>
            </p:cNvPr>
            <p:cNvSpPr/>
            <p:nvPr/>
          </p:nvSpPr>
          <p:spPr>
            <a:xfrm>
              <a:off x="770185" y="619033"/>
              <a:ext cx="2013030" cy="553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p>
              <a:pPr defTabSz="577850">
                <a:lnSpc>
                  <a:spcPct val="90000"/>
                </a:lnSpc>
                <a:defRPr sz="8000" b="1">
                  <a:solidFill>
                    <a:srgbClr val="FFFFFF"/>
                  </a:solidFill>
                </a:defRPr>
              </a:pPr>
              <a:r>
                <a:rPr lang="en-US" sz="4000" dirty="0">
                  <a:latin typeface="Calibri" panose="020F0502020204030204" pitchFamily="34" charset="0"/>
                  <a:ea typeface="Calibri" panose="020F0502020204030204" pitchFamily="34" charset="0"/>
                  <a:cs typeface="Calibri" panose="020F0502020204030204" pitchFamily="34" charset="0"/>
                </a:rPr>
                <a:t>PMBOK </a:t>
              </a:r>
              <a:r>
                <a:rPr lang="en-US" sz="4000" i="1" dirty="0">
                  <a:latin typeface="Calibri" panose="020F0502020204030204" pitchFamily="34" charset="0"/>
                  <a:ea typeface="Calibri" panose="020F0502020204030204" pitchFamily="34" charset="0"/>
                  <a:cs typeface="Calibri" panose="020F0502020204030204" pitchFamily="34" charset="0"/>
                </a:rPr>
                <a:t>4</a:t>
              </a:r>
              <a:endParaRPr sz="4000" i="1" dirty="0">
                <a:latin typeface="Calibri" panose="020F0502020204030204" pitchFamily="34" charset="0"/>
                <a:ea typeface="Calibri" panose="020F0502020204030204" pitchFamily="34" charset="0"/>
                <a:cs typeface="Calibri" panose="020F0502020204030204" pitchFamily="34" charset="0"/>
              </a:endParaRPr>
            </a:p>
          </p:txBody>
        </p:sp>
      </p:grpSp>
    </p:spTree>
    <p:custDataLst>
      <p:tags r:id="rId1"/>
    </p:custDataLst>
    <p:extLst>
      <p:ext uri="{BB962C8B-B14F-4D97-AF65-F5344CB8AC3E}">
        <p14:creationId xmlns:p14="http://schemas.microsoft.com/office/powerpoint/2010/main" val="1329215400"/>
      </p:ext>
    </p:extLst>
  </p:cSld>
  <p:clrMapOvr>
    <a:masterClrMapping/>
  </p:clrMapOvr>
  <p:transition spd="slow" advClick="0" advTm="151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1536" fill="hold"/>
                                        <p:tgtEl>
                                          <p:spTgt spid="6"/>
                                        </p:tgtEl>
                                      </p:cBhvr>
                                    </p:cmd>
                                  </p:childTnLst>
                                </p:cTn>
                              </p:par>
                              <p:par>
                                <p:cTn id="7" presetID="42"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animEffect transition="in" filter="fade">
                                      <p:cBhvr>
                                        <p:cTn id="9" dur="1000"/>
                                        <p:tgtEl>
                                          <p:spTgt spid="23"/>
                                        </p:tgtEl>
                                      </p:cBhvr>
                                    </p:animEffect>
                                    <p:anim calcmode="lin" valueType="num">
                                      <p:cBhvr>
                                        <p:cTn id="10" dur="1000" fill="hold"/>
                                        <p:tgtEl>
                                          <p:spTgt spid="23"/>
                                        </p:tgtEl>
                                        <p:attrNameLst>
                                          <p:attrName>ppt_x</p:attrName>
                                        </p:attrNameLst>
                                      </p:cBhvr>
                                      <p:tavLst>
                                        <p:tav tm="0">
                                          <p:val>
                                            <p:strVal val="#ppt_x"/>
                                          </p:val>
                                        </p:tav>
                                        <p:tav tm="100000">
                                          <p:val>
                                            <p:strVal val="#ppt_x"/>
                                          </p:val>
                                        </p:tav>
                                      </p:tavLst>
                                    </p:anim>
                                    <p:anim calcmode="lin" valueType="num">
                                      <p:cBhvr>
                                        <p:cTn id="11" dur="1000" fill="hold"/>
                                        <p:tgtEl>
                                          <p:spTgt spid="23"/>
                                        </p:tgtEl>
                                        <p:attrNameLst>
                                          <p:attrName>ppt_y</p:attrName>
                                        </p:attrNameLst>
                                      </p:cBhvr>
                                      <p:tavLst>
                                        <p:tav tm="0">
                                          <p:val>
                                            <p:strVal val="#ppt_y+.1"/>
                                          </p:val>
                                        </p:tav>
                                        <p:tav tm="100000">
                                          <p:val>
                                            <p:strVal val="#ppt_y"/>
                                          </p:val>
                                        </p:tav>
                                      </p:tavLst>
                                    </p:anim>
                                  </p:childTnLst>
                                </p:cTn>
                              </p:par>
                              <p:par>
                                <p:cTn id="12" presetID="42" presetClass="entr" presetSubtype="0" fill="hold" nodeType="withEffect">
                                  <p:stCondLst>
                                    <p:cond delay="0"/>
                                  </p:stCondLst>
                                  <p:childTnLst>
                                    <p:set>
                                      <p:cBhvr>
                                        <p:cTn id="13" dur="1" fill="hold">
                                          <p:stCondLst>
                                            <p:cond delay="0"/>
                                          </p:stCondLst>
                                        </p:cTn>
                                        <p:tgtEl>
                                          <p:spTgt spid="65"/>
                                        </p:tgtEl>
                                        <p:attrNameLst>
                                          <p:attrName>style.visibility</p:attrName>
                                        </p:attrNameLst>
                                      </p:cBhvr>
                                      <p:to>
                                        <p:strVal val="visible"/>
                                      </p:to>
                                    </p:set>
                                    <p:animEffect transition="in" filter="fade">
                                      <p:cBhvr>
                                        <p:cTn id="14" dur="1000"/>
                                        <p:tgtEl>
                                          <p:spTgt spid="65"/>
                                        </p:tgtEl>
                                      </p:cBhvr>
                                    </p:animEffect>
                                    <p:anim calcmode="lin" valueType="num">
                                      <p:cBhvr>
                                        <p:cTn id="15" dur="1000" fill="hold"/>
                                        <p:tgtEl>
                                          <p:spTgt spid="65"/>
                                        </p:tgtEl>
                                        <p:attrNameLst>
                                          <p:attrName>ppt_x</p:attrName>
                                        </p:attrNameLst>
                                      </p:cBhvr>
                                      <p:tavLst>
                                        <p:tav tm="0">
                                          <p:val>
                                            <p:strVal val="#ppt_x"/>
                                          </p:val>
                                        </p:tav>
                                        <p:tav tm="100000">
                                          <p:val>
                                            <p:strVal val="#ppt_x"/>
                                          </p:val>
                                        </p:tav>
                                      </p:tavLst>
                                    </p:anim>
                                    <p:anim calcmode="lin" valueType="num">
                                      <p:cBhvr>
                                        <p:cTn id="16" dur="1000" fill="hold"/>
                                        <p:tgtEl>
                                          <p:spTgt spid="6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fade">
                                      <p:cBhvr>
                                        <p:cTn id="19" dur="1000"/>
                                        <p:tgtEl>
                                          <p:spTgt spid="75"/>
                                        </p:tgtEl>
                                      </p:cBhvr>
                                    </p:animEffect>
                                    <p:anim calcmode="lin" valueType="num">
                                      <p:cBhvr>
                                        <p:cTn id="20" dur="1000" fill="hold"/>
                                        <p:tgtEl>
                                          <p:spTgt spid="75"/>
                                        </p:tgtEl>
                                        <p:attrNameLst>
                                          <p:attrName>ppt_x</p:attrName>
                                        </p:attrNameLst>
                                      </p:cBhvr>
                                      <p:tavLst>
                                        <p:tav tm="0">
                                          <p:val>
                                            <p:strVal val="#ppt_x"/>
                                          </p:val>
                                        </p:tav>
                                        <p:tav tm="100000">
                                          <p:val>
                                            <p:strVal val="#ppt_x"/>
                                          </p:val>
                                        </p:tav>
                                      </p:tavLst>
                                    </p:anim>
                                    <p:anim calcmode="lin" valueType="num">
                                      <p:cBhvr>
                                        <p:cTn id="21" dur="1000" fill="hold"/>
                                        <p:tgtEl>
                                          <p:spTgt spid="75"/>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80"/>
                                        </p:tgtEl>
                                        <p:attrNameLst>
                                          <p:attrName>style.visibility</p:attrName>
                                        </p:attrNameLst>
                                      </p:cBhvr>
                                      <p:to>
                                        <p:strVal val="visible"/>
                                      </p:to>
                                    </p:set>
                                    <p:animEffect transition="in" filter="fade">
                                      <p:cBhvr>
                                        <p:cTn id="24" dur="1000"/>
                                        <p:tgtEl>
                                          <p:spTgt spid="80"/>
                                        </p:tgtEl>
                                      </p:cBhvr>
                                    </p:animEffect>
                                    <p:anim calcmode="lin" valueType="num">
                                      <p:cBhvr>
                                        <p:cTn id="25" dur="1000" fill="hold"/>
                                        <p:tgtEl>
                                          <p:spTgt spid="80"/>
                                        </p:tgtEl>
                                        <p:attrNameLst>
                                          <p:attrName>ppt_x</p:attrName>
                                        </p:attrNameLst>
                                      </p:cBhvr>
                                      <p:tavLst>
                                        <p:tav tm="0">
                                          <p:val>
                                            <p:strVal val="#ppt_x"/>
                                          </p:val>
                                        </p:tav>
                                        <p:tav tm="100000">
                                          <p:val>
                                            <p:strVal val="#ppt_x"/>
                                          </p:val>
                                        </p:tav>
                                      </p:tavLst>
                                    </p:anim>
                                    <p:anim calcmode="lin" valueType="num">
                                      <p:cBhvr>
                                        <p:cTn id="26"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EA0538A-6306-49D8-8F1C-A8FB07A15243}"/>
              </a:ext>
            </a:extLst>
          </p:cNvPr>
          <p:cNvGrpSpPr/>
          <p:nvPr/>
        </p:nvGrpSpPr>
        <p:grpSpPr>
          <a:xfrm>
            <a:off x="2049150" y="577964"/>
            <a:ext cx="2334652" cy="5909894"/>
            <a:chOff x="2049150" y="577964"/>
            <a:chExt cx="2334652" cy="5909894"/>
          </a:xfrm>
          <a:effectLst>
            <a:outerShdw blurRad="50800" dist="38100" dir="5400000" algn="t" rotWithShape="0">
              <a:prstClr val="black">
                <a:alpha val="40000"/>
              </a:prstClr>
            </a:outerShdw>
          </a:effectLst>
        </p:grpSpPr>
        <p:sp>
          <p:nvSpPr>
            <p:cNvPr id="5" name="Rectangle: Rounded Corners 4">
              <a:extLst>
                <a:ext uri="{FF2B5EF4-FFF2-40B4-BE49-F238E27FC236}">
                  <a16:creationId xmlns:a16="http://schemas.microsoft.com/office/drawing/2014/main" id="{455C37D8-73D2-4A12-B7D2-106BAC4A548D}"/>
                </a:ext>
              </a:extLst>
            </p:cNvPr>
            <p:cNvSpPr/>
            <p:nvPr/>
          </p:nvSpPr>
          <p:spPr>
            <a:xfrm>
              <a:off x="2049150" y="577964"/>
              <a:ext cx="2334652" cy="5909894"/>
            </a:xfrm>
            <a:prstGeom prst="roundRect">
              <a:avLst/>
            </a:prstGeom>
            <a:effectLst>
              <a:outerShdw blurRad="50800" dist="38100" dir="5400000" algn="t"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4" name="Lorem ipsum, or lipsum as it is sometimes known, is dummy text used in laying out print, graphic or web designs. The passage is attributed to an unknown typesetter in the 15th century who is thought to have scrambled parts of Cicero's De Finibus Bonorum "/>
            <p:cNvSpPr/>
            <p:nvPr/>
          </p:nvSpPr>
          <p:spPr>
            <a:xfrm>
              <a:off x="2101388" y="1286006"/>
              <a:ext cx="2234546" cy="3114955"/>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lvl1pPr algn="r" defTabSz="952500">
                <a:lnSpc>
                  <a:spcPct val="130000"/>
                </a:lnSpc>
                <a:buClr>
                  <a:srgbClr val="E9F6FA"/>
                </a:buClr>
                <a:defRPr sz="3000">
                  <a:solidFill>
                    <a:srgbClr val="A9AFC3"/>
                  </a:solidFill>
                  <a:uFill>
                    <a:solidFill>
                      <a:srgbClr val="323C40"/>
                    </a:solidFill>
                  </a:uFill>
                </a:defRPr>
              </a:lvl1pPr>
            </a:lstStyle>
            <a:p>
              <a:pPr algn="ctr"/>
              <a:r>
                <a:rPr lang="en-US" sz="2000" b="1" dirty="0">
                  <a:solidFill>
                    <a:schemeClr val="tx1"/>
                  </a:solidFill>
                  <a:latin typeface="Calibri" panose="020F0502020204030204" pitchFamily="34" charset="0"/>
                  <a:ea typeface="Calibri" panose="020F0502020204030204" pitchFamily="34" charset="0"/>
                  <a:cs typeface="Calibri" panose="020F0502020204030204" pitchFamily="34" charset="0"/>
                </a:rPr>
                <a:t>Focused On:</a:t>
              </a:r>
            </a:p>
            <a:p>
              <a:pPr algn="l"/>
              <a:endParaRPr lang="en-US" sz="500" i="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Changes to Rolling </a:t>
              </a: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Wave Planning</a:t>
              </a:r>
            </a:p>
            <a:p>
              <a:pPr algn="ctr"/>
              <a:endParaRPr lang="en-US" sz="900" i="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Introducing </a:t>
              </a: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Adaptive Lifecycle</a:t>
              </a:r>
            </a:p>
            <a:p>
              <a:pPr algn="ctr"/>
              <a:endParaRPr lang="en-US" sz="900" i="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Introducing Stakeholders Management as Additional KA</a:t>
              </a:r>
            </a:p>
          </p:txBody>
        </p:sp>
        <p:sp>
          <p:nvSpPr>
            <p:cNvPr id="19" name="Lorem ipsum, or lipsum as it is sometimes known, is dummy text used in laying out print, graphic or web designs. The passage is attributed to an unknown typesetter in the 15th century who is thought to have scrambled parts of Cicero's De Finibus Bonorum ">
              <a:extLst>
                <a:ext uri="{FF2B5EF4-FFF2-40B4-BE49-F238E27FC236}">
                  <a16:creationId xmlns:a16="http://schemas.microsoft.com/office/drawing/2014/main" id="{33AE432B-34F3-44FE-AF6E-D48C33E950C7}"/>
                </a:ext>
              </a:extLst>
            </p:cNvPr>
            <p:cNvSpPr/>
            <p:nvPr/>
          </p:nvSpPr>
          <p:spPr>
            <a:xfrm>
              <a:off x="2085934" y="4486997"/>
              <a:ext cx="2249074" cy="185461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lvl1pPr algn="r" defTabSz="952500">
                <a:lnSpc>
                  <a:spcPct val="130000"/>
                </a:lnSpc>
                <a:buClr>
                  <a:srgbClr val="E9F6FA"/>
                </a:buClr>
                <a:defRPr sz="3000">
                  <a:solidFill>
                    <a:srgbClr val="A9AFC3"/>
                  </a:solidFill>
                  <a:uFill>
                    <a:solidFill>
                      <a:srgbClr val="323C40"/>
                    </a:solidFill>
                  </a:uFill>
                </a:defRPr>
              </a:lvl1pPr>
            </a:lstStyle>
            <a:p>
              <a:pPr algn="ctr"/>
              <a:r>
                <a:rPr lang="en-US" sz="2000" b="1" dirty="0">
                  <a:solidFill>
                    <a:schemeClr val="tx1"/>
                  </a:solidFill>
                  <a:latin typeface="Calibri" panose="020F0502020204030204" pitchFamily="34" charset="0"/>
                  <a:ea typeface="Calibri" panose="020F0502020204030204" pitchFamily="34" charset="0"/>
                  <a:cs typeface="Calibri" panose="020F0502020204030204" pitchFamily="34" charset="0"/>
                </a:rPr>
                <a:t>Purpose:</a:t>
              </a:r>
            </a:p>
            <a:p>
              <a:pPr algn="ctr"/>
              <a:endParaRPr lang="en-US" sz="10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Highlighting Growing Importance of  Stakeholders in Project Management Environment</a:t>
              </a:r>
            </a:p>
          </p:txBody>
        </p:sp>
        <p:sp>
          <p:nvSpPr>
            <p:cNvPr id="43" name="Change your…"/>
            <p:cNvSpPr/>
            <p:nvPr/>
          </p:nvSpPr>
          <p:spPr>
            <a:xfrm>
              <a:off x="2192588" y="619033"/>
              <a:ext cx="2013030" cy="5539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p>
              <a:pPr defTabSz="577850">
                <a:lnSpc>
                  <a:spcPct val="90000"/>
                </a:lnSpc>
                <a:defRPr sz="8000" b="1">
                  <a:solidFill>
                    <a:srgbClr val="FFFFFF"/>
                  </a:solidFill>
                </a:defRPr>
              </a:pPr>
              <a:r>
                <a:rPr lang="en-US" sz="4000" dirty="0">
                  <a:latin typeface="Calibri" panose="020F0502020204030204" pitchFamily="34" charset="0"/>
                  <a:ea typeface="Calibri" panose="020F0502020204030204" pitchFamily="34" charset="0"/>
                  <a:cs typeface="Calibri" panose="020F0502020204030204" pitchFamily="34" charset="0"/>
                </a:rPr>
                <a:t>PMBOK </a:t>
              </a:r>
              <a:r>
                <a:rPr lang="en-US" sz="4000" i="1" dirty="0">
                  <a:latin typeface="Calibri" panose="020F0502020204030204" pitchFamily="34" charset="0"/>
                  <a:ea typeface="Calibri" panose="020F0502020204030204" pitchFamily="34" charset="0"/>
                  <a:cs typeface="Calibri" panose="020F0502020204030204" pitchFamily="34" charset="0"/>
                </a:rPr>
                <a:t>5</a:t>
              </a:r>
              <a:endParaRPr sz="4000" i="1" dirty="0">
                <a:latin typeface="Calibri" panose="020F0502020204030204" pitchFamily="34" charset="0"/>
                <a:ea typeface="Calibri" panose="020F0502020204030204" pitchFamily="34" charset="0"/>
                <a:cs typeface="Calibri" panose="020F0502020204030204" pitchFamily="34" charset="0"/>
              </a:endParaRPr>
            </a:p>
          </p:txBody>
        </p:sp>
      </p:grpSp>
      <p:grpSp>
        <p:nvGrpSpPr>
          <p:cNvPr id="45" name="Group 44">
            <a:extLst>
              <a:ext uri="{FF2B5EF4-FFF2-40B4-BE49-F238E27FC236}">
                <a16:creationId xmlns:a16="http://schemas.microsoft.com/office/drawing/2014/main" id="{FE9894FC-2376-40BB-BB01-AEF8B463CAE2}"/>
              </a:ext>
            </a:extLst>
          </p:cNvPr>
          <p:cNvGrpSpPr/>
          <p:nvPr/>
        </p:nvGrpSpPr>
        <p:grpSpPr>
          <a:xfrm>
            <a:off x="-1230924" y="-1261403"/>
            <a:ext cx="14653847" cy="9170964"/>
            <a:chOff x="-1230924" y="-1261403"/>
            <a:chExt cx="14653847" cy="9170964"/>
          </a:xfrm>
          <a:solidFill>
            <a:schemeClr val="tx1">
              <a:alpha val="7000"/>
            </a:schemeClr>
          </a:solidFill>
        </p:grpSpPr>
        <p:sp>
          <p:nvSpPr>
            <p:cNvPr id="47" name="Circle: Hollow 46">
              <a:extLst>
                <a:ext uri="{FF2B5EF4-FFF2-40B4-BE49-F238E27FC236}">
                  <a16:creationId xmlns:a16="http://schemas.microsoft.com/office/drawing/2014/main" id="{1B2CA6B0-84AD-4749-94E6-55FD0652C20B}"/>
                </a:ext>
              </a:extLst>
            </p:cNvPr>
            <p:cNvSpPr/>
            <p:nvPr/>
          </p:nvSpPr>
          <p:spPr>
            <a:xfrm>
              <a:off x="9654539" y="-1261403"/>
              <a:ext cx="3768384" cy="3768384"/>
            </a:xfrm>
            <a:prstGeom prst="donut">
              <a:avLst>
                <a:gd name="adj" fmla="val 2091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46" name="Circle: Hollow 45">
              <a:extLst>
                <a:ext uri="{FF2B5EF4-FFF2-40B4-BE49-F238E27FC236}">
                  <a16:creationId xmlns:a16="http://schemas.microsoft.com/office/drawing/2014/main" id="{AF1197A0-DD80-4CC3-9A7C-7D1F708131D5}"/>
                </a:ext>
              </a:extLst>
            </p:cNvPr>
            <p:cNvSpPr/>
            <p:nvPr/>
          </p:nvSpPr>
          <p:spPr>
            <a:xfrm>
              <a:off x="-1230924" y="4141177"/>
              <a:ext cx="3768384" cy="3768384"/>
            </a:xfrm>
            <a:prstGeom prst="donut">
              <a:avLst>
                <a:gd name="adj" fmla="val 2091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48" name="Oval 47">
              <a:extLst>
                <a:ext uri="{FF2B5EF4-FFF2-40B4-BE49-F238E27FC236}">
                  <a16:creationId xmlns:a16="http://schemas.microsoft.com/office/drawing/2014/main" id="{A78EC2A5-164C-4CC2-BAC0-51C3C1446FC3}"/>
                </a:ext>
              </a:extLst>
            </p:cNvPr>
            <p:cNvSpPr/>
            <p:nvPr/>
          </p:nvSpPr>
          <p:spPr>
            <a:xfrm>
              <a:off x="9039866" y="4602512"/>
              <a:ext cx="1229345" cy="12293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49" name="Oval 48">
              <a:extLst>
                <a:ext uri="{FF2B5EF4-FFF2-40B4-BE49-F238E27FC236}">
                  <a16:creationId xmlns:a16="http://schemas.microsoft.com/office/drawing/2014/main" id="{B315D45D-C686-4D77-8A94-B9BBAB4FA390}"/>
                </a:ext>
              </a:extLst>
            </p:cNvPr>
            <p:cNvSpPr/>
            <p:nvPr/>
          </p:nvSpPr>
          <p:spPr>
            <a:xfrm>
              <a:off x="10309570" y="3416322"/>
              <a:ext cx="493247" cy="4932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0" name="Oval 49">
              <a:extLst>
                <a:ext uri="{FF2B5EF4-FFF2-40B4-BE49-F238E27FC236}">
                  <a16:creationId xmlns:a16="http://schemas.microsoft.com/office/drawing/2014/main" id="{488A7FD2-A8FB-4FCD-8627-9044B4032ADA}"/>
                </a:ext>
              </a:extLst>
            </p:cNvPr>
            <p:cNvSpPr/>
            <p:nvPr/>
          </p:nvSpPr>
          <p:spPr>
            <a:xfrm>
              <a:off x="11045484" y="4737114"/>
              <a:ext cx="201636" cy="2016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1" name="Oval 50">
              <a:extLst>
                <a:ext uri="{FF2B5EF4-FFF2-40B4-BE49-F238E27FC236}">
                  <a16:creationId xmlns:a16="http://schemas.microsoft.com/office/drawing/2014/main" id="{032D1488-FD9A-4A65-8025-2206A915930C}"/>
                </a:ext>
              </a:extLst>
            </p:cNvPr>
            <p:cNvSpPr/>
            <p:nvPr/>
          </p:nvSpPr>
          <p:spPr>
            <a:xfrm>
              <a:off x="11247120" y="6025369"/>
              <a:ext cx="493247" cy="4932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2" name="Oval 51">
              <a:extLst>
                <a:ext uri="{FF2B5EF4-FFF2-40B4-BE49-F238E27FC236}">
                  <a16:creationId xmlns:a16="http://schemas.microsoft.com/office/drawing/2014/main" id="{D967197B-A164-40FF-8D7B-DEDD39993E73}"/>
                </a:ext>
              </a:extLst>
            </p:cNvPr>
            <p:cNvSpPr/>
            <p:nvPr/>
          </p:nvSpPr>
          <p:spPr>
            <a:xfrm>
              <a:off x="10603524" y="5621034"/>
              <a:ext cx="201636" cy="2016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3" name="Oval 52">
              <a:extLst>
                <a:ext uri="{FF2B5EF4-FFF2-40B4-BE49-F238E27FC236}">
                  <a16:creationId xmlns:a16="http://schemas.microsoft.com/office/drawing/2014/main" id="{43CBE5FB-BD83-4A12-9673-A34F9C79D727}"/>
                </a:ext>
              </a:extLst>
            </p:cNvPr>
            <p:cNvSpPr/>
            <p:nvPr/>
          </p:nvSpPr>
          <p:spPr>
            <a:xfrm>
              <a:off x="653268" y="622789"/>
              <a:ext cx="1229345" cy="12293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4" name="Oval 53">
              <a:extLst>
                <a:ext uri="{FF2B5EF4-FFF2-40B4-BE49-F238E27FC236}">
                  <a16:creationId xmlns:a16="http://schemas.microsoft.com/office/drawing/2014/main" id="{180761CD-1642-40B1-AC56-1DC3CE3670BC}"/>
                </a:ext>
              </a:extLst>
            </p:cNvPr>
            <p:cNvSpPr/>
            <p:nvPr/>
          </p:nvSpPr>
          <p:spPr>
            <a:xfrm>
              <a:off x="3113537" y="990837"/>
              <a:ext cx="493247" cy="4932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5" name="Oval 54">
              <a:extLst>
                <a:ext uri="{FF2B5EF4-FFF2-40B4-BE49-F238E27FC236}">
                  <a16:creationId xmlns:a16="http://schemas.microsoft.com/office/drawing/2014/main" id="{2111172F-7E14-4C6C-A7D2-69408F37E961}"/>
                </a:ext>
              </a:extLst>
            </p:cNvPr>
            <p:cNvSpPr/>
            <p:nvPr/>
          </p:nvSpPr>
          <p:spPr>
            <a:xfrm>
              <a:off x="2465364" y="2397774"/>
              <a:ext cx="201636" cy="2016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6" name="Oval 55">
              <a:extLst>
                <a:ext uri="{FF2B5EF4-FFF2-40B4-BE49-F238E27FC236}">
                  <a16:creationId xmlns:a16="http://schemas.microsoft.com/office/drawing/2014/main" id="{BA240E63-44D0-42B8-ABFE-1F3881EFE943}"/>
                </a:ext>
              </a:extLst>
            </p:cNvPr>
            <p:cNvSpPr/>
            <p:nvPr/>
          </p:nvSpPr>
          <p:spPr>
            <a:xfrm>
              <a:off x="7576387" y="963504"/>
              <a:ext cx="698933" cy="6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7" name="Oval 56">
              <a:extLst>
                <a:ext uri="{FF2B5EF4-FFF2-40B4-BE49-F238E27FC236}">
                  <a16:creationId xmlns:a16="http://schemas.microsoft.com/office/drawing/2014/main" id="{286B3E65-9C19-4927-820C-55BFFE98D02C}"/>
                </a:ext>
              </a:extLst>
            </p:cNvPr>
            <p:cNvSpPr/>
            <p:nvPr/>
          </p:nvSpPr>
          <p:spPr>
            <a:xfrm>
              <a:off x="4627445" y="4922101"/>
              <a:ext cx="698933" cy="6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8" name="Oval 57">
              <a:extLst>
                <a:ext uri="{FF2B5EF4-FFF2-40B4-BE49-F238E27FC236}">
                  <a16:creationId xmlns:a16="http://schemas.microsoft.com/office/drawing/2014/main" id="{13FE7118-EC9F-4019-BFD6-E1265DDE8251}"/>
                </a:ext>
              </a:extLst>
            </p:cNvPr>
            <p:cNvSpPr/>
            <p:nvPr/>
          </p:nvSpPr>
          <p:spPr>
            <a:xfrm>
              <a:off x="7416363" y="4602513"/>
              <a:ext cx="464338" cy="464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59" name="Oval 58">
              <a:extLst>
                <a:ext uri="{FF2B5EF4-FFF2-40B4-BE49-F238E27FC236}">
                  <a16:creationId xmlns:a16="http://schemas.microsoft.com/office/drawing/2014/main" id="{C6DB8F6C-D826-405A-A458-1911C9E89A9D}"/>
                </a:ext>
              </a:extLst>
            </p:cNvPr>
            <p:cNvSpPr/>
            <p:nvPr/>
          </p:nvSpPr>
          <p:spPr>
            <a:xfrm>
              <a:off x="5543676" y="1804538"/>
              <a:ext cx="464338" cy="464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grpSp>
      <p:grpSp>
        <p:nvGrpSpPr>
          <p:cNvPr id="65" name="Group 64">
            <a:extLst>
              <a:ext uri="{FF2B5EF4-FFF2-40B4-BE49-F238E27FC236}">
                <a16:creationId xmlns:a16="http://schemas.microsoft.com/office/drawing/2014/main" id="{0B4240E3-4B19-4DCF-805E-28D5410DD6D8}"/>
              </a:ext>
            </a:extLst>
          </p:cNvPr>
          <p:cNvGrpSpPr/>
          <p:nvPr/>
        </p:nvGrpSpPr>
        <p:grpSpPr>
          <a:xfrm>
            <a:off x="5017323" y="585224"/>
            <a:ext cx="2334652" cy="5909894"/>
            <a:chOff x="626747" y="577964"/>
            <a:chExt cx="2334652" cy="5909894"/>
          </a:xfrm>
          <a:effectLst>
            <a:outerShdw blurRad="50800" dist="38100" dir="5400000" algn="t" rotWithShape="0">
              <a:prstClr val="black">
                <a:alpha val="40000"/>
              </a:prstClr>
            </a:outerShdw>
          </a:effectLst>
        </p:grpSpPr>
        <p:sp>
          <p:nvSpPr>
            <p:cNvPr id="66" name="Rectangle: Rounded Corners 65">
              <a:extLst>
                <a:ext uri="{FF2B5EF4-FFF2-40B4-BE49-F238E27FC236}">
                  <a16:creationId xmlns:a16="http://schemas.microsoft.com/office/drawing/2014/main" id="{9D68B8F9-0CDB-4119-9234-24B6F8D90068}"/>
                </a:ext>
              </a:extLst>
            </p:cNvPr>
            <p:cNvSpPr/>
            <p:nvPr/>
          </p:nvSpPr>
          <p:spPr>
            <a:xfrm>
              <a:off x="626747" y="577964"/>
              <a:ext cx="2334652" cy="5909894"/>
            </a:xfrm>
            <a:prstGeom prst="roundRect">
              <a:avLst/>
            </a:prstGeom>
            <a:effectLst>
              <a:outerShdw blurRad="50800" dist="38100" dir="5400000" algn="t"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7" name="Lorem ipsum, or lipsum as it is sometimes known, is dummy text used in laying out print, graphic or web designs. The passage is attributed to an unknown typesetter in the 15th century who is thought to have scrambled parts of Cicero's De Finibus Bonorum ">
              <a:extLst>
                <a:ext uri="{FF2B5EF4-FFF2-40B4-BE49-F238E27FC236}">
                  <a16:creationId xmlns:a16="http://schemas.microsoft.com/office/drawing/2014/main" id="{6EB2B8CD-C66D-4F94-9688-B32AA386FF8D}"/>
                </a:ext>
              </a:extLst>
            </p:cNvPr>
            <p:cNvSpPr/>
            <p:nvPr/>
          </p:nvSpPr>
          <p:spPr>
            <a:xfrm>
              <a:off x="678985" y="1278842"/>
              <a:ext cx="2234546" cy="2664832"/>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lvl1pPr algn="r" defTabSz="952500">
                <a:lnSpc>
                  <a:spcPct val="130000"/>
                </a:lnSpc>
                <a:buClr>
                  <a:srgbClr val="E9F6FA"/>
                </a:buClr>
                <a:defRPr sz="3000">
                  <a:solidFill>
                    <a:srgbClr val="A9AFC3"/>
                  </a:solidFill>
                  <a:uFill>
                    <a:solidFill>
                      <a:srgbClr val="323C40"/>
                    </a:solidFill>
                  </a:uFill>
                </a:defRPr>
              </a:lvl1pPr>
            </a:lstStyle>
            <a:p>
              <a:pPr algn="ctr"/>
              <a:r>
                <a:rPr lang="en-US" sz="2000" b="1" dirty="0">
                  <a:solidFill>
                    <a:schemeClr val="tx1"/>
                  </a:solidFill>
                  <a:latin typeface="Calibri" panose="020F0502020204030204" pitchFamily="34" charset="0"/>
                  <a:ea typeface="Calibri" panose="020F0502020204030204" pitchFamily="34" charset="0"/>
                  <a:cs typeface="Calibri" panose="020F0502020204030204" pitchFamily="34" charset="0"/>
                </a:rPr>
                <a:t>Focused On:</a:t>
              </a:r>
            </a:p>
            <a:p>
              <a:pPr algn="l"/>
              <a:endParaRPr lang="en-US" sz="800" i="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Adopted Agile </a:t>
              </a: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Methodologies</a:t>
              </a:r>
            </a:p>
            <a:p>
              <a:pPr algn="ctr"/>
              <a:endParaRPr lang="en-US" sz="900" i="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Stressed on </a:t>
              </a: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Importance of </a:t>
              </a: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Strategic &amp; Business </a:t>
              </a: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Thinking</a:t>
              </a:r>
            </a:p>
          </p:txBody>
        </p:sp>
        <p:sp>
          <p:nvSpPr>
            <p:cNvPr id="68" name="Lorem ipsum, or lipsum as it is sometimes known, is dummy text used in laying out print, graphic or web designs. The passage is attributed to an unknown typesetter in the 15th century who is thought to have scrambled parts of Cicero's De Finibus Bonorum ">
              <a:extLst>
                <a:ext uri="{FF2B5EF4-FFF2-40B4-BE49-F238E27FC236}">
                  <a16:creationId xmlns:a16="http://schemas.microsoft.com/office/drawing/2014/main" id="{A9EBCA47-4388-42CB-AD40-8DEA1A2606BA}"/>
                </a:ext>
              </a:extLst>
            </p:cNvPr>
            <p:cNvSpPr/>
            <p:nvPr/>
          </p:nvSpPr>
          <p:spPr>
            <a:xfrm>
              <a:off x="663531" y="4436978"/>
              <a:ext cx="2249074" cy="1954638"/>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lvl1pPr algn="r" defTabSz="952500">
                <a:lnSpc>
                  <a:spcPct val="130000"/>
                </a:lnSpc>
                <a:buClr>
                  <a:srgbClr val="E9F6FA"/>
                </a:buClr>
                <a:defRPr sz="3000">
                  <a:solidFill>
                    <a:srgbClr val="A9AFC3"/>
                  </a:solidFill>
                  <a:uFill>
                    <a:solidFill>
                      <a:srgbClr val="323C40"/>
                    </a:solidFill>
                  </a:uFill>
                </a:defRPr>
              </a:lvl1pPr>
            </a:lstStyle>
            <a:p>
              <a:pPr algn="ctr"/>
              <a:r>
                <a:rPr lang="en-US" sz="2000" b="1" dirty="0">
                  <a:solidFill>
                    <a:schemeClr val="tx1"/>
                  </a:solidFill>
                  <a:latin typeface="Calibri" panose="020F0502020204030204" pitchFamily="34" charset="0"/>
                  <a:ea typeface="Calibri" panose="020F0502020204030204" pitchFamily="34" charset="0"/>
                  <a:cs typeface="Calibri" panose="020F0502020204030204" pitchFamily="34" charset="0"/>
                </a:rPr>
                <a:t>Purpose:</a:t>
              </a:r>
            </a:p>
            <a:p>
              <a:pPr algn="ctr"/>
              <a:endParaRPr lang="en-US" sz="7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Introducing Agile </a:t>
              </a: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Project Management Methodologies</a:t>
              </a:r>
            </a:p>
            <a:p>
              <a:pPr algn="ctr"/>
              <a:endParaRPr lang="en-US" sz="500" i="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Counter Uncertainty</a:t>
              </a:r>
            </a:p>
          </p:txBody>
        </p:sp>
        <p:sp>
          <p:nvSpPr>
            <p:cNvPr id="69" name="Change your…">
              <a:extLst>
                <a:ext uri="{FF2B5EF4-FFF2-40B4-BE49-F238E27FC236}">
                  <a16:creationId xmlns:a16="http://schemas.microsoft.com/office/drawing/2014/main" id="{61C1363C-9B23-4B28-B66D-9582C6B427D1}"/>
                </a:ext>
              </a:extLst>
            </p:cNvPr>
            <p:cNvSpPr/>
            <p:nvPr/>
          </p:nvSpPr>
          <p:spPr>
            <a:xfrm>
              <a:off x="770185" y="619033"/>
              <a:ext cx="2013030" cy="5539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p>
              <a:pPr defTabSz="577850">
                <a:lnSpc>
                  <a:spcPct val="90000"/>
                </a:lnSpc>
                <a:defRPr sz="8000" b="1">
                  <a:solidFill>
                    <a:srgbClr val="FFFFFF"/>
                  </a:solidFill>
                </a:defRPr>
              </a:pPr>
              <a:r>
                <a:rPr lang="en-US" sz="4000" dirty="0">
                  <a:latin typeface="Calibri" panose="020F0502020204030204" pitchFamily="34" charset="0"/>
                  <a:ea typeface="Calibri" panose="020F0502020204030204" pitchFamily="34" charset="0"/>
                  <a:cs typeface="Calibri" panose="020F0502020204030204" pitchFamily="34" charset="0"/>
                </a:rPr>
                <a:t>PMBOK </a:t>
              </a:r>
              <a:r>
                <a:rPr lang="en-US" sz="4000" i="1" dirty="0">
                  <a:latin typeface="Calibri" panose="020F0502020204030204" pitchFamily="34" charset="0"/>
                  <a:ea typeface="Calibri" panose="020F0502020204030204" pitchFamily="34" charset="0"/>
                  <a:cs typeface="Calibri" panose="020F0502020204030204" pitchFamily="34" charset="0"/>
                </a:rPr>
                <a:t>6</a:t>
              </a:r>
              <a:endParaRPr sz="4000" i="1" dirty="0">
                <a:latin typeface="Calibri" panose="020F0502020204030204" pitchFamily="34" charset="0"/>
                <a:ea typeface="Calibri" panose="020F0502020204030204" pitchFamily="34" charset="0"/>
                <a:cs typeface="Calibri" panose="020F0502020204030204" pitchFamily="34" charset="0"/>
              </a:endParaRPr>
            </a:p>
          </p:txBody>
        </p:sp>
      </p:grpSp>
      <p:grpSp>
        <p:nvGrpSpPr>
          <p:cNvPr id="75" name="Group 74">
            <a:extLst>
              <a:ext uri="{FF2B5EF4-FFF2-40B4-BE49-F238E27FC236}">
                <a16:creationId xmlns:a16="http://schemas.microsoft.com/office/drawing/2014/main" id="{32FEA766-C78D-4EB8-89C9-D7A28158101D}"/>
              </a:ext>
            </a:extLst>
          </p:cNvPr>
          <p:cNvGrpSpPr/>
          <p:nvPr/>
        </p:nvGrpSpPr>
        <p:grpSpPr>
          <a:xfrm>
            <a:off x="7934695" y="570710"/>
            <a:ext cx="2334652" cy="5909894"/>
            <a:chOff x="626747" y="577964"/>
            <a:chExt cx="2334652" cy="5909894"/>
          </a:xfrm>
          <a:effectLst>
            <a:outerShdw blurRad="50800" dist="38100" dir="5400000" algn="t" rotWithShape="0">
              <a:prstClr val="black">
                <a:alpha val="40000"/>
              </a:prstClr>
            </a:outerShdw>
          </a:effectLst>
        </p:grpSpPr>
        <p:sp>
          <p:nvSpPr>
            <p:cNvPr id="76" name="Rectangle: Rounded Corners 75">
              <a:extLst>
                <a:ext uri="{FF2B5EF4-FFF2-40B4-BE49-F238E27FC236}">
                  <a16:creationId xmlns:a16="http://schemas.microsoft.com/office/drawing/2014/main" id="{DD41E638-5144-469C-BA49-8F81A63FF6B6}"/>
                </a:ext>
              </a:extLst>
            </p:cNvPr>
            <p:cNvSpPr/>
            <p:nvPr/>
          </p:nvSpPr>
          <p:spPr>
            <a:xfrm>
              <a:off x="626747" y="577964"/>
              <a:ext cx="2334652" cy="5909894"/>
            </a:xfrm>
            <a:prstGeom prst="roundRect">
              <a:avLst/>
            </a:prstGeom>
            <a:effectLst>
              <a:outerShdw blurRad="50800" dist="38100" dir="5400000" algn="t"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7" name="Lorem ipsum, or lipsum as it is sometimes known, is dummy text used in laying out print, graphic or web designs. The passage is attributed to an unknown typesetter in the 15th century who is thought to have scrambled parts of Cicero's De Finibus Bonorum ">
              <a:extLst>
                <a:ext uri="{FF2B5EF4-FFF2-40B4-BE49-F238E27FC236}">
                  <a16:creationId xmlns:a16="http://schemas.microsoft.com/office/drawing/2014/main" id="{445E3455-A361-4D4F-8B32-6063E2176836}"/>
                </a:ext>
              </a:extLst>
            </p:cNvPr>
            <p:cNvSpPr/>
            <p:nvPr/>
          </p:nvSpPr>
          <p:spPr>
            <a:xfrm>
              <a:off x="678985" y="1275950"/>
              <a:ext cx="2234546" cy="295491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lvl1pPr algn="r" defTabSz="952500">
                <a:lnSpc>
                  <a:spcPct val="130000"/>
                </a:lnSpc>
                <a:buClr>
                  <a:srgbClr val="E9F6FA"/>
                </a:buClr>
                <a:defRPr sz="3000">
                  <a:solidFill>
                    <a:srgbClr val="A9AFC3"/>
                  </a:solidFill>
                  <a:uFill>
                    <a:solidFill>
                      <a:srgbClr val="323C40"/>
                    </a:solidFill>
                  </a:uFill>
                </a:defRPr>
              </a:lvl1pPr>
            </a:lstStyle>
            <a:p>
              <a:pPr algn="ctr"/>
              <a:r>
                <a:rPr lang="en-US" sz="2000" b="1" dirty="0">
                  <a:solidFill>
                    <a:schemeClr val="tx1"/>
                  </a:solidFill>
                  <a:latin typeface="Calibri" panose="020F0502020204030204" pitchFamily="34" charset="0"/>
                  <a:ea typeface="Calibri" panose="020F0502020204030204" pitchFamily="34" charset="0"/>
                  <a:cs typeface="Calibri" panose="020F0502020204030204" pitchFamily="34" charset="0"/>
                </a:rPr>
                <a:t>Focused On:</a:t>
              </a:r>
            </a:p>
            <a:p>
              <a:pPr algn="l"/>
              <a:endParaRPr lang="en-US" sz="700" i="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Drastic Update to PMP Exam</a:t>
              </a:r>
            </a:p>
            <a:p>
              <a:pPr algn="ctr"/>
              <a:endParaRPr lang="en-US" sz="500" i="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Structural Overhaul That Reduces 5 Sections to 3</a:t>
              </a:r>
            </a:p>
            <a:p>
              <a:pPr algn="ctr"/>
              <a:endParaRPr lang="en-US" sz="500" i="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Required Knowledge to Include Modern PM Techniques &amp; Practices</a:t>
              </a:r>
            </a:p>
          </p:txBody>
        </p:sp>
        <p:sp>
          <p:nvSpPr>
            <p:cNvPr id="78" name="Lorem ipsum, or lipsum as it is sometimes known, is dummy text used in laying out print, graphic or web designs. The passage is attributed to an unknown typesetter in the 15th century who is thought to have scrambled parts of Cicero's De Finibus Bonorum ">
              <a:extLst>
                <a:ext uri="{FF2B5EF4-FFF2-40B4-BE49-F238E27FC236}">
                  <a16:creationId xmlns:a16="http://schemas.microsoft.com/office/drawing/2014/main" id="{9D49EBC0-7630-480A-B811-1FD087452C9E}"/>
                </a:ext>
              </a:extLst>
            </p:cNvPr>
            <p:cNvSpPr/>
            <p:nvPr/>
          </p:nvSpPr>
          <p:spPr>
            <a:xfrm>
              <a:off x="663531" y="4510533"/>
              <a:ext cx="2249074" cy="1894621"/>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lvl1pPr algn="r" defTabSz="952500">
                <a:lnSpc>
                  <a:spcPct val="130000"/>
                </a:lnSpc>
                <a:buClr>
                  <a:srgbClr val="E9F6FA"/>
                </a:buClr>
                <a:defRPr sz="3000">
                  <a:solidFill>
                    <a:srgbClr val="A9AFC3"/>
                  </a:solidFill>
                  <a:uFill>
                    <a:solidFill>
                      <a:srgbClr val="323C40"/>
                    </a:solidFill>
                  </a:uFill>
                </a:defRPr>
              </a:lvl1pPr>
            </a:lstStyle>
            <a:p>
              <a:pPr algn="ctr"/>
              <a:r>
                <a:rPr lang="en-US" sz="2000" b="1" dirty="0">
                  <a:solidFill>
                    <a:schemeClr val="tx1"/>
                  </a:solidFill>
                  <a:latin typeface="Calibri" panose="020F0502020204030204" pitchFamily="34" charset="0"/>
                  <a:ea typeface="Calibri" panose="020F0502020204030204" pitchFamily="34" charset="0"/>
                  <a:cs typeface="Calibri" panose="020F0502020204030204" pitchFamily="34" charset="0"/>
                </a:rPr>
                <a:t>Purpose:</a:t>
              </a:r>
            </a:p>
            <a:p>
              <a:pPr algn="ctr"/>
              <a:endParaRPr lang="en-US" sz="7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Introducing Concept of Putting Principles Over Processes</a:t>
              </a:r>
            </a:p>
            <a:p>
              <a:pPr algn="ctr"/>
              <a:endParaRPr lang="en-US" sz="500" i="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1600" i="1" dirty="0">
                  <a:solidFill>
                    <a:schemeClr val="tx1"/>
                  </a:solidFill>
                  <a:latin typeface="Calibri" panose="020F0502020204030204" pitchFamily="34" charset="0"/>
                  <a:ea typeface="Calibri" panose="020F0502020204030204" pitchFamily="34" charset="0"/>
                  <a:cs typeface="Calibri" panose="020F0502020204030204" pitchFamily="34" charset="0"/>
                </a:rPr>
                <a:t>Made PM More Dynamic</a:t>
              </a:r>
            </a:p>
          </p:txBody>
        </p:sp>
        <p:sp>
          <p:nvSpPr>
            <p:cNvPr id="79" name="Change your…">
              <a:extLst>
                <a:ext uri="{FF2B5EF4-FFF2-40B4-BE49-F238E27FC236}">
                  <a16:creationId xmlns:a16="http://schemas.microsoft.com/office/drawing/2014/main" id="{8817ED18-F498-4BEE-9EBE-03779062DED3}"/>
                </a:ext>
              </a:extLst>
            </p:cNvPr>
            <p:cNvSpPr/>
            <p:nvPr/>
          </p:nvSpPr>
          <p:spPr>
            <a:xfrm>
              <a:off x="770185" y="619033"/>
              <a:ext cx="2013030" cy="5539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p>
              <a:pPr defTabSz="577850">
                <a:lnSpc>
                  <a:spcPct val="90000"/>
                </a:lnSpc>
                <a:defRPr sz="8000" b="1">
                  <a:solidFill>
                    <a:srgbClr val="FFFFFF"/>
                  </a:solidFill>
                </a:defRPr>
              </a:pPr>
              <a:r>
                <a:rPr lang="en-US" sz="4000" dirty="0">
                  <a:latin typeface="Calibri" panose="020F0502020204030204" pitchFamily="34" charset="0"/>
                  <a:ea typeface="Calibri" panose="020F0502020204030204" pitchFamily="34" charset="0"/>
                  <a:cs typeface="Calibri" panose="020F0502020204030204" pitchFamily="34" charset="0"/>
                </a:rPr>
                <a:t>PMBOK </a:t>
              </a:r>
              <a:r>
                <a:rPr lang="en-US" sz="4000" i="1" dirty="0">
                  <a:latin typeface="Calibri" panose="020F0502020204030204" pitchFamily="34" charset="0"/>
                  <a:ea typeface="Calibri" panose="020F0502020204030204" pitchFamily="34" charset="0"/>
                  <a:cs typeface="Calibri" panose="020F0502020204030204" pitchFamily="34" charset="0"/>
                </a:rPr>
                <a:t>7</a:t>
              </a:r>
              <a:endParaRPr sz="4000" i="1" dirty="0">
                <a:latin typeface="Calibri" panose="020F0502020204030204" pitchFamily="34" charset="0"/>
                <a:ea typeface="Calibri" panose="020F0502020204030204" pitchFamily="34" charset="0"/>
                <a:cs typeface="Calibri" panose="020F0502020204030204" pitchFamily="34" charset="0"/>
              </a:endParaRPr>
            </a:p>
          </p:txBody>
        </p:sp>
      </p:grpSp>
      <p:pic>
        <p:nvPicPr>
          <p:cNvPr id="3" name="1-3 How Has PM Changed Across Time">
            <a:hlinkClick r:id="" action="ppaction://media"/>
            <a:extLst>
              <a:ext uri="{FF2B5EF4-FFF2-40B4-BE49-F238E27FC236}">
                <a16:creationId xmlns:a16="http://schemas.microsoft.com/office/drawing/2014/main" id="{FA4D7159-698A-41A3-8800-0398DFD07D8F}"/>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5862476" y="7604761"/>
            <a:ext cx="609600" cy="609600"/>
          </a:xfrm>
          <a:prstGeom prst="rect">
            <a:avLst/>
          </a:prstGeom>
        </p:spPr>
      </p:pic>
    </p:spTree>
    <p:custDataLst>
      <p:tags r:id="rId1"/>
    </p:custDataLst>
    <p:extLst>
      <p:ext uri="{BB962C8B-B14F-4D97-AF65-F5344CB8AC3E}">
        <p14:creationId xmlns:p14="http://schemas.microsoft.com/office/powerpoint/2010/main" val="380878931"/>
      </p:ext>
    </p:extLst>
  </p:cSld>
  <p:clrMapOvr>
    <a:masterClrMapping/>
  </p:clrMapOvr>
  <p:transition spd="slow" advClick="0" advTm="202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2443" fill="hold"/>
                                        <p:tgtEl>
                                          <p:spTgt spid="3"/>
                                        </p:tgtEl>
                                      </p:cBhvr>
                                    </p:cmd>
                                  </p:childTnLst>
                                </p:cTn>
                              </p:par>
                              <p:par>
                                <p:cTn id="7" presetID="42"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anim calcmode="lin" valueType="num">
                                      <p:cBhvr>
                                        <p:cTn id="10" dur="1000" fill="hold"/>
                                        <p:tgtEl>
                                          <p:spTgt spid="2"/>
                                        </p:tgtEl>
                                        <p:attrNameLst>
                                          <p:attrName>ppt_x</p:attrName>
                                        </p:attrNameLst>
                                      </p:cBhvr>
                                      <p:tavLst>
                                        <p:tav tm="0">
                                          <p:val>
                                            <p:strVal val="#ppt_x"/>
                                          </p:val>
                                        </p:tav>
                                        <p:tav tm="100000">
                                          <p:val>
                                            <p:strVal val="#ppt_x"/>
                                          </p:val>
                                        </p:tav>
                                      </p:tavLst>
                                    </p:anim>
                                    <p:anim calcmode="lin" valueType="num">
                                      <p:cBhvr>
                                        <p:cTn id="11" dur="1000" fill="hold"/>
                                        <p:tgtEl>
                                          <p:spTgt spid="2"/>
                                        </p:tgtEl>
                                        <p:attrNameLst>
                                          <p:attrName>ppt_y</p:attrName>
                                        </p:attrNameLst>
                                      </p:cBhvr>
                                      <p:tavLst>
                                        <p:tav tm="0">
                                          <p:val>
                                            <p:strVal val="#ppt_y+.1"/>
                                          </p:val>
                                        </p:tav>
                                        <p:tav tm="100000">
                                          <p:val>
                                            <p:strVal val="#ppt_y"/>
                                          </p:val>
                                        </p:tav>
                                      </p:tavLst>
                                    </p:anim>
                                  </p:childTnLst>
                                </p:cTn>
                              </p:par>
                              <p:par>
                                <p:cTn id="12" presetID="42" presetClass="entr" presetSubtype="0" fill="hold" nodeType="withEffect">
                                  <p:stCondLst>
                                    <p:cond delay="0"/>
                                  </p:stCondLst>
                                  <p:childTnLst>
                                    <p:set>
                                      <p:cBhvr>
                                        <p:cTn id="13" dur="1" fill="hold">
                                          <p:stCondLst>
                                            <p:cond delay="0"/>
                                          </p:stCondLst>
                                        </p:cTn>
                                        <p:tgtEl>
                                          <p:spTgt spid="65"/>
                                        </p:tgtEl>
                                        <p:attrNameLst>
                                          <p:attrName>style.visibility</p:attrName>
                                        </p:attrNameLst>
                                      </p:cBhvr>
                                      <p:to>
                                        <p:strVal val="visible"/>
                                      </p:to>
                                    </p:set>
                                    <p:animEffect transition="in" filter="fade">
                                      <p:cBhvr>
                                        <p:cTn id="14" dur="1000"/>
                                        <p:tgtEl>
                                          <p:spTgt spid="65"/>
                                        </p:tgtEl>
                                      </p:cBhvr>
                                    </p:animEffect>
                                    <p:anim calcmode="lin" valueType="num">
                                      <p:cBhvr>
                                        <p:cTn id="15" dur="1000" fill="hold"/>
                                        <p:tgtEl>
                                          <p:spTgt spid="65"/>
                                        </p:tgtEl>
                                        <p:attrNameLst>
                                          <p:attrName>ppt_x</p:attrName>
                                        </p:attrNameLst>
                                      </p:cBhvr>
                                      <p:tavLst>
                                        <p:tav tm="0">
                                          <p:val>
                                            <p:strVal val="#ppt_x"/>
                                          </p:val>
                                        </p:tav>
                                        <p:tav tm="100000">
                                          <p:val>
                                            <p:strVal val="#ppt_x"/>
                                          </p:val>
                                        </p:tav>
                                      </p:tavLst>
                                    </p:anim>
                                    <p:anim calcmode="lin" valueType="num">
                                      <p:cBhvr>
                                        <p:cTn id="16" dur="1000" fill="hold"/>
                                        <p:tgtEl>
                                          <p:spTgt spid="6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fade">
                                      <p:cBhvr>
                                        <p:cTn id="19" dur="1000"/>
                                        <p:tgtEl>
                                          <p:spTgt spid="75"/>
                                        </p:tgtEl>
                                      </p:cBhvr>
                                    </p:animEffect>
                                    <p:anim calcmode="lin" valueType="num">
                                      <p:cBhvr>
                                        <p:cTn id="20" dur="1000" fill="hold"/>
                                        <p:tgtEl>
                                          <p:spTgt spid="75"/>
                                        </p:tgtEl>
                                        <p:attrNameLst>
                                          <p:attrName>ppt_x</p:attrName>
                                        </p:attrNameLst>
                                      </p:cBhvr>
                                      <p:tavLst>
                                        <p:tav tm="0">
                                          <p:val>
                                            <p:strVal val="#ppt_x"/>
                                          </p:val>
                                        </p:tav>
                                        <p:tav tm="100000">
                                          <p:val>
                                            <p:strVal val="#ppt_x"/>
                                          </p:val>
                                        </p:tav>
                                      </p:tavLst>
                                    </p:anim>
                                    <p:anim calcmode="lin" valueType="num">
                                      <p:cBhvr>
                                        <p:cTn id="21"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22" fill="hold" display="0">
                  <p:stCondLst>
                    <p:cond delay="indefinite"/>
                  </p:stCondLst>
                  <p:endCondLst>
                    <p:cond evt="onStopAudio" delay="0">
                      <p:tgtEl>
                        <p:sldTgt/>
                      </p:tgtEl>
                    </p:cond>
                  </p:endCondLst>
                </p:cTn>
                <p:tgtEl>
                  <p:spTgt spid="3"/>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GENSWF_SLIDE_UID" val="{65C50C07-DFC7-44B8-8B17-190F17220F4B}:257"/>
</p:tagLst>
</file>

<file path=ppt/tags/tag2.xml><?xml version="1.0" encoding="utf-8"?>
<p:tagLst xmlns:a="http://schemas.openxmlformats.org/drawingml/2006/main" xmlns:r="http://schemas.openxmlformats.org/officeDocument/2006/relationships" xmlns:p="http://schemas.openxmlformats.org/presentationml/2006/main">
  <p:tag name="GENSWF_SLIDE_UID" val="{95AE8F70-F692-40EF-ACDA-E1F22C692120}:258"/>
</p:tagLst>
</file>

<file path=ppt/tags/tag3.xml><?xml version="1.0" encoding="utf-8"?>
<p:tagLst xmlns:a="http://schemas.openxmlformats.org/drawingml/2006/main" xmlns:r="http://schemas.openxmlformats.org/officeDocument/2006/relationships" xmlns:p="http://schemas.openxmlformats.org/presentationml/2006/main">
  <p:tag name="GENSWF_SLIDE_UID" val="{95AE8F70-F692-40EF-ACDA-E1F22C692120}:258"/>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128</TotalTime>
  <Words>242</Words>
  <Application>Microsoft Office PowerPoint</Application>
  <PresentationFormat>Widescreen</PresentationFormat>
  <Paragraphs>101</Paragraphs>
  <Slides>4</Slides>
  <Notes>1</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Century Gothic</vt:lpstr>
      <vt:lpstr>Wingdings 3</vt:lpstr>
      <vt:lpstr>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User-PC</dc:creator>
  <cp:lastModifiedBy>User-PC</cp:lastModifiedBy>
  <cp:revision>17</cp:revision>
  <dcterms:created xsi:type="dcterms:W3CDTF">2025-07-10T06:17:04Z</dcterms:created>
  <dcterms:modified xsi:type="dcterms:W3CDTF">2025-07-11T13:53:04Z</dcterms:modified>
</cp:coreProperties>
</file>