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media/image7.jpeg" ContentType="image/jpeg"/>
  <Override PartName="/ppt/notesSlides/notesSlide8.xml" ContentType="application/vnd.openxmlformats-officedocument.presentationml.notesSlide+xml"/>
  <Override PartName="/ppt/media/image8.jpeg" ContentType="image/jpeg"/>
  <Override PartName="/ppt/notesSlides/notesSlide9.xml" ContentType="application/vnd.openxmlformats-officedocument.presentationml.notesSlide+xml"/>
  <Override PartName="/ppt/media/image9.jpeg" ContentType="image/jpeg"/>
  <Override PartName="/ppt/notesSlides/notesSlide10.xml" ContentType="application/vnd.openxmlformats-officedocument.presentationml.notesSlide+xml"/>
  <Override PartName="/ppt/media/image10.jpeg" ContentType="image/jpeg"/>
  <Override PartName="/ppt/notesSlides/notesSlide11.xml" ContentType="application/vnd.openxmlformats-officedocument.presentationml.notesSlide+xml"/>
  <Override PartName="/ppt/media/image11.jpeg" ContentType="image/jpeg"/>
  <Override PartName="/ppt/notesSlides/notesSlide12.xml" ContentType="application/vnd.openxmlformats-officedocument.presentationml.notesSlide+xml"/>
  <Override PartName="/ppt/media/image12.jpeg" ContentType="image/jpeg"/>
  <Override PartName="/ppt/notesSlides/notesSlide13.xml" ContentType="application/vnd.openxmlformats-officedocument.presentationml.notesSlide+xml"/>
  <Override PartName="/ppt/media/image13.jpeg" ContentType="image/jpeg"/>
  <Override PartName="/ppt/notesSlides/notesSlide14.xml" ContentType="application/vnd.openxmlformats-officedocument.presentationml.notesSlide+xml"/>
  <Override PartName="/ppt/media/image14.jpeg" ContentType="image/jpeg"/>
  <Override PartName="/ppt/notesSlides/notesSlide15.xml" ContentType="application/vnd.openxmlformats-officedocument.presentationml.notesSlide+xml"/>
  <Override PartName="/ppt/media/image15.jpeg" ContentType="image/jpeg"/>
  <Override PartName="/ppt/notesSlides/notesSlide16.xml" ContentType="application/vnd.openxmlformats-officedocument.presentationml.notesSlide+xml"/>
  <Override PartName="/ppt/media/image16.jpeg" ContentType="image/jpeg"/>
  <Override PartName="/ppt/notesSlides/notesSlide17.xml" ContentType="application/vnd.openxmlformats-officedocument.presentationml.notesSlide+xml"/>
  <Override PartName="/ppt/media/image17.jpeg" ContentType="image/jpeg"/>
  <Override PartName="/ppt/notesSlides/notesSlide18.xml" ContentType="application/vnd.openxmlformats-officedocument.presentationml.notesSlide+xml"/>
  <Override PartName="/ppt/media/image18.jpeg" ContentType="image/jpeg"/>
  <Override PartName="/ppt/notesSlides/notesSlide19.xml" ContentType="application/vnd.openxmlformats-officedocument.presentationml.notesSlide+xml"/>
  <Override PartName="/ppt/media/image19.jpeg" ContentType="image/jpeg"/>
  <Override PartName="/ppt/notesSlides/notesSlide20.xml" ContentType="application/vnd.openxmlformats-officedocument.presentationml.notesSlide+xml"/>
  <Override PartName="/ppt/media/image20.jpeg" ContentType="image/jpeg"/>
  <Override PartName="/ppt/notesSlides/notesSlide21.xml" ContentType="application/vnd.openxmlformats-officedocument.presentationml.notesSlide+xml"/>
  <Override PartName="/ppt/media/image21.jpeg" ContentType="image/jpeg"/>
  <Override PartName="/ppt/notesSlides/notesSlide22.xml" ContentType="application/vnd.openxmlformats-officedocument.presentationml.notesSlide+xml"/>
  <Override PartName="/ppt/media/image22.jpeg" ContentType="image/jpeg"/>
  <Override PartName="/ppt/notesSlides/notesSlide23.xml" ContentType="application/vnd.openxmlformats-officedocument.presentationml.notesSlide+xml"/>
  <Override PartName="/ppt/media/image23.jpeg" ContentType="image/jpeg"/>
  <Override PartName="/ppt/notesSlides/notesSlide24.xml" ContentType="application/vnd.openxmlformats-officedocument.presentationml.notesSlide+xml"/>
  <Override PartName="/ppt/media/image24.jpeg" ContentType="image/jpeg"/>
  <Override PartName="/ppt/media/image25.jpeg" ContentType="image/jpeg"/>
  <Override PartName="/ppt/notesSlides/notesSlide25.xml" ContentType="application/vnd.openxmlformats-officedocument.presentationml.notesSlide+xml"/>
  <Override PartName="/ppt/media/image26.jpeg" ContentType="image/jpeg"/>
  <Override PartName="/ppt/notesSlides/notesSlide26.xml" ContentType="application/vnd.openxmlformats-officedocument.presentationml.notesSlide+xml"/>
  <Override PartName="/ppt/media/image27.jpeg" ContentType="image/jpeg"/>
  <Override PartName="/ppt/notesSlides/notesSlide27.xml" ContentType="application/vnd.openxmlformats-officedocument.presentationml.notesSlide+xml"/>
  <Override PartName="/ppt/media/image28.jpeg" ContentType="image/jpeg"/>
  <Override PartName="/ppt/notesSlides/notesSlide28.xml" ContentType="application/vnd.openxmlformats-officedocument.presentationml.notesSlide+xml"/>
  <Override PartName="/ppt/media/image29.jpeg" ContentType="image/jpeg"/>
  <Override PartName="/ppt/notesSlides/notesSlide29.xml" ContentType="application/vnd.openxmlformats-officedocument.presentationml.notesSlide+xml"/>
  <Override PartName="/ppt/media/image30.jpeg" ContentType="image/jpeg"/>
  <Override PartName="/ppt/notesSlides/notesSlide30.xml" ContentType="application/vnd.openxmlformats-officedocument.presentationml.notesSlide+xml"/>
  <Override PartName="/ppt/media/image31.jpeg" ContentType="image/jpeg"/>
  <Override PartName="/ppt/notesSlides/notesSlide31.xml" ContentType="application/vnd.openxmlformats-officedocument.presentationml.notesSlide+xml"/>
  <Override PartName="/ppt/media/image32.jpeg" ContentType="image/jpeg"/>
  <Override PartName="/ppt/notesSlides/notesSlide32.xml" ContentType="application/vnd.openxmlformats-officedocument.presentationml.notesSlide+xml"/>
  <Override PartName="/ppt/media/image33.jpeg" ContentType="image/jpeg"/>
  <Override PartName="/ppt/notesSlides/notesSlide33.xml" ContentType="application/vnd.openxmlformats-officedocument.presentationml.notesSlide+xml"/>
  <Override PartName="/ppt/media/image34.jpeg" ContentType="image/jpeg"/>
  <Override PartName="/ppt/notesSlides/notesSlide34.xml" ContentType="application/vnd.openxmlformats-officedocument.presentationml.notesSlide+xml"/>
  <Override PartName="/ppt/media/image35.jpeg" ContentType="image/jpeg"/>
  <Override PartName="/ppt/notesSlides/notesSlide35.xml" ContentType="application/vnd.openxmlformats-officedocument.presentationml.notesSlide+xml"/>
  <Override PartName="/ppt/media/image36.jpeg" ContentType="image/jpeg"/>
  <Override PartName="/ppt/notesSlides/notesSlide36.xml" ContentType="application/vnd.openxmlformats-officedocument.presentationml.notesSlide+xml"/>
  <Override PartName="/ppt/media/image37.jpeg" ContentType="image/jpeg"/>
  <Override PartName="/ppt/notesSlides/notesSlide37.xml" ContentType="application/vnd.openxmlformats-officedocument.presentationml.notesSlide+xml"/>
  <Override PartName="/ppt/media/image38.jpeg" ContentType="image/jpeg"/>
  <Override PartName="/ppt/notesSlides/notesSlide38.xml" ContentType="application/vnd.openxmlformats-officedocument.presentationml.notesSlide+xml"/>
  <Override PartName="/ppt/media/image39.jpeg" ContentType="image/jpeg"/>
  <Override PartName="/ppt/notesSlides/notesSlide39.xml" ContentType="application/vnd.openxmlformats-officedocument.presentationml.notesSlide+xml"/>
  <Override PartName="/ppt/media/image40.jpeg" ContentType="image/jpeg"/>
  <Override PartName="/ppt/notesSlides/notesSlide40.xml" ContentType="application/vnd.openxmlformats-officedocument.presentationml.notesSlide+xml"/>
  <Override PartName="/ppt/media/image41.jpeg" ContentType="image/jpeg"/>
  <Override PartName="/ppt/notesSlides/notesSlide41.xml" ContentType="application/vnd.openxmlformats-officedocument.presentationml.notesSlide+xml"/>
  <Override PartName="/ppt/media/image42.jpeg" ContentType="image/jpeg"/>
  <Override PartName="/ppt/notesSlides/notesSlide42.xml" ContentType="application/vnd.openxmlformats-officedocument.presentationml.notesSlide+xml"/>
  <Override PartName="/ppt/media/image43.jpeg" ContentType="image/jpeg"/>
  <Override PartName="/ppt/notesSlides/notesSlide43.xml" ContentType="application/vnd.openxmlformats-officedocument.presentationml.notesSlide+xml"/>
  <Override PartName="/ppt/media/image44.jpeg" ContentType="image/jpeg"/>
  <Override PartName="/ppt/notesSlides/notesSlide44.xml" ContentType="application/vnd.openxmlformats-officedocument.presentationml.notesSlide+xml"/>
  <Override PartName="/ppt/media/image45.jpeg" ContentType="image/jpeg"/>
  <Override PartName="/ppt/media/image46.jpeg" ContentType="image/jpeg"/>
  <Override PartName="/ppt/notesSlides/notesSlide45.xml" ContentType="application/vnd.openxmlformats-officedocument.presentationml.notesSlide+xml"/>
  <Override PartName="/ppt/media/image47.jpeg" ContentType="image/jpeg"/>
  <Override PartName="/ppt/notesSlides/notesSlide46.xml" ContentType="application/vnd.openxmlformats-officedocument.presentationml.notesSlide+xml"/>
  <Override PartName="/ppt/media/image48.jpeg" ContentType="image/jpeg"/>
  <Override PartName="/ppt/notesSlides/notesSlide47.xml" ContentType="application/vnd.openxmlformats-officedocument.presentationml.notesSlide+xml"/>
  <Override PartName="/ppt/media/image49.jpeg" ContentType="image/jpeg"/>
  <Override PartName="/ppt/media/image50.jpeg" ContentType="image/jpeg"/>
  <Override PartName="/ppt/notesSlides/notesSlide48.xml" ContentType="application/vnd.openxmlformats-officedocument.presentationml.notesSlide+xml"/>
  <Override PartName="/ppt/media/image51.jpeg" ContentType="image/jpeg"/>
  <Override PartName="/ppt/notesSlides/notesSlide49.xml" ContentType="application/vnd.openxmlformats-officedocument.presentationml.notesSlide+xml"/>
  <Override PartName="/ppt/media/image52.jpeg" ContentType="image/jpeg"/>
  <Override PartName="/ppt/notesSlides/notesSlide50.xml" ContentType="application/vnd.openxmlformats-officedocument.presentationml.notesSlide+xml"/>
  <Override PartName="/ppt/media/image53.jpeg" ContentType="image/jpeg"/>
  <Override PartName="/ppt/notesSlides/notesSlide51.xml" ContentType="application/vnd.openxmlformats-officedocument.presentationml.notesSlide+xml"/>
  <Override PartName="/ppt/media/image54.jpeg" ContentType="image/jpeg"/>
  <Override PartName="/ppt/notesSlides/notesSlide52.xml" ContentType="application/vnd.openxmlformats-officedocument.presentationml.notesSlide+xml"/>
  <Override PartName="/ppt/media/image55.jpeg" ContentType="image/jpeg"/>
  <Override PartName="/ppt/notesSlides/notesSlide53.xml" ContentType="application/vnd.openxmlformats-officedocument.presentationml.notesSlide+xml"/>
  <Override PartName="/ppt/media/image56.jpeg" ContentType="image/jpeg"/>
  <Override PartName="/ppt/notesSlides/notesSlide54.xml" ContentType="application/vnd.openxmlformats-officedocument.presentationml.notesSlide+xml"/>
  <Override PartName="/ppt/media/image57.jpeg" ContentType="image/jpeg"/>
  <Override PartName="/ppt/notesSlides/notesSlide55.xml" ContentType="application/vnd.openxmlformats-officedocument.presentationml.notesSlide+xml"/>
  <Override PartName="/ppt/media/image58.jpeg" ContentType="image/jpeg"/>
  <Override PartName="/ppt/notesSlides/notesSlide56.xml" ContentType="application/vnd.openxmlformats-officedocument.presentationml.notesSlide+xml"/>
  <Override PartName="/ppt/media/image59.jpeg" ContentType="image/jpeg"/>
  <Override PartName="/ppt/notesSlides/notesSlide57.xml" ContentType="application/vnd.openxmlformats-officedocument.presentationml.notesSlide+xml"/>
  <Override PartName="/ppt/media/image60.jpeg" ContentType="image/jpeg"/>
  <Override PartName="/ppt/notesSlides/notesSlide58.xml" ContentType="application/vnd.openxmlformats-officedocument.presentationml.notesSlide+xml"/>
  <Override PartName="/ppt/media/image61.jpeg" ContentType="image/jpeg"/>
  <Override PartName="/ppt/notesSlides/notesSlide59.xml" ContentType="application/vnd.openxmlformats-officedocument.presentationml.notesSlide+xml"/>
  <Override PartName="/ppt/media/image62.jpeg" ContentType="image/jpeg"/>
  <Override PartName="/ppt/notesSlides/notesSlide60.xml" ContentType="application/vnd.openxmlformats-officedocument.presentationml.notesSlide+xml"/>
  <Override PartName="/ppt/media/image63.jpeg" ContentType="image/jpeg"/>
  <Override PartName="/ppt/notesSlides/notesSlide61.xml" ContentType="application/vnd.openxmlformats-officedocument.presentationml.notesSlide+xml"/>
  <Override PartName="/ppt/media/image64.jpeg" ContentType="image/jpeg"/>
  <Override PartName="/ppt/notesSlides/notesSlide62.xml" ContentType="application/vnd.openxmlformats-officedocument.presentationml.notesSlide+xml"/>
  <Override PartName="/ppt/media/image65.jpeg" ContentType="image/jpeg"/>
  <Override PartName="/ppt/notesSlides/notesSlide63.xml" ContentType="application/vnd.openxmlformats-officedocument.presentationml.notesSlide+xml"/>
  <Override PartName="/ppt/media/image66.jpeg" ContentType="image/jpeg"/>
  <Override PartName="/ppt/notesSlides/notesSlide64.xml" ContentType="application/vnd.openxmlformats-officedocument.presentationml.notesSlide+xml"/>
  <Override PartName="/ppt/media/image67.jpeg" ContentType="image/jpeg"/>
  <Override PartName="/ppt/notesSlides/notesSlide65.xml" ContentType="application/vnd.openxmlformats-officedocument.presentationml.notesSlide+xml"/>
  <Override PartName="/ppt/media/image68.jpeg" ContentType="image/jpeg"/>
  <Override PartName="/ppt/notesSlides/notesSlide66.xml" ContentType="application/vnd.openxmlformats-officedocument.presentationml.notesSlide+xml"/>
  <Override PartName="/ppt/media/image69.jpeg" ContentType="image/jpeg"/>
  <Override PartName="/ppt/notesSlides/notesSlide67.xml" ContentType="application/vnd.openxmlformats-officedocument.presentationml.notesSlide+xml"/>
  <Override PartName="/ppt/media/image70.jpeg" ContentType="image/jpeg"/>
  <Override PartName="/ppt/notesSlides/notesSlide68.xml" ContentType="application/vnd.openxmlformats-officedocument.presentationml.notesSlide+xml"/>
  <Override PartName="/ppt/media/image71.jpeg" ContentType="image/jpeg"/>
  <Override PartName="/ppt/notesSlides/notesSlide69.xml" ContentType="application/vnd.openxmlformats-officedocument.presentationml.notesSlide+xml"/>
  <Override PartName="/ppt/media/image72.jpeg" ContentType="image/jpeg"/>
  <Override PartName="/ppt/notesSlides/notesSlide70.xml" ContentType="application/vnd.openxmlformats-officedocument.presentationml.notesSlide+xml"/>
  <Override PartName="/ppt/media/image7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56.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57.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58.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59.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0.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61.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62.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63.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64.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65.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66.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67.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68.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69.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0.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Vectors &amp; Components </a:t>
            </a:r>
          </a:p>
          <a:p>
            <a:pPr/>
            <a:r>
              <a:t>Slides Version 1</a:t>
            </a:r>
          </a:p>
          <a:p>
            <a:pPr/>
            <a:r>
              <a:t>physicslab.app</a:t>
            </a:r>
          </a:p>
          <a:p>
            <a:pPr/>
          </a:p>
          <a:p>
            <a:pPr/>
            <a:r>
              <a:t>These slides include screenshots from the video. Want more slides? Less slides? Different material on the slides or a different format? If you have any questions, suggestions or feedback about these slides please email me at chris@physicslab.app or send me a message on Discord @physicslab.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Next, let’s learn how to find the components of a vector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So what exactly are components and how can we think about them? I think the easiest way is to picture a map with a compass.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Imagine you’re hiking, and you travel from point A to point B in a straight line, which is 15 miles. So now you’re at point B, and you physically hiked 15 miles straight.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p>
            <a:pPr/>
            <a:r>
              <a:t>But, how far North of point A are you? It turns out that you travelled 7.5 miles North of point 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a:r>
              <a:t>And how are East of point A are you? Well you travelled 13 miles East of point A. So if you were lost and you called someone at point A to come find you with a compass, you could tell them to travel 13 miles directly East and then 7.5 miles directly north, and they would take a different path but still end up at point B.</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r>
              <a:t>Another way to think about components is imagining the shadow that the vector projects onto each axis.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If you were at the beach with an umbrella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a:r>
              <a:t>and the sun was shining down across the whole beach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Shape 294"/>
          <p:cNvSpPr/>
          <p:nvPr>
            <p:ph type="sldImg"/>
          </p:nvPr>
        </p:nvSpPr>
        <p:spPr>
          <a:prstGeom prst="rect">
            <a:avLst/>
          </a:prstGeom>
        </p:spPr>
        <p:txBody>
          <a:bodyPr/>
          <a:lstStyle/>
          <a:p>
            <a:pPr/>
          </a:p>
        </p:txBody>
      </p:sp>
      <p:sp>
        <p:nvSpPr>
          <p:cNvPr id="295" name="Shape 295"/>
          <p:cNvSpPr/>
          <p:nvPr>
            <p:ph type="body" sz="quarter" idx="1"/>
          </p:nvPr>
        </p:nvSpPr>
        <p:spPr>
          <a:prstGeom prst="rect">
            <a:avLst/>
          </a:prstGeom>
        </p:spPr>
        <p:txBody>
          <a:bodyPr/>
          <a:lstStyle/>
          <a:p>
            <a:pPr/>
            <a:r>
              <a:t>your umbrella would create a shadow on the sand. The shadow isn’t the entire length of your umbrella, it’s only the length of the umbrella that is blocking the sun from shining straight downwards and reaching the sand.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The same thing is true for finding components of a vector along the x and y axes.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Welcome to this video on Vectors and components. If you haven’t watched it yet, you’ll want to watch the video on trigonometry and trig functions before watching this video, or at least have a good understanding of the trig functions first.</a:t>
            </a:r>
          </a:p>
          <a:p>
            <a:pPr/>
          </a:p>
          <a:p>
            <a:pPr/>
            <a:r>
              <a:t>In this video</a:t>
            </a:r>
          </a:p>
          <a:p>
            <a:pPr/>
            <a:r>
              <a:t>a.	We’ll answer the question, what is a vector?</a:t>
            </a:r>
          </a:p>
          <a:p>
            <a:pPr/>
            <a:r>
              <a:t>b.	We’ll learn how to find the components of a vector</a:t>
            </a:r>
          </a:p>
          <a:p>
            <a:pPr/>
            <a:r>
              <a:t>c.	And we’ll talk about choosing your coordinate system based on different problems we might be solving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p>
            <a:pPr/>
            <a:r>
              <a:t>If you had light shining down, parallel to the y axis, the vector would cast a shadow onto the x axis.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r>
              <a:t>The length of this shadow is the vector’s component along the x axis, also known as the x component.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hape 322"/>
          <p:cNvSpPr/>
          <p:nvPr>
            <p:ph type="sldImg"/>
          </p:nvPr>
        </p:nvSpPr>
        <p:spPr>
          <a:prstGeom prst="rect">
            <a:avLst/>
          </a:prstGeom>
        </p:spPr>
        <p:txBody>
          <a:bodyPr/>
          <a:lstStyle/>
          <a:p>
            <a:pPr/>
          </a:p>
        </p:txBody>
      </p:sp>
      <p:sp>
        <p:nvSpPr>
          <p:cNvPr id="323" name="Shape 323"/>
          <p:cNvSpPr/>
          <p:nvPr>
            <p:ph type="body" sz="quarter" idx="1"/>
          </p:nvPr>
        </p:nvSpPr>
        <p:spPr>
          <a:prstGeom prst="rect">
            <a:avLst/>
          </a:prstGeom>
        </p:spPr>
        <p:txBody>
          <a:bodyPr/>
          <a:lstStyle/>
          <a:p>
            <a:pPr/>
            <a:r>
              <a:t>And if you shined a light sideways parallel to the x axis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Shape 329"/>
          <p:cNvSpPr/>
          <p:nvPr>
            <p:ph type="sldImg"/>
          </p:nvPr>
        </p:nvSpPr>
        <p:spPr>
          <a:prstGeom prst="rect">
            <a:avLst/>
          </a:prstGeom>
        </p:spPr>
        <p:txBody>
          <a:bodyPr/>
          <a:lstStyle/>
          <a:p>
            <a:pPr/>
          </a:p>
        </p:txBody>
      </p:sp>
      <p:sp>
        <p:nvSpPr>
          <p:cNvPr id="330" name="Shape 330"/>
          <p:cNvSpPr/>
          <p:nvPr>
            <p:ph type="body" sz="quarter" idx="1"/>
          </p:nvPr>
        </p:nvSpPr>
        <p:spPr>
          <a:prstGeom prst="rect">
            <a:avLst/>
          </a:prstGeom>
        </p:spPr>
        <p:txBody>
          <a:bodyPr/>
          <a:lstStyle/>
          <a:p>
            <a:pPr/>
            <a:r>
              <a:t>the vector would cast a shadow onto the y axis.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p>
            <a:pPr/>
            <a:r>
              <a:t>Again the length of this shadow is the vector’s component along the y axis, also known as the y component.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Shape 348"/>
          <p:cNvSpPr/>
          <p:nvPr>
            <p:ph type="sldImg"/>
          </p:nvPr>
        </p:nvSpPr>
        <p:spPr>
          <a:prstGeom prst="rect">
            <a:avLst/>
          </a:prstGeom>
        </p:spPr>
        <p:txBody>
          <a:bodyPr/>
          <a:lstStyle/>
          <a:p>
            <a:pPr/>
          </a:p>
        </p:txBody>
      </p:sp>
      <p:sp>
        <p:nvSpPr>
          <p:cNvPr id="349" name="Shape 349"/>
          <p:cNvSpPr/>
          <p:nvPr>
            <p:ph type="body" sz="quarter" idx="1"/>
          </p:nvPr>
        </p:nvSpPr>
        <p:spPr>
          <a:prstGeom prst="rect">
            <a:avLst/>
          </a:prstGeom>
        </p:spPr>
        <p:txBody>
          <a:bodyPr/>
          <a:lstStyle/>
          <a:p>
            <a:pPr/>
            <a:r>
              <a:t>So now that we know what components are, how do we actually calculate them?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a:p>
        </p:txBody>
      </p:sp>
      <p:sp>
        <p:nvSpPr>
          <p:cNvPr id="356" name="Shape 356"/>
          <p:cNvSpPr/>
          <p:nvPr>
            <p:ph type="body" sz="quarter" idx="1"/>
          </p:nvPr>
        </p:nvSpPr>
        <p:spPr>
          <a:prstGeom prst="rect">
            <a:avLst/>
          </a:prstGeom>
        </p:spPr>
        <p:txBody>
          <a:bodyPr/>
          <a:lstStyle/>
          <a:p>
            <a:pPr/>
            <a:r>
              <a:t>This is where you’ll need to know the right triangle trig functions, and we covered this is a previous video.</a:t>
            </a:r>
          </a:p>
          <a:p>
            <a:pPr/>
          </a:p>
          <a:p>
            <a:pPr/>
            <a:r>
              <a:t>So every vector and its two components form a right triangle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Shape 362"/>
          <p:cNvSpPr/>
          <p:nvPr>
            <p:ph type="sldImg"/>
          </p:nvPr>
        </p:nvSpPr>
        <p:spPr>
          <a:prstGeom prst="rect">
            <a:avLst/>
          </a:prstGeom>
        </p:spPr>
        <p:txBody>
          <a:bodyPr/>
          <a:lstStyle/>
          <a:p>
            <a:pPr/>
          </a:p>
        </p:txBody>
      </p:sp>
      <p:sp>
        <p:nvSpPr>
          <p:cNvPr id="363" name="Shape 363"/>
          <p:cNvSpPr/>
          <p:nvPr>
            <p:ph type="body" sz="quarter" idx="1"/>
          </p:nvPr>
        </p:nvSpPr>
        <p:spPr>
          <a:prstGeom prst="rect">
            <a:avLst/>
          </a:prstGeom>
        </p:spPr>
        <p:txBody>
          <a:bodyPr/>
          <a:lstStyle/>
          <a:p>
            <a:pPr/>
            <a:r>
              <a:t>where the magnitude of the vector is the length of the hypotenuse.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Shape 369"/>
          <p:cNvSpPr/>
          <p:nvPr>
            <p:ph type="sldImg"/>
          </p:nvPr>
        </p:nvSpPr>
        <p:spPr>
          <a:prstGeom prst="rect">
            <a:avLst/>
          </a:prstGeom>
        </p:spPr>
        <p:txBody>
          <a:bodyPr/>
          <a:lstStyle/>
          <a:p>
            <a:pPr/>
          </a:p>
        </p:txBody>
      </p:sp>
      <p:sp>
        <p:nvSpPr>
          <p:cNvPr id="370" name="Shape 370"/>
          <p:cNvSpPr/>
          <p:nvPr>
            <p:ph type="body" sz="quarter" idx="1"/>
          </p:nvPr>
        </p:nvSpPr>
        <p:spPr>
          <a:prstGeom prst="rect">
            <a:avLst/>
          </a:prstGeom>
        </p:spPr>
        <p:txBody>
          <a:bodyPr/>
          <a:lstStyle/>
          <a:p>
            <a:pPr/>
            <a:r>
              <a:t>To find the lengths of the other two sides, we need to be given an angle.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Shape 376"/>
          <p:cNvSpPr/>
          <p:nvPr>
            <p:ph type="sldImg"/>
          </p:nvPr>
        </p:nvSpPr>
        <p:spPr>
          <a:prstGeom prst="rect">
            <a:avLst/>
          </a:prstGeom>
        </p:spPr>
        <p:txBody>
          <a:bodyPr/>
          <a:lstStyle/>
          <a:p>
            <a:pPr/>
          </a:p>
        </p:txBody>
      </p:sp>
      <p:sp>
        <p:nvSpPr>
          <p:cNvPr id="377" name="Shape 377"/>
          <p:cNvSpPr/>
          <p:nvPr>
            <p:ph type="body" sz="quarter" idx="1"/>
          </p:nvPr>
        </p:nvSpPr>
        <p:spPr>
          <a:prstGeom prst="rect">
            <a:avLst/>
          </a:prstGeom>
        </p:spPr>
        <p:txBody>
          <a:bodyPr/>
          <a:lstStyle/>
          <a:p>
            <a:pPr/>
            <a:r>
              <a:t>If this was the angle, then we would label the adjacent and opposite sides like this.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r>
              <a:t>So first, what is a vector?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Shape 383"/>
          <p:cNvSpPr/>
          <p:nvPr>
            <p:ph type="sldImg"/>
          </p:nvPr>
        </p:nvSpPr>
        <p:spPr>
          <a:prstGeom prst="rect">
            <a:avLst/>
          </a:prstGeom>
        </p:spPr>
        <p:txBody>
          <a:bodyPr/>
          <a:lstStyle/>
          <a:p>
            <a:pPr/>
          </a:p>
        </p:txBody>
      </p:sp>
      <p:sp>
        <p:nvSpPr>
          <p:cNvPr id="384" name="Shape 384"/>
          <p:cNvSpPr/>
          <p:nvPr>
            <p:ph type="body" sz="quarter" idx="1"/>
          </p:nvPr>
        </p:nvSpPr>
        <p:spPr>
          <a:prstGeom prst="rect">
            <a:avLst/>
          </a:prstGeom>
        </p:spPr>
        <p:txBody>
          <a:bodyPr/>
          <a:lstStyle/>
          <a:p>
            <a:pPr/>
            <a:r>
              <a:t>And if we were given the other angle, we would flip the adjacent and opposite sides like this. But let’s use the first angle.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Shape 390"/>
          <p:cNvSpPr/>
          <p:nvPr>
            <p:ph type="sldImg"/>
          </p:nvPr>
        </p:nvSpPr>
        <p:spPr>
          <a:prstGeom prst="rect">
            <a:avLst/>
          </a:prstGeom>
        </p:spPr>
        <p:txBody>
          <a:bodyPr/>
          <a:lstStyle/>
          <a:p>
            <a:pPr/>
          </a:p>
        </p:txBody>
      </p:sp>
      <p:sp>
        <p:nvSpPr>
          <p:cNvPr id="391" name="Shape 391"/>
          <p:cNvSpPr/>
          <p:nvPr>
            <p:ph type="body" sz="quarter" idx="1"/>
          </p:nvPr>
        </p:nvSpPr>
        <p:spPr>
          <a:prstGeom prst="rect">
            <a:avLst/>
          </a:prstGeom>
        </p:spPr>
        <p:txBody>
          <a:bodyPr/>
          <a:lstStyle/>
          <a:p>
            <a:pPr/>
            <a:r>
              <a:t>So here are the three trig functions that we know: sine, cosine and tangent. We’re given the hypotenuse and an angle, and we want to find the adjacent side and the opposite side. The tangent function doesn’t include the hypotenuse, so it’s easiest if we just use the sine and cosine functions.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Shape 397"/>
          <p:cNvSpPr/>
          <p:nvPr>
            <p:ph type="sldImg"/>
          </p:nvPr>
        </p:nvSpPr>
        <p:spPr>
          <a:prstGeom prst="rect">
            <a:avLst/>
          </a:prstGeom>
        </p:spPr>
        <p:txBody>
          <a:bodyPr/>
          <a:lstStyle/>
          <a:p>
            <a:pPr/>
          </a:p>
        </p:txBody>
      </p:sp>
      <p:sp>
        <p:nvSpPr>
          <p:cNvPr id="398" name="Shape 398"/>
          <p:cNvSpPr/>
          <p:nvPr>
            <p:ph type="body" sz="quarter" idx="1"/>
          </p:nvPr>
        </p:nvSpPr>
        <p:spPr>
          <a:prstGeom prst="rect">
            <a:avLst/>
          </a:prstGeom>
        </p:spPr>
        <p:txBody>
          <a:bodyPr/>
          <a:lstStyle/>
          <a:p>
            <a:pPr/>
            <a:r>
              <a:t>First let’s find the adjacent side, so we’ll use the cosine function.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Shape 404"/>
          <p:cNvSpPr/>
          <p:nvPr>
            <p:ph type="sldImg"/>
          </p:nvPr>
        </p:nvSpPr>
        <p:spPr>
          <a:prstGeom prst="rect">
            <a:avLst/>
          </a:prstGeom>
        </p:spPr>
        <p:txBody>
          <a:bodyPr/>
          <a:lstStyle/>
          <a:p>
            <a:pPr/>
          </a:p>
        </p:txBody>
      </p:sp>
      <p:sp>
        <p:nvSpPr>
          <p:cNvPr id="405" name="Shape 405"/>
          <p:cNvSpPr/>
          <p:nvPr>
            <p:ph type="body" sz="quarter" idx="1"/>
          </p:nvPr>
        </p:nvSpPr>
        <p:spPr>
          <a:prstGeom prst="rect">
            <a:avLst/>
          </a:prstGeom>
        </p:spPr>
        <p:txBody>
          <a:bodyPr/>
          <a:lstStyle/>
          <a:p>
            <a:pPr/>
            <a:r>
              <a:t>If we rearrange this equation by multiplying both sides of the equation by “the hypotenuse”, we get this: the hypotenuse times cosine of theta equals the adjacent side.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Shape 411"/>
          <p:cNvSpPr/>
          <p:nvPr>
            <p:ph type="sldImg"/>
          </p:nvPr>
        </p:nvSpPr>
        <p:spPr>
          <a:prstGeom prst="rect">
            <a:avLst/>
          </a:prstGeom>
        </p:spPr>
        <p:txBody>
          <a:bodyPr/>
          <a:lstStyle/>
          <a:p>
            <a:pPr/>
          </a:p>
        </p:txBody>
      </p:sp>
      <p:sp>
        <p:nvSpPr>
          <p:cNvPr id="412" name="Shape 412"/>
          <p:cNvSpPr/>
          <p:nvPr>
            <p:ph type="body" sz="quarter" idx="1"/>
          </p:nvPr>
        </p:nvSpPr>
        <p:spPr>
          <a:prstGeom prst="rect">
            <a:avLst/>
          </a:prstGeom>
        </p:spPr>
        <p:txBody>
          <a:bodyPr/>
          <a:lstStyle/>
          <a:p>
            <a:pPr/>
            <a:r>
              <a:t>So we’ll label the adjacent side with that.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Shape 418"/>
          <p:cNvSpPr/>
          <p:nvPr>
            <p:ph type="sldImg"/>
          </p:nvPr>
        </p:nvSpPr>
        <p:spPr>
          <a:prstGeom prst="rect">
            <a:avLst/>
          </a:prstGeom>
        </p:spPr>
        <p:txBody>
          <a:bodyPr/>
          <a:lstStyle/>
          <a:p>
            <a:pPr/>
          </a:p>
        </p:txBody>
      </p:sp>
      <p:sp>
        <p:nvSpPr>
          <p:cNvPr id="419" name="Shape 419"/>
          <p:cNvSpPr/>
          <p:nvPr>
            <p:ph type="body" sz="quarter" idx="1"/>
          </p:nvPr>
        </p:nvSpPr>
        <p:spPr>
          <a:prstGeom prst="rect">
            <a:avLst/>
          </a:prstGeom>
        </p:spPr>
        <p:txBody>
          <a:bodyPr/>
          <a:lstStyle/>
          <a:p>
            <a:pPr/>
            <a:r>
              <a:t>Now let’s find the opposite side.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Shape 425"/>
          <p:cNvSpPr/>
          <p:nvPr>
            <p:ph type="sldImg"/>
          </p:nvPr>
        </p:nvSpPr>
        <p:spPr>
          <a:prstGeom prst="rect">
            <a:avLst/>
          </a:prstGeom>
        </p:spPr>
        <p:txBody>
          <a:bodyPr/>
          <a:lstStyle/>
          <a:p>
            <a:pPr/>
          </a:p>
        </p:txBody>
      </p:sp>
      <p:sp>
        <p:nvSpPr>
          <p:cNvPr id="426" name="Shape 426"/>
          <p:cNvSpPr/>
          <p:nvPr>
            <p:ph type="body" sz="quarter" idx="1"/>
          </p:nvPr>
        </p:nvSpPr>
        <p:spPr>
          <a:prstGeom prst="rect">
            <a:avLst/>
          </a:prstGeom>
        </p:spPr>
        <p:txBody>
          <a:bodyPr/>
          <a:lstStyle/>
          <a:p>
            <a:pPr/>
            <a:r>
              <a:t>Again if we rearrange this equation by multiplying both sides of the equation by “the hypotenuse”, we get this: the hypotenuse times sine of theta equals the opposite side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Shape 432"/>
          <p:cNvSpPr/>
          <p:nvPr>
            <p:ph type="sldImg"/>
          </p:nvPr>
        </p:nvSpPr>
        <p:spPr>
          <a:prstGeom prst="rect">
            <a:avLst/>
          </a:prstGeom>
        </p:spPr>
        <p:txBody>
          <a:bodyPr/>
          <a:lstStyle/>
          <a:p>
            <a:pPr/>
          </a:p>
        </p:txBody>
      </p:sp>
      <p:sp>
        <p:nvSpPr>
          <p:cNvPr id="433" name="Shape 433"/>
          <p:cNvSpPr/>
          <p:nvPr>
            <p:ph type="body" sz="quarter" idx="1"/>
          </p:nvPr>
        </p:nvSpPr>
        <p:spPr>
          <a:prstGeom prst="rect">
            <a:avLst/>
          </a:prstGeom>
        </p:spPr>
        <p:txBody>
          <a:bodyPr/>
          <a:lstStyle/>
          <a:p>
            <a:pPr/>
            <a:r>
              <a:t>and we’ll label the opposite side with that.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Shape 439"/>
          <p:cNvSpPr/>
          <p:nvPr>
            <p:ph type="sldImg"/>
          </p:nvPr>
        </p:nvSpPr>
        <p:spPr>
          <a:prstGeom prst="rect">
            <a:avLst/>
          </a:prstGeom>
        </p:spPr>
        <p:txBody>
          <a:bodyPr/>
          <a:lstStyle/>
          <a:p>
            <a:pPr/>
          </a:p>
        </p:txBody>
      </p:sp>
      <p:sp>
        <p:nvSpPr>
          <p:cNvPr id="440" name="Shape 440"/>
          <p:cNvSpPr/>
          <p:nvPr>
            <p:ph type="body" sz="quarter" idx="1"/>
          </p:nvPr>
        </p:nvSpPr>
        <p:spPr>
          <a:prstGeom prst="rect">
            <a:avLst/>
          </a:prstGeom>
        </p:spPr>
        <p:txBody>
          <a:bodyPr/>
          <a:lstStyle/>
          <a:p>
            <a:pPr/>
            <a:r>
              <a:t>To make this simpler, let’s call the hypotenuse M, for the magnitude of the vector. So in this case the x component is M times cosine of theta, and the y component is M times the sine of theta.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Shape 446"/>
          <p:cNvSpPr/>
          <p:nvPr>
            <p:ph type="sldImg"/>
          </p:nvPr>
        </p:nvSpPr>
        <p:spPr>
          <a:prstGeom prst="rect">
            <a:avLst/>
          </a:prstGeom>
        </p:spPr>
        <p:txBody>
          <a:bodyPr/>
          <a:lstStyle/>
          <a:p>
            <a:pPr/>
          </a:p>
        </p:txBody>
      </p:sp>
      <p:sp>
        <p:nvSpPr>
          <p:cNvPr id="447" name="Shape 447"/>
          <p:cNvSpPr/>
          <p:nvPr>
            <p:ph type="body" sz="quarter" idx="1"/>
          </p:nvPr>
        </p:nvSpPr>
        <p:spPr>
          <a:prstGeom prst="rect">
            <a:avLst/>
          </a:prstGeom>
        </p:spPr>
        <p:txBody>
          <a:bodyPr/>
          <a:lstStyle/>
          <a:p>
            <a:pPr/>
            <a:r>
              <a:t>However if we were given the other angle, now the x component is M times sine of theta and the y component is M times cosine of theta.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A vector is something that has both a magnitude and a direction.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Shape 453"/>
          <p:cNvSpPr/>
          <p:nvPr>
            <p:ph type="sldImg"/>
          </p:nvPr>
        </p:nvSpPr>
        <p:spPr>
          <a:prstGeom prst="rect">
            <a:avLst/>
          </a:prstGeom>
        </p:spPr>
        <p:txBody>
          <a:bodyPr/>
          <a:lstStyle/>
          <a:p>
            <a:pPr/>
          </a:p>
        </p:txBody>
      </p:sp>
      <p:sp>
        <p:nvSpPr>
          <p:cNvPr id="454" name="Shape 454"/>
          <p:cNvSpPr/>
          <p:nvPr>
            <p:ph type="body" sz="quarter" idx="1"/>
          </p:nvPr>
        </p:nvSpPr>
        <p:spPr>
          <a:prstGeom prst="rect">
            <a:avLst/>
          </a:prstGeom>
        </p:spPr>
        <p:txBody>
          <a:bodyPr/>
          <a:lstStyle/>
          <a:p>
            <a:pPr/>
            <a:r>
              <a:t>All you need to remember are the trig functions, which will tell you which component is which based on the angle you’re given. The opposite side is always M times the sine of theta, and the adjacent side is always M times the cosine of theta.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Shape 460"/>
          <p:cNvSpPr/>
          <p:nvPr>
            <p:ph type="sldImg"/>
          </p:nvPr>
        </p:nvSpPr>
        <p:spPr>
          <a:prstGeom prst="rect">
            <a:avLst/>
          </a:prstGeom>
        </p:spPr>
        <p:txBody>
          <a:bodyPr/>
          <a:lstStyle/>
          <a:p>
            <a:pPr/>
          </a:p>
        </p:txBody>
      </p:sp>
      <p:sp>
        <p:nvSpPr>
          <p:cNvPr id="461" name="Shape 461"/>
          <p:cNvSpPr/>
          <p:nvPr>
            <p:ph type="body" sz="quarter" idx="1"/>
          </p:nvPr>
        </p:nvSpPr>
        <p:spPr>
          <a:prstGeom prst="rect">
            <a:avLst/>
          </a:prstGeom>
        </p:spPr>
        <p:txBody>
          <a:bodyPr/>
          <a:lstStyle/>
          <a:p>
            <a:pPr/>
            <a:r>
              <a:t>The last thing we’ll talk about is choosing your coordinate system when setting up a problem and finding the vector components.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Shape 467"/>
          <p:cNvSpPr/>
          <p:nvPr>
            <p:ph type="sldImg"/>
          </p:nvPr>
        </p:nvSpPr>
        <p:spPr>
          <a:prstGeom prst="rect">
            <a:avLst/>
          </a:prstGeom>
        </p:spPr>
        <p:txBody>
          <a:bodyPr/>
          <a:lstStyle/>
          <a:p>
            <a:pPr/>
          </a:p>
        </p:txBody>
      </p:sp>
      <p:sp>
        <p:nvSpPr>
          <p:cNvPr id="468" name="Shape 468"/>
          <p:cNvSpPr/>
          <p:nvPr>
            <p:ph type="body" sz="quarter" idx="1"/>
          </p:nvPr>
        </p:nvSpPr>
        <p:spPr>
          <a:prstGeom prst="rect">
            <a:avLst/>
          </a:prstGeom>
        </p:spPr>
        <p:txBody>
          <a:bodyPr/>
          <a:lstStyle/>
          <a:p>
            <a:pPr/>
            <a:r>
              <a:t>Let’s say we’re given this vector with a magnitude of 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Shape 474"/>
          <p:cNvSpPr/>
          <p:nvPr>
            <p:ph type="sldImg"/>
          </p:nvPr>
        </p:nvSpPr>
        <p:spPr>
          <a:prstGeom prst="rect">
            <a:avLst/>
          </a:prstGeom>
        </p:spPr>
        <p:txBody>
          <a:bodyPr/>
          <a:lstStyle/>
          <a:p>
            <a:pPr/>
          </a:p>
        </p:txBody>
      </p:sp>
      <p:sp>
        <p:nvSpPr>
          <p:cNvPr id="475" name="Shape 475"/>
          <p:cNvSpPr/>
          <p:nvPr>
            <p:ph type="body" sz="quarter" idx="1"/>
          </p:nvPr>
        </p:nvSpPr>
        <p:spPr>
          <a:prstGeom prst="rect">
            <a:avLst/>
          </a:prstGeom>
        </p:spPr>
        <p:txBody>
          <a:bodyPr/>
          <a:lstStyle/>
          <a:p>
            <a:pPr/>
            <a:r>
              <a:t>We could choose to set up a coordinate system like this.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1" name="Shape 481"/>
          <p:cNvSpPr/>
          <p:nvPr>
            <p:ph type="sldImg"/>
          </p:nvPr>
        </p:nvSpPr>
        <p:spPr>
          <a:prstGeom prst="rect">
            <a:avLst/>
          </a:prstGeom>
        </p:spPr>
        <p:txBody>
          <a:bodyPr/>
          <a:lstStyle/>
          <a:p>
            <a:pPr/>
          </a:p>
        </p:txBody>
      </p:sp>
      <p:sp>
        <p:nvSpPr>
          <p:cNvPr id="482" name="Shape 482"/>
          <p:cNvSpPr/>
          <p:nvPr>
            <p:ph type="body" sz="quarter" idx="1"/>
          </p:nvPr>
        </p:nvSpPr>
        <p:spPr>
          <a:prstGeom prst="rect">
            <a:avLst/>
          </a:prstGeom>
        </p:spPr>
        <p:txBody>
          <a:bodyPr/>
          <a:lstStyle/>
          <a:p>
            <a:pPr/>
            <a:r>
              <a:t>The coordinate system is just how we choose to position and orient the x and y axes.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Shape 493"/>
          <p:cNvSpPr/>
          <p:nvPr>
            <p:ph type="sldImg"/>
          </p:nvPr>
        </p:nvSpPr>
        <p:spPr>
          <a:prstGeom prst="rect">
            <a:avLst/>
          </a:prstGeom>
        </p:spPr>
        <p:txBody>
          <a:bodyPr/>
          <a:lstStyle/>
          <a:p>
            <a:pPr/>
          </a:p>
        </p:txBody>
      </p:sp>
      <p:sp>
        <p:nvSpPr>
          <p:cNvPr id="494" name="Shape 494"/>
          <p:cNvSpPr/>
          <p:nvPr>
            <p:ph type="body" sz="quarter" idx="1"/>
          </p:nvPr>
        </p:nvSpPr>
        <p:spPr>
          <a:prstGeom prst="rect">
            <a:avLst/>
          </a:prstGeom>
        </p:spPr>
        <p:txBody>
          <a:bodyPr/>
          <a:lstStyle/>
          <a:p>
            <a:pPr/>
            <a:r>
              <a:t>So using this coordinate system, the vector components would look like this. One is parallel to the x axis, and the other is parallel to the y axis.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0" name="Shape 500"/>
          <p:cNvSpPr/>
          <p:nvPr>
            <p:ph type="sldImg"/>
          </p:nvPr>
        </p:nvSpPr>
        <p:spPr>
          <a:prstGeom prst="rect">
            <a:avLst/>
          </a:prstGeom>
        </p:spPr>
        <p:txBody>
          <a:bodyPr/>
          <a:lstStyle/>
          <a:p>
            <a:pPr/>
          </a:p>
        </p:txBody>
      </p:sp>
      <p:sp>
        <p:nvSpPr>
          <p:cNvPr id="501" name="Shape 501"/>
          <p:cNvSpPr/>
          <p:nvPr>
            <p:ph type="body" sz="quarter" idx="1"/>
          </p:nvPr>
        </p:nvSpPr>
        <p:spPr>
          <a:prstGeom prst="rect">
            <a:avLst/>
          </a:prstGeom>
        </p:spPr>
        <p:txBody>
          <a:bodyPr/>
          <a:lstStyle/>
          <a:p>
            <a:pPr/>
            <a:r>
              <a:t>But let’s say we’re given the exact same vector, but we choose a rotated coordinate system like this. We’ll see in a minute why we would want to do this.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Shape 507"/>
          <p:cNvSpPr/>
          <p:nvPr>
            <p:ph type="sldImg"/>
          </p:nvPr>
        </p:nvSpPr>
        <p:spPr>
          <a:prstGeom prst="rect">
            <a:avLst/>
          </a:prstGeom>
        </p:spPr>
        <p:txBody>
          <a:bodyPr/>
          <a:lstStyle/>
          <a:p>
            <a:pPr/>
          </a:p>
        </p:txBody>
      </p:sp>
      <p:sp>
        <p:nvSpPr>
          <p:cNvPr id="508" name="Shape 508"/>
          <p:cNvSpPr/>
          <p:nvPr>
            <p:ph type="body" sz="quarter" idx="1"/>
          </p:nvPr>
        </p:nvSpPr>
        <p:spPr>
          <a:prstGeom prst="rect">
            <a:avLst/>
          </a:prstGeom>
        </p:spPr>
        <p:txBody>
          <a:bodyPr/>
          <a:lstStyle/>
          <a:p>
            <a:pPr/>
            <a:r>
              <a:t>Now, the same vector would have components that look like this. Again, one is parallel to the x axis, and the other is parallel to the y axis. The components are different than before, but they create the exact same vector.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Shape 519"/>
          <p:cNvSpPr/>
          <p:nvPr>
            <p:ph type="sldImg"/>
          </p:nvPr>
        </p:nvSpPr>
        <p:spPr>
          <a:prstGeom prst="rect">
            <a:avLst/>
          </a:prstGeom>
        </p:spPr>
        <p:txBody>
          <a:bodyPr/>
          <a:lstStyle/>
          <a:p>
            <a:pPr/>
          </a:p>
        </p:txBody>
      </p:sp>
      <p:sp>
        <p:nvSpPr>
          <p:cNvPr id="520" name="Shape 520"/>
          <p:cNvSpPr/>
          <p:nvPr>
            <p:ph type="body" sz="quarter" idx="1"/>
          </p:nvPr>
        </p:nvSpPr>
        <p:spPr>
          <a:prstGeom prst="rect">
            <a:avLst/>
          </a:prstGeom>
        </p:spPr>
        <p:txBody>
          <a:bodyPr/>
          <a:lstStyle/>
          <a:p>
            <a:pPr/>
            <a:r>
              <a:t>So what if we oriented our coordinate system so that the x axis was pointing along the actual vector?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Shape 526"/>
          <p:cNvSpPr/>
          <p:nvPr>
            <p:ph type="sldImg"/>
          </p:nvPr>
        </p:nvSpPr>
        <p:spPr>
          <a:prstGeom prst="rect">
            <a:avLst/>
          </a:prstGeom>
        </p:spPr>
        <p:txBody>
          <a:bodyPr/>
          <a:lstStyle/>
          <a:p>
            <a:pPr/>
          </a:p>
        </p:txBody>
      </p:sp>
      <p:sp>
        <p:nvSpPr>
          <p:cNvPr id="527" name="Shape 527"/>
          <p:cNvSpPr/>
          <p:nvPr>
            <p:ph type="body" sz="quarter" idx="1"/>
          </p:nvPr>
        </p:nvSpPr>
        <p:spPr>
          <a:prstGeom prst="rect">
            <a:avLst/>
          </a:prstGeom>
        </p:spPr>
        <p:txBody>
          <a:bodyPr/>
          <a:lstStyle/>
          <a:p>
            <a:pPr/>
            <a:r>
              <a:t>Well now, the vector’s component along the x axis is the same length as the vector itself, because the vector is already parallel to the x axis.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r>
              <a:t>We usually represent a vector using an arrow, and the length of the arrow is the vector’s magnitude.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3" name="Shape 533"/>
          <p:cNvSpPr/>
          <p:nvPr>
            <p:ph type="sldImg"/>
          </p:nvPr>
        </p:nvSpPr>
        <p:spPr>
          <a:prstGeom prst="rect">
            <a:avLst/>
          </a:prstGeom>
        </p:spPr>
        <p:txBody>
          <a:bodyPr/>
          <a:lstStyle/>
          <a:p>
            <a:pPr/>
          </a:p>
        </p:txBody>
      </p:sp>
      <p:sp>
        <p:nvSpPr>
          <p:cNvPr id="534" name="Shape 534"/>
          <p:cNvSpPr/>
          <p:nvPr>
            <p:ph type="body" sz="quarter" idx="1"/>
          </p:nvPr>
        </p:nvSpPr>
        <p:spPr>
          <a:prstGeom prst="rect">
            <a:avLst/>
          </a:prstGeom>
        </p:spPr>
        <p:txBody>
          <a:bodyPr/>
          <a:lstStyle/>
          <a:p>
            <a:pPr/>
            <a:r>
              <a:t>And the y component of the vector would be zero. No amount of the vector is pointing along the y direction.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Shape 540"/>
          <p:cNvSpPr/>
          <p:nvPr>
            <p:ph type="sldImg"/>
          </p:nvPr>
        </p:nvSpPr>
        <p:spPr>
          <a:prstGeom prst="rect">
            <a:avLst/>
          </a:prstGeom>
        </p:spPr>
        <p:txBody>
          <a:bodyPr/>
          <a:lstStyle/>
          <a:p>
            <a:pPr/>
          </a:p>
        </p:txBody>
      </p:sp>
      <p:sp>
        <p:nvSpPr>
          <p:cNvPr id="541" name="Shape 541"/>
          <p:cNvSpPr/>
          <p:nvPr>
            <p:ph type="body" sz="quarter" idx="1"/>
          </p:nvPr>
        </p:nvSpPr>
        <p:spPr>
          <a:prstGeom prst="rect">
            <a:avLst/>
          </a:prstGeom>
        </p:spPr>
        <p:txBody>
          <a:bodyPr/>
          <a:lstStyle/>
          <a:p>
            <a:pPr/>
            <a:r>
              <a:t>And the trig functions still work. If we said the angle between the vector M and the x axis is zero degrees, the x component would be M times cosine of zero, and since the cosine of zero is 1, the x component is just M times 1, or M.</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7" name="Shape 547"/>
          <p:cNvSpPr/>
          <p:nvPr>
            <p:ph type="sldImg"/>
          </p:nvPr>
        </p:nvSpPr>
        <p:spPr>
          <a:prstGeom prst="rect">
            <a:avLst/>
          </a:prstGeom>
        </p:spPr>
        <p:txBody>
          <a:bodyPr/>
          <a:lstStyle/>
          <a:p>
            <a:pPr/>
          </a:p>
        </p:txBody>
      </p:sp>
      <p:sp>
        <p:nvSpPr>
          <p:cNvPr id="548" name="Shape 548"/>
          <p:cNvSpPr/>
          <p:nvPr>
            <p:ph type="body" sz="quarter" idx="1"/>
          </p:nvPr>
        </p:nvSpPr>
        <p:spPr>
          <a:prstGeom prst="rect">
            <a:avLst/>
          </a:prstGeom>
        </p:spPr>
        <p:txBody>
          <a:bodyPr/>
          <a:lstStyle/>
          <a:p>
            <a:pPr/>
            <a:r>
              <a:t>And the y component would be M times sine of zero, and sine of zero is zero, so the y component is also zero.</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Shape 554"/>
          <p:cNvSpPr/>
          <p:nvPr>
            <p:ph type="sldImg"/>
          </p:nvPr>
        </p:nvSpPr>
        <p:spPr>
          <a:prstGeom prst="rect">
            <a:avLst/>
          </a:prstGeom>
        </p:spPr>
        <p:txBody>
          <a:bodyPr/>
          <a:lstStyle/>
          <a:p>
            <a:pPr/>
          </a:p>
        </p:txBody>
      </p:sp>
      <p:sp>
        <p:nvSpPr>
          <p:cNvPr id="555" name="Shape 555"/>
          <p:cNvSpPr/>
          <p:nvPr>
            <p:ph type="body" sz="quarter" idx="1"/>
          </p:nvPr>
        </p:nvSpPr>
        <p:spPr>
          <a:prstGeom prst="rect">
            <a:avLst/>
          </a:prstGeom>
        </p:spPr>
        <p:txBody>
          <a:bodyPr/>
          <a:lstStyle/>
          <a:p>
            <a:pPr/>
            <a:r>
              <a:t>So why would we choose any of these weird coordinate systems? Well it all depends on the problem we’re working on.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1" name="Shape 561"/>
          <p:cNvSpPr/>
          <p:nvPr>
            <p:ph type="sldImg"/>
          </p:nvPr>
        </p:nvSpPr>
        <p:spPr>
          <a:prstGeom prst="rect">
            <a:avLst/>
          </a:prstGeom>
        </p:spPr>
        <p:txBody>
          <a:bodyPr/>
          <a:lstStyle/>
          <a:p>
            <a:pPr/>
          </a:p>
        </p:txBody>
      </p:sp>
      <p:sp>
        <p:nvSpPr>
          <p:cNvPr id="562" name="Shape 562"/>
          <p:cNvSpPr/>
          <p:nvPr>
            <p:ph type="body" sz="quarter" idx="1"/>
          </p:nvPr>
        </p:nvSpPr>
        <p:spPr>
          <a:prstGeom prst="rect">
            <a:avLst/>
          </a:prstGeom>
        </p:spPr>
        <p:txBody>
          <a:bodyPr/>
          <a:lstStyle/>
          <a:p>
            <a:pPr/>
            <a:r>
              <a:t>The most common setup includes an object on a flat surface with some force vector being applied. Gravity points vertically downwards, the normal forces (which we’ll learn) point vertically upwards, and the motion of the object is usually horizontal.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8" name="Shape 568"/>
          <p:cNvSpPr/>
          <p:nvPr>
            <p:ph type="sldImg"/>
          </p:nvPr>
        </p:nvSpPr>
        <p:spPr>
          <a:prstGeom prst="rect">
            <a:avLst/>
          </a:prstGeom>
        </p:spPr>
        <p:txBody>
          <a:bodyPr/>
          <a:lstStyle/>
          <a:p>
            <a:pPr/>
          </a:p>
        </p:txBody>
      </p:sp>
      <p:sp>
        <p:nvSpPr>
          <p:cNvPr id="569" name="Shape 569"/>
          <p:cNvSpPr/>
          <p:nvPr>
            <p:ph type="body" sz="quarter" idx="1"/>
          </p:nvPr>
        </p:nvSpPr>
        <p:spPr>
          <a:prstGeom prst="rect">
            <a:avLst/>
          </a:prstGeom>
        </p:spPr>
        <p:txBody>
          <a:bodyPr/>
          <a:lstStyle/>
          <a:p>
            <a:pPr/>
            <a:r>
              <a:t>So for this setup, it makes the most sense for us to choose a coordinate system where x and y are in the same direction as the forces. And more importantly, either x or y is in the same direction as the object’s motion.</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5" name="Shape 575"/>
          <p:cNvSpPr/>
          <p:nvPr>
            <p:ph type="sldImg"/>
          </p:nvPr>
        </p:nvSpPr>
        <p:spPr>
          <a:prstGeom prst="rect">
            <a:avLst/>
          </a:prstGeom>
        </p:spPr>
        <p:txBody>
          <a:bodyPr/>
          <a:lstStyle/>
          <a:p>
            <a:pPr/>
          </a:p>
        </p:txBody>
      </p:sp>
      <p:sp>
        <p:nvSpPr>
          <p:cNvPr id="576" name="Shape 576"/>
          <p:cNvSpPr/>
          <p:nvPr>
            <p:ph type="body" sz="quarter" idx="1"/>
          </p:nvPr>
        </p:nvSpPr>
        <p:spPr>
          <a:prstGeom prst="rect">
            <a:avLst/>
          </a:prstGeom>
        </p:spPr>
        <p:txBody>
          <a:bodyPr/>
          <a:lstStyle/>
          <a:p>
            <a:pPr/>
            <a:r>
              <a:t>With this coordinate system, the vector’s components look like this.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Shape 582"/>
          <p:cNvSpPr/>
          <p:nvPr>
            <p:ph type="sldImg"/>
          </p:nvPr>
        </p:nvSpPr>
        <p:spPr>
          <a:prstGeom prst="rect">
            <a:avLst/>
          </a:prstGeom>
        </p:spPr>
        <p:txBody>
          <a:bodyPr/>
          <a:lstStyle/>
          <a:p>
            <a:pPr/>
          </a:p>
        </p:txBody>
      </p:sp>
      <p:sp>
        <p:nvSpPr>
          <p:cNvPr id="583" name="Shape 583"/>
          <p:cNvSpPr/>
          <p:nvPr>
            <p:ph type="body" sz="quarter" idx="1"/>
          </p:nvPr>
        </p:nvSpPr>
        <p:spPr>
          <a:prstGeom prst="rect">
            <a:avLst/>
          </a:prstGeom>
        </p:spPr>
        <p:txBody>
          <a:bodyPr/>
          <a:lstStyle/>
          <a:p>
            <a:pPr/>
            <a:r>
              <a:t>But sometimes, we work with problems where an object is on an incline at some angle. In this case, the normal forces are still perpendicular to the surface, and the object’s motion is still parallel to the surface.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9" name="Shape 589"/>
          <p:cNvSpPr/>
          <p:nvPr>
            <p:ph type="sldImg"/>
          </p:nvPr>
        </p:nvSpPr>
        <p:spPr>
          <a:prstGeom prst="rect">
            <a:avLst/>
          </a:prstGeom>
        </p:spPr>
        <p:txBody>
          <a:bodyPr/>
          <a:lstStyle/>
          <a:p>
            <a:pPr/>
          </a:p>
        </p:txBody>
      </p:sp>
      <p:sp>
        <p:nvSpPr>
          <p:cNvPr id="590" name="Shape 590"/>
          <p:cNvSpPr/>
          <p:nvPr>
            <p:ph type="body" sz="quarter" idx="1"/>
          </p:nvPr>
        </p:nvSpPr>
        <p:spPr>
          <a:prstGeom prst="rect">
            <a:avLst/>
          </a:prstGeom>
        </p:spPr>
        <p:txBody>
          <a:bodyPr/>
          <a:lstStyle/>
          <a:p>
            <a:pPr/>
            <a:r>
              <a:t>So it will be the most useful for us to set up our coordinate system with the x axis parallel to the motion.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Shape 596"/>
          <p:cNvSpPr/>
          <p:nvPr>
            <p:ph type="sldImg"/>
          </p:nvPr>
        </p:nvSpPr>
        <p:spPr>
          <a:prstGeom prst="rect">
            <a:avLst/>
          </a:prstGeom>
        </p:spPr>
        <p:txBody>
          <a:bodyPr/>
          <a:lstStyle/>
          <a:p>
            <a:pPr/>
          </a:p>
        </p:txBody>
      </p:sp>
      <p:sp>
        <p:nvSpPr>
          <p:cNvPr id="597" name="Shape 597"/>
          <p:cNvSpPr/>
          <p:nvPr>
            <p:ph type="body" sz="quarter" idx="1"/>
          </p:nvPr>
        </p:nvSpPr>
        <p:spPr>
          <a:prstGeom prst="rect">
            <a:avLst/>
          </a:prstGeom>
        </p:spPr>
        <p:txBody>
          <a:bodyPr/>
          <a:lstStyle/>
          <a:p>
            <a:pPr/>
            <a:r>
              <a:t>As a third example, when we deal with forces that create a torque around some pivot point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r>
              <a:t>So here we have this blue vector with a magnitude of 5 meters, and a direction of 30 degrees above the positive x axis.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3" name="Shape 603"/>
          <p:cNvSpPr/>
          <p:nvPr>
            <p:ph type="sldImg"/>
          </p:nvPr>
        </p:nvSpPr>
        <p:spPr>
          <a:prstGeom prst="rect">
            <a:avLst/>
          </a:prstGeom>
        </p:spPr>
        <p:txBody>
          <a:bodyPr/>
          <a:lstStyle/>
          <a:p>
            <a:pPr/>
          </a:p>
        </p:txBody>
      </p:sp>
      <p:sp>
        <p:nvSpPr>
          <p:cNvPr id="604" name="Shape 604"/>
          <p:cNvSpPr/>
          <p:nvPr>
            <p:ph type="body" sz="quarter" idx="1"/>
          </p:nvPr>
        </p:nvSpPr>
        <p:spPr>
          <a:prstGeom prst="rect">
            <a:avLst/>
          </a:prstGeom>
        </p:spPr>
        <p:txBody>
          <a:bodyPr/>
          <a:lstStyle/>
          <a:p>
            <a:pPr/>
            <a:r>
              <a:t>we’re going to break the force into components that are parallel and perpendicular to what we call the “arm”, which in this case is a wrench.</a:t>
            </a:r>
          </a:p>
          <a:p>
            <a:pPr/>
          </a:p>
          <a:p>
            <a:pPr/>
            <a:r>
              <a:t>But in general, the coordinate system will be the most useful if one of the axes is in the same direction as the object’s motion. That will make a lot of sense when we learn about free-body-diagrams and adding forces together.</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0" name="Shape 610"/>
          <p:cNvSpPr/>
          <p:nvPr>
            <p:ph type="sldImg"/>
          </p:nvPr>
        </p:nvSpPr>
        <p:spPr>
          <a:prstGeom prst="rect">
            <a:avLst/>
          </a:prstGeom>
        </p:spPr>
        <p:txBody>
          <a:bodyPr/>
          <a:lstStyle/>
          <a:p>
            <a:pPr/>
          </a:p>
        </p:txBody>
      </p:sp>
      <p:sp>
        <p:nvSpPr>
          <p:cNvPr id="611" name="Shape 611"/>
          <p:cNvSpPr/>
          <p:nvPr>
            <p:ph type="body" sz="quarter" idx="1"/>
          </p:nvPr>
        </p:nvSpPr>
        <p:spPr>
          <a:prstGeom prst="rect">
            <a:avLst/>
          </a:prstGeom>
        </p:spPr>
        <p:txBody>
          <a:bodyPr/>
          <a:lstStyle/>
          <a:p>
            <a:pPr/>
            <a:r>
              <a:t>So to sum it up, here’s how to find the components of a vector.</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7" name="Shape 617"/>
          <p:cNvSpPr/>
          <p:nvPr>
            <p:ph type="sldImg"/>
          </p:nvPr>
        </p:nvSpPr>
        <p:spPr>
          <a:prstGeom prst="rect">
            <a:avLst/>
          </a:prstGeom>
        </p:spPr>
        <p:txBody>
          <a:bodyPr/>
          <a:lstStyle/>
          <a:p>
            <a:pPr/>
          </a:p>
        </p:txBody>
      </p:sp>
      <p:sp>
        <p:nvSpPr>
          <p:cNvPr id="618" name="Shape 618"/>
          <p:cNvSpPr/>
          <p:nvPr>
            <p:ph type="body" sz="quarter" idx="1"/>
          </p:nvPr>
        </p:nvSpPr>
        <p:spPr>
          <a:prstGeom prst="rect">
            <a:avLst/>
          </a:prstGeom>
        </p:spPr>
        <p:txBody>
          <a:bodyPr/>
          <a:lstStyle/>
          <a:p>
            <a:pPr/>
            <a:r>
              <a:t>One: choose your coordinate system that will make your problem the easiest to solve.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4" name="Shape 624"/>
          <p:cNvSpPr/>
          <p:nvPr>
            <p:ph type="sldImg"/>
          </p:nvPr>
        </p:nvSpPr>
        <p:spPr>
          <a:prstGeom prst="rect">
            <a:avLst/>
          </a:prstGeom>
        </p:spPr>
        <p:txBody>
          <a:bodyPr/>
          <a:lstStyle/>
          <a:p>
            <a:pPr/>
          </a:p>
        </p:txBody>
      </p:sp>
      <p:sp>
        <p:nvSpPr>
          <p:cNvPr id="625" name="Shape 625"/>
          <p:cNvSpPr/>
          <p:nvPr>
            <p:ph type="body" sz="quarter" idx="1"/>
          </p:nvPr>
        </p:nvSpPr>
        <p:spPr>
          <a:prstGeom prst="rect">
            <a:avLst/>
          </a:prstGeom>
        </p:spPr>
        <p:txBody>
          <a:bodyPr/>
          <a:lstStyle/>
          <a:p>
            <a:pPr/>
            <a:r>
              <a:t>Two: Draw a right triangle with the vector’s magnitude as the hypotenuse, and one side parallel to the x axis, and one side parallel to the y axis. These other two sides are the components.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1" name="Shape 631"/>
          <p:cNvSpPr/>
          <p:nvPr>
            <p:ph type="sldImg"/>
          </p:nvPr>
        </p:nvSpPr>
        <p:spPr>
          <a:prstGeom prst="rect">
            <a:avLst/>
          </a:prstGeom>
        </p:spPr>
        <p:txBody>
          <a:bodyPr/>
          <a:lstStyle/>
          <a:p>
            <a:pPr/>
          </a:p>
        </p:txBody>
      </p:sp>
      <p:sp>
        <p:nvSpPr>
          <p:cNvPr id="632" name="Shape 632"/>
          <p:cNvSpPr/>
          <p:nvPr>
            <p:ph type="body" sz="quarter" idx="1"/>
          </p:nvPr>
        </p:nvSpPr>
        <p:spPr>
          <a:prstGeom prst="rect">
            <a:avLst/>
          </a:prstGeom>
        </p:spPr>
        <p:txBody>
          <a:bodyPr/>
          <a:lstStyle/>
          <a:p>
            <a:pPr/>
            <a:r>
              <a:t>Three: use the trig functions and the given angle to solve for the components. Remember that we can rearrange our trig functions to find that the adjacent side equals the magnitude times cosine of theta, and the opposite side equals the magnitude times sine of theta.</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8" name="Shape 638"/>
          <p:cNvSpPr/>
          <p:nvPr>
            <p:ph type="sldImg"/>
          </p:nvPr>
        </p:nvSpPr>
        <p:spPr>
          <a:prstGeom prst="rect">
            <a:avLst/>
          </a:prstGeom>
        </p:spPr>
        <p:txBody>
          <a:bodyPr/>
          <a:lstStyle/>
          <a:p>
            <a:pPr/>
          </a:p>
        </p:txBody>
      </p:sp>
      <p:sp>
        <p:nvSpPr>
          <p:cNvPr id="639" name="Shape 639"/>
          <p:cNvSpPr/>
          <p:nvPr>
            <p:ph type="body" sz="quarter" idx="1"/>
          </p:nvPr>
        </p:nvSpPr>
        <p:spPr>
          <a:prstGeom prst="rect">
            <a:avLst/>
          </a:prstGeom>
        </p:spPr>
        <p:txBody>
          <a:bodyPr/>
          <a:lstStyle/>
          <a:p>
            <a:pPr/>
            <a:r>
              <a:t>And here’s an important tip: DO NOT memorize if the x or y components go with sine or cosine. It all depends on which angle is given. Just remember you have a right triangle, Opposite goes with sine, and adjacent goes with cosine.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5" name="Shape 645"/>
          <p:cNvSpPr/>
          <p:nvPr>
            <p:ph type="sldImg"/>
          </p:nvPr>
        </p:nvSpPr>
        <p:spPr>
          <a:prstGeom prst="rect">
            <a:avLst/>
          </a:prstGeom>
        </p:spPr>
        <p:txBody>
          <a:bodyPr/>
          <a:lstStyle/>
          <a:p>
            <a:pPr/>
          </a:p>
        </p:txBody>
      </p:sp>
      <p:sp>
        <p:nvSpPr>
          <p:cNvPr id="646" name="Shape 646"/>
          <p:cNvSpPr/>
          <p:nvPr>
            <p:ph type="body" sz="quarter" idx="1"/>
          </p:nvPr>
        </p:nvSpPr>
        <p:spPr>
          <a:prstGeom prst="rect">
            <a:avLst/>
          </a:prstGeom>
        </p:spPr>
        <p:txBody>
          <a:bodyPr/>
          <a:lstStyle/>
          <a:p>
            <a:pPr/>
            <a:r>
              <a:t>Let’s do a quick recap</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2" name="Shape 652"/>
          <p:cNvSpPr/>
          <p:nvPr>
            <p:ph type="sldImg"/>
          </p:nvPr>
        </p:nvSpPr>
        <p:spPr>
          <a:prstGeom prst="rect">
            <a:avLst/>
          </a:prstGeom>
        </p:spPr>
        <p:txBody>
          <a:bodyPr/>
          <a:lstStyle/>
          <a:p>
            <a:pPr/>
          </a:p>
        </p:txBody>
      </p:sp>
      <p:sp>
        <p:nvSpPr>
          <p:cNvPr id="653" name="Shape 653"/>
          <p:cNvSpPr/>
          <p:nvPr>
            <p:ph type="body" sz="quarter" idx="1"/>
          </p:nvPr>
        </p:nvSpPr>
        <p:spPr>
          <a:prstGeom prst="rect">
            <a:avLst/>
          </a:prstGeom>
        </p:spPr>
        <p:txBody>
          <a:bodyPr/>
          <a:lstStyle/>
          <a:p>
            <a:pPr/>
            <a:r>
              <a:t>First we learned what vectors are and the different types of vectors we might use.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9" name="Shape 659"/>
          <p:cNvSpPr/>
          <p:nvPr>
            <p:ph type="sldImg"/>
          </p:nvPr>
        </p:nvSpPr>
        <p:spPr>
          <a:prstGeom prst="rect">
            <a:avLst/>
          </a:prstGeom>
        </p:spPr>
        <p:txBody>
          <a:bodyPr/>
          <a:lstStyle/>
          <a:p>
            <a:pPr/>
          </a:p>
        </p:txBody>
      </p:sp>
      <p:sp>
        <p:nvSpPr>
          <p:cNvPr id="660" name="Shape 660"/>
          <p:cNvSpPr/>
          <p:nvPr>
            <p:ph type="body" sz="quarter" idx="1"/>
          </p:nvPr>
        </p:nvSpPr>
        <p:spPr>
          <a:prstGeom prst="rect">
            <a:avLst/>
          </a:prstGeom>
        </p:spPr>
        <p:txBody>
          <a:bodyPr/>
          <a:lstStyle/>
          <a:p>
            <a:pPr/>
            <a:r>
              <a:t>Next, we learned the 2 ways to defiance a vector: either by using the magnitude and the direction, or by using the two components.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6" name="Shape 666"/>
          <p:cNvSpPr/>
          <p:nvPr>
            <p:ph type="sldImg"/>
          </p:nvPr>
        </p:nvSpPr>
        <p:spPr>
          <a:prstGeom prst="rect">
            <a:avLst/>
          </a:prstGeom>
        </p:spPr>
        <p:txBody>
          <a:bodyPr/>
          <a:lstStyle/>
          <a:p>
            <a:pPr/>
          </a:p>
        </p:txBody>
      </p:sp>
      <p:sp>
        <p:nvSpPr>
          <p:cNvPr id="667" name="Shape 667"/>
          <p:cNvSpPr/>
          <p:nvPr>
            <p:ph type="body" sz="quarter" idx="1"/>
          </p:nvPr>
        </p:nvSpPr>
        <p:spPr>
          <a:prstGeom prst="rect">
            <a:avLst/>
          </a:prstGeom>
        </p:spPr>
        <p:txBody>
          <a:bodyPr/>
          <a:lstStyle/>
          <a:p>
            <a:pPr/>
            <a:r>
              <a:t>We talked about why we might choose to orient our coordinate system in different ways based on the problem we’re solving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r>
              <a:t>We use vectors to represent a lot of different things in physics. We might deal with vectors that represent the displacement of an object. We can use vectors to represent the velocity of an object that’s moving. We’ll use force vectors all of the time when we draw the free-body-diagram for an object, or when we calculate the torque around some pivot point. And we can even use vectors to represent the momentum of objects, when we’re working with collisions and the conservation of momentum.</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3" name="Shape 673"/>
          <p:cNvSpPr/>
          <p:nvPr>
            <p:ph type="sldImg"/>
          </p:nvPr>
        </p:nvSpPr>
        <p:spPr>
          <a:prstGeom prst="rect">
            <a:avLst/>
          </a:prstGeom>
        </p:spPr>
        <p:txBody>
          <a:bodyPr/>
          <a:lstStyle/>
          <a:p>
            <a:pPr/>
          </a:p>
        </p:txBody>
      </p:sp>
      <p:sp>
        <p:nvSpPr>
          <p:cNvPr id="674" name="Shape 674"/>
          <p:cNvSpPr/>
          <p:nvPr>
            <p:ph type="body" sz="quarter" idx="1"/>
          </p:nvPr>
        </p:nvSpPr>
        <p:spPr>
          <a:prstGeom prst="rect">
            <a:avLst/>
          </a:prstGeom>
        </p:spPr>
        <p:txBody>
          <a:bodyPr/>
          <a:lstStyle/>
          <a:p>
            <a:pPr/>
            <a:r>
              <a:t>And we walked through and summarized how to find the components of a vector using the right triangle trig functions.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So there are 2 ways that we can define a vector. </a:t>
            </a:r>
          </a:p>
          <a:p>
            <a:pPr/>
          </a:p>
          <a:p>
            <a:pPr/>
            <a:r>
              <a:t>The first way, like we mentioned before, is by using the magnitude and direction. Here we have this blue vector with a magnitude (or length) or 100 meters, and a direction of 30 degrees above the positive x axis. This combination of magnitude and direction completely describes this specific vector. No other vector could share the same magnitude and direction.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The second way to define a vector is with its two components. If we create a right triangle with the vector as the hypotenuse of the triangle, the other 2 sides become the components of the vector. Here we have an x component of 87 meters, and a y component of 50 meters. Since right triangles always have one angle that is 90 degrees, the geometry of right triangles is more constrained. So it turns out that we can fully define this blue vector using only these two other sides. No other vector could be created using these two components.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6.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7.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8.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0.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1.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2.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3.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4.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5.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6.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7.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8.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9.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0.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1.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2.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3.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4.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45.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47.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8.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49.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51.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52.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53.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54.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55.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56.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57.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58.jpeg"/></Relationships>

</file>

<file path=ppt/slides/_rels/slide5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59.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6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60.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61.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62.jpeg"/></Relationships>

</file>

<file path=ppt/slides/_rels/slide6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63.jpeg"/></Relationships>

</file>

<file path=ppt/slides/_rels/slide6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64.jpeg"/></Relationships>

</file>

<file path=ppt/slides/_rels/slide6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65.jpeg"/></Relationships>

</file>

<file path=ppt/slides/_rels/slide6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66.jpeg"/></Relationships>

</file>

<file path=ppt/slides/_rels/slide6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67.jpeg"/></Relationships>

</file>

<file path=ppt/slides/_rels/slide6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68.jpeg"/></Relationships>

</file>

<file path=ppt/slides/_rels/slide6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69.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7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70.jpeg"/></Relationships>

</file>

<file path=ppt/slides/_rels/slide7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71.jpeg"/></Relationships>

</file>

<file path=ppt/slides/_rels/slide7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72.jpeg"/></Relationships>

</file>

<file path=ppt/slides/_rels/slide7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7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lide Title"/>
          <p:cNvSpPr txBox="1"/>
          <p:nvPr>
            <p:ph type="title"/>
          </p:nvPr>
        </p:nvSpPr>
        <p:spPr>
          <a:prstGeom prst="rect">
            <a:avLst/>
          </a:prstGeom>
        </p:spPr>
        <p:txBody>
          <a:bodyPr/>
          <a:lstStyle/>
          <a:p>
            <a:pPr/>
          </a:p>
        </p:txBody>
      </p:sp>
      <p:sp>
        <p:nvSpPr>
          <p:cNvPr id="172" name="Slide Subtitle"/>
          <p:cNvSpPr txBox="1"/>
          <p:nvPr>
            <p:ph type="body" idx="21"/>
          </p:nvPr>
        </p:nvSpPr>
        <p:spPr>
          <a:prstGeom prst="rect">
            <a:avLst/>
          </a:prstGeom>
        </p:spPr>
        <p:txBody>
          <a:bodyPr/>
          <a:lstStyle/>
          <a:p>
            <a:pPr/>
          </a:p>
        </p:txBody>
      </p:sp>
      <p:sp>
        <p:nvSpPr>
          <p:cNvPr id="173" name="Slide bullet text"/>
          <p:cNvSpPr txBox="1"/>
          <p:nvPr>
            <p:ph type="body" idx="1"/>
          </p:nvPr>
        </p:nvSpPr>
        <p:spPr>
          <a:prstGeom prst="rect">
            <a:avLst/>
          </a:prstGeom>
        </p:spPr>
        <p:txBody>
          <a:bodyPr/>
          <a:lstStyle/>
          <a:p>
            <a:pPr/>
          </a:p>
        </p:txBody>
      </p:sp>
      <p:pic>
        <p:nvPicPr>
          <p:cNvPr id="174" name="1.jpg" descr="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lide Title"/>
          <p:cNvSpPr txBox="1"/>
          <p:nvPr>
            <p:ph type="title"/>
          </p:nvPr>
        </p:nvSpPr>
        <p:spPr>
          <a:prstGeom prst="rect">
            <a:avLst/>
          </a:prstGeom>
        </p:spPr>
        <p:txBody>
          <a:bodyPr/>
          <a:lstStyle/>
          <a:p>
            <a:pPr/>
          </a:p>
        </p:txBody>
      </p:sp>
      <p:sp>
        <p:nvSpPr>
          <p:cNvPr id="235" name="Slide Subtitle"/>
          <p:cNvSpPr txBox="1"/>
          <p:nvPr>
            <p:ph type="body" idx="21"/>
          </p:nvPr>
        </p:nvSpPr>
        <p:spPr>
          <a:prstGeom prst="rect">
            <a:avLst/>
          </a:prstGeom>
        </p:spPr>
        <p:txBody>
          <a:bodyPr/>
          <a:lstStyle/>
          <a:p>
            <a:pPr/>
          </a:p>
        </p:txBody>
      </p:sp>
      <p:sp>
        <p:nvSpPr>
          <p:cNvPr id="236" name="Slide bullet text"/>
          <p:cNvSpPr txBox="1"/>
          <p:nvPr>
            <p:ph type="body" idx="1"/>
          </p:nvPr>
        </p:nvSpPr>
        <p:spPr>
          <a:prstGeom prst="rect">
            <a:avLst/>
          </a:prstGeom>
        </p:spPr>
        <p:txBody>
          <a:bodyPr/>
          <a:lstStyle/>
          <a:p>
            <a:pPr/>
          </a:p>
        </p:txBody>
      </p:sp>
      <p:pic>
        <p:nvPicPr>
          <p:cNvPr id="237" name="10.jpg" descr="1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lide Title"/>
          <p:cNvSpPr txBox="1"/>
          <p:nvPr>
            <p:ph type="title"/>
          </p:nvPr>
        </p:nvSpPr>
        <p:spPr>
          <a:prstGeom prst="rect">
            <a:avLst/>
          </a:prstGeom>
        </p:spPr>
        <p:txBody>
          <a:bodyPr/>
          <a:lstStyle/>
          <a:p>
            <a:pPr/>
          </a:p>
        </p:txBody>
      </p:sp>
      <p:sp>
        <p:nvSpPr>
          <p:cNvPr id="242" name="Slide Subtitle"/>
          <p:cNvSpPr txBox="1"/>
          <p:nvPr>
            <p:ph type="body" idx="21"/>
          </p:nvPr>
        </p:nvSpPr>
        <p:spPr>
          <a:prstGeom prst="rect">
            <a:avLst/>
          </a:prstGeom>
        </p:spPr>
        <p:txBody>
          <a:bodyPr/>
          <a:lstStyle/>
          <a:p>
            <a:pPr/>
          </a:p>
        </p:txBody>
      </p:sp>
      <p:sp>
        <p:nvSpPr>
          <p:cNvPr id="243" name="Slide bullet text"/>
          <p:cNvSpPr txBox="1"/>
          <p:nvPr>
            <p:ph type="body" idx="1"/>
          </p:nvPr>
        </p:nvSpPr>
        <p:spPr>
          <a:prstGeom prst="rect">
            <a:avLst/>
          </a:prstGeom>
        </p:spPr>
        <p:txBody>
          <a:bodyPr/>
          <a:lstStyle/>
          <a:p>
            <a:pPr/>
          </a:p>
        </p:txBody>
      </p:sp>
      <p:pic>
        <p:nvPicPr>
          <p:cNvPr id="244" name="11.jpg" descr="1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lide Title"/>
          <p:cNvSpPr txBox="1"/>
          <p:nvPr>
            <p:ph type="title"/>
          </p:nvPr>
        </p:nvSpPr>
        <p:spPr>
          <a:prstGeom prst="rect">
            <a:avLst/>
          </a:prstGeom>
        </p:spPr>
        <p:txBody>
          <a:bodyPr/>
          <a:lstStyle/>
          <a:p>
            <a:pPr/>
          </a:p>
        </p:txBody>
      </p:sp>
      <p:sp>
        <p:nvSpPr>
          <p:cNvPr id="249" name="Slide Subtitle"/>
          <p:cNvSpPr txBox="1"/>
          <p:nvPr>
            <p:ph type="body" idx="21"/>
          </p:nvPr>
        </p:nvSpPr>
        <p:spPr>
          <a:prstGeom prst="rect">
            <a:avLst/>
          </a:prstGeom>
        </p:spPr>
        <p:txBody>
          <a:bodyPr/>
          <a:lstStyle/>
          <a:p>
            <a:pPr/>
          </a:p>
        </p:txBody>
      </p:sp>
      <p:sp>
        <p:nvSpPr>
          <p:cNvPr id="250" name="Slide bullet text"/>
          <p:cNvSpPr txBox="1"/>
          <p:nvPr>
            <p:ph type="body" idx="1"/>
          </p:nvPr>
        </p:nvSpPr>
        <p:spPr>
          <a:prstGeom prst="rect">
            <a:avLst/>
          </a:prstGeom>
        </p:spPr>
        <p:txBody>
          <a:bodyPr/>
          <a:lstStyle/>
          <a:p>
            <a:pPr/>
          </a:p>
        </p:txBody>
      </p:sp>
      <p:pic>
        <p:nvPicPr>
          <p:cNvPr id="251" name="12.jpg" descr="1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lide Title"/>
          <p:cNvSpPr txBox="1"/>
          <p:nvPr>
            <p:ph type="title"/>
          </p:nvPr>
        </p:nvSpPr>
        <p:spPr>
          <a:prstGeom prst="rect">
            <a:avLst/>
          </a:prstGeom>
        </p:spPr>
        <p:txBody>
          <a:bodyPr/>
          <a:lstStyle/>
          <a:p>
            <a:pPr/>
          </a:p>
        </p:txBody>
      </p:sp>
      <p:sp>
        <p:nvSpPr>
          <p:cNvPr id="256" name="Slide Subtitle"/>
          <p:cNvSpPr txBox="1"/>
          <p:nvPr>
            <p:ph type="body" idx="21"/>
          </p:nvPr>
        </p:nvSpPr>
        <p:spPr>
          <a:prstGeom prst="rect">
            <a:avLst/>
          </a:prstGeom>
        </p:spPr>
        <p:txBody>
          <a:bodyPr/>
          <a:lstStyle/>
          <a:p>
            <a:pPr/>
          </a:p>
        </p:txBody>
      </p:sp>
      <p:sp>
        <p:nvSpPr>
          <p:cNvPr id="257" name="Slide bullet text"/>
          <p:cNvSpPr txBox="1"/>
          <p:nvPr>
            <p:ph type="body" idx="1"/>
          </p:nvPr>
        </p:nvSpPr>
        <p:spPr>
          <a:prstGeom prst="rect">
            <a:avLst/>
          </a:prstGeom>
        </p:spPr>
        <p:txBody>
          <a:bodyPr/>
          <a:lstStyle/>
          <a:p>
            <a:pPr/>
          </a:p>
        </p:txBody>
      </p:sp>
      <p:pic>
        <p:nvPicPr>
          <p:cNvPr id="258" name="13.jpg" descr="1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lide Title"/>
          <p:cNvSpPr txBox="1"/>
          <p:nvPr>
            <p:ph type="title"/>
          </p:nvPr>
        </p:nvSpPr>
        <p:spPr>
          <a:prstGeom prst="rect">
            <a:avLst/>
          </a:prstGeom>
        </p:spPr>
        <p:txBody>
          <a:bodyPr/>
          <a:lstStyle/>
          <a:p>
            <a:pPr/>
          </a:p>
        </p:txBody>
      </p:sp>
      <p:sp>
        <p:nvSpPr>
          <p:cNvPr id="263" name="Slide Subtitle"/>
          <p:cNvSpPr txBox="1"/>
          <p:nvPr>
            <p:ph type="body" idx="21"/>
          </p:nvPr>
        </p:nvSpPr>
        <p:spPr>
          <a:prstGeom prst="rect">
            <a:avLst/>
          </a:prstGeom>
        </p:spPr>
        <p:txBody>
          <a:bodyPr/>
          <a:lstStyle/>
          <a:p>
            <a:pPr/>
          </a:p>
        </p:txBody>
      </p:sp>
      <p:sp>
        <p:nvSpPr>
          <p:cNvPr id="264" name="Slide bullet text"/>
          <p:cNvSpPr txBox="1"/>
          <p:nvPr>
            <p:ph type="body" idx="1"/>
          </p:nvPr>
        </p:nvSpPr>
        <p:spPr>
          <a:prstGeom prst="rect">
            <a:avLst/>
          </a:prstGeom>
        </p:spPr>
        <p:txBody>
          <a:bodyPr/>
          <a:lstStyle/>
          <a:p>
            <a:pPr/>
          </a:p>
        </p:txBody>
      </p:sp>
      <p:pic>
        <p:nvPicPr>
          <p:cNvPr id="265" name="14.jpg" descr="1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lide Title"/>
          <p:cNvSpPr txBox="1"/>
          <p:nvPr>
            <p:ph type="title"/>
          </p:nvPr>
        </p:nvSpPr>
        <p:spPr>
          <a:prstGeom prst="rect">
            <a:avLst/>
          </a:prstGeom>
        </p:spPr>
        <p:txBody>
          <a:bodyPr/>
          <a:lstStyle/>
          <a:p>
            <a:pPr/>
          </a:p>
        </p:txBody>
      </p:sp>
      <p:sp>
        <p:nvSpPr>
          <p:cNvPr id="270" name="Slide Subtitle"/>
          <p:cNvSpPr txBox="1"/>
          <p:nvPr>
            <p:ph type="body" idx="21"/>
          </p:nvPr>
        </p:nvSpPr>
        <p:spPr>
          <a:prstGeom prst="rect">
            <a:avLst/>
          </a:prstGeom>
        </p:spPr>
        <p:txBody>
          <a:bodyPr/>
          <a:lstStyle/>
          <a:p>
            <a:pPr/>
          </a:p>
        </p:txBody>
      </p:sp>
      <p:sp>
        <p:nvSpPr>
          <p:cNvPr id="271" name="Slide bullet text"/>
          <p:cNvSpPr txBox="1"/>
          <p:nvPr>
            <p:ph type="body" idx="1"/>
          </p:nvPr>
        </p:nvSpPr>
        <p:spPr>
          <a:prstGeom prst="rect">
            <a:avLst/>
          </a:prstGeom>
        </p:spPr>
        <p:txBody>
          <a:bodyPr/>
          <a:lstStyle/>
          <a:p>
            <a:pPr/>
          </a:p>
        </p:txBody>
      </p:sp>
      <p:pic>
        <p:nvPicPr>
          <p:cNvPr id="272" name="16.jpg" descr="1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lide Title"/>
          <p:cNvSpPr txBox="1"/>
          <p:nvPr>
            <p:ph type="title"/>
          </p:nvPr>
        </p:nvSpPr>
        <p:spPr>
          <a:prstGeom prst="rect">
            <a:avLst/>
          </a:prstGeom>
        </p:spPr>
        <p:txBody>
          <a:bodyPr/>
          <a:lstStyle/>
          <a:p>
            <a:pPr/>
          </a:p>
        </p:txBody>
      </p:sp>
      <p:sp>
        <p:nvSpPr>
          <p:cNvPr id="277" name="Slide Subtitle"/>
          <p:cNvSpPr txBox="1"/>
          <p:nvPr>
            <p:ph type="body" idx="21"/>
          </p:nvPr>
        </p:nvSpPr>
        <p:spPr>
          <a:prstGeom prst="rect">
            <a:avLst/>
          </a:prstGeom>
        </p:spPr>
        <p:txBody>
          <a:bodyPr/>
          <a:lstStyle/>
          <a:p>
            <a:pPr/>
          </a:p>
        </p:txBody>
      </p:sp>
      <p:sp>
        <p:nvSpPr>
          <p:cNvPr id="278" name="Slide bullet text"/>
          <p:cNvSpPr txBox="1"/>
          <p:nvPr>
            <p:ph type="body" idx="1"/>
          </p:nvPr>
        </p:nvSpPr>
        <p:spPr>
          <a:prstGeom prst="rect">
            <a:avLst/>
          </a:prstGeom>
        </p:spPr>
        <p:txBody>
          <a:bodyPr/>
          <a:lstStyle/>
          <a:p>
            <a:pPr/>
          </a:p>
        </p:txBody>
      </p:sp>
      <p:pic>
        <p:nvPicPr>
          <p:cNvPr id="279" name="17.jpg" descr="1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lide Title"/>
          <p:cNvSpPr txBox="1"/>
          <p:nvPr>
            <p:ph type="title"/>
          </p:nvPr>
        </p:nvSpPr>
        <p:spPr>
          <a:prstGeom prst="rect">
            <a:avLst/>
          </a:prstGeom>
        </p:spPr>
        <p:txBody>
          <a:bodyPr/>
          <a:lstStyle/>
          <a:p>
            <a:pPr/>
          </a:p>
        </p:txBody>
      </p:sp>
      <p:sp>
        <p:nvSpPr>
          <p:cNvPr id="284" name="Slide Subtitle"/>
          <p:cNvSpPr txBox="1"/>
          <p:nvPr>
            <p:ph type="body" idx="21"/>
          </p:nvPr>
        </p:nvSpPr>
        <p:spPr>
          <a:prstGeom prst="rect">
            <a:avLst/>
          </a:prstGeom>
        </p:spPr>
        <p:txBody>
          <a:bodyPr/>
          <a:lstStyle/>
          <a:p>
            <a:pPr/>
          </a:p>
        </p:txBody>
      </p:sp>
      <p:sp>
        <p:nvSpPr>
          <p:cNvPr id="285" name="Slide bullet text"/>
          <p:cNvSpPr txBox="1"/>
          <p:nvPr>
            <p:ph type="body" idx="1"/>
          </p:nvPr>
        </p:nvSpPr>
        <p:spPr>
          <a:prstGeom prst="rect">
            <a:avLst/>
          </a:prstGeom>
        </p:spPr>
        <p:txBody>
          <a:bodyPr/>
          <a:lstStyle/>
          <a:p>
            <a:pPr/>
          </a:p>
        </p:txBody>
      </p:sp>
      <p:pic>
        <p:nvPicPr>
          <p:cNvPr id="286" name="18.jpg" descr="1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Slide Title"/>
          <p:cNvSpPr txBox="1"/>
          <p:nvPr>
            <p:ph type="title"/>
          </p:nvPr>
        </p:nvSpPr>
        <p:spPr>
          <a:prstGeom prst="rect">
            <a:avLst/>
          </a:prstGeom>
        </p:spPr>
        <p:txBody>
          <a:bodyPr/>
          <a:lstStyle/>
          <a:p>
            <a:pPr/>
          </a:p>
        </p:txBody>
      </p:sp>
      <p:sp>
        <p:nvSpPr>
          <p:cNvPr id="291" name="Slide Subtitle"/>
          <p:cNvSpPr txBox="1"/>
          <p:nvPr>
            <p:ph type="body" idx="21"/>
          </p:nvPr>
        </p:nvSpPr>
        <p:spPr>
          <a:prstGeom prst="rect">
            <a:avLst/>
          </a:prstGeom>
        </p:spPr>
        <p:txBody>
          <a:bodyPr/>
          <a:lstStyle/>
          <a:p>
            <a:pPr/>
          </a:p>
        </p:txBody>
      </p:sp>
      <p:sp>
        <p:nvSpPr>
          <p:cNvPr id="292" name="Slide bullet text"/>
          <p:cNvSpPr txBox="1"/>
          <p:nvPr>
            <p:ph type="body" idx="1"/>
          </p:nvPr>
        </p:nvSpPr>
        <p:spPr>
          <a:prstGeom prst="rect">
            <a:avLst/>
          </a:prstGeom>
        </p:spPr>
        <p:txBody>
          <a:bodyPr/>
          <a:lstStyle/>
          <a:p>
            <a:pPr/>
          </a:p>
        </p:txBody>
      </p:sp>
      <p:pic>
        <p:nvPicPr>
          <p:cNvPr id="293" name="19.jpg" descr="1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lide Title"/>
          <p:cNvSpPr txBox="1"/>
          <p:nvPr>
            <p:ph type="title"/>
          </p:nvPr>
        </p:nvSpPr>
        <p:spPr>
          <a:prstGeom prst="rect">
            <a:avLst/>
          </a:prstGeom>
        </p:spPr>
        <p:txBody>
          <a:bodyPr/>
          <a:lstStyle/>
          <a:p>
            <a:pPr/>
          </a:p>
        </p:txBody>
      </p:sp>
      <p:sp>
        <p:nvSpPr>
          <p:cNvPr id="298" name="Slide Subtitle"/>
          <p:cNvSpPr txBox="1"/>
          <p:nvPr>
            <p:ph type="body" idx="21"/>
          </p:nvPr>
        </p:nvSpPr>
        <p:spPr>
          <a:prstGeom prst="rect">
            <a:avLst/>
          </a:prstGeom>
        </p:spPr>
        <p:txBody>
          <a:bodyPr/>
          <a:lstStyle/>
          <a:p>
            <a:pPr/>
          </a:p>
        </p:txBody>
      </p:sp>
      <p:sp>
        <p:nvSpPr>
          <p:cNvPr id="299" name="Slide bullet text"/>
          <p:cNvSpPr txBox="1"/>
          <p:nvPr>
            <p:ph type="body" idx="1"/>
          </p:nvPr>
        </p:nvSpPr>
        <p:spPr>
          <a:prstGeom prst="rect">
            <a:avLst/>
          </a:prstGeom>
        </p:spPr>
        <p:txBody>
          <a:bodyPr/>
          <a:lstStyle/>
          <a:p>
            <a:pPr/>
          </a:p>
        </p:txBody>
      </p:sp>
      <p:pic>
        <p:nvPicPr>
          <p:cNvPr id="300" name="20.jpg" descr="2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lide Title"/>
          <p:cNvSpPr txBox="1"/>
          <p:nvPr>
            <p:ph type="title"/>
          </p:nvPr>
        </p:nvSpPr>
        <p:spPr>
          <a:prstGeom prst="rect">
            <a:avLst/>
          </a:prstGeom>
        </p:spPr>
        <p:txBody>
          <a:bodyPr/>
          <a:lstStyle/>
          <a:p>
            <a:pPr/>
          </a:p>
        </p:txBody>
      </p:sp>
      <p:sp>
        <p:nvSpPr>
          <p:cNvPr id="179" name="Slide Subtitle"/>
          <p:cNvSpPr txBox="1"/>
          <p:nvPr>
            <p:ph type="body" idx="21"/>
          </p:nvPr>
        </p:nvSpPr>
        <p:spPr>
          <a:prstGeom prst="rect">
            <a:avLst/>
          </a:prstGeom>
        </p:spPr>
        <p:txBody>
          <a:bodyPr/>
          <a:lstStyle/>
          <a:p>
            <a:pPr/>
          </a:p>
        </p:txBody>
      </p:sp>
      <p:sp>
        <p:nvSpPr>
          <p:cNvPr id="180" name="Slide bullet text"/>
          <p:cNvSpPr txBox="1"/>
          <p:nvPr>
            <p:ph type="body" idx="1"/>
          </p:nvPr>
        </p:nvSpPr>
        <p:spPr>
          <a:prstGeom prst="rect">
            <a:avLst/>
          </a:prstGeom>
        </p:spPr>
        <p:txBody>
          <a:bodyPr/>
          <a:lstStyle/>
          <a:p>
            <a:pPr/>
          </a:p>
        </p:txBody>
      </p:sp>
      <p:pic>
        <p:nvPicPr>
          <p:cNvPr id="181" name="2.jpg" descr="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Slide Title"/>
          <p:cNvSpPr txBox="1"/>
          <p:nvPr>
            <p:ph type="title"/>
          </p:nvPr>
        </p:nvSpPr>
        <p:spPr>
          <a:prstGeom prst="rect">
            <a:avLst/>
          </a:prstGeom>
        </p:spPr>
        <p:txBody>
          <a:bodyPr/>
          <a:lstStyle/>
          <a:p>
            <a:pPr/>
          </a:p>
        </p:txBody>
      </p:sp>
      <p:sp>
        <p:nvSpPr>
          <p:cNvPr id="305" name="Slide Subtitle"/>
          <p:cNvSpPr txBox="1"/>
          <p:nvPr>
            <p:ph type="body" idx="21"/>
          </p:nvPr>
        </p:nvSpPr>
        <p:spPr>
          <a:prstGeom prst="rect">
            <a:avLst/>
          </a:prstGeom>
        </p:spPr>
        <p:txBody>
          <a:bodyPr/>
          <a:lstStyle/>
          <a:p>
            <a:pPr/>
          </a:p>
        </p:txBody>
      </p:sp>
      <p:sp>
        <p:nvSpPr>
          <p:cNvPr id="306" name="Slide bullet text"/>
          <p:cNvSpPr txBox="1"/>
          <p:nvPr>
            <p:ph type="body" idx="1"/>
          </p:nvPr>
        </p:nvSpPr>
        <p:spPr>
          <a:prstGeom prst="rect">
            <a:avLst/>
          </a:prstGeom>
        </p:spPr>
        <p:txBody>
          <a:bodyPr/>
          <a:lstStyle/>
          <a:p>
            <a:pPr/>
          </a:p>
        </p:txBody>
      </p:sp>
      <p:pic>
        <p:nvPicPr>
          <p:cNvPr id="307" name="21.jpg" descr="2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Slide Title"/>
          <p:cNvSpPr txBox="1"/>
          <p:nvPr>
            <p:ph type="title"/>
          </p:nvPr>
        </p:nvSpPr>
        <p:spPr>
          <a:prstGeom prst="rect">
            <a:avLst/>
          </a:prstGeom>
        </p:spPr>
        <p:txBody>
          <a:bodyPr/>
          <a:lstStyle/>
          <a:p>
            <a:pPr/>
          </a:p>
        </p:txBody>
      </p:sp>
      <p:sp>
        <p:nvSpPr>
          <p:cNvPr id="312" name="Slide Subtitle"/>
          <p:cNvSpPr txBox="1"/>
          <p:nvPr>
            <p:ph type="body" idx="21"/>
          </p:nvPr>
        </p:nvSpPr>
        <p:spPr>
          <a:prstGeom prst="rect">
            <a:avLst/>
          </a:prstGeom>
        </p:spPr>
        <p:txBody>
          <a:bodyPr/>
          <a:lstStyle/>
          <a:p>
            <a:pPr/>
          </a:p>
        </p:txBody>
      </p:sp>
      <p:sp>
        <p:nvSpPr>
          <p:cNvPr id="313" name="Slide bullet text"/>
          <p:cNvSpPr txBox="1"/>
          <p:nvPr>
            <p:ph type="body" idx="1"/>
          </p:nvPr>
        </p:nvSpPr>
        <p:spPr>
          <a:prstGeom prst="rect">
            <a:avLst/>
          </a:prstGeom>
        </p:spPr>
        <p:txBody>
          <a:bodyPr/>
          <a:lstStyle/>
          <a:p>
            <a:pPr/>
          </a:p>
        </p:txBody>
      </p:sp>
      <p:pic>
        <p:nvPicPr>
          <p:cNvPr id="314" name="22.jpg" descr="2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Slide Title"/>
          <p:cNvSpPr txBox="1"/>
          <p:nvPr>
            <p:ph type="title"/>
          </p:nvPr>
        </p:nvSpPr>
        <p:spPr>
          <a:prstGeom prst="rect">
            <a:avLst/>
          </a:prstGeom>
        </p:spPr>
        <p:txBody>
          <a:bodyPr/>
          <a:lstStyle/>
          <a:p>
            <a:pPr/>
          </a:p>
        </p:txBody>
      </p:sp>
      <p:sp>
        <p:nvSpPr>
          <p:cNvPr id="319" name="Slide Subtitle"/>
          <p:cNvSpPr txBox="1"/>
          <p:nvPr>
            <p:ph type="body" idx="21"/>
          </p:nvPr>
        </p:nvSpPr>
        <p:spPr>
          <a:prstGeom prst="rect">
            <a:avLst/>
          </a:prstGeom>
        </p:spPr>
        <p:txBody>
          <a:bodyPr/>
          <a:lstStyle/>
          <a:p>
            <a:pPr/>
          </a:p>
        </p:txBody>
      </p:sp>
      <p:sp>
        <p:nvSpPr>
          <p:cNvPr id="320" name="Slide bullet text"/>
          <p:cNvSpPr txBox="1"/>
          <p:nvPr>
            <p:ph type="body" idx="1"/>
          </p:nvPr>
        </p:nvSpPr>
        <p:spPr>
          <a:prstGeom prst="rect">
            <a:avLst/>
          </a:prstGeom>
        </p:spPr>
        <p:txBody>
          <a:bodyPr/>
          <a:lstStyle/>
          <a:p>
            <a:pPr/>
          </a:p>
        </p:txBody>
      </p:sp>
      <p:pic>
        <p:nvPicPr>
          <p:cNvPr id="321" name="23.jpg" descr="2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Slide Title"/>
          <p:cNvSpPr txBox="1"/>
          <p:nvPr>
            <p:ph type="title"/>
          </p:nvPr>
        </p:nvSpPr>
        <p:spPr>
          <a:prstGeom prst="rect">
            <a:avLst/>
          </a:prstGeom>
        </p:spPr>
        <p:txBody>
          <a:bodyPr/>
          <a:lstStyle/>
          <a:p>
            <a:pPr/>
          </a:p>
        </p:txBody>
      </p:sp>
      <p:sp>
        <p:nvSpPr>
          <p:cNvPr id="326" name="Slide Subtitle"/>
          <p:cNvSpPr txBox="1"/>
          <p:nvPr>
            <p:ph type="body" idx="21"/>
          </p:nvPr>
        </p:nvSpPr>
        <p:spPr>
          <a:prstGeom prst="rect">
            <a:avLst/>
          </a:prstGeom>
        </p:spPr>
        <p:txBody>
          <a:bodyPr/>
          <a:lstStyle/>
          <a:p>
            <a:pPr/>
          </a:p>
        </p:txBody>
      </p:sp>
      <p:sp>
        <p:nvSpPr>
          <p:cNvPr id="327" name="Slide bullet text"/>
          <p:cNvSpPr txBox="1"/>
          <p:nvPr>
            <p:ph type="body" idx="1"/>
          </p:nvPr>
        </p:nvSpPr>
        <p:spPr>
          <a:prstGeom prst="rect">
            <a:avLst/>
          </a:prstGeom>
        </p:spPr>
        <p:txBody>
          <a:bodyPr/>
          <a:lstStyle/>
          <a:p>
            <a:pPr/>
          </a:p>
        </p:txBody>
      </p:sp>
      <p:pic>
        <p:nvPicPr>
          <p:cNvPr id="328" name="24.jpg" descr="2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Slide Title"/>
          <p:cNvSpPr txBox="1"/>
          <p:nvPr>
            <p:ph type="title"/>
          </p:nvPr>
        </p:nvSpPr>
        <p:spPr>
          <a:prstGeom prst="rect">
            <a:avLst/>
          </a:prstGeom>
        </p:spPr>
        <p:txBody>
          <a:bodyPr/>
          <a:lstStyle/>
          <a:p>
            <a:pPr/>
          </a:p>
        </p:txBody>
      </p:sp>
      <p:sp>
        <p:nvSpPr>
          <p:cNvPr id="333" name="Slide Subtitle"/>
          <p:cNvSpPr txBox="1"/>
          <p:nvPr>
            <p:ph type="body" idx="21"/>
          </p:nvPr>
        </p:nvSpPr>
        <p:spPr>
          <a:prstGeom prst="rect">
            <a:avLst/>
          </a:prstGeom>
        </p:spPr>
        <p:txBody>
          <a:bodyPr/>
          <a:lstStyle/>
          <a:p>
            <a:pPr/>
          </a:p>
        </p:txBody>
      </p:sp>
      <p:sp>
        <p:nvSpPr>
          <p:cNvPr id="334" name="Slide bullet text"/>
          <p:cNvSpPr txBox="1"/>
          <p:nvPr>
            <p:ph type="body" idx="1"/>
          </p:nvPr>
        </p:nvSpPr>
        <p:spPr>
          <a:prstGeom prst="rect">
            <a:avLst/>
          </a:prstGeom>
        </p:spPr>
        <p:txBody>
          <a:bodyPr/>
          <a:lstStyle/>
          <a:p>
            <a:pPr/>
          </a:p>
        </p:txBody>
      </p:sp>
      <p:pic>
        <p:nvPicPr>
          <p:cNvPr id="335" name="25.jpg" descr="2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lide Title"/>
          <p:cNvSpPr txBox="1"/>
          <p:nvPr>
            <p:ph type="title"/>
          </p:nvPr>
        </p:nvSpPr>
        <p:spPr>
          <a:prstGeom prst="rect">
            <a:avLst/>
          </a:prstGeom>
        </p:spPr>
        <p:txBody>
          <a:bodyPr/>
          <a:lstStyle/>
          <a:p>
            <a:pPr/>
          </a:p>
        </p:txBody>
      </p:sp>
      <p:sp>
        <p:nvSpPr>
          <p:cNvPr id="340" name="Slide Subtitle"/>
          <p:cNvSpPr txBox="1"/>
          <p:nvPr>
            <p:ph type="body" idx="21"/>
          </p:nvPr>
        </p:nvSpPr>
        <p:spPr>
          <a:prstGeom prst="rect">
            <a:avLst/>
          </a:prstGeom>
        </p:spPr>
        <p:txBody>
          <a:bodyPr/>
          <a:lstStyle/>
          <a:p>
            <a:pPr/>
          </a:p>
        </p:txBody>
      </p:sp>
      <p:sp>
        <p:nvSpPr>
          <p:cNvPr id="341" name="Slide bullet text"/>
          <p:cNvSpPr txBox="1"/>
          <p:nvPr>
            <p:ph type="body" idx="1"/>
          </p:nvPr>
        </p:nvSpPr>
        <p:spPr>
          <a:prstGeom prst="rect">
            <a:avLst/>
          </a:prstGeom>
        </p:spPr>
        <p:txBody>
          <a:bodyPr/>
          <a:lstStyle/>
          <a:p>
            <a:pPr/>
          </a:p>
        </p:txBody>
      </p:sp>
      <p:pic>
        <p:nvPicPr>
          <p:cNvPr id="342" name="26.jpg" descr="26.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Slide Title"/>
          <p:cNvSpPr txBox="1"/>
          <p:nvPr>
            <p:ph type="title"/>
          </p:nvPr>
        </p:nvSpPr>
        <p:spPr>
          <a:prstGeom prst="rect">
            <a:avLst/>
          </a:prstGeom>
        </p:spPr>
        <p:txBody>
          <a:bodyPr/>
          <a:lstStyle/>
          <a:p>
            <a:pPr/>
          </a:p>
        </p:txBody>
      </p:sp>
      <p:sp>
        <p:nvSpPr>
          <p:cNvPr id="345" name="Slide Subtitle"/>
          <p:cNvSpPr txBox="1"/>
          <p:nvPr>
            <p:ph type="body" idx="21"/>
          </p:nvPr>
        </p:nvSpPr>
        <p:spPr>
          <a:prstGeom prst="rect">
            <a:avLst/>
          </a:prstGeom>
        </p:spPr>
        <p:txBody>
          <a:bodyPr/>
          <a:lstStyle/>
          <a:p>
            <a:pPr/>
          </a:p>
        </p:txBody>
      </p:sp>
      <p:sp>
        <p:nvSpPr>
          <p:cNvPr id="346" name="Slide bullet text"/>
          <p:cNvSpPr txBox="1"/>
          <p:nvPr>
            <p:ph type="body" idx="1"/>
          </p:nvPr>
        </p:nvSpPr>
        <p:spPr>
          <a:prstGeom prst="rect">
            <a:avLst/>
          </a:prstGeom>
        </p:spPr>
        <p:txBody>
          <a:bodyPr/>
          <a:lstStyle/>
          <a:p>
            <a:pPr/>
          </a:p>
        </p:txBody>
      </p:sp>
      <p:pic>
        <p:nvPicPr>
          <p:cNvPr id="347" name="27.jpg" descr="2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Slide Title"/>
          <p:cNvSpPr txBox="1"/>
          <p:nvPr>
            <p:ph type="title"/>
          </p:nvPr>
        </p:nvSpPr>
        <p:spPr>
          <a:prstGeom prst="rect">
            <a:avLst/>
          </a:prstGeom>
        </p:spPr>
        <p:txBody>
          <a:bodyPr/>
          <a:lstStyle/>
          <a:p>
            <a:pPr/>
          </a:p>
        </p:txBody>
      </p:sp>
      <p:sp>
        <p:nvSpPr>
          <p:cNvPr id="352" name="Slide Subtitle"/>
          <p:cNvSpPr txBox="1"/>
          <p:nvPr>
            <p:ph type="body" idx="21"/>
          </p:nvPr>
        </p:nvSpPr>
        <p:spPr>
          <a:prstGeom prst="rect">
            <a:avLst/>
          </a:prstGeom>
        </p:spPr>
        <p:txBody>
          <a:bodyPr/>
          <a:lstStyle/>
          <a:p>
            <a:pPr/>
          </a:p>
        </p:txBody>
      </p:sp>
      <p:sp>
        <p:nvSpPr>
          <p:cNvPr id="353" name="Slide bullet text"/>
          <p:cNvSpPr txBox="1"/>
          <p:nvPr>
            <p:ph type="body" idx="1"/>
          </p:nvPr>
        </p:nvSpPr>
        <p:spPr>
          <a:prstGeom prst="rect">
            <a:avLst/>
          </a:prstGeom>
        </p:spPr>
        <p:txBody>
          <a:bodyPr/>
          <a:lstStyle/>
          <a:p>
            <a:pPr/>
          </a:p>
        </p:txBody>
      </p:sp>
      <p:pic>
        <p:nvPicPr>
          <p:cNvPr id="354" name="28.jpg" descr="2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Slide Title"/>
          <p:cNvSpPr txBox="1"/>
          <p:nvPr>
            <p:ph type="title"/>
          </p:nvPr>
        </p:nvSpPr>
        <p:spPr>
          <a:prstGeom prst="rect">
            <a:avLst/>
          </a:prstGeom>
        </p:spPr>
        <p:txBody>
          <a:bodyPr/>
          <a:lstStyle/>
          <a:p>
            <a:pPr/>
          </a:p>
        </p:txBody>
      </p:sp>
      <p:sp>
        <p:nvSpPr>
          <p:cNvPr id="359" name="Slide Subtitle"/>
          <p:cNvSpPr txBox="1"/>
          <p:nvPr>
            <p:ph type="body" idx="21"/>
          </p:nvPr>
        </p:nvSpPr>
        <p:spPr>
          <a:prstGeom prst="rect">
            <a:avLst/>
          </a:prstGeom>
        </p:spPr>
        <p:txBody>
          <a:bodyPr/>
          <a:lstStyle/>
          <a:p>
            <a:pPr/>
          </a:p>
        </p:txBody>
      </p:sp>
      <p:sp>
        <p:nvSpPr>
          <p:cNvPr id="360" name="Slide bullet text"/>
          <p:cNvSpPr txBox="1"/>
          <p:nvPr>
            <p:ph type="body" idx="1"/>
          </p:nvPr>
        </p:nvSpPr>
        <p:spPr>
          <a:prstGeom prst="rect">
            <a:avLst/>
          </a:prstGeom>
        </p:spPr>
        <p:txBody>
          <a:bodyPr/>
          <a:lstStyle/>
          <a:p>
            <a:pPr/>
          </a:p>
        </p:txBody>
      </p:sp>
      <p:pic>
        <p:nvPicPr>
          <p:cNvPr id="361" name="29.jpg" descr="2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Slide Title"/>
          <p:cNvSpPr txBox="1"/>
          <p:nvPr>
            <p:ph type="title"/>
          </p:nvPr>
        </p:nvSpPr>
        <p:spPr>
          <a:prstGeom prst="rect">
            <a:avLst/>
          </a:prstGeom>
        </p:spPr>
        <p:txBody>
          <a:bodyPr/>
          <a:lstStyle/>
          <a:p>
            <a:pPr/>
          </a:p>
        </p:txBody>
      </p:sp>
      <p:sp>
        <p:nvSpPr>
          <p:cNvPr id="366" name="Slide Subtitle"/>
          <p:cNvSpPr txBox="1"/>
          <p:nvPr>
            <p:ph type="body" idx="21"/>
          </p:nvPr>
        </p:nvSpPr>
        <p:spPr>
          <a:prstGeom prst="rect">
            <a:avLst/>
          </a:prstGeom>
        </p:spPr>
        <p:txBody>
          <a:bodyPr/>
          <a:lstStyle/>
          <a:p>
            <a:pPr/>
          </a:p>
        </p:txBody>
      </p:sp>
      <p:sp>
        <p:nvSpPr>
          <p:cNvPr id="367" name="Slide bullet text"/>
          <p:cNvSpPr txBox="1"/>
          <p:nvPr>
            <p:ph type="body" idx="1"/>
          </p:nvPr>
        </p:nvSpPr>
        <p:spPr>
          <a:prstGeom prst="rect">
            <a:avLst/>
          </a:prstGeom>
        </p:spPr>
        <p:txBody>
          <a:bodyPr/>
          <a:lstStyle/>
          <a:p>
            <a:pPr/>
          </a:p>
        </p:txBody>
      </p:sp>
      <p:pic>
        <p:nvPicPr>
          <p:cNvPr id="368" name="30.jpg" descr="3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lide Title"/>
          <p:cNvSpPr txBox="1"/>
          <p:nvPr>
            <p:ph type="title"/>
          </p:nvPr>
        </p:nvSpPr>
        <p:spPr>
          <a:prstGeom prst="rect">
            <a:avLst/>
          </a:prstGeom>
        </p:spPr>
        <p:txBody>
          <a:bodyPr/>
          <a:lstStyle/>
          <a:p>
            <a:pPr/>
          </a:p>
        </p:txBody>
      </p:sp>
      <p:sp>
        <p:nvSpPr>
          <p:cNvPr id="186" name="Slide Subtitle"/>
          <p:cNvSpPr txBox="1"/>
          <p:nvPr>
            <p:ph type="body" idx="21"/>
          </p:nvPr>
        </p:nvSpPr>
        <p:spPr>
          <a:prstGeom prst="rect">
            <a:avLst/>
          </a:prstGeom>
        </p:spPr>
        <p:txBody>
          <a:bodyPr/>
          <a:lstStyle/>
          <a:p>
            <a:pPr/>
          </a:p>
        </p:txBody>
      </p:sp>
      <p:sp>
        <p:nvSpPr>
          <p:cNvPr id="187" name="Slide bullet text"/>
          <p:cNvSpPr txBox="1"/>
          <p:nvPr>
            <p:ph type="body" idx="1"/>
          </p:nvPr>
        </p:nvSpPr>
        <p:spPr>
          <a:prstGeom prst="rect">
            <a:avLst/>
          </a:prstGeom>
        </p:spPr>
        <p:txBody>
          <a:bodyPr/>
          <a:lstStyle/>
          <a:p>
            <a:pPr/>
          </a:p>
        </p:txBody>
      </p:sp>
      <p:pic>
        <p:nvPicPr>
          <p:cNvPr id="188" name="3.jpg" descr="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Slide Title"/>
          <p:cNvSpPr txBox="1"/>
          <p:nvPr>
            <p:ph type="title"/>
          </p:nvPr>
        </p:nvSpPr>
        <p:spPr>
          <a:prstGeom prst="rect">
            <a:avLst/>
          </a:prstGeom>
        </p:spPr>
        <p:txBody>
          <a:bodyPr/>
          <a:lstStyle/>
          <a:p>
            <a:pPr/>
          </a:p>
        </p:txBody>
      </p:sp>
      <p:sp>
        <p:nvSpPr>
          <p:cNvPr id="373" name="Slide Subtitle"/>
          <p:cNvSpPr txBox="1"/>
          <p:nvPr>
            <p:ph type="body" idx="21"/>
          </p:nvPr>
        </p:nvSpPr>
        <p:spPr>
          <a:prstGeom prst="rect">
            <a:avLst/>
          </a:prstGeom>
        </p:spPr>
        <p:txBody>
          <a:bodyPr/>
          <a:lstStyle/>
          <a:p>
            <a:pPr/>
          </a:p>
        </p:txBody>
      </p:sp>
      <p:sp>
        <p:nvSpPr>
          <p:cNvPr id="374" name="Slide bullet text"/>
          <p:cNvSpPr txBox="1"/>
          <p:nvPr>
            <p:ph type="body" idx="1"/>
          </p:nvPr>
        </p:nvSpPr>
        <p:spPr>
          <a:prstGeom prst="rect">
            <a:avLst/>
          </a:prstGeom>
        </p:spPr>
        <p:txBody>
          <a:bodyPr/>
          <a:lstStyle/>
          <a:p>
            <a:pPr/>
          </a:p>
        </p:txBody>
      </p:sp>
      <p:pic>
        <p:nvPicPr>
          <p:cNvPr id="375" name="31.jpg" descr="3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Slide Title"/>
          <p:cNvSpPr txBox="1"/>
          <p:nvPr>
            <p:ph type="title"/>
          </p:nvPr>
        </p:nvSpPr>
        <p:spPr>
          <a:prstGeom prst="rect">
            <a:avLst/>
          </a:prstGeom>
        </p:spPr>
        <p:txBody>
          <a:bodyPr/>
          <a:lstStyle/>
          <a:p>
            <a:pPr/>
          </a:p>
        </p:txBody>
      </p:sp>
      <p:sp>
        <p:nvSpPr>
          <p:cNvPr id="380" name="Slide Subtitle"/>
          <p:cNvSpPr txBox="1"/>
          <p:nvPr>
            <p:ph type="body" idx="21"/>
          </p:nvPr>
        </p:nvSpPr>
        <p:spPr>
          <a:prstGeom prst="rect">
            <a:avLst/>
          </a:prstGeom>
        </p:spPr>
        <p:txBody>
          <a:bodyPr/>
          <a:lstStyle/>
          <a:p>
            <a:pPr/>
          </a:p>
        </p:txBody>
      </p:sp>
      <p:sp>
        <p:nvSpPr>
          <p:cNvPr id="381" name="Slide bullet text"/>
          <p:cNvSpPr txBox="1"/>
          <p:nvPr>
            <p:ph type="body" idx="1"/>
          </p:nvPr>
        </p:nvSpPr>
        <p:spPr>
          <a:prstGeom prst="rect">
            <a:avLst/>
          </a:prstGeom>
        </p:spPr>
        <p:txBody>
          <a:bodyPr/>
          <a:lstStyle/>
          <a:p>
            <a:pPr/>
          </a:p>
        </p:txBody>
      </p:sp>
      <p:pic>
        <p:nvPicPr>
          <p:cNvPr id="382" name="32.jpg" descr="3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Slide Title"/>
          <p:cNvSpPr txBox="1"/>
          <p:nvPr>
            <p:ph type="title"/>
          </p:nvPr>
        </p:nvSpPr>
        <p:spPr>
          <a:prstGeom prst="rect">
            <a:avLst/>
          </a:prstGeom>
        </p:spPr>
        <p:txBody>
          <a:bodyPr/>
          <a:lstStyle/>
          <a:p>
            <a:pPr/>
          </a:p>
        </p:txBody>
      </p:sp>
      <p:sp>
        <p:nvSpPr>
          <p:cNvPr id="387" name="Slide Subtitle"/>
          <p:cNvSpPr txBox="1"/>
          <p:nvPr>
            <p:ph type="body" idx="21"/>
          </p:nvPr>
        </p:nvSpPr>
        <p:spPr>
          <a:prstGeom prst="rect">
            <a:avLst/>
          </a:prstGeom>
        </p:spPr>
        <p:txBody>
          <a:bodyPr/>
          <a:lstStyle/>
          <a:p>
            <a:pPr/>
          </a:p>
        </p:txBody>
      </p:sp>
      <p:sp>
        <p:nvSpPr>
          <p:cNvPr id="388" name="Slide bullet text"/>
          <p:cNvSpPr txBox="1"/>
          <p:nvPr>
            <p:ph type="body" idx="1"/>
          </p:nvPr>
        </p:nvSpPr>
        <p:spPr>
          <a:prstGeom prst="rect">
            <a:avLst/>
          </a:prstGeom>
        </p:spPr>
        <p:txBody>
          <a:bodyPr/>
          <a:lstStyle/>
          <a:p>
            <a:pPr/>
          </a:p>
        </p:txBody>
      </p:sp>
      <p:pic>
        <p:nvPicPr>
          <p:cNvPr id="389" name="33.jpg" descr="3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Slide Title"/>
          <p:cNvSpPr txBox="1"/>
          <p:nvPr>
            <p:ph type="title"/>
          </p:nvPr>
        </p:nvSpPr>
        <p:spPr>
          <a:prstGeom prst="rect">
            <a:avLst/>
          </a:prstGeom>
        </p:spPr>
        <p:txBody>
          <a:bodyPr/>
          <a:lstStyle/>
          <a:p>
            <a:pPr/>
          </a:p>
        </p:txBody>
      </p:sp>
      <p:sp>
        <p:nvSpPr>
          <p:cNvPr id="394" name="Slide Subtitle"/>
          <p:cNvSpPr txBox="1"/>
          <p:nvPr>
            <p:ph type="body" idx="21"/>
          </p:nvPr>
        </p:nvSpPr>
        <p:spPr>
          <a:prstGeom prst="rect">
            <a:avLst/>
          </a:prstGeom>
        </p:spPr>
        <p:txBody>
          <a:bodyPr/>
          <a:lstStyle/>
          <a:p>
            <a:pPr/>
          </a:p>
        </p:txBody>
      </p:sp>
      <p:sp>
        <p:nvSpPr>
          <p:cNvPr id="395" name="Slide bullet text"/>
          <p:cNvSpPr txBox="1"/>
          <p:nvPr>
            <p:ph type="body" idx="1"/>
          </p:nvPr>
        </p:nvSpPr>
        <p:spPr>
          <a:prstGeom prst="rect">
            <a:avLst/>
          </a:prstGeom>
        </p:spPr>
        <p:txBody>
          <a:bodyPr/>
          <a:lstStyle/>
          <a:p>
            <a:pPr/>
          </a:p>
        </p:txBody>
      </p:sp>
      <p:pic>
        <p:nvPicPr>
          <p:cNvPr id="396" name="34.jpg" descr="3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Slide Title"/>
          <p:cNvSpPr txBox="1"/>
          <p:nvPr>
            <p:ph type="title"/>
          </p:nvPr>
        </p:nvSpPr>
        <p:spPr>
          <a:prstGeom prst="rect">
            <a:avLst/>
          </a:prstGeom>
        </p:spPr>
        <p:txBody>
          <a:bodyPr/>
          <a:lstStyle/>
          <a:p>
            <a:pPr/>
          </a:p>
        </p:txBody>
      </p:sp>
      <p:sp>
        <p:nvSpPr>
          <p:cNvPr id="401" name="Slide Subtitle"/>
          <p:cNvSpPr txBox="1"/>
          <p:nvPr>
            <p:ph type="body" idx="21"/>
          </p:nvPr>
        </p:nvSpPr>
        <p:spPr>
          <a:prstGeom prst="rect">
            <a:avLst/>
          </a:prstGeom>
        </p:spPr>
        <p:txBody>
          <a:bodyPr/>
          <a:lstStyle/>
          <a:p>
            <a:pPr/>
          </a:p>
        </p:txBody>
      </p:sp>
      <p:sp>
        <p:nvSpPr>
          <p:cNvPr id="402" name="Slide bullet text"/>
          <p:cNvSpPr txBox="1"/>
          <p:nvPr>
            <p:ph type="body" idx="1"/>
          </p:nvPr>
        </p:nvSpPr>
        <p:spPr>
          <a:prstGeom prst="rect">
            <a:avLst/>
          </a:prstGeom>
        </p:spPr>
        <p:txBody>
          <a:bodyPr/>
          <a:lstStyle/>
          <a:p>
            <a:pPr/>
          </a:p>
        </p:txBody>
      </p:sp>
      <p:pic>
        <p:nvPicPr>
          <p:cNvPr id="403" name="35.jpg" descr="3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Slide Title"/>
          <p:cNvSpPr txBox="1"/>
          <p:nvPr>
            <p:ph type="title"/>
          </p:nvPr>
        </p:nvSpPr>
        <p:spPr>
          <a:prstGeom prst="rect">
            <a:avLst/>
          </a:prstGeom>
        </p:spPr>
        <p:txBody>
          <a:bodyPr/>
          <a:lstStyle/>
          <a:p>
            <a:pPr/>
          </a:p>
        </p:txBody>
      </p:sp>
      <p:sp>
        <p:nvSpPr>
          <p:cNvPr id="408" name="Slide Subtitle"/>
          <p:cNvSpPr txBox="1"/>
          <p:nvPr>
            <p:ph type="body" idx="21"/>
          </p:nvPr>
        </p:nvSpPr>
        <p:spPr>
          <a:prstGeom prst="rect">
            <a:avLst/>
          </a:prstGeom>
        </p:spPr>
        <p:txBody>
          <a:bodyPr/>
          <a:lstStyle/>
          <a:p>
            <a:pPr/>
          </a:p>
        </p:txBody>
      </p:sp>
      <p:sp>
        <p:nvSpPr>
          <p:cNvPr id="409" name="Slide bullet text"/>
          <p:cNvSpPr txBox="1"/>
          <p:nvPr>
            <p:ph type="body" idx="1"/>
          </p:nvPr>
        </p:nvSpPr>
        <p:spPr>
          <a:prstGeom prst="rect">
            <a:avLst/>
          </a:prstGeom>
        </p:spPr>
        <p:txBody>
          <a:bodyPr/>
          <a:lstStyle/>
          <a:p>
            <a:pPr/>
          </a:p>
        </p:txBody>
      </p:sp>
      <p:pic>
        <p:nvPicPr>
          <p:cNvPr id="410" name="36.jpg" descr="3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Slide Title"/>
          <p:cNvSpPr txBox="1"/>
          <p:nvPr>
            <p:ph type="title"/>
          </p:nvPr>
        </p:nvSpPr>
        <p:spPr>
          <a:prstGeom prst="rect">
            <a:avLst/>
          </a:prstGeom>
        </p:spPr>
        <p:txBody>
          <a:bodyPr/>
          <a:lstStyle/>
          <a:p>
            <a:pPr/>
          </a:p>
        </p:txBody>
      </p:sp>
      <p:sp>
        <p:nvSpPr>
          <p:cNvPr id="415" name="Slide Subtitle"/>
          <p:cNvSpPr txBox="1"/>
          <p:nvPr>
            <p:ph type="body" idx="21"/>
          </p:nvPr>
        </p:nvSpPr>
        <p:spPr>
          <a:prstGeom prst="rect">
            <a:avLst/>
          </a:prstGeom>
        </p:spPr>
        <p:txBody>
          <a:bodyPr/>
          <a:lstStyle/>
          <a:p>
            <a:pPr/>
          </a:p>
        </p:txBody>
      </p:sp>
      <p:sp>
        <p:nvSpPr>
          <p:cNvPr id="416" name="Slide bullet text"/>
          <p:cNvSpPr txBox="1"/>
          <p:nvPr>
            <p:ph type="body" idx="1"/>
          </p:nvPr>
        </p:nvSpPr>
        <p:spPr>
          <a:prstGeom prst="rect">
            <a:avLst/>
          </a:prstGeom>
        </p:spPr>
        <p:txBody>
          <a:bodyPr/>
          <a:lstStyle/>
          <a:p>
            <a:pPr/>
          </a:p>
        </p:txBody>
      </p:sp>
      <p:pic>
        <p:nvPicPr>
          <p:cNvPr id="417" name="37.jpg" descr="3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Slide Title"/>
          <p:cNvSpPr txBox="1"/>
          <p:nvPr>
            <p:ph type="title"/>
          </p:nvPr>
        </p:nvSpPr>
        <p:spPr>
          <a:prstGeom prst="rect">
            <a:avLst/>
          </a:prstGeom>
        </p:spPr>
        <p:txBody>
          <a:bodyPr/>
          <a:lstStyle/>
          <a:p>
            <a:pPr/>
          </a:p>
        </p:txBody>
      </p:sp>
      <p:sp>
        <p:nvSpPr>
          <p:cNvPr id="422" name="Slide Subtitle"/>
          <p:cNvSpPr txBox="1"/>
          <p:nvPr>
            <p:ph type="body" idx="21"/>
          </p:nvPr>
        </p:nvSpPr>
        <p:spPr>
          <a:prstGeom prst="rect">
            <a:avLst/>
          </a:prstGeom>
        </p:spPr>
        <p:txBody>
          <a:bodyPr/>
          <a:lstStyle/>
          <a:p>
            <a:pPr/>
          </a:p>
        </p:txBody>
      </p:sp>
      <p:sp>
        <p:nvSpPr>
          <p:cNvPr id="423" name="Slide bullet text"/>
          <p:cNvSpPr txBox="1"/>
          <p:nvPr>
            <p:ph type="body" idx="1"/>
          </p:nvPr>
        </p:nvSpPr>
        <p:spPr>
          <a:prstGeom prst="rect">
            <a:avLst/>
          </a:prstGeom>
        </p:spPr>
        <p:txBody>
          <a:bodyPr/>
          <a:lstStyle/>
          <a:p>
            <a:pPr/>
          </a:p>
        </p:txBody>
      </p:sp>
      <p:pic>
        <p:nvPicPr>
          <p:cNvPr id="424" name="38.jpg" descr="3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Slide Title"/>
          <p:cNvSpPr txBox="1"/>
          <p:nvPr>
            <p:ph type="title"/>
          </p:nvPr>
        </p:nvSpPr>
        <p:spPr>
          <a:prstGeom prst="rect">
            <a:avLst/>
          </a:prstGeom>
        </p:spPr>
        <p:txBody>
          <a:bodyPr/>
          <a:lstStyle/>
          <a:p>
            <a:pPr/>
          </a:p>
        </p:txBody>
      </p:sp>
      <p:sp>
        <p:nvSpPr>
          <p:cNvPr id="429" name="Slide Subtitle"/>
          <p:cNvSpPr txBox="1"/>
          <p:nvPr>
            <p:ph type="body" idx="21"/>
          </p:nvPr>
        </p:nvSpPr>
        <p:spPr>
          <a:prstGeom prst="rect">
            <a:avLst/>
          </a:prstGeom>
        </p:spPr>
        <p:txBody>
          <a:bodyPr/>
          <a:lstStyle/>
          <a:p>
            <a:pPr/>
          </a:p>
        </p:txBody>
      </p:sp>
      <p:sp>
        <p:nvSpPr>
          <p:cNvPr id="430" name="Slide bullet text"/>
          <p:cNvSpPr txBox="1"/>
          <p:nvPr>
            <p:ph type="body" idx="1"/>
          </p:nvPr>
        </p:nvSpPr>
        <p:spPr>
          <a:prstGeom prst="rect">
            <a:avLst/>
          </a:prstGeom>
        </p:spPr>
        <p:txBody>
          <a:bodyPr/>
          <a:lstStyle/>
          <a:p>
            <a:pPr/>
          </a:p>
        </p:txBody>
      </p:sp>
      <p:pic>
        <p:nvPicPr>
          <p:cNvPr id="431" name="39.jpg" descr="3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Slide Title"/>
          <p:cNvSpPr txBox="1"/>
          <p:nvPr>
            <p:ph type="title"/>
          </p:nvPr>
        </p:nvSpPr>
        <p:spPr>
          <a:prstGeom prst="rect">
            <a:avLst/>
          </a:prstGeom>
        </p:spPr>
        <p:txBody>
          <a:bodyPr/>
          <a:lstStyle/>
          <a:p>
            <a:pPr/>
          </a:p>
        </p:txBody>
      </p:sp>
      <p:sp>
        <p:nvSpPr>
          <p:cNvPr id="436" name="Slide Subtitle"/>
          <p:cNvSpPr txBox="1"/>
          <p:nvPr>
            <p:ph type="body" idx="21"/>
          </p:nvPr>
        </p:nvSpPr>
        <p:spPr>
          <a:prstGeom prst="rect">
            <a:avLst/>
          </a:prstGeom>
        </p:spPr>
        <p:txBody>
          <a:bodyPr/>
          <a:lstStyle/>
          <a:p>
            <a:pPr/>
          </a:p>
        </p:txBody>
      </p:sp>
      <p:sp>
        <p:nvSpPr>
          <p:cNvPr id="437" name="Slide bullet text"/>
          <p:cNvSpPr txBox="1"/>
          <p:nvPr>
            <p:ph type="body" idx="1"/>
          </p:nvPr>
        </p:nvSpPr>
        <p:spPr>
          <a:prstGeom prst="rect">
            <a:avLst/>
          </a:prstGeom>
        </p:spPr>
        <p:txBody>
          <a:bodyPr/>
          <a:lstStyle/>
          <a:p>
            <a:pPr/>
          </a:p>
        </p:txBody>
      </p:sp>
      <p:pic>
        <p:nvPicPr>
          <p:cNvPr id="438" name="40.jpg" descr="4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lide Title"/>
          <p:cNvSpPr txBox="1"/>
          <p:nvPr>
            <p:ph type="title"/>
          </p:nvPr>
        </p:nvSpPr>
        <p:spPr>
          <a:prstGeom prst="rect">
            <a:avLst/>
          </a:prstGeom>
        </p:spPr>
        <p:txBody>
          <a:bodyPr/>
          <a:lstStyle/>
          <a:p>
            <a:pPr/>
          </a:p>
        </p:txBody>
      </p:sp>
      <p:sp>
        <p:nvSpPr>
          <p:cNvPr id="193" name="Slide Subtitle"/>
          <p:cNvSpPr txBox="1"/>
          <p:nvPr>
            <p:ph type="body" idx="21"/>
          </p:nvPr>
        </p:nvSpPr>
        <p:spPr>
          <a:prstGeom prst="rect">
            <a:avLst/>
          </a:prstGeom>
        </p:spPr>
        <p:txBody>
          <a:bodyPr/>
          <a:lstStyle/>
          <a:p>
            <a:pPr/>
          </a:p>
        </p:txBody>
      </p:sp>
      <p:sp>
        <p:nvSpPr>
          <p:cNvPr id="194" name="Slide bullet text"/>
          <p:cNvSpPr txBox="1"/>
          <p:nvPr>
            <p:ph type="body" idx="1"/>
          </p:nvPr>
        </p:nvSpPr>
        <p:spPr>
          <a:prstGeom prst="rect">
            <a:avLst/>
          </a:prstGeom>
        </p:spPr>
        <p:txBody>
          <a:bodyPr/>
          <a:lstStyle/>
          <a:p>
            <a:pPr/>
          </a:p>
        </p:txBody>
      </p:sp>
      <p:pic>
        <p:nvPicPr>
          <p:cNvPr id="195" name="4.jpg" descr="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Slide Title"/>
          <p:cNvSpPr txBox="1"/>
          <p:nvPr>
            <p:ph type="title"/>
          </p:nvPr>
        </p:nvSpPr>
        <p:spPr>
          <a:prstGeom prst="rect">
            <a:avLst/>
          </a:prstGeom>
        </p:spPr>
        <p:txBody>
          <a:bodyPr/>
          <a:lstStyle/>
          <a:p>
            <a:pPr/>
          </a:p>
        </p:txBody>
      </p:sp>
      <p:sp>
        <p:nvSpPr>
          <p:cNvPr id="443" name="Slide Subtitle"/>
          <p:cNvSpPr txBox="1"/>
          <p:nvPr>
            <p:ph type="body" idx="21"/>
          </p:nvPr>
        </p:nvSpPr>
        <p:spPr>
          <a:prstGeom prst="rect">
            <a:avLst/>
          </a:prstGeom>
        </p:spPr>
        <p:txBody>
          <a:bodyPr/>
          <a:lstStyle/>
          <a:p>
            <a:pPr/>
          </a:p>
        </p:txBody>
      </p:sp>
      <p:sp>
        <p:nvSpPr>
          <p:cNvPr id="444" name="Slide bullet text"/>
          <p:cNvSpPr txBox="1"/>
          <p:nvPr>
            <p:ph type="body" idx="1"/>
          </p:nvPr>
        </p:nvSpPr>
        <p:spPr>
          <a:prstGeom prst="rect">
            <a:avLst/>
          </a:prstGeom>
        </p:spPr>
        <p:txBody>
          <a:bodyPr/>
          <a:lstStyle/>
          <a:p>
            <a:pPr/>
          </a:p>
        </p:txBody>
      </p:sp>
      <p:pic>
        <p:nvPicPr>
          <p:cNvPr id="445" name="41.jpg" descr="4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Slide Title"/>
          <p:cNvSpPr txBox="1"/>
          <p:nvPr>
            <p:ph type="title"/>
          </p:nvPr>
        </p:nvSpPr>
        <p:spPr>
          <a:prstGeom prst="rect">
            <a:avLst/>
          </a:prstGeom>
        </p:spPr>
        <p:txBody>
          <a:bodyPr/>
          <a:lstStyle/>
          <a:p>
            <a:pPr/>
          </a:p>
        </p:txBody>
      </p:sp>
      <p:sp>
        <p:nvSpPr>
          <p:cNvPr id="450" name="Slide Subtitle"/>
          <p:cNvSpPr txBox="1"/>
          <p:nvPr>
            <p:ph type="body" idx="21"/>
          </p:nvPr>
        </p:nvSpPr>
        <p:spPr>
          <a:prstGeom prst="rect">
            <a:avLst/>
          </a:prstGeom>
        </p:spPr>
        <p:txBody>
          <a:bodyPr/>
          <a:lstStyle/>
          <a:p>
            <a:pPr/>
          </a:p>
        </p:txBody>
      </p:sp>
      <p:sp>
        <p:nvSpPr>
          <p:cNvPr id="451" name="Slide bullet text"/>
          <p:cNvSpPr txBox="1"/>
          <p:nvPr>
            <p:ph type="body" idx="1"/>
          </p:nvPr>
        </p:nvSpPr>
        <p:spPr>
          <a:prstGeom prst="rect">
            <a:avLst/>
          </a:prstGeom>
        </p:spPr>
        <p:txBody>
          <a:bodyPr/>
          <a:lstStyle/>
          <a:p>
            <a:pPr/>
          </a:p>
        </p:txBody>
      </p:sp>
      <p:pic>
        <p:nvPicPr>
          <p:cNvPr id="452" name="42.jpg" descr="4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Slide Title"/>
          <p:cNvSpPr txBox="1"/>
          <p:nvPr>
            <p:ph type="title"/>
          </p:nvPr>
        </p:nvSpPr>
        <p:spPr>
          <a:prstGeom prst="rect">
            <a:avLst/>
          </a:prstGeom>
        </p:spPr>
        <p:txBody>
          <a:bodyPr/>
          <a:lstStyle/>
          <a:p>
            <a:pPr/>
          </a:p>
        </p:txBody>
      </p:sp>
      <p:sp>
        <p:nvSpPr>
          <p:cNvPr id="457" name="Slide Subtitle"/>
          <p:cNvSpPr txBox="1"/>
          <p:nvPr>
            <p:ph type="body" idx="21"/>
          </p:nvPr>
        </p:nvSpPr>
        <p:spPr>
          <a:prstGeom prst="rect">
            <a:avLst/>
          </a:prstGeom>
        </p:spPr>
        <p:txBody>
          <a:bodyPr/>
          <a:lstStyle/>
          <a:p>
            <a:pPr/>
          </a:p>
        </p:txBody>
      </p:sp>
      <p:sp>
        <p:nvSpPr>
          <p:cNvPr id="458" name="Slide bullet text"/>
          <p:cNvSpPr txBox="1"/>
          <p:nvPr>
            <p:ph type="body" idx="1"/>
          </p:nvPr>
        </p:nvSpPr>
        <p:spPr>
          <a:prstGeom prst="rect">
            <a:avLst/>
          </a:prstGeom>
        </p:spPr>
        <p:txBody>
          <a:bodyPr/>
          <a:lstStyle/>
          <a:p>
            <a:pPr/>
          </a:p>
        </p:txBody>
      </p:sp>
      <p:pic>
        <p:nvPicPr>
          <p:cNvPr id="459" name="43.jpg" descr="4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Slide Title"/>
          <p:cNvSpPr txBox="1"/>
          <p:nvPr>
            <p:ph type="title"/>
          </p:nvPr>
        </p:nvSpPr>
        <p:spPr>
          <a:prstGeom prst="rect">
            <a:avLst/>
          </a:prstGeom>
        </p:spPr>
        <p:txBody>
          <a:bodyPr/>
          <a:lstStyle/>
          <a:p>
            <a:pPr/>
          </a:p>
        </p:txBody>
      </p:sp>
      <p:sp>
        <p:nvSpPr>
          <p:cNvPr id="464" name="Slide Subtitle"/>
          <p:cNvSpPr txBox="1"/>
          <p:nvPr>
            <p:ph type="body" idx="21"/>
          </p:nvPr>
        </p:nvSpPr>
        <p:spPr>
          <a:prstGeom prst="rect">
            <a:avLst/>
          </a:prstGeom>
        </p:spPr>
        <p:txBody>
          <a:bodyPr/>
          <a:lstStyle/>
          <a:p>
            <a:pPr/>
          </a:p>
        </p:txBody>
      </p:sp>
      <p:sp>
        <p:nvSpPr>
          <p:cNvPr id="465" name="Slide bullet text"/>
          <p:cNvSpPr txBox="1"/>
          <p:nvPr>
            <p:ph type="body" idx="1"/>
          </p:nvPr>
        </p:nvSpPr>
        <p:spPr>
          <a:prstGeom prst="rect">
            <a:avLst/>
          </a:prstGeom>
        </p:spPr>
        <p:txBody>
          <a:bodyPr/>
          <a:lstStyle/>
          <a:p>
            <a:pPr/>
          </a:p>
        </p:txBody>
      </p:sp>
      <p:pic>
        <p:nvPicPr>
          <p:cNvPr id="466" name="44.jpg" descr="4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Slide Title"/>
          <p:cNvSpPr txBox="1"/>
          <p:nvPr>
            <p:ph type="title"/>
          </p:nvPr>
        </p:nvSpPr>
        <p:spPr>
          <a:prstGeom prst="rect">
            <a:avLst/>
          </a:prstGeom>
        </p:spPr>
        <p:txBody>
          <a:bodyPr/>
          <a:lstStyle/>
          <a:p>
            <a:pPr/>
          </a:p>
        </p:txBody>
      </p:sp>
      <p:sp>
        <p:nvSpPr>
          <p:cNvPr id="471" name="Slide Subtitle"/>
          <p:cNvSpPr txBox="1"/>
          <p:nvPr>
            <p:ph type="body" idx="21"/>
          </p:nvPr>
        </p:nvSpPr>
        <p:spPr>
          <a:prstGeom prst="rect">
            <a:avLst/>
          </a:prstGeom>
        </p:spPr>
        <p:txBody>
          <a:bodyPr/>
          <a:lstStyle/>
          <a:p>
            <a:pPr/>
          </a:p>
        </p:txBody>
      </p:sp>
      <p:sp>
        <p:nvSpPr>
          <p:cNvPr id="472" name="Slide bullet text"/>
          <p:cNvSpPr txBox="1"/>
          <p:nvPr>
            <p:ph type="body" idx="1"/>
          </p:nvPr>
        </p:nvSpPr>
        <p:spPr>
          <a:prstGeom prst="rect">
            <a:avLst/>
          </a:prstGeom>
        </p:spPr>
        <p:txBody>
          <a:bodyPr/>
          <a:lstStyle/>
          <a:p>
            <a:pPr/>
          </a:p>
        </p:txBody>
      </p:sp>
      <p:pic>
        <p:nvPicPr>
          <p:cNvPr id="473" name="45.jpg" descr="4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Slide Title"/>
          <p:cNvSpPr txBox="1"/>
          <p:nvPr>
            <p:ph type="title"/>
          </p:nvPr>
        </p:nvSpPr>
        <p:spPr>
          <a:prstGeom prst="rect">
            <a:avLst/>
          </a:prstGeom>
        </p:spPr>
        <p:txBody>
          <a:bodyPr/>
          <a:lstStyle/>
          <a:p>
            <a:pPr/>
          </a:p>
        </p:txBody>
      </p:sp>
      <p:sp>
        <p:nvSpPr>
          <p:cNvPr id="478" name="Slide Subtitle"/>
          <p:cNvSpPr txBox="1"/>
          <p:nvPr>
            <p:ph type="body" idx="21"/>
          </p:nvPr>
        </p:nvSpPr>
        <p:spPr>
          <a:prstGeom prst="rect">
            <a:avLst/>
          </a:prstGeom>
        </p:spPr>
        <p:txBody>
          <a:bodyPr/>
          <a:lstStyle/>
          <a:p>
            <a:pPr/>
          </a:p>
        </p:txBody>
      </p:sp>
      <p:sp>
        <p:nvSpPr>
          <p:cNvPr id="479" name="Slide bullet text"/>
          <p:cNvSpPr txBox="1"/>
          <p:nvPr>
            <p:ph type="body" idx="1"/>
          </p:nvPr>
        </p:nvSpPr>
        <p:spPr>
          <a:prstGeom prst="rect">
            <a:avLst/>
          </a:prstGeom>
        </p:spPr>
        <p:txBody>
          <a:bodyPr/>
          <a:lstStyle/>
          <a:p>
            <a:pPr/>
          </a:p>
        </p:txBody>
      </p:sp>
      <p:pic>
        <p:nvPicPr>
          <p:cNvPr id="480" name="46.jpg" descr="4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Slide Title"/>
          <p:cNvSpPr txBox="1"/>
          <p:nvPr>
            <p:ph type="title"/>
          </p:nvPr>
        </p:nvSpPr>
        <p:spPr>
          <a:prstGeom prst="rect">
            <a:avLst/>
          </a:prstGeom>
        </p:spPr>
        <p:txBody>
          <a:bodyPr/>
          <a:lstStyle/>
          <a:p>
            <a:pPr/>
          </a:p>
        </p:txBody>
      </p:sp>
      <p:sp>
        <p:nvSpPr>
          <p:cNvPr id="485" name="Slide Subtitle"/>
          <p:cNvSpPr txBox="1"/>
          <p:nvPr>
            <p:ph type="body" idx="21"/>
          </p:nvPr>
        </p:nvSpPr>
        <p:spPr>
          <a:prstGeom prst="rect">
            <a:avLst/>
          </a:prstGeom>
        </p:spPr>
        <p:txBody>
          <a:bodyPr/>
          <a:lstStyle/>
          <a:p>
            <a:pPr/>
          </a:p>
        </p:txBody>
      </p:sp>
      <p:sp>
        <p:nvSpPr>
          <p:cNvPr id="486" name="Slide bullet text"/>
          <p:cNvSpPr txBox="1"/>
          <p:nvPr>
            <p:ph type="body" idx="1"/>
          </p:nvPr>
        </p:nvSpPr>
        <p:spPr>
          <a:prstGeom prst="rect">
            <a:avLst/>
          </a:prstGeom>
        </p:spPr>
        <p:txBody>
          <a:bodyPr/>
          <a:lstStyle/>
          <a:p>
            <a:pPr/>
          </a:p>
        </p:txBody>
      </p:sp>
      <p:pic>
        <p:nvPicPr>
          <p:cNvPr id="487" name="47.jpg" descr="47.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Slide Title"/>
          <p:cNvSpPr txBox="1"/>
          <p:nvPr>
            <p:ph type="title"/>
          </p:nvPr>
        </p:nvSpPr>
        <p:spPr>
          <a:prstGeom prst="rect">
            <a:avLst/>
          </a:prstGeom>
        </p:spPr>
        <p:txBody>
          <a:bodyPr/>
          <a:lstStyle/>
          <a:p>
            <a:pPr/>
          </a:p>
        </p:txBody>
      </p:sp>
      <p:sp>
        <p:nvSpPr>
          <p:cNvPr id="490" name="Slide Subtitle"/>
          <p:cNvSpPr txBox="1"/>
          <p:nvPr>
            <p:ph type="body" idx="21"/>
          </p:nvPr>
        </p:nvSpPr>
        <p:spPr>
          <a:prstGeom prst="rect">
            <a:avLst/>
          </a:prstGeom>
        </p:spPr>
        <p:txBody>
          <a:bodyPr/>
          <a:lstStyle/>
          <a:p>
            <a:pPr/>
          </a:p>
        </p:txBody>
      </p:sp>
      <p:sp>
        <p:nvSpPr>
          <p:cNvPr id="491" name="Slide bullet text"/>
          <p:cNvSpPr txBox="1"/>
          <p:nvPr>
            <p:ph type="body" idx="1"/>
          </p:nvPr>
        </p:nvSpPr>
        <p:spPr>
          <a:prstGeom prst="rect">
            <a:avLst/>
          </a:prstGeom>
        </p:spPr>
        <p:txBody>
          <a:bodyPr/>
          <a:lstStyle/>
          <a:p>
            <a:pPr/>
          </a:p>
        </p:txBody>
      </p:sp>
      <p:pic>
        <p:nvPicPr>
          <p:cNvPr id="492" name="48.jpg" descr="4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Slide Title"/>
          <p:cNvSpPr txBox="1"/>
          <p:nvPr>
            <p:ph type="title"/>
          </p:nvPr>
        </p:nvSpPr>
        <p:spPr>
          <a:prstGeom prst="rect">
            <a:avLst/>
          </a:prstGeom>
        </p:spPr>
        <p:txBody>
          <a:bodyPr/>
          <a:lstStyle/>
          <a:p>
            <a:pPr/>
          </a:p>
        </p:txBody>
      </p:sp>
      <p:sp>
        <p:nvSpPr>
          <p:cNvPr id="497" name="Slide Subtitle"/>
          <p:cNvSpPr txBox="1"/>
          <p:nvPr>
            <p:ph type="body" idx="21"/>
          </p:nvPr>
        </p:nvSpPr>
        <p:spPr>
          <a:prstGeom prst="rect">
            <a:avLst/>
          </a:prstGeom>
        </p:spPr>
        <p:txBody>
          <a:bodyPr/>
          <a:lstStyle/>
          <a:p>
            <a:pPr/>
          </a:p>
        </p:txBody>
      </p:sp>
      <p:sp>
        <p:nvSpPr>
          <p:cNvPr id="498" name="Slide bullet text"/>
          <p:cNvSpPr txBox="1"/>
          <p:nvPr>
            <p:ph type="body" idx="1"/>
          </p:nvPr>
        </p:nvSpPr>
        <p:spPr>
          <a:prstGeom prst="rect">
            <a:avLst/>
          </a:prstGeom>
        </p:spPr>
        <p:txBody>
          <a:bodyPr/>
          <a:lstStyle/>
          <a:p>
            <a:pPr/>
          </a:p>
        </p:txBody>
      </p:sp>
      <p:pic>
        <p:nvPicPr>
          <p:cNvPr id="499" name="49.jpg" descr="4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3" name="Slide Title"/>
          <p:cNvSpPr txBox="1"/>
          <p:nvPr>
            <p:ph type="title"/>
          </p:nvPr>
        </p:nvSpPr>
        <p:spPr>
          <a:prstGeom prst="rect">
            <a:avLst/>
          </a:prstGeom>
        </p:spPr>
        <p:txBody>
          <a:bodyPr/>
          <a:lstStyle/>
          <a:p>
            <a:pPr/>
          </a:p>
        </p:txBody>
      </p:sp>
      <p:sp>
        <p:nvSpPr>
          <p:cNvPr id="504" name="Slide Subtitle"/>
          <p:cNvSpPr txBox="1"/>
          <p:nvPr>
            <p:ph type="body" idx="21"/>
          </p:nvPr>
        </p:nvSpPr>
        <p:spPr>
          <a:prstGeom prst="rect">
            <a:avLst/>
          </a:prstGeom>
        </p:spPr>
        <p:txBody>
          <a:bodyPr/>
          <a:lstStyle/>
          <a:p>
            <a:pPr/>
          </a:p>
        </p:txBody>
      </p:sp>
      <p:sp>
        <p:nvSpPr>
          <p:cNvPr id="505" name="Slide bullet text"/>
          <p:cNvSpPr txBox="1"/>
          <p:nvPr>
            <p:ph type="body" idx="1"/>
          </p:nvPr>
        </p:nvSpPr>
        <p:spPr>
          <a:prstGeom prst="rect">
            <a:avLst/>
          </a:prstGeom>
        </p:spPr>
        <p:txBody>
          <a:bodyPr/>
          <a:lstStyle/>
          <a:p>
            <a:pPr/>
          </a:p>
        </p:txBody>
      </p:sp>
      <p:pic>
        <p:nvPicPr>
          <p:cNvPr id="506" name="50.jpg" descr="5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lide Title"/>
          <p:cNvSpPr txBox="1"/>
          <p:nvPr>
            <p:ph type="title"/>
          </p:nvPr>
        </p:nvSpPr>
        <p:spPr>
          <a:prstGeom prst="rect">
            <a:avLst/>
          </a:prstGeom>
        </p:spPr>
        <p:txBody>
          <a:bodyPr/>
          <a:lstStyle/>
          <a:p>
            <a:pPr/>
          </a:p>
        </p:txBody>
      </p:sp>
      <p:sp>
        <p:nvSpPr>
          <p:cNvPr id="200" name="Slide Subtitle"/>
          <p:cNvSpPr txBox="1"/>
          <p:nvPr>
            <p:ph type="body" idx="21"/>
          </p:nvPr>
        </p:nvSpPr>
        <p:spPr>
          <a:prstGeom prst="rect">
            <a:avLst/>
          </a:prstGeom>
        </p:spPr>
        <p:txBody>
          <a:bodyPr/>
          <a:lstStyle/>
          <a:p>
            <a:pPr/>
          </a:p>
        </p:txBody>
      </p:sp>
      <p:sp>
        <p:nvSpPr>
          <p:cNvPr id="201" name="Slide bullet text"/>
          <p:cNvSpPr txBox="1"/>
          <p:nvPr>
            <p:ph type="body" idx="1"/>
          </p:nvPr>
        </p:nvSpPr>
        <p:spPr>
          <a:prstGeom prst="rect">
            <a:avLst/>
          </a:prstGeom>
        </p:spPr>
        <p:txBody>
          <a:bodyPr/>
          <a:lstStyle/>
          <a:p>
            <a:pPr/>
          </a:p>
        </p:txBody>
      </p:sp>
      <p:pic>
        <p:nvPicPr>
          <p:cNvPr id="202" name="5.jpg" descr="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Slide Title"/>
          <p:cNvSpPr txBox="1"/>
          <p:nvPr>
            <p:ph type="title"/>
          </p:nvPr>
        </p:nvSpPr>
        <p:spPr>
          <a:prstGeom prst="rect">
            <a:avLst/>
          </a:prstGeom>
        </p:spPr>
        <p:txBody>
          <a:bodyPr/>
          <a:lstStyle/>
          <a:p>
            <a:pPr/>
          </a:p>
        </p:txBody>
      </p:sp>
      <p:sp>
        <p:nvSpPr>
          <p:cNvPr id="511" name="Slide Subtitle"/>
          <p:cNvSpPr txBox="1"/>
          <p:nvPr>
            <p:ph type="body" idx="21"/>
          </p:nvPr>
        </p:nvSpPr>
        <p:spPr>
          <a:prstGeom prst="rect">
            <a:avLst/>
          </a:prstGeom>
        </p:spPr>
        <p:txBody>
          <a:bodyPr/>
          <a:lstStyle/>
          <a:p>
            <a:pPr/>
          </a:p>
        </p:txBody>
      </p:sp>
      <p:sp>
        <p:nvSpPr>
          <p:cNvPr id="512" name="Slide bullet text"/>
          <p:cNvSpPr txBox="1"/>
          <p:nvPr>
            <p:ph type="body" idx="1"/>
          </p:nvPr>
        </p:nvSpPr>
        <p:spPr>
          <a:prstGeom prst="rect">
            <a:avLst/>
          </a:prstGeom>
        </p:spPr>
        <p:txBody>
          <a:bodyPr/>
          <a:lstStyle/>
          <a:p>
            <a:pPr/>
          </a:p>
        </p:txBody>
      </p:sp>
      <p:pic>
        <p:nvPicPr>
          <p:cNvPr id="513" name="51.jpg" descr="5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5" name="Slide Title"/>
          <p:cNvSpPr txBox="1"/>
          <p:nvPr>
            <p:ph type="title"/>
          </p:nvPr>
        </p:nvSpPr>
        <p:spPr>
          <a:prstGeom prst="rect">
            <a:avLst/>
          </a:prstGeom>
        </p:spPr>
        <p:txBody>
          <a:bodyPr/>
          <a:lstStyle/>
          <a:p>
            <a:pPr/>
          </a:p>
        </p:txBody>
      </p:sp>
      <p:sp>
        <p:nvSpPr>
          <p:cNvPr id="516" name="Slide Subtitle"/>
          <p:cNvSpPr txBox="1"/>
          <p:nvPr>
            <p:ph type="body" idx="21"/>
          </p:nvPr>
        </p:nvSpPr>
        <p:spPr>
          <a:prstGeom prst="rect">
            <a:avLst/>
          </a:prstGeom>
        </p:spPr>
        <p:txBody>
          <a:bodyPr/>
          <a:lstStyle/>
          <a:p>
            <a:pPr/>
          </a:p>
        </p:txBody>
      </p:sp>
      <p:sp>
        <p:nvSpPr>
          <p:cNvPr id="517" name="Slide bullet text"/>
          <p:cNvSpPr txBox="1"/>
          <p:nvPr>
            <p:ph type="body" idx="1"/>
          </p:nvPr>
        </p:nvSpPr>
        <p:spPr>
          <a:prstGeom prst="rect">
            <a:avLst/>
          </a:prstGeom>
        </p:spPr>
        <p:txBody>
          <a:bodyPr/>
          <a:lstStyle/>
          <a:p>
            <a:pPr/>
          </a:p>
        </p:txBody>
      </p:sp>
      <p:pic>
        <p:nvPicPr>
          <p:cNvPr id="518" name="52.jpg" descr="5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2" name="Slide Title"/>
          <p:cNvSpPr txBox="1"/>
          <p:nvPr>
            <p:ph type="title"/>
          </p:nvPr>
        </p:nvSpPr>
        <p:spPr>
          <a:prstGeom prst="rect">
            <a:avLst/>
          </a:prstGeom>
        </p:spPr>
        <p:txBody>
          <a:bodyPr/>
          <a:lstStyle/>
          <a:p>
            <a:pPr/>
          </a:p>
        </p:txBody>
      </p:sp>
      <p:sp>
        <p:nvSpPr>
          <p:cNvPr id="523" name="Slide Subtitle"/>
          <p:cNvSpPr txBox="1"/>
          <p:nvPr>
            <p:ph type="body" idx="21"/>
          </p:nvPr>
        </p:nvSpPr>
        <p:spPr>
          <a:prstGeom prst="rect">
            <a:avLst/>
          </a:prstGeom>
        </p:spPr>
        <p:txBody>
          <a:bodyPr/>
          <a:lstStyle/>
          <a:p>
            <a:pPr/>
          </a:p>
        </p:txBody>
      </p:sp>
      <p:sp>
        <p:nvSpPr>
          <p:cNvPr id="524" name="Slide bullet text"/>
          <p:cNvSpPr txBox="1"/>
          <p:nvPr>
            <p:ph type="body" idx="1"/>
          </p:nvPr>
        </p:nvSpPr>
        <p:spPr>
          <a:prstGeom prst="rect">
            <a:avLst/>
          </a:prstGeom>
        </p:spPr>
        <p:txBody>
          <a:bodyPr/>
          <a:lstStyle/>
          <a:p>
            <a:pPr/>
          </a:p>
        </p:txBody>
      </p:sp>
      <p:pic>
        <p:nvPicPr>
          <p:cNvPr id="525" name="53.jpg" descr="5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9" name="Slide Title"/>
          <p:cNvSpPr txBox="1"/>
          <p:nvPr>
            <p:ph type="title"/>
          </p:nvPr>
        </p:nvSpPr>
        <p:spPr>
          <a:prstGeom prst="rect">
            <a:avLst/>
          </a:prstGeom>
        </p:spPr>
        <p:txBody>
          <a:bodyPr/>
          <a:lstStyle/>
          <a:p>
            <a:pPr/>
          </a:p>
        </p:txBody>
      </p:sp>
      <p:sp>
        <p:nvSpPr>
          <p:cNvPr id="530" name="Slide Subtitle"/>
          <p:cNvSpPr txBox="1"/>
          <p:nvPr>
            <p:ph type="body" idx="21"/>
          </p:nvPr>
        </p:nvSpPr>
        <p:spPr>
          <a:prstGeom prst="rect">
            <a:avLst/>
          </a:prstGeom>
        </p:spPr>
        <p:txBody>
          <a:bodyPr/>
          <a:lstStyle/>
          <a:p>
            <a:pPr/>
          </a:p>
        </p:txBody>
      </p:sp>
      <p:sp>
        <p:nvSpPr>
          <p:cNvPr id="531" name="Slide bullet text"/>
          <p:cNvSpPr txBox="1"/>
          <p:nvPr>
            <p:ph type="body" idx="1"/>
          </p:nvPr>
        </p:nvSpPr>
        <p:spPr>
          <a:prstGeom prst="rect">
            <a:avLst/>
          </a:prstGeom>
        </p:spPr>
        <p:txBody>
          <a:bodyPr/>
          <a:lstStyle/>
          <a:p>
            <a:pPr/>
          </a:p>
        </p:txBody>
      </p:sp>
      <p:pic>
        <p:nvPicPr>
          <p:cNvPr id="532" name="54.jpg" descr="5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6" name="Slide Title"/>
          <p:cNvSpPr txBox="1"/>
          <p:nvPr>
            <p:ph type="title"/>
          </p:nvPr>
        </p:nvSpPr>
        <p:spPr>
          <a:prstGeom prst="rect">
            <a:avLst/>
          </a:prstGeom>
        </p:spPr>
        <p:txBody>
          <a:bodyPr/>
          <a:lstStyle/>
          <a:p>
            <a:pPr/>
          </a:p>
        </p:txBody>
      </p:sp>
      <p:sp>
        <p:nvSpPr>
          <p:cNvPr id="537" name="Slide Subtitle"/>
          <p:cNvSpPr txBox="1"/>
          <p:nvPr>
            <p:ph type="body" idx="21"/>
          </p:nvPr>
        </p:nvSpPr>
        <p:spPr>
          <a:prstGeom prst="rect">
            <a:avLst/>
          </a:prstGeom>
        </p:spPr>
        <p:txBody>
          <a:bodyPr/>
          <a:lstStyle/>
          <a:p>
            <a:pPr/>
          </a:p>
        </p:txBody>
      </p:sp>
      <p:sp>
        <p:nvSpPr>
          <p:cNvPr id="538" name="Slide bullet text"/>
          <p:cNvSpPr txBox="1"/>
          <p:nvPr>
            <p:ph type="body" idx="1"/>
          </p:nvPr>
        </p:nvSpPr>
        <p:spPr>
          <a:prstGeom prst="rect">
            <a:avLst/>
          </a:prstGeom>
        </p:spPr>
        <p:txBody>
          <a:bodyPr/>
          <a:lstStyle/>
          <a:p>
            <a:pPr/>
          </a:p>
        </p:txBody>
      </p:sp>
      <p:pic>
        <p:nvPicPr>
          <p:cNvPr id="539" name="55.jpg" descr="5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Slide Title"/>
          <p:cNvSpPr txBox="1"/>
          <p:nvPr>
            <p:ph type="title"/>
          </p:nvPr>
        </p:nvSpPr>
        <p:spPr>
          <a:prstGeom prst="rect">
            <a:avLst/>
          </a:prstGeom>
        </p:spPr>
        <p:txBody>
          <a:bodyPr/>
          <a:lstStyle/>
          <a:p>
            <a:pPr/>
          </a:p>
        </p:txBody>
      </p:sp>
      <p:sp>
        <p:nvSpPr>
          <p:cNvPr id="544" name="Slide Subtitle"/>
          <p:cNvSpPr txBox="1"/>
          <p:nvPr>
            <p:ph type="body" idx="21"/>
          </p:nvPr>
        </p:nvSpPr>
        <p:spPr>
          <a:prstGeom prst="rect">
            <a:avLst/>
          </a:prstGeom>
        </p:spPr>
        <p:txBody>
          <a:bodyPr/>
          <a:lstStyle/>
          <a:p>
            <a:pPr/>
          </a:p>
        </p:txBody>
      </p:sp>
      <p:sp>
        <p:nvSpPr>
          <p:cNvPr id="545" name="Slide bullet text"/>
          <p:cNvSpPr txBox="1"/>
          <p:nvPr>
            <p:ph type="body" idx="1"/>
          </p:nvPr>
        </p:nvSpPr>
        <p:spPr>
          <a:prstGeom prst="rect">
            <a:avLst/>
          </a:prstGeom>
        </p:spPr>
        <p:txBody>
          <a:bodyPr/>
          <a:lstStyle/>
          <a:p>
            <a:pPr/>
          </a:p>
        </p:txBody>
      </p:sp>
      <p:pic>
        <p:nvPicPr>
          <p:cNvPr id="546" name="56.jpg" descr="5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Slide Title"/>
          <p:cNvSpPr txBox="1"/>
          <p:nvPr>
            <p:ph type="title"/>
          </p:nvPr>
        </p:nvSpPr>
        <p:spPr>
          <a:prstGeom prst="rect">
            <a:avLst/>
          </a:prstGeom>
        </p:spPr>
        <p:txBody>
          <a:bodyPr/>
          <a:lstStyle/>
          <a:p>
            <a:pPr/>
          </a:p>
        </p:txBody>
      </p:sp>
      <p:sp>
        <p:nvSpPr>
          <p:cNvPr id="551" name="Slide Subtitle"/>
          <p:cNvSpPr txBox="1"/>
          <p:nvPr>
            <p:ph type="body" idx="21"/>
          </p:nvPr>
        </p:nvSpPr>
        <p:spPr>
          <a:prstGeom prst="rect">
            <a:avLst/>
          </a:prstGeom>
        </p:spPr>
        <p:txBody>
          <a:bodyPr/>
          <a:lstStyle/>
          <a:p>
            <a:pPr/>
          </a:p>
        </p:txBody>
      </p:sp>
      <p:sp>
        <p:nvSpPr>
          <p:cNvPr id="552" name="Slide bullet text"/>
          <p:cNvSpPr txBox="1"/>
          <p:nvPr>
            <p:ph type="body" idx="1"/>
          </p:nvPr>
        </p:nvSpPr>
        <p:spPr>
          <a:prstGeom prst="rect">
            <a:avLst/>
          </a:prstGeom>
        </p:spPr>
        <p:txBody>
          <a:bodyPr/>
          <a:lstStyle/>
          <a:p>
            <a:pPr/>
          </a:p>
        </p:txBody>
      </p:sp>
      <p:pic>
        <p:nvPicPr>
          <p:cNvPr id="553" name="57.jpg" descr="5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7" name="Slide Title"/>
          <p:cNvSpPr txBox="1"/>
          <p:nvPr>
            <p:ph type="title"/>
          </p:nvPr>
        </p:nvSpPr>
        <p:spPr>
          <a:prstGeom prst="rect">
            <a:avLst/>
          </a:prstGeom>
        </p:spPr>
        <p:txBody>
          <a:bodyPr/>
          <a:lstStyle/>
          <a:p>
            <a:pPr/>
          </a:p>
        </p:txBody>
      </p:sp>
      <p:sp>
        <p:nvSpPr>
          <p:cNvPr id="558" name="Slide Subtitle"/>
          <p:cNvSpPr txBox="1"/>
          <p:nvPr>
            <p:ph type="body" idx="21"/>
          </p:nvPr>
        </p:nvSpPr>
        <p:spPr>
          <a:prstGeom prst="rect">
            <a:avLst/>
          </a:prstGeom>
        </p:spPr>
        <p:txBody>
          <a:bodyPr/>
          <a:lstStyle/>
          <a:p>
            <a:pPr/>
          </a:p>
        </p:txBody>
      </p:sp>
      <p:sp>
        <p:nvSpPr>
          <p:cNvPr id="559" name="Slide bullet text"/>
          <p:cNvSpPr txBox="1"/>
          <p:nvPr>
            <p:ph type="body" idx="1"/>
          </p:nvPr>
        </p:nvSpPr>
        <p:spPr>
          <a:prstGeom prst="rect">
            <a:avLst/>
          </a:prstGeom>
        </p:spPr>
        <p:txBody>
          <a:bodyPr/>
          <a:lstStyle/>
          <a:p>
            <a:pPr/>
          </a:p>
        </p:txBody>
      </p:sp>
      <p:pic>
        <p:nvPicPr>
          <p:cNvPr id="560" name="58.jpg" descr="5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Slide Title"/>
          <p:cNvSpPr txBox="1"/>
          <p:nvPr>
            <p:ph type="title"/>
          </p:nvPr>
        </p:nvSpPr>
        <p:spPr>
          <a:prstGeom prst="rect">
            <a:avLst/>
          </a:prstGeom>
        </p:spPr>
        <p:txBody>
          <a:bodyPr/>
          <a:lstStyle/>
          <a:p>
            <a:pPr/>
          </a:p>
        </p:txBody>
      </p:sp>
      <p:sp>
        <p:nvSpPr>
          <p:cNvPr id="565" name="Slide Subtitle"/>
          <p:cNvSpPr txBox="1"/>
          <p:nvPr>
            <p:ph type="body" idx="21"/>
          </p:nvPr>
        </p:nvSpPr>
        <p:spPr>
          <a:prstGeom prst="rect">
            <a:avLst/>
          </a:prstGeom>
        </p:spPr>
        <p:txBody>
          <a:bodyPr/>
          <a:lstStyle/>
          <a:p>
            <a:pPr/>
          </a:p>
        </p:txBody>
      </p:sp>
      <p:sp>
        <p:nvSpPr>
          <p:cNvPr id="566" name="Slide bullet text"/>
          <p:cNvSpPr txBox="1"/>
          <p:nvPr>
            <p:ph type="body" idx="1"/>
          </p:nvPr>
        </p:nvSpPr>
        <p:spPr>
          <a:prstGeom prst="rect">
            <a:avLst/>
          </a:prstGeom>
        </p:spPr>
        <p:txBody>
          <a:bodyPr/>
          <a:lstStyle/>
          <a:p>
            <a:pPr/>
          </a:p>
        </p:txBody>
      </p:sp>
      <p:pic>
        <p:nvPicPr>
          <p:cNvPr id="567" name="59.jpg" descr="5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1" name="Slide Title"/>
          <p:cNvSpPr txBox="1"/>
          <p:nvPr>
            <p:ph type="title"/>
          </p:nvPr>
        </p:nvSpPr>
        <p:spPr>
          <a:prstGeom prst="rect">
            <a:avLst/>
          </a:prstGeom>
        </p:spPr>
        <p:txBody>
          <a:bodyPr/>
          <a:lstStyle/>
          <a:p>
            <a:pPr/>
          </a:p>
        </p:txBody>
      </p:sp>
      <p:sp>
        <p:nvSpPr>
          <p:cNvPr id="572" name="Slide Subtitle"/>
          <p:cNvSpPr txBox="1"/>
          <p:nvPr>
            <p:ph type="body" idx="21"/>
          </p:nvPr>
        </p:nvSpPr>
        <p:spPr>
          <a:prstGeom prst="rect">
            <a:avLst/>
          </a:prstGeom>
        </p:spPr>
        <p:txBody>
          <a:bodyPr/>
          <a:lstStyle/>
          <a:p>
            <a:pPr/>
          </a:p>
        </p:txBody>
      </p:sp>
      <p:sp>
        <p:nvSpPr>
          <p:cNvPr id="573" name="Slide bullet text"/>
          <p:cNvSpPr txBox="1"/>
          <p:nvPr>
            <p:ph type="body" idx="1"/>
          </p:nvPr>
        </p:nvSpPr>
        <p:spPr>
          <a:prstGeom prst="rect">
            <a:avLst/>
          </a:prstGeom>
        </p:spPr>
        <p:txBody>
          <a:bodyPr/>
          <a:lstStyle/>
          <a:p>
            <a:pPr/>
          </a:p>
        </p:txBody>
      </p:sp>
      <p:pic>
        <p:nvPicPr>
          <p:cNvPr id="574" name="60.jpg" descr="6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lide Title"/>
          <p:cNvSpPr txBox="1"/>
          <p:nvPr>
            <p:ph type="title"/>
          </p:nvPr>
        </p:nvSpPr>
        <p:spPr>
          <a:prstGeom prst="rect">
            <a:avLst/>
          </a:prstGeom>
        </p:spPr>
        <p:txBody>
          <a:bodyPr/>
          <a:lstStyle/>
          <a:p>
            <a:pPr/>
          </a:p>
        </p:txBody>
      </p:sp>
      <p:sp>
        <p:nvSpPr>
          <p:cNvPr id="207" name="Slide Subtitle"/>
          <p:cNvSpPr txBox="1"/>
          <p:nvPr>
            <p:ph type="body" idx="21"/>
          </p:nvPr>
        </p:nvSpPr>
        <p:spPr>
          <a:prstGeom prst="rect">
            <a:avLst/>
          </a:prstGeom>
        </p:spPr>
        <p:txBody>
          <a:bodyPr/>
          <a:lstStyle/>
          <a:p>
            <a:pPr/>
          </a:p>
        </p:txBody>
      </p:sp>
      <p:sp>
        <p:nvSpPr>
          <p:cNvPr id="208" name="Slide bullet text"/>
          <p:cNvSpPr txBox="1"/>
          <p:nvPr>
            <p:ph type="body" idx="1"/>
          </p:nvPr>
        </p:nvSpPr>
        <p:spPr>
          <a:prstGeom prst="rect">
            <a:avLst/>
          </a:prstGeom>
        </p:spPr>
        <p:txBody>
          <a:bodyPr/>
          <a:lstStyle/>
          <a:p>
            <a:pPr/>
          </a:p>
        </p:txBody>
      </p:sp>
      <p:pic>
        <p:nvPicPr>
          <p:cNvPr id="209" name="6.jpg" descr="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8" name="Slide Title"/>
          <p:cNvSpPr txBox="1"/>
          <p:nvPr>
            <p:ph type="title"/>
          </p:nvPr>
        </p:nvSpPr>
        <p:spPr>
          <a:prstGeom prst="rect">
            <a:avLst/>
          </a:prstGeom>
        </p:spPr>
        <p:txBody>
          <a:bodyPr/>
          <a:lstStyle/>
          <a:p>
            <a:pPr/>
          </a:p>
        </p:txBody>
      </p:sp>
      <p:sp>
        <p:nvSpPr>
          <p:cNvPr id="579" name="Slide Subtitle"/>
          <p:cNvSpPr txBox="1"/>
          <p:nvPr>
            <p:ph type="body" idx="21"/>
          </p:nvPr>
        </p:nvSpPr>
        <p:spPr>
          <a:prstGeom prst="rect">
            <a:avLst/>
          </a:prstGeom>
        </p:spPr>
        <p:txBody>
          <a:bodyPr/>
          <a:lstStyle/>
          <a:p>
            <a:pPr/>
          </a:p>
        </p:txBody>
      </p:sp>
      <p:sp>
        <p:nvSpPr>
          <p:cNvPr id="580" name="Slide bullet text"/>
          <p:cNvSpPr txBox="1"/>
          <p:nvPr>
            <p:ph type="body" idx="1"/>
          </p:nvPr>
        </p:nvSpPr>
        <p:spPr>
          <a:prstGeom prst="rect">
            <a:avLst/>
          </a:prstGeom>
        </p:spPr>
        <p:txBody>
          <a:bodyPr/>
          <a:lstStyle/>
          <a:p>
            <a:pPr/>
          </a:p>
        </p:txBody>
      </p:sp>
      <p:pic>
        <p:nvPicPr>
          <p:cNvPr id="581" name="61.jpg" descr="6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5" name="Slide Title"/>
          <p:cNvSpPr txBox="1"/>
          <p:nvPr>
            <p:ph type="title"/>
          </p:nvPr>
        </p:nvSpPr>
        <p:spPr>
          <a:prstGeom prst="rect">
            <a:avLst/>
          </a:prstGeom>
        </p:spPr>
        <p:txBody>
          <a:bodyPr/>
          <a:lstStyle/>
          <a:p>
            <a:pPr/>
          </a:p>
        </p:txBody>
      </p:sp>
      <p:sp>
        <p:nvSpPr>
          <p:cNvPr id="586" name="Slide Subtitle"/>
          <p:cNvSpPr txBox="1"/>
          <p:nvPr>
            <p:ph type="body" idx="21"/>
          </p:nvPr>
        </p:nvSpPr>
        <p:spPr>
          <a:prstGeom prst="rect">
            <a:avLst/>
          </a:prstGeom>
        </p:spPr>
        <p:txBody>
          <a:bodyPr/>
          <a:lstStyle/>
          <a:p>
            <a:pPr/>
          </a:p>
        </p:txBody>
      </p:sp>
      <p:sp>
        <p:nvSpPr>
          <p:cNvPr id="587" name="Slide bullet text"/>
          <p:cNvSpPr txBox="1"/>
          <p:nvPr>
            <p:ph type="body" idx="1"/>
          </p:nvPr>
        </p:nvSpPr>
        <p:spPr>
          <a:prstGeom prst="rect">
            <a:avLst/>
          </a:prstGeom>
        </p:spPr>
        <p:txBody>
          <a:bodyPr/>
          <a:lstStyle/>
          <a:p>
            <a:pPr/>
          </a:p>
        </p:txBody>
      </p:sp>
      <p:pic>
        <p:nvPicPr>
          <p:cNvPr id="588" name="62.jpg" descr="6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2" name="Slide Title"/>
          <p:cNvSpPr txBox="1"/>
          <p:nvPr>
            <p:ph type="title"/>
          </p:nvPr>
        </p:nvSpPr>
        <p:spPr>
          <a:prstGeom prst="rect">
            <a:avLst/>
          </a:prstGeom>
        </p:spPr>
        <p:txBody>
          <a:bodyPr/>
          <a:lstStyle/>
          <a:p>
            <a:pPr/>
          </a:p>
        </p:txBody>
      </p:sp>
      <p:sp>
        <p:nvSpPr>
          <p:cNvPr id="593" name="Slide Subtitle"/>
          <p:cNvSpPr txBox="1"/>
          <p:nvPr>
            <p:ph type="body" idx="21"/>
          </p:nvPr>
        </p:nvSpPr>
        <p:spPr>
          <a:prstGeom prst="rect">
            <a:avLst/>
          </a:prstGeom>
        </p:spPr>
        <p:txBody>
          <a:bodyPr/>
          <a:lstStyle/>
          <a:p>
            <a:pPr/>
          </a:p>
        </p:txBody>
      </p:sp>
      <p:sp>
        <p:nvSpPr>
          <p:cNvPr id="594" name="Slide bullet text"/>
          <p:cNvSpPr txBox="1"/>
          <p:nvPr>
            <p:ph type="body" idx="1"/>
          </p:nvPr>
        </p:nvSpPr>
        <p:spPr>
          <a:prstGeom prst="rect">
            <a:avLst/>
          </a:prstGeom>
        </p:spPr>
        <p:txBody>
          <a:bodyPr/>
          <a:lstStyle/>
          <a:p>
            <a:pPr/>
          </a:p>
        </p:txBody>
      </p:sp>
      <p:pic>
        <p:nvPicPr>
          <p:cNvPr id="595" name="63.jpg" descr="6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9" name="Slide Title"/>
          <p:cNvSpPr txBox="1"/>
          <p:nvPr>
            <p:ph type="title"/>
          </p:nvPr>
        </p:nvSpPr>
        <p:spPr>
          <a:prstGeom prst="rect">
            <a:avLst/>
          </a:prstGeom>
        </p:spPr>
        <p:txBody>
          <a:bodyPr/>
          <a:lstStyle/>
          <a:p>
            <a:pPr/>
          </a:p>
        </p:txBody>
      </p:sp>
      <p:sp>
        <p:nvSpPr>
          <p:cNvPr id="600" name="Slide Subtitle"/>
          <p:cNvSpPr txBox="1"/>
          <p:nvPr>
            <p:ph type="body" idx="21"/>
          </p:nvPr>
        </p:nvSpPr>
        <p:spPr>
          <a:prstGeom prst="rect">
            <a:avLst/>
          </a:prstGeom>
        </p:spPr>
        <p:txBody>
          <a:bodyPr/>
          <a:lstStyle/>
          <a:p>
            <a:pPr/>
          </a:p>
        </p:txBody>
      </p:sp>
      <p:sp>
        <p:nvSpPr>
          <p:cNvPr id="601" name="Slide bullet text"/>
          <p:cNvSpPr txBox="1"/>
          <p:nvPr>
            <p:ph type="body" idx="1"/>
          </p:nvPr>
        </p:nvSpPr>
        <p:spPr>
          <a:prstGeom prst="rect">
            <a:avLst/>
          </a:prstGeom>
        </p:spPr>
        <p:txBody>
          <a:bodyPr/>
          <a:lstStyle/>
          <a:p>
            <a:pPr/>
          </a:p>
        </p:txBody>
      </p:sp>
      <p:pic>
        <p:nvPicPr>
          <p:cNvPr id="602" name="64.jpg" descr="6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Slide Title"/>
          <p:cNvSpPr txBox="1"/>
          <p:nvPr>
            <p:ph type="title"/>
          </p:nvPr>
        </p:nvSpPr>
        <p:spPr>
          <a:prstGeom prst="rect">
            <a:avLst/>
          </a:prstGeom>
        </p:spPr>
        <p:txBody>
          <a:bodyPr/>
          <a:lstStyle/>
          <a:p>
            <a:pPr/>
          </a:p>
        </p:txBody>
      </p:sp>
      <p:sp>
        <p:nvSpPr>
          <p:cNvPr id="607" name="Slide Subtitle"/>
          <p:cNvSpPr txBox="1"/>
          <p:nvPr>
            <p:ph type="body" idx="21"/>
          </p:nvPr>
        </p:nvSpPr>
        <p:spPr>
          <a:prstGeom prst="rect">
            <a:avLst/>
          </a:prstGeom>
        </p:spPr>
        <p:txBody>
          <a:bodyPr/>
          <a:lstStyle/>
          <a:p>
            <a:pPr/>
          </a:p>
        </p:txBody>
      </p:sp>
      <p:sp>
        <p:nvSpPr>
          <p:cNvPr id="608" name="Slide bullet text"/>
          <p:cNvSpPr txBox="1"/>
          <p:nvPr>
            <p:ph type="body" idx="1"/>
          </p:nvPr>
        </p:nvSpPr>
        <p:spPr>
          <a:prstGeom prst="rect">
            <a:avLst/>
          </a:prstGeom>
        </p:spPr>
        <p:txBody>
          <a:bodyPr/>
          <a:lstStyle/>
          <a:p>
            <a:pPr/>
          </a:p>
        </p:txBody>
      </p:sp>
      <p:pic>
        <p:nvPicPr>
          <p:cNvPr id="609" name="65.jpg" descr="6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3" name="Slide Title"/>
          <p:cNvSpPr txBox="1"/>
          <p:nvPr>
            <p:ph type="title"/>
          </p:nvPr>
        </p:nvSpPr>
        <p:spPr>
          <a:prstGeom prst="rect">
            <a:avLst/>
          </a:prstGeom>
        </p:spPr>
        <p:txBody>
          <a:bodyPr/>
          <a:lstStyle/>
          <a:p>
            <a:pPr/>
          </a:p>
        </p:txBody>
      </p:sp>
      <p:sp>
        <p:nvSpPr>
          <p:cNvPr id="614" name="Slide Subtitle"/>
          <p:cNvSpPr txBox="1"/>
          <p:nvPr>
            <p:ph type="body" idx="21"/>
          </p:nvPr>
        </p:nvSpPr>
        <p:spPr>
          <a:prstGeom prst="rect">
            <a:avLst/>
          </a:prstGeom>
        </p:spPr>
        <p:txBody>
          <a:bodyPr/>
          <a:lstStyle/>
          <a:p>
            <a:pPr/>
          </a:p>
        </p:txBody>
      </p:sp>
      <p:sp>
        <p:nvSpPr>
          <p:cNvPr id="615" name="Slide bullet text"/>
          <p:cNvSpPr txBox="1"/>
          <p:nvPr>
            <p:ph type="body" idx="1"/>
          </p:nvPr>
        </p:nvSpPr>
        <p:spPr>
          <a:prstGeom prst="rect">
            <a:avLst/>
          </a:prstGeom>
        </p:spPr>
        <p:txBody>
          <a:bodyPr/>
          <a:lstStyle/>
          <a:p>
            <a:pPr/>
          </a:p>
        </p:txBody>
      </p:sp>
      <p:pic>
        <p:nvPicPr>
          <p:cNvPr id="616" name="66.jpg" descr="6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0" name="Slide Title"/>
          <p:cNvSpPr txBox="1"/>
          <p:nvPr>
            <p:ph type="title"/>
          </p:nvPr>
        </p:nvSpPr>
        <p:spPr>
          <a:prstGeom prst="rect">
            <a:avLst/>
          </a:prstGeom>
        </p:spPr>
        <p:txBody>
          <a:bodyPr/>
          <a:lstStyle/>
          <a:p>
            <a:pPr/>
          </a:p>
        </p:txBody>
      </p:sp>
      <p:sp>
        <p:nvSpPr>
          <p:cNvPr id="621" name="Slide Subtitle"/>
          <p:cNvSpPr txBox="1"/>
          <p:nvPr>
            <p:ph type="body" idx="21"/>
          </p:nvPr>
        </p:nvSpPr>
        <p:spPr>
          <a:prstGeom prst="rect">
            <a:avLst/>
          </a:prstGeom>
        </p:spPr>
        <p:txBody>
          <a:bodyPr/>
          <a:lstStyle/>
          <a:p>
            <a:pPr/>
          </a:p>
        </p:txBody>
      </p:sp>
      <p:sp>
        <p:nvSpPr>
          <p:cNvPr id="622" name="Slide bullet text"/>
          <p:cNvSpPr txBox="1"/>
          <p:nvPr>
            <p:ph type="body" idx="1"/>
          </p:nvPr>
        </p:nvSpPr>
        <p:spPr>
          <a:prstGeom prst="rect">
            <a:avLst/>
          </a:prstGeom>
        </p:spPr>
        <p:txBody>
          <a:bodyPr/>
          <a:lstStyle/>
          <a:p>
            <a:pPr/>
          </a:p>
        </p:txBody>
      </p:sp>
      <p:pic>
        <p:nvPicPr>
          <p:cNvPr id="623" name="67.jpg" descr="6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7" name="Slide Title"/>
          <p:cNvSpPr txBox="1"/>
          <p:nvPr>
            <p:ph type="title"/>
          </p:nvPr>
        </p:nvSpPr>
        <p:spPr>
          <a:prstGeom prst="rect">
            <a:avLst/>
          </a:prstGeom>
        </p:spPr>
        <p:txBody>
          <a:bodyPr/>
          <a:lstStyle/>
          <a:p>
            <a:pPr/>
          </a:p>
        </p:txBody>
      </p:sp>
      <p:sp>
        <p:nvSpPr>
          <p:cNvPr id="628" name="Slide Subtitle"/>
          <p:cNvSpPr txBox="1"/>
          <p:nvPr>
            <p:ph type="body" idx="21"/>
          </p:nvPr>
        </p:nvSpPr>
        <p:spPr>
          <a:prstGeom prst="rect">
            <a:avLst/>
          </a:prstGeom>
        </p:spPr>
        <p:txBody>
          <a:bodyPr/>
          <a:lstStyle/>
          <a:p>
            <a:pPr/>
          </a:p>
        </p:txBody>
      </p:sp>
      <p:sp>
        <p:nvSpPr>
          <p:cNvPr id="629" name="Slide bullet text"/>
          <p:cNvSpPr txBox="1"/>
          <p:nvPr>
            <p:ph type="body" idx="1"/>
          </p:nvPr>
        </p:nvSpPr>
        <p:spPr>
          <a:prstGeom prst="rect">
            <a:avLst/>
          </a:prstGeom>
        </p:spPr>
        <p:txBody>
          <a:bodyPr/>
          <a:lstStyle/>
          <a:p>
            <a:pPr/>
          </a:p>
        </p:txBody>
      </p:sp>
      <p:pic>
        <p:nvPicPr>
          <p:cNvPr id="630" name="68.jpg" descr="6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4" name="Slide Title"/>
          <p:cNvSpPr txBox="1"/>
          <p:nvPr>
            <p:ph type="title"/>
          </p:nvPr>
        </p:nvSpPr>
        <p:spPr>
          <a:prstGeom prst="rect">
            <a:avLst/>
          </a:prstGeom>
        </p:spPr>
        <p:txBody>
          <a:bodyPr/>
          <a:lstStyle/>
          <a:p>
            <a:pPr/>
          </a:p>
        </p:txBody>
      </p:sp>
      <p:sp>
        <p:nvSpPr>
          <p:cNvPr id="635" name="Slide Subtitle"/>
          <p:cNvSpPr txBox="1"/>
          <p:nvPr>
            <p:ph type="body" idx="21"/>
          </p:nvPr>
        </p:nvSpPr>
        <p:spPr>
          <a:prstGeom prst="rect">
            <a:avLst/>
          </a:prstGeom>
        </p:spPr>
        <p:txBody>
          <a:bodyPr/>
          <a:lstStyle/>
          <a:p>
            <a:pPr/>
          </a:p>
        </p:txBody>
      </p:sp>
      <p:sp>
        <p:nvSpPr>
          <p:cNvPr id="636" name="Slide bullet text"/>
          <p:cNvSpPr txBox="1"/>
          <p:nvPr>
            <p:ph type="body" idx="1"/>
          </p:nvPr>
        </p:nvSpPr>
        <p:spPr>
          <a:prstGeom prst="rect">
            <a:avLst/>
          </a:prstGeom>
        </p:spPr>
        <p:txBody>
          <a:bodyPr/>
          <a:lstStyle/>
          <a:p>
            <a:pPr/>
          </a:p>
        </p:txBody>
      </p:sp>
      <p:pic>
        <p:nvPicPr>
          <p:cNvPr id="637" name="69.jpg" descr="6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1" name="Slide Title"/>
          <p:cNvSpPr txBox="1"/>
          <p:nvPr>
            <p:ph type="title"/>
          </p:nvPr>
        </p:nvSpPr>
        <p:spPr>
          <a:prstGeom prst="rect">
            <a:avLst/>
          </a:prstGeom>
        </p:spPr>
        <p:txBody>
          <a:bodyPr/>
          <a:lstStyle/>
          <a:p>
            <a:pPr/>
          </a:p>
        </p:txBody>
      </p:sp>
      <p:sp>
        <p:nvSpPr>
          <p:cNvPr id="642" name="Slide Subtitle"/>
          <p:cNvSpPr txBox="1"/>
          <p:nvPr>
            <p:ph type="body" idx="21"/>
          </p:nvPr>
        </p:nvSpPr>
        <p:spPr>
          <a:prstGeom prst="rect">
            <a:avLst/>
          </a:prstGeom>
        </p:spPr>
        <p:txBody>
          <a:bodyPr/>
          <a:lstStyle/>
          <a:p>
            <a:pPr/>
          </a:p>
        </p:txBody>
      </p:sp>
      <p:sp>
        <p:nvSpPr>
          <p:cNvPr id="643" name="Slide bullet text"/>
          <p:cNvSpPr txBox="1"/>
          <p:nvPr>
            <p:ph type="body" idx="1"/>
          </p:nvPr>
        </p:nvSpPr>
        <p:spPr>
          <a:prstGeom prst="rect">
            <a:avLst/>
          </a:prstGeom>
        </p:spPr>
        <p:txBody>
          <a:bodyPr/>
          <a:lstStyle/>
          <a:p>
            <a:pPr/>
          </a:p>
        </p:txBody>
      </p:sp>
      <p:pic>
        <p:nvPicPr>
          <p:cNvPr id="644" name="70.jpg" descr="7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lide Title"/>
          <p:cNvSpPr txBox="1"/>
          <p:nvPr>
            <p:ph type="title"/>
          </p:nvPr>
        </p:nvSpPr>
        <p:spPr>
          <a:prstGeom prst="rect">
            <a:avLst/>
          </a:prstGeom>
        </p:spPr>
        <p:txBody>
          <a:bodyPr/>
          <a:lstStyle/>
          <a:p>
            <a:pPr/>
          </a:p>
        </p:txBody>
      </p:sp>
      <p:sp>
        <p:nvSpPr>
          <p:cNvPr id="214" name="Slide Subtitle"/>
          <p:cNvSpPr txBox="1"/>
          <p:nvPr>
            <p:ph type="body" idx="21"/>
          </p:nvPr>
        </p:nvSpPr>
        <p:spPr>
          <a:prstGeom prst="rect">
            <a:avLst/>
          </a:prstGeom>
        </p:spPr>
        <p:txBody>
          <a:bodyPr/>
          <a:lstStyle/>
          <a:p>
            <a:pPr/>
          </a:p>
        </p:txBody>
      </p:sp>
      <p:sp>
        <p:nvSpPr>
          <p:cNvPr id="215" name="Slide bullet text"/>
          <p:cNvSpPr txBox="1"/>
          <p:nvPr>
            <p:ph type="body" idx="1"/>
          </p:nvPr>
        </p:nvSpPr>
        <p:spPr>
          <a:prstGeom prst="rect">
            <a:avLst/>
          </a:prstGeom>
        </p:spPr>
        <p:txBody>
          <a:bodyPr/>
          <a:lstStyle/>
          <a:p>
            <a:pPr/>
          </a:p>
        </p:txBody>
      </p:sp>
      <p:pic>
        <p:nvPicPr>
          <p:cNvPr id="216" name="7.jpg" descr="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8" name="Slide Title"/>
          <p:cNvSpPr txBox="1"/>
          <p:nvPr>
            <p:ph type="title"/>
          </p:nvPr>
        </p:nvSpPr>
        <p:spPr>
          <a:prstGeom prst="rect">
            <a:avLst/>
          </a:prstGeom>
        </p:spPr>
        <p:txBody>
          <a:bodyPr/>
          <a:lstStyle/>
          <a:p>
            <a:pPr/>
          </a:p>
        </p:txBody>
      </p:sp>
      <p:sp>
        <p:nvSpPr>
          <p:cNvPr id="649" name="Slide Subtitle"/>
          <p:cNvSpPr txBox="1"/>
          <p:nvPr>
            <p:ph type="body" idx="21"/>
          </p:nvPr>
        </p:nvSpPr>
        <p:spPr>
          <a:prstGeom prst="rect">
            <a:avLst/>
          </a:prstGeom>
        </p:spPr>
        <p:txBody>
          <a:bodyPr/>
          <a:lstStyle/>
          <a:p>
            <a:pPr/>
          </a:p>
        </p:txBody>
      </p:sp>
      <p:sp>
        <p:nvSpPr>
          <p:cNvPr id="650" name="Slide bullet text"/>
          <p:cNvSpPr txBox="1"/>
          <p:nvPr>
            <p:ph type="body" idx="1"/>
          </p:nvPr>
        </p:nvSpPr>
        <p:spPr>
          <a:prstGeom prst="rect">
            <a:avLst/>
          </a:prstGeom>
        </p:spPr>
        <p:txBody>
          <a:bodyPr/>
          <a:lstStyle/>
          <a:p>
            <a:pPr/>
          </a:p>
        </p:txBody>
      </p:sp>
      <p:pic>
        <p:nvPicPr>
          <p:cNvPr id="651" name="71.jpg" descr="7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5" name="Slide Title"/>
          <p:cNvSpPr txBox="1"/>
          <p:nvPr>
            <p:ph type="title"/>
          </p:nvPr>
        </p:nvSpPr>
        <p:spPr>
          <a:prstGeom prst="rect">
            <a:avLst/>
          </a:prstGeom>
        </p:spPr>
        <p:txBody>
          <a:bodyPr/>
          <a:lstStyle/>
          <a:p>
            <a:pPr/>
          </a:p>
        </p:txBody>
      </p:sp>
      <p:sp>
        <p:nvSpPr>
          <p:cNvPr id="656" name="Slide Subtitle"/>
          <p:cNvSpPr txBox="1"/>
          <p:nvPr>
            <p:ph type="body" idx="21"/>
          </p:nvPr>
        </p:nvSpPr>
        <p:spPr>
          <a:prstGeom prst="rect">
            <a:avLst/>
          </a:prstGeom>
        </p:spPr>
        <p:txBody>
          <a:bodyPr/>
          <a:lstStyle/>
          <a:p>
            <a:pPr/>
          </a:p>
        </p:txBody>
      </p:sp>
      <p:sp>
        <p:nvSpPr>
          <p:cNvPr id="657" name="Slide bullet text"/>
          <p:cNvSpPr txBox="1"/>
          <p:nvPr>
            <p:ph type="body" idx="1"/>
          </p:nvPr>
        </p:nvSpPr>
        <p:spPr>
          <a:prstGeom prst="rect">
            <a:avLst/>
          </a:prstGeom>
        </p:spPr>
        <p:txBody>
          <a:bodyPr/>
          <a:lstStyle/>
          <a:p>
            <a:pPr/>
          </a:p>
        </p:txBody>
      </p:sp>
      <p:pic>
        <p:nvPicPr>
          <p:cNvPr id="658" name="72.jpg" descr="7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2" name="Slide Title"/>
          <p:cNvSpPr txBox="1"/>
          <p:nvPr>
            <p:ph type="title"/>
          </p:nvPr>
        </p:nvSpPr>
        <p:spPr>
          <a:prstGeom prst="rect">
            <a:avLst/>
          </a:prstGeom>
        </p:spPr>
        <p:txBody>
          <a:bodyPr/>
          <a:lstStyle/>
          <a:p>
            <a:pPr/>
          </a:p>
        </p:txBody>
      </p:sp>
      <p:sp>
        <p:nvSpPr>
          <p:cNvPr id="663" name="Slide Subtitle"/>
          <p:cNvSpPr txBox="1"/>
          <p:nvPr>
            <p:ph type="body" idx="21"/>
          </p:nvPr>
        </p:nvSpPr>
        <p:spPr>
          <a:prstGeom prst="rect">
            <a:avLst/>
          </a:prstGeom>
        </p:spPr>
        <p:txBody>
          <a:bodyPr/>
          <a:lstStyle/>
          <a:p>
            <a:pPr/>
          </a:p>
        </p:txBody>
      </p:sp>
      <p:sp>
        <p:nvSpPr>
          <p:cNvPr id="664" name="Slide bullet text"/>
          <p:cNvSpPr txBox="1"/>
          <p:nvPr>
            <p:ph type="body" idx="1"/>
          </p:nvPr>
        </p:nvSpPr>
        <p:spPr>
          <a:prstGeom prst="rect">
            <a:avLst/>
          </a:prstGeom>
        </p:spPr>
        <p:txBody>
          <a:bodyPr/>
          <a:lstStyle/>
          <a:p>
            <a:pPr/>
          </a:p>
        </p:txBody>
      </p:sp>
      <p:pic>
        <p:nvPicPr>
          <p:cNvPr id="665" name="73.jpg" descr="7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9" name="Slide Title"/>
          <p:cNvSpPr txBox="1"/>
          <p:nvPr>
            <p:ph type="title"/>
          </p:nvPr>
        </p:nvSpPr>
        <p:spPr>
          <a:prstGeom prst="rect">
            <a:avLst/>
          </a:prstGeom>
        </p:spPr>
        <p:txBody>
          <a:bodyPr/>
          <a:lstStyle/>
          <a:p>
            <a:pPr/>
          </a:p>
        </p:txBody>
      </p:sp>
      <p:sp>
        <p:nvSpPr>
          <p:cNvPr id="670" name="Slide Subtitle"/>
          <p:cNvSpPr txBox="1"/>
          <p:nvPr>
            <p:ph type="body" idx="21"/>
          </p:nvPr>
        </p:nvSpPr>
        <p:spPr>
          <a:prstGeom prst="rect">
            <a:avLst/>
          </a:prstGeom>
        </p:spPr>
        <p:txBody>
          <a:bodyPr/>
          <a:lstStyle/>
          <a:p>
            <a:pPr/>
          </a:p>
        </p:txBody>
      </p:sp>
      <p:sp>
        <p:nvSpPr>
          <p:cNvPr id="671" name="Slide bullet text"/>
          <p:cNvSpPr txBox="1"/>
          <p:nvPr>
            <p:ph type="body" idx="1"/>
          </p:nvPr>
        </p:nvSpPr>
        <p:spPr>
          <a:prstGeom prst="rect">
            <a:avLst/>
          </a:prstGeom>
        </p:spPr>
        <p:txBody>
          <a:bodyPr/>
          <a:lstStyle/>
          <a:p>
            <a:pPr/>
          </a:p>
        </p:txBody>
      </p:sp>
      <p:pic>
        <p:nvPicPr>
          <p:cNvPr id="672" name="74.jpg" descr="7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lide Title"/>
          <p:cNvSpPr txBox="1"/>
          <p:nvPr>
            <p:ph type="title"/>
          </p:nvPr>
        </p:nvSpPr>
        <p:spPr>
          <a:prstGeom prst="rect">
            <a:avLst/>
          </a:prstGeom>
        </p:spPr>
        <p:txBody>
          <a:bodyPr/>
          <a:lstStyle/>
          <a:p>
            <a:pPr/>
          </a:p>
        </p:txBody>
      </p:sp>
      <p:sp>
        <p:nvSpPr>
          <p:cNvPr id="221" name="Slide Subtitle"/>
          <p:cNvSpPr txBox="1"/>
          <p:nvPr>
            <p:ph type="body" idx="21"/>
          </p:nvPr>
        </p:nvSpPr>
        <p:spPr>
          <a:prstGeom prst="rect">
            <a:avLst/>
          </a:prstGeom>
        </p:spPr>
        <p:txBody>
          <a:bodyPr/>
          <a:lstStyle/>
          <a:p>
            <a:pPr/>
          </a:p>
        </p:txBody>
      </p:sp>
      <p:sp>
        <p:nvSpPr>
          <p:cNvPr id="222" name="Slide bullet text"/>
          <p:cNvSpPr txBox="1"/>
          <p:nvPr>
            <p:ph type="body" idx="1"/>
          </p:nvPr>
        </p:nvSpPr>
        <p:spPr>
          <a:prstGeom prst="rect">
            <a:avLst/>
          </a:prstGeom>
        </p:spPr>
        <p:txBody>
          <a:bodyPr/>
          <a:lstStyle/>
          <a:p>
            <a:pPr/>
          </a:p>
        </p:txBody>
      </p:sp>
      <p:pic>
        <p:nvPicPr>
          <p:cNvPr id="223" name="8.jpg" descr="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lide Title"/>
          <p:cNvSpPr txBox="1"/>
          <p:nvPr>
            <p:ph type="title"/>
          </p:nvPr>
        </p:nvSpPr>
        <p:spPr>
          <a:prstGeom prst="rect">
            <a:avLst/>
          </a:prstGeom>
        </p:spPr>
        <p:txBody>
          <a:bodyPr/>
          <a:lstStyle/>
          <a:p>
            <a:pPr/>
          </a:p>
        </p:txBody>
      </p:sp>
      <p:sp>
        <p:nvSpPr>
          <p:cNvPr id="228" name="Slide Subtitle"/>
          <p:cNvSpPr txBox="1"/>
          <p:nvPr>
            <p:ph type="body" idx="21"/>
          </p:nvPr>
        </p:nvSpPr>
        <p:spPr>
          <a:prstGeom prst="rect">
            <a:avLst/>
          </a:prstGeom>
        </p:spPr>
        <p:txBody>
          <a:bodyPr/>
          <a:lstStyle/>
          <a:p>
            <a:pPr/>
          </a:p>
        </p:txBody>
      </p:sp>
      <p:sp>
        <p:nvSpPr>
          <p:cNvPr id="229" name="Slide bullet text"/>
          <p:cNvSpPr txBox="1"/>
          <p:nvPr>
            <p:ph type="body" idx="1"/>
          </p:nvPr>
        </p:nvSpPr>
        <p:spPr>
          <a:prstGeom prst="rect">
            <a:avLst/>
          </a:prstGeom>
        </p:spPr>
        <p:txBody>
          <a:bodyPr/>
          <a:lstStyle/>
          <a:p>
            <a:pPr/>
          </a:p>
        </p:txBody>
      </p:sp>
      <p:pic>
        <p:nvPicPr>
          <p:cNvPr id="230" name="9.jpg" descr="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