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7B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7" d="100"/>
          <a:sy n="107" d="100"/>
        </p:scale>
        <p:origin x="61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37B01-95AD-473D-9E62-6C4112F58A24}"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1A9205-3DE9-4DED-AAA8-195913A04C04}" type="slidenum">
              <a:rPr lang="en-US" smtClean="0"/>
              <a:t>‹#›</a:t>
            </a:fld>
            <a:endParaRPr lang="en-US"/>
          </a:p>
        </p:txBody>
      </p:sp>
    </p:spTree>
    <p:extLst>
      <p:ext uri="{BB962C8B-B14F-4D97-AF65-F5344CB8AC3E}">
        <p14:creationId xmlns:p14="http://schemas.microsoft.com/office/powerpoint/2010/main" val="2880271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191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062876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90913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3760573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46600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89B89D-E91D-440C-B278-D550A30E3E30}" type="datetimeFigureOut">
              <a:rPr lang="en-US" smtClean="0"/>
              <a:t>7/11/2025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210812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24153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608717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957766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337961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338862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623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53548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412103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122146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232155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552414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3867904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E9CD025-EB32-0D45-88E8-6B9BA9843458}"/>
              </a:ext>
            </a:extLst>
          </p:cNvPr>
          <p:cNvSpPr>
            <a:spLocks noGrp="1"/>
          </p:cNvSpPr>
          <p:nvPr>
            <p:ph type="pic" sz="quarter" idx="10"/>
          </p:nvPr>
        </p:nvSpPr>
        <p:spPr>
          <a:xfrm>
            <a:off x="1690424" y="1913505"/>
            <a:ext cx="2309546" cy="2309546"/>
          </a:xfrm>
          <a:prstGeom prst="ellipse">
            <a:avLst/>
          </a:prstGeom>
          <a:blipFill>
            <a:blip r:embed="rId2"/>
            <a:srcRect/>
            <a:stretch>
              <a:fillRect/>
            </a:stretch>
          </a:blipFill>
        </p:spPr>
        <p:txBody>
          <a:bodyPr/>
          <a:lstStyle>
            <a:lvl1pPr>
              <a:defRPr sz="1500"/>
            </a:lvl1pPr>
          </a:lstStyle>
          <a:p>
            <a:endParaRPr lang="en-UA"/>
          </a:p>
        </p:txBody>
      </p:sp>
    </p:spTree>
    <p:extLst>
      <p:ext uri="{BB962C8B-B14F-4D97-AF65-F5344CB8AC3E}">
        <p14:creationId xmlns:p14="http://schemas.microsoft.com/office/powerpoint/2010/main" val="3573616564"/>
      </p:ext>
    </p:extLst>
  </p:cSld>
  <p:clrMapOvr>
    <a:masterClrMapping/>
  </p:clrMapOvr>
  <p:transition spd="med" advClick="0"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789B89D-E91D-440C-B278-D550A30E3E30}" type="datetimeFigureOut">
              <a:rPr lang="en-US" smtClean="0"/>
              <a:t>7/11/2025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6D1442E-333E-4625-9803-546ACFB0A328}" type="slidenum">
              <a:rPr lang="en-US" smtClean="0"/>
              <a:t>‹#›</a:t>
            </a:fld>
            <a:endParaRPr lang="en-US"/>
          </a:p>
        </p:txBody>
      </p:sp>
    </p:spTree>
    <p:extLst>
      <p:ext uri="{BB962C8B-B14F-4D97-AF65-F5344CB8AC3E}">
        <p14:creationId xmlns:p14="http://schemas.microsoft.com/office/powerpoint/2010/main" val="2989878841"/>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10.png"/><Relationship Id="rId2" Type="http://schemas.microsoft.com/office/2007/relationships/media" Target="../media/media1.wav"/><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notesSlide" Target="../notesSlides/notesSlide1.xml"/><Relationship Id="rId4"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5F52891-8AB2-4DB8-83EE-74856DCA4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9400"/>
            <a:ext cx="12192000" cy="6578600"/>
          </a:xfrm>
          <a:prstGeom prst="rect">
            <a:avLst/>
          </a:prstGeom>
        </p:spPr>
      </p:pic>
      <p:pic>
        <p:nvPicPr>
          <p:cNvPr id="17" name="Picture 16">
            <a:extLst>
              <a:ext uri="{FF2B5EF4-FFF2-40B4-BE49-F238E27FC236}">
                <a16:creationId xmlns:a16="http://schemas.microsoft.com/office/drawing/2014/main" id="{2175ABC7-6849-4A67-9C93-644CD9652C8A}"/>
              </a:ext>
            </a:extLst>
          </p:cNvPr>
          <p:cNvPicPr>
            <a:picLocks noChangeAspect="1"/>
          </p:cNvPicPr>
          <p:nvPr/>
        </p:nvPicPr>
        <p:blipFill>
          <a:blip r:embed="rId3"/>
          <a:stretch>
            <a:fillRect/>
          </a:stretch>
        </p:blipFill>
        <p:spPr>
          <a:xfrm>
            <a:off x="0" y="-1"/>
            <a:ext cx="12192000" cy="281613"/>
          </a:xfrm>
          <a:prstGeom prst="rect">
            <a:avLst/>
          </a:prstGeom>
        </p:spPr>
      </p:pic>
    </p:spTree>
    <p:extLst>
      <p:ext uri="{BB962C8B-B14F-4D97-AF65-F5344CB8AC3E}">
        <p14:creationId xmlns:p14="http://schemas.microsoft.com/office/powerpoint/2010/main" val="3395152658"/>
      </p:ext>
    </p:extLst>
  </p:cSld>
  <p:clrMapOvr>
    <a:masterClrMapping/>
  </p:clrMapOvr>
  <p:transition spd="slow" advClick="0" advTm="2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9406396C-E76E-4B04-ABC4-A4D696942E62}"/>
              </a:ext>
            </a:extLst>
          </p:cNvPr>
          <p:cNvSpPr/>
          <p:nvPr/>
        </p:nvSpPr>
        <p:spPr>
          <a:xfrm>
            <a:off x="6946900" y="1485900"/>
            <a:ext cx="4889500" cy="3768384"/>
          </a:xfrm>
          <a:prstGeom prst="roundRect">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FEF5AC44-8736-420A-9640-C5D6684AED67}"/>
              </a:ext>
            </a:extLst>
          </p:cNvPr>
          <p:cNvGrpSpPr/>
          <p:nvPr/>
        </p:nvGrpSpPr>
        <p:grpSpPr>
          <a:xfrm>
            <a:off x="7052739" y="1632601"/>
            <a:ext cx="4687628" cy="3566489"/>
            <a:chOff x="6869715" y="1581801"/>
            <a:chExt cx="5053676" cy="3566489"/>
          </a:xfrm>
        </p:grpSpPr>
        <p:sp>
          <p:nvSpPr>
            <p:cNvPr id="44" name="Lorem ipsum, or lipsum as it is sometimes known, is dummy text used in laying out print, graphic or web designs. The passage is attributed to an unknown typesetter in the 15th century who is thought to have scrambled parts of Cicero's De Finibus Bonorum "/>
            <p:cNvSpPr/>
            <p:nvPr/>
          </p:nvSpPr>
          <p:spPr>
            <a:xfrm>
              <a:off x="7539929" y="1581801"/>
              <a:ext cx="3713248" cy="92333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Your Journey </a:t>
              </a:r>
            </a:p>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Begins!</a:t>
              </a:r>
            </a:p>
          </p:txBody>
        </p:sp>
        <p:sp>
          <p:nvSpPr>
            <p:cNvPr id="19"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33AE432B-34F3-44FE-AF6E-D48C33E950C7}"/>
                </a:ext>
              </a:extLst>
            </p:cNvPr>
            <p:cNvSpPr/>
            <p:nvPr/>
          </p:nvSpPr>
          <p:spPr>
            <a:xfrm>
              <a:off x="7375966" y="2864792"/>
              <a:ext cx="4041174" cy="92333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Your Research for the </a:t>
              </a:r>
            </a:p>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PMP Exam Ends Here!</a:t>
              </a:r>
            </a:p>
          </p:txBody>
        </p:sp>
        <p:sp>
          <p:nvSpPr>
            <p:cNvPr id="12"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B83F9A58-E1F2-43A5-B9FC-71C3F3227270}"/>
                </a:ext>
              </a:extLst>
            </p:cNvPr>
            <p:cNvSpPr/>
            <p:nvPr/>
          </p:nvSpPr>
          <p:spPr>
            <a:xfrm>
              <a:off x="6869715" y="4224960"/>
              <a:ext cx="5053676" cy="923330"/>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PMP Exam &amp; Your </a:t>
              </a:r>
            </a:p>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Emotional State!</a:t>
              </a:r>
            </a:p>
          </p:txBody>
        </p:sp>
      </p:grpSp>
      <p:pic>
        <p:nvPicPr>
          <p:cNvPr id="3" name="PlayAI_PMP_MIL_1_Lec_2">
            <a:hlinkClick r:id="" action="ppaction://media"/>
            <a:extLst>
              <a:ext uri="{FF2B5EF4-FFF2-40B4-BE49-F238E27FC236}">
                <a16:creationId xmlns:a16="http://schemas.microsoft.com/office/drawing/2014/main" id="{BF6B7BB8-126A-4F1D-8A48-62324C86D62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6223000" y="7442200"/>
            <a:ext cx="609600" cy="609600"/>
          </a:xfrm>
          <a:prstGeom prst="rect">
            <a:avLst/>
          </a:prstGeom>
        </p:spPr>
      </p:pic>
      <p:grpSp>
        <p:nvGrpSpPr>
          <p:cNvPr id="8" name="Group 7">
            <a:extLst>
              <a:ext uri="{FF2B5EF4-FFF2-40B4-BE49-F238E27FC236}">
                <a16:creationId xmlns:a16="http://schemas.microsoft.com/office/drawing/2014/main" id="{4286AB1C-2324-422B-932B-EB6914C2C9C4}"/>
              </a:ext>
            </a:extLst>
          </p:cNvPr>
          <p:cNvGrpSpPr/>
          <p:nvPr/>
        </p:nvGrpSpPr>
        <p:grpSpPr>
          <a:xfrm>
            <a:off x="-1230924" y="-1196313"/>
            <a:ext cx="14653847" cy="9170964"/>
            <a:chOff x="-1230924" y="-1261403"/>
            <a:chExt cx="14653847" cy="9170964"/>
          </a:xfrm>
          <a:solidFill>
            <a:schemeClr val="tx1">
              <a:alpha val="7000"/>
            </a:schemeClr>
          </a:solidFill>
        </p:grpSpPr>
        <p:sp>
          <p:nvSpPr>
            <p:cNvPr id="9" name="Circle: Hollow 8">
              <a:extLst>
                <a:ext uri="{FF2B5EF4-FFF2-40B4-BE49-F238E27FC236}">
                  <a16:creationId xmlns:a16="http://schemas.microsoft.com/office/drawing/2014/main" id="{A15028E4-D0C1-4AA2-A204-4043DBBD916F}"/>
                </a:ext>
              </a:extLst>
            </p:cNvPr>
            <p:cNvSpPr/>
            <p:nvPr/>
          </p:nvSpPr>
          <p:spPr>
            <a:xfrm>
              <a:off x="-1230924" y="4141177"/>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Circle: Hollow 9">
              <a:extLst>
                <a:ext uri="{FF2B5EF4-FFF2-40B4-BE49-F238E27FC236}">
                  <a16:creationId xmlns:a16="http://schemas.microsoft.com/office/drawing/2014/main" id="{40278CEA-A963-4591-A739-6E63B1608879}"/>
                </a:ext>
              </a:extLst>
            </p:cNvPr>
            <p:cNvSpPr/>
            <p:nvPr/>
          </p:nvSpPr>
          <p:spPr>
            <a:xfrm>
              <a:off x="9654539" y="-1261403"/>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Oval 10">
              <a:extLst>
                <a:ext uri="{FF2B5EF4-FFF2-40B4-BE49-F238E27FC236}">
                  <a16:creationId xmlns:a16="http://schemas.microsoft.com/office/drawing/2014/main" id="{4F3CBCB8-3B4A-4B57-B9AE-56F3FF42FD1A}"/>
                </a:ext>
              </a:extLst>
            </p:cNvPr>
            <p:cNvSpPr/>
            <p:nvPr/>
          </p:nvSpPr>
          <p:spPr>
            <a:xfrm>
              <a:off x="9039866" y="4602512"/>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Oval 12">
              <a:extLst>
                <a:ext uri="{FF2B5EF4-FFF2-40B4-BE49-F238E27FC236}">
                  <a16:creationId xmlns:a16="http://schemas.microsoft.com/office/drawing/2014/main" id="{868353C2-E07B-46AF-9FC3-B6AC9C4702EC}"/>
                </a:ext>
              </a:extLst>
            </p:cNvPr>
            <p:cNvSpPr/>
            <p:nvPr/>
          </p:nvSpPr>
          <p:spPr>
            <a:xfrm>
              <a:off x="10309570" y="3416322"/>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D10FB62A-0359-4016-BFA5-6AF3263301DD}"/>
                </a:ext>
              </a:extLst>
            </p:cNvPr>
            <p:cNvSpPr/>
            <p:nvPr/>
          </p:nvSpPr>
          <p:spPr>
            <a:xfrm>
              <a:off x="11045484" y="473711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Oval 14">
              <a:extLst>
                <a:ext uri="{FF2B5EF4-FFF2-40B4-BE49-F238E27FC236}">
                  <a16:creationId xmlns:a16="http://schemas.microsoft.com/office/drawing/2014/main" id="{D5E7D4C4-658D-46B9-8121-9D3DA81F63E7}"/>
                </a:ext>
              </a:extLst>
            </p:cNvPr>
            <p:cNvSpPr/>
            <p:nvPr/>
          </p:nvSpPr>
          <p:spPr>
            <a:xfrm>
              <a:off x="11247120" y="6025369"/>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 name="Oval 15">
              <a:extLst>
                <a:ext uri="{FF2B5EF4-FFF2-40B4-BE49-F238E27FC236}">
                  <a16:creationId xmlns:a16="http://schemas.microsoft.com/office/drawing/2014/main" id="{023C60C4-3C80-463A-9F4C-2717438A2856}"/>
                </a:ext>
              </a:extLst>
            </p:cNvPr>
            <p:cNvSpPr/>
            <p:nvPr/>
          </p:nvSpPr>
          <p:spPr>
            <a:xfrm>
              <a:off x="10603524" y="562103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 name="Oval 16">
              <a:extLst>
                <a:ext uri="{FF2B5EF4-FFF2-40B4-BE49-F238E27FC236}">
                  <a16:creationId xmlns:a16="http://schemas.microsoft.com/office/drawing/2014/main" id="{4DADDB36-8FEE-434C-80C7-4E5196C05256}"/>
                </a:ext>
              </a:extLst>
            </p:cNvPr>
            <p:cNvSpPr/>
            <p:nvPr/>
          </p:nvSpPr>
          <p:spPr>
            <a:xfrm>
              <a:off x="653268" y="622789"/>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8" name="Oval 17">
              <a:extLst>
                <a:ext uri="{FF2B5EF4-FFF2-40B4-BE49-F238E27FC236}">
                  <a16:creationId xmlns:a16="http://schemas.microsoft.com/office/drawing/2014/main" id="{D14EFBBC-DE1A-41D5-813F-2E4411E21FAD}"/>
                </a:ext>
              </a:extLst>
            </p:cNvPr>
            <p:cNvSpPr/>
            <p:nvPr/>
          </p:nvSpPr>
          <p:spPr>
            <a:xfrm>
              <a:off x="3113537" y="990837"/>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0" name="Oval 19">
              <a:extLst>
                <a:ext uri="{FF2B5EF4-FFF2-40B4-BE49-F238E27FC236}">
                  <a16:creationId xmlns:a16="http://schemas.microsoft.com/office/drawing/2014/main" id="{8E969DE9-7D12-43EE-94ED-38CBFD69798C}"/>
                </a:ext>
              </a:extLst>
            </p:cNvPr>
            <p:cNvSpPr/>
            <p:nvPr/>
          </p:nvSpPr>
          <p:spPr>
            <a:xfrm>
              <a:off x="2465364" y="239777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1" name="Oval 20">
              <a:extLst>
                <a:ext uri="{FF2B5EF4-FFF2-40B4-BE49-F238E27FC236}">
                  <a16:creationId xmlns:a16="http://schemas.microsoft.com/office/drawing/2014/main" id="{6320DCAF-00E4-4AA3-A6D9-3504874772F3}"/>
                </a:ext>
              </a:extLst>
            </p:cNvPr>
            <p:cNvSpPr/>
            <p:nvPr/>
          </p:nvSpPr>
          <p:spPr>
            <a:xfrm>
              <a:off x="7576387" y="963504"/>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2" name="Oval 21">
              <a:extLst>
                <a:ext uri="{FF2B5EF4-FFF2-40B4-BE49-F238E27FC236}">
                  <a16:creationId xmlns:a16="http://schemas.microsoft.com/office/drawing/2014/main" id="{34163E09-70D3-453C-ACF7-D240BF963E77}"/>
                </a:ext>
              </a:extLst>
            </p:cNvPr>
            <p:cNvSpPr/>
            <p:nvPr/>
          </p:nvSpPr>
          <p:spPr>
            <a:xfrm>
              <a:off x="4627445" y="4922101"/>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3" name="Oval 22">
              <a:extLst>
                <a:ext uri="{FF2B5EF4-FFF2-40B4-BE49-F238E27FC236}">
                  <a16:creationId xmlns:a16="http://schemas.microsoft.com/office/drawing/2014/main" id="{488D0124-E0E8-45F4-B1B8-31D6A14A3D91}"/>
                </a:ext>
              </a:extLst>
            </p:cNvPr>
            <p:cNvSpPr/>
            <p:nvPr/>
          </p:nvSpPr>
          <p:spPr>
            <a:xfrm>
              <a:off x="7416363" y="4602513"/>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4" name="Oval 23">
              <a:extLst>
                <a:ext uri="{FF2B5EF4-FFF2-40B4-BE49-F238E27FC236}">
                  <a16:creationId xmlns:a16="http://schemas.microsoft.com/office/drawing/2014/main" id="{27252133-A116-43B6-99BB-5F2133CE0E24}"/>
                </a:ext>
              </a:extLst>
            </p:cNvPr>
            <p:cNvSpPr/>
            <p:nvPr/>
          </p:nvSpPr>
          <p:spPr>
            <a:xfrm>
              <a:off x="5543676" y="1804538"/>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pic>
        <p:nvPicPr>
          <p:cNvPr id="28" name="Picture 27">
            <a:extLst>
              <a:ext uri="{FF2B5EF4-FFF2-40B4-BE49-F238E27FC236}">
                <a16:creationId xmlns:a16="http://schemas.microsoft.com/office/drawing/2014/main" id="{9E75B0AB-8EFE-4989-81AB-1734F42C05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938" y="1580071"/>
            <a:ext cx="6108444" cy="3551869"/>
          </a:xfrm>
          <a:prstGeom prst="rect">
            <a:avLst/>
          </a:prstGeom>
        </p:spPr>
        <p:style>
          <a:lnRef idx="0">
            <a:schemeClr val="dk1"/>
          </a:lnRef>
          <a:fillRef idx="3">
            <a:schemeClr val="dk1"/>
          </a:fillRef>
          <a:effectRef idx="3">
            <a:schemeClr val="dk1"/>
          </a:effectRef>
          <a:fontRef idx="minor">
            <a:schemeClr val="lt1"/>
          </a:fontRef>
        </p:style>
      </p:pic>
      <p:sp>
        <p:nvSpPr>
          <p:cNvPr id="31"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6855153B-F988-47C1-860F-F9E7E3C1847F}"/>
              </a:ext>
            </a:extLst>
          </p:cNvPr>
          <p:cNvSpPr/>
          <p:nvPr/>
        </p:nvSpPr>
        <p:spPr>
          <a:xfrm>
            <a:off x="937055" y="568825"/>
            <a:ext cx="4846210" cy="615553"/>
          </a:xfrm>
          <a:prstGeom prst="rect">
            <a:avLst/>
          </a:prstGeom>
          <a:ln w="12700"/>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sz="4000" b="1" dirty="0">
                <a:solidFill>
                  <a:schemeClr val="tx1"/>
                </a:solidFill>
                <a:latin typeface="Calibri" panose="020F0502020204030204" pitchFamily="34" charset="0"/>
                <a:ea typeface="Calibri" panose="020F0502020204030204" pitchFamily="34" charset="0"/>
                <a:cs typeface="Calibri" panose="020F0502020204030204" pitchFamily="34" charset="0"/>
              </a:rPr>
              <a:t>Purpose of This Course</a:t>
            </a:r>
          </a:p>
        </p:txBody>
      </p:sp>
    </p:spTree>
    <p:custDataLst>
      <p:tags r:id="rId1"/>
    </p:custDataLst>
  </p:cSld>
  <p:clrMapOvr>
    <a:masterClrMapping/>
  </p:clrMapOvr>
  <p:transition spd="slow" advClick="0" advTm="5135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74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SLIDE_UID" val="{65C50C07-DFC7-44B8-8B17-190F17220F4B}:25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133</TotalTime>
  <Words>24</Words>
  <Application>Microsoft Office PowerPoint</Application>
  <PresentationFormat>Widescreen</PresentationFormat>
  <Paragraphs>7</Paragraphs>
  <Slides>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Century Gothic</vt:lpstr>
      <vt:lpstr>Wingdings 3</vt:lpstr>
      <vt:lpstr>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User-PC</dc:creator>
  <cp:lastModifiedBy>User-PC</cp:lastModifiedBy>
  <cp:revision>11</cp:revision>
  <dcterms:created xsi:type="dcterms:W3CDTF">2025-07-10T07:44:23Z</dcterms:created>
  <dcterms:modified xsi:type="dcterms:W3CDTF">2025-07-11T15:02:02Z</dcterms:modified>
</cp:coreProperties>
</file>