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3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8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C8C7-AC2A-4991-8709-42D4FBBD1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F149A6-DEC3-46B4-982D-96BC46128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26481-0524-4D29-B57F-AF508F3F8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1ADE3-0578-4ED5-A113-FF1461C93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75263-E8F0-41BC-88D1-EF1EE5DA1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62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93767-435E-40A5-A810-0C83314CF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77B435-46C1-4262-883D-EF785F13C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718C6-4880-46AE-A132-8826D0690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CD569-088D-4465-9D7B-AB4814D57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EE948-C541-45D9-9B12-F52CD2D5F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CCD799-1C99-43A7-B3E8-336EFEB5F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276F23-EE43-4E20-9FD4-859201DD1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00016-5CC4-44B1-A4FE-5ED976526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324C2-964C-4AFA-903F-B45F19F75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4E31E-0137-4B0E-A3ED-A58C45E0F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2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D50BB-EB4A-48AC-B45B-71F8E5A85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726F2-C692-471A-B48A-EC4D7976C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1D92D-2B70-41E8-B772-3E0E12F60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97120-A15A-44C8-8A51-FA8DF6CF5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454C7-408E-4BCA-A69C-5018BBA0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56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581FB-722C-4FF9-8E15-2EC749EEE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0E921-4957-495A-A77B-08B29A7F6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0711B-D8B7-4D8D-AD66-EE83F922C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2C098-A3D7-4F27-893F-1C07AE87C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C4432-7FA1-41A9-8681-84E77805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1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184A5-D3AA-4894-8CCD-11EAFB5D4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C5EB4-EC3C-4EA1-BB23-1B26536F17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3C72B6-87BE-44F0-839A-E4A68C0E5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FB153-3330-4C7B-B8B3-E6A81AA93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26F32-A390-4094-A145-E2CF91181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9A1C3-0B5B-46A7-B91F-0AD811CA8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13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1562B-B27C-4903-8F0C-542BF3F9C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CD52BD-9B5A-4B5A-98F0-387248698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B4EAB-CF13-42C3-AEA1-7B44753F5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7F8B43-9CC8-40E6-A67D-E90475DF26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D2A849-9904-4FAB-9971-1339289709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A5518B-21AE-4106-AE5F-09D714E71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583E80-F7C7-4A1F-95EB-02DC9FAA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241189-9FBF-450E-A635-61E030BA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5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26C56-0D52-401F-82D9-370382AC6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0A54EB-5D05-4E0A-8A2D-E9C7820F9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867ADA-2066-4849-BA0B-0BEDEA3BF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EF0897-29C8-460D-B173-E3525EA8F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1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6FFEB-DA3D-4BE8-88CD-841774C9C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9D7FB2-1390-4A16-A5FE-47B6E1B9A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FF844-780B-46C0-87BE-13843A3CC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1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79862-B8C1-492B-895E-B7B8621A9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F1654-8050-4A47-A20A-7AF35B9F4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AD34B1-8AD3-4904-B62E-786EC2B58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7CE92-43DF-40ED-BA06-AADAFB0EA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B62A56-578C-4B1E-9C78-E4C8A20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B1F8E-9041-4122-9203-E77B23785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9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38B10-9443-48CF-BABC-20808BDB1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049A0D-7507-46CC-BFAC-E4217BB4C3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D5EA32-AD0C-4E8F-B4B1-F1552A927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40305-8CD4-4803-B05C-190A006B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BCB5F-C432-4262-A312-4ADFA1A55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32F23-BB23-48FC-B212-DB9B7599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57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855CDA-7FF1-4671-89BB-2A93A1672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8D865-9AB7-47F2-A583-32CAD8A8C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A12D6-FC3A-4201-9EDD-DE819B673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19602-D761-49ED-AC47-4C1327F0FF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5121D-5ED4-4DA0-9E3D-CAA18E6EC1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95149-D2DA-4648-854B-6AE2AED70D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F518A-7397-431D-915C-4C00675B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39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54370-1D40-4D9C-BCA1-59F0AB386B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the CCNA Wireless 200-355 Course</a:t>
            </a:r>
          </a:p>
        </p:txBody>
      </p:sp>
    </p:spTree>
    <p:extLst>
      <p:ext uri="{BB962C8B-B14F-4D97-AF65-F5344CB8AC3E}">
        <p14:creationId xmlns:p14="http://schemas.microsoft.com/office/powerpoint/2010/main" val="4165838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89740-22C9-4D2F-BA02-186F22B79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Briefly Discuss Topics Covered in the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A744F-7559-4630-A8A6-6BFEFBBB3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Wired Network VS. Wireless Networks</a:t>
            </a:r>
          </a:p>
          <a:p>
            <a:r>
              <a:rPr lang="en-US" dirty="0"/>
              <a:t>Wireless Theory Concepts</a:t>
            </a:r>
          </a:p>
          <a:p>
            <a:r>
              <a:rPr lang="en-US" dirty="0"/>
              <a:t>Transporting Data over an RF Signal</a:t>
            </a:r>
          </a:p>
          <a:p>
            <a:r>
              <a:rPr lang="en-US" dirty="0"/>
              <a:t>Regulatory Bodies for Wireless</a:t>
            </a:r>
          </a:p>
          <a:p>
            <a:r>
              <a:rPr lang="en-US" dirty="0"/>
              <a:t> Channels used in 802.11</a:t>
            </a:r>
          </a:p>
          <a:p>
            <a:r>
              <a:rPr lang="en-US" dirty="0"/>
              <a:t>WIFI Alliance</a:t>
            </a:r>
          </a:p>
          <a:p>
            <a:r>
              <a:rPr lang="en-US" dirty="0"/>
              <a:t>Wireless Interference</a:t>
            </a:r>
          </a:p>
          <a:p>
            <a:r>
              <a:rPr lang="en-US" dirty="0"/>
              <a:t>Free Space  Path Loss</a:t>
            </a:r>
          </a:p>
        </p:txBody>
      </p:sp>
    </p:spTree>
    <p:extLst>
      <p:ext uri="{BB962C8B-B14F-4D97-AF65-F5344CB8AC3E}">
        <p14:creationId xmlns:p14="http://schemas.microsoft.com/office/powerpoint/2010/main" val="3617977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0E2E5-9D64-4D22-A516-CAB7181B1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 of what is in the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1ACE5-0675-4049-87C7-A92E4E4EE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 Path Object interference</a:t>
            </a:r>
          </a:p>
          <a:p>
            <a:r>
              <a:rPr lang="en-US" dirty="0"/>
              <a:t>Characteristics of Wireless Antenna</a:t>
            </a:r>
          </a:p>
          <a:p>
            <a:r>
              <a:rPr lang="en-US" dirty="0"/>
              <a:t>Antenna Types</a:t>
            </a:r>
          </a:p>
          <a:p>
            <a:r>
              <a:rPr lang="en-US" dirty="0"/>
              <a:t>Types of Wireless Networks</a:t>
            </a:r>
          </a:p>
          <a:p>
            <a:r>
              <a:rPr lang="en-US" dirty="0"/>
              <a:t>Wireless LAN Topologies</a:t>
            </a:r>
          </a:p>
          <a:p>
            <a:r>
              <a:rPr lang="en-US" dirty="0"/>
              <a:t>Other Wireless Topologies</a:t>
            </a:r>
          </a:p>
          <a:p>
            <a:r>
              <a:rPr lang="en-US" dirty="0"/>
              <a:t>Other Wireless Topologies</a:t>
            </a:r>
          </a:p>
          <a:p>
            <a:r>
              <a:rPr lang="en-US" dirty="0"/>
              <a:t>Accessing the Wireless Medium</a:t>
            </a:r>
          </a:p>
        </p:txBody>
      </p:sp>
    </p:spTree>
    <p:extLst>
      <p:ext uri="{BB962C8B-B14F-4D97-AF65-F5344CB8AC3E}">
        <p14:creationId xmlns:p14="http://schemas.microsoft.com/office/powerpoint/2010/main" val="608562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82B2A-8E93-45DE-9757-9C9CFC46C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Discussion of Topics covered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5CF0E-F508-4FE1-A8E6-9BB1D5DC0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Frame Type</a:t>
            </a:r>
          </a:p>
          <a:p>
            <a:r>
              <a:rPr lang="en-US" dirty="0"/>
              <a:t>The Size of an AP Cell</a:t>
            </a:r>
          </a:p>
          <a:p>
            <a:r>
              <a:rPr lang="en-US" dirty="0"/>
              <a:t>Adding AP’s to an ESS</a:t>
            </a:r>
          </a:p>
          <a:p>
            <a:r>
              <a:rPr lang="en-US" dirty="0"/>
              <a:t>Designing and Validating Coverage with Site Survey</a:t>
            </a:r>
          </a:p>
          <a:p>
            <a:r>
              <a:rPr lang="en-US" dirty="0"/>
              <a:t>Anatomy of a secure connection</a:t>
            </a:r>
          </a:p>
          <a:p>
            <a:r>
              <a:rPr lang="en-US" dirty="0"/>
              <a:t>Wireless client authentication methods</a:t>
            </a:r>
          </a:p>
          <a:p>
            <a:r>
              <a:rPr lang="en-US" dirty="0"/>
              <a:t>Wireless Privacy and Integrity methods</a:t>
            </a:r>
          </a:p>
          <a:p>
            <a:r>
              <a:rPr lang="en-US" dirty="0"/>
              <a:t>WPA and WPA2</a:t>
            </a:r>
          </a:p>
        </p:txBody>
      </p:sp>
    </p:spTree>
    <p:extLst>
      <p:ext uri="{BB962C8B-B14F-4D97-AF65-F5344CB8AC3E}">
        <p14:creationId xmlns:p14="http://schemas.microsoft.com/office/powerpoint/2010/main" val="24716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FFB0C-EFB0-43A2-A817-2A7DC57F2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Discussion of Topics covered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3121F-8E4C-431A-B8DA-1206C917E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Configuring Wireless Security</a:t>
            </a:r>
          </a:p>
          <a:p>
            <a:r>
              <a:rPr lang="en-US" dirty="0"/>
              <a:t>Performing an Initial setup</a:t>
            </a:r>
          </a:p>
          <a:p>
            <a:r>
              <a:rPr lang="en-US" dirty="0"/>
              <a:t>Maintaining a Wireless controller</a:t>
            </a:r>
          </a:p>
          <a:p>
            <a:r>
              <a:rPr lang="en-US" dirty="0"/>
              <a:t>Implementing Control Based Deployments</a:t>
            </a:r>
          </a:p>
          <a:p>
            <a:r>
              <a:rPr lang="en-US" dirty="0"/>
              <a:t>Configuring 802.11 Support</a:t>
            </a:r>
          </a:p>
          <a:p>
            <a:r>
              <a:rPr lang="en-US" dirty="0"/>
              <a:t>Understanding RRM</a:t>
            </a:r>
          </a:p>
        </p:txBody>
      </p:sp>
    </p:spTree>
    <p:extLst>
      <p:ext uri="{BB962C8B-B14F-4D97-AF65-F5344CB8AC3E}">
        <p14:creationId xmlns:p14="http://schemas.microsoft.com/office/powerpoint/2010/main" val="379014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148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Introduction to the CCNA Wireless 200-355 Course</vt:lpstr>
      <vt:lpstr>Briefly Discuss Topics Covered in the Course</vt:lpstr>
      <vt:lpstr>An overview of what is in the course</vt:lpstr>
      <vt:lpstr>Brief Discussion of Topics covered</vt:lpstr>
      <vt:lpstr>Brief Discussion of Topics covered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CCNA Wireless 200-355 Course</dc:title>
  <dc:creator>Digna Diaz</dc:creator>
  <cp:lastModifiedBy>Digna Diaz</cp:lastModifiedBy>
  <cp:revision>3</cp:revision>
  <dcterms:created xsi:type="dcterms:W3CDTF">2017-10-16T12:03:00Z</dcterms:created>
  <dcterms:modified xsi:type="dcterms:W3CDTF">2017-10-26T18:59:23Z</dcterms:modified>
</cp:coreProperties>
</file>