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6" r:id="rId1"/>
    <p:sldMasterId id="2147484128" r:id="rId2"/>
    <p:sldMasterId id="2147484140" r:id="rId3"/>
  </p:sldMasterIdLst>
  <p:notesMasterIdLst>
    <p:notesMasterId r:id="rId122"/>
  </p:notesMasterIdLst>
  <p:sldIdLst>
    <p:sldId id="281" r:id="rId4"/>
    <p:sldId id="453" r:id="rId5"/>
    <p:sldId id="443" r:id="rId6"/>
    <p:sldId id="448" r:id="rId7"/>
    <p:sldId id="349" r:id="rId8"/>
    <p:sldId id="333" r:id="rId9"/>
    <p:sldId id="331" r:id="rId10"/>
    <p:sldId id="334" r:id="rId11"/>
    <p:sldId id="319" r:id="rId12"/>
    <p:sldId id="422" r:id="rId13"/>
    <p:sldId id="318" r:id="rId14"/>
    <p:sldId id="343" r:id="rId15"/>
    <p:sldId id="327" r:id="rId16"/>
    <p:sldId id="328" r:id="rId17"/>
    <p:sldId id="329" r:id="rId18"/>
    <p:sldId id="335" r:id="rId19"/>
    <p:sldId id="395" r:id="rId20"/>
    <p:sldId id="423" r:id="rId21"/>
    <p:sldId id="455" r:id="rId22"/>
    <p:sldId id="320" r:id="rId23"/>
    <p:sldId id="429" r:id="rId24"/>
    <p:sldId id="336" r:id="rId25"/>
    <p:sldId id="424" r:id="rId26"/>
    <p:sldId id="454" r:id="rId27"/>
    <p:sldId id="346" r:id="rId28"/>
    <p:sldId id="347" r:id="rId29"/>
    <p:sldId id="369" r:id="rId30"/>
    <p:sldId id="444" r:id="rId31"/>
    <p:sldId id="449" r:id="rId32"/>
    <p:sldId id="430" r:id="rId33"/>
    <p:sldId id="338" r:id="rId34"/>
    <p:sldId id="370" r:id="rId35"/>
    <p:sldId id="355" r:id="rId36"/>
    <p:sldId id="348" r:id="rId37"/>
    <p:sldId id="342" r:id="rId38"/>
    <p:sldId id="344" r:id="rId39"/>
    <p:sldId id="345" r:id="rId40"/>
    <p:sldId id="339" r:id="rId41"/>
    <p:sldId id="340" r:id="rId42"/>
    <p:sldId id="371" r:id="rId43"/>
    <p:sldId id="341" r:id="rId44"/>
    <p:sldId id="390" r:id="rId45"/>
    <p:sldId id="351" r:id="rId46"/>
    <p:sldId id="352" r:id="rId47"/>
    <p:sldId id="353" r:id="rId48"/>
    <p:sldId id="391" r:id="rId49"/>
    <p:sldId id="354" r:id="rId50"/>
    <p:sldId id="374" r:id="rId51"/>
    <p:sldId id="372" r:id="rId52"/>
    <p:sldId id="445" r:id="rId53"/>
    <p:sldId id="450" r:id="rId54"/>
    <p:sldId id="368" r:id="rId55"/>
    <p:sldId id="411" r:id="rId56"/>
    <p:sldId id="414" r:id="rId57"/>
    <p:sldId id="412" r:id="rId58"/>
    <p:sldId id="432" r:id="rId59"/>
    <p:sldId id="434" r:id="rId60"/>
    <p:sldId id="350" r:id="rId61"/>
    <p:sldId id="467" r:id="rId62"/>
    <p:sldId id="469" r:id="rId63"/>
    <p:sldId id="433" r:id="rId64"/>
    <p:sldId id="456" r:id="rId65"/>
    <p:sldId id="457" r:id="rId66"/>
    <p:sldId id="437" r:id="rId67"/>
    <p:sldId id="458" r:id="rId68"/>
    <p:sldId id="459" r:id="rId69"/>
    <p:sldId id="461" r:id="rId70"/>
    <p:sldId id="460" r:id="rId71"/>
    <p:sldId id="397" r:id="rId72"/>
    <p:sldId id="446" r:id="rId73"/>
    <p:sldId id="451" r:id="rId74"/>
    <p:sldId id="438" r:id="rId75"/>
    <p:sldId id="470" r:id="rId76"/>
    <p:sldId id="409" r:id="rId77"/>
    <p:sldId id="366" r:id="rId78"/>
    <p:sldId id="357" r:id="rId79"/>
    <p:sldId id="358" r:id="rId80"/>
    <p:sldId id="439" r:id="rId81"/>
    <p:sldId id="376" r:id="rId82"/>
    <p:sldId id="378" r:id="rId83"/>
    <p:sldId id="377" r:id="rId84"/>
    <p:sldId id="471" r:id="rId85"/>
    <p:sldId id="359" r:id="rId86"/>
    <p:sldId id="466" r:id="rId87"/>
    <p:sldId id="364" r:id="rId88"/>
    <p:sldId id="360" r:id="rId89"/>
    <p:sldId id="363" r:id="rId90"/>
    <p:sldId id="362" r:id="rId91"/>
    <p:sldId id="402" r:id="rId92"/>
    <p:sldId id="447" r:id="rId93"/>
    <p:sldId id="452" r:id="rId94"/>
    <p:sldId id="403" r:id="rId95"/>
    <p:sldId id="441" r:id="rId96"/>
    <p:sldId id="464" r:id="rId97"/>
    <p:sldId id="465" r:id="rId98"/>
    <p:sldId id="380" r:id="rId99"/>
    <p:sldId id="263" r:id="rId100"/>
    <p:sldId id="382" r:id="rId101"/>
    <p:sldId id="265" r:id="rId102"/>
    <p:sldId id="267" r:id="rId103"/>
    <p:sldId id="266" r:id="rId104"/>
    <p:sldId id="264" r:id="rId105"/>
    <p:sldId id="268" r:id="rId106"/>
    <p:sldId id="270" r:id="rId107"/>
    <p:sldId id="271" r:id="rId108"/>
    <p:sldId id="389" r:id="rId109"/>
    <p:sldId id="385" r:id="rId110"/>
    <p:sldId id="269" r:id="rId111"/>
    <p:sldId id="272" r:id="rId112"/>
    <p:sldId id="273" r:id="rId113"/>
    <p:sldId id="383" r:id="rId114"/>
    <p:sldId id="381" r:id="rId115"/>
    <p:sldId id="404" r:id="rId116"/>
    <p:sldId id="408" r:id="rId117"/>
    <p:sldId id="277" r:id="rId118"/>
    <p:sldId id="420" r:id="rId119"/>
    <p:sldId id="416" r:id="rId120"/>
    <p:sldId id="282" r:id="rId121"/>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73"/>
    <a:srgbClr val="666A7A"/>
    <a:srgbClr val="5F659F"/>
    <a:srgbClr val="7570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7A4147-3549-4157-BE2D-4F00371C7BDE}" v="43" dt="2023-06-19T16:07:14.151"/>
    <p1510:client id="{D336C965-10BD-4614-BA54-2E066EDEB63C}" v="1293" dt="2023-06-19T11:55:56.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5" d="100"/>
          <a:sy n="85" d="100"/>
        </p:scale>
        <p:origin x="81"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presProps" Target="presProps.xml"/><Relationship Id="rId128" Type="http://schemas.microsoft.com/office/2015/10/relationships/revisionInfo" Target="revisionInfo.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viewProps" Target="viewProps.xml"/><Relationship Id="rId129" Type="http://schemas.openxmlformats.org/officeDocument/2006/relationships/customXml" Target="../customXml/item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customXml" Target="../customXml/item2.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customXml" Target="../customXml/item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microsoft.com/office/2016/11/relationships/changesInfo" Target="changesInfos/changesInfo1.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nt Rogers" userId="4cc66fab-3277-4b55-ba72-8562cd86500e" providerId="ADAL" clId="{047A4147-3549-4157-BE2D-4F00371C7BDE}"/>
    <pc:docChg chg="undo custSel addSld delSld modSld sldOrd">
      <pc:chgData name="Trent Rogers" userId="4cc66fab-3277-4b55-ba72-8562cd86500e" providerId="ADAL" clId="{047A4147-3549-4157-BE2D-4F00371C7BDE}" dt="2023-06-19T16:07:14.151" v="700" actId="20577"/>
      <pc:docMkLst>
        <pc:docMk/>
      </pc:docMkLst>
      <pc:sldChg chg="modSp">
        <pc:chgData name="Trent Rogers" userId="4cc66fab-3277-4b55-ba72-8562cd86500e" providerId="ADAL" clId="{047A4147-3549-4157-BE2D-4F00371C7BDE}" dt="2023-06-19T16:07:14.151" v="700" actId="20577"/>
        <pc:sldMkLst>
          <pc:docMk/>
          <pc:sldMk cId="3802797902" sldId="266"/>
        </pc:sldMkLst>
        <pc:spChg chg="mod">
          <ac:chgData name="Trent Rogers" userId="4cc66fab-3277-4b55-ba72-8562cd86500e" providerId="ADAL" clId="{047A4147-3549-4157-BE2D-4F00371C7BDE}" dt="2023-06-19T16:07:14.151" v="700" actId="20577"/>
          <ac:spMkLst>
            <pc:docMk/>
            <pc:sldMk cId="3802797902" sldId="266"/>
            <ac:spMk id="3" creationId="{00000000-0000-0000-0000-000000000000}"/>
          </ac:spMkLst>
        </pc:spChg>
      </pc:sldChg>
      <pc:sldChg chg="addSp delSp mod">
        <pc:chgData name="Trent Rogers" userId="4cc66fab-3277-4b55-ba72-8562cd86500e" providerId="ADAL" clId="{047A4147-3549-4157-BE2D-4F00371C7BDE}" dt="2023-06-16T14:20:11.975" v="4" actId="478"/>
        <pc:sldMkLst>
          <pc:docMk/>
          <pc:sldMk cId="644384139" sldId="281"/>
        </pc:sldMkLst>
        <pc:spChg chg="add del">
          <ac:chgData name="Trent Rogers" userId="4cc66fab-3277-4b55-ba72-8562cd86500e" providerId="ADAL" clId="{047A4147-3549-4157-BE2D-4F00371C7BDE}" dt="2023-06-16T14:20:11.975" v="4" actId="478"/>
          <ac:spMkLst>
            <pc:docMk/>
            <pc:sldMk cId="644384139" sldId="281"/>
            <ac:spMk id="3" creationId="{F2F0FC94-DE86-BB0E-3060-8DA69EB35569}"/>
          </ac:spMkLst>
        </pc:spChg>
      </pc:sldChg>
      <pc:sldChg chg="modAnim">
        <pc:chgData name="Trent Rogers" userId="4cc66fab-3277-4b55-ba72-8562cd86500e" providerId="ADAL" clId="{047A4147-3549-4157-BE2D-4F00371C7BDE}" dt="2023-06-16T14:21:55.105" v="83"/>
        <pc:sldMkLst>
          <pc:docMk/>
          <pc:sldMk cId="2999932445" sldId="319"/>
        </pc:sldMkLst>
      </pc:sldChg>
      <pc:sldChg chg="modSp mod">
        <pc:chgData name="Trent Rogers" userId="4cc66fab-3277-4b55-ba72-8562cd86500e" providerId="ADAL" clId="{047A4147-3549-4157-BE2D-4F00371C7BDE}" dt="2023-06-16T14:21:15.490" v="82" actId="20577"/>
        <pc:sldMkLst>
          <pc:docMk/>
          <pc:sldMk cId="2413051494" sldId="331"/>
        </pc:sldMkLst>
        <pc:spChg chg="mod">
          <ac:chgData name="Trent Rogers" userId="4cc66fab-3277-4b55-ba72-8562cd86500e" providerId="ADAL" clId="{047A4147-3549-4157-BE2D-4F00371C7BDE}" dt="2023-06-16T14:21:15.490" v="82" actId="20577"/>
          <ac:spMkLst>
            <pc:docMk/>
            <pc:sldMk cId="2413051494" sldId="331"/>
            <ac:spMk id="6" creationId="{D24996EE-77DD-4614-8B44-BECD42E970CF}"/>
          </ac:spMkLst>
        </pc:spChg>
      </pc:sldChg>
      <pc:sldChg chg="modAnim modNotesTx">
        <pc:chgData name="Trent Rogers" userId="4cc66fab-3277-4b55-ba72-8562cd86500e" providerId="ADAL" clId="{047A4147-3549-4157-BE2D-4F00371C7BDE}" dt="2023-06-16T14:26:13.127" v="175" actId="20577"/>
        <pc:sldMkLst>
          <pc:docMk/>
          <pc:sldMk cId="3785153538" sldId="336"/>
        </pc:sldMkLst>
      </pc:sldChg>
      <pc:sldChg chg="modSp">
        <pc:chgData name="Trent Rogers" userId="4cc66fab-3277-4b55-ba72-8562cd86500e" providerId="ADAL" clId="{047A4147-3549-4157-BE2D-4F00371C7BDE}" dt="2023-06-16T14:20:25.775" v="10" actId="1076"/>
        <pc:sldMkLst>
          <pc:docMk/>
          <pc:sldMk cId="1507530323" sldId="349"/>
        </pc:sldMkLst>
        <pc:picChg chg="mod">
          <ac:chgData name="Trent Rogers" userId="4cc66fab-3277-4b55-ba72-8562cd86500e" providerId="ADAL" clId="{047A4147-3549-4157-BE2D-4F00371C7BDE}" dt="2023-06-16T14:20:25.775" v="10" actId="1076"/>
          <ac:picMkLst>
            <pc:docMk/>
            <pc:sldMk cId="1507530323" sldId="349"/>
            <ac:picMk id="1028" creationId="{74E83304-9BEB-4E09-A531-B87082DA4ED5}"/>
          </ac:picMkLst>
        </pc:picChg>
      </pc:sldChg>
      <pc:sldChg chg="modNotesTx">
        <pc:chgData name="Trent Rogers" userId="4cc66fab-3277-4b55-ba72-8562cd86500e" providerId="ADAL" clId="{047A4147-3549-4157-BE2D-4F00371C7BDE}" dt="2023-06-16T14:27:54.385" v="178"/>
        <pc:sldMkLst>
          <pc:docMk/>
          <pc:sldMk cId="1223314867" sldId="369"/>
        </pc:sldMkLst>
      </pc:sldChg>
      <pc:sldChg chg="modNotesTx">
        <pc:chgData name="Trent Rogers" userId="4cc66fab-3277-4b55-ba72-8562cd86500e" providerId="ADAL" clId="{047A4147-3549-4157-BE2D-4F00371C7BDE}" dt="2023-06-19T16:05:53.768" v="699" actId="20577"/>
        <pc:sldMkLst>
          <pc:docMk/>
          <pc:sldMk cId="796479987" sldId="380"/>
        </pc:sldMkLst>
      </pc:sldChg>
      <pc:sldChg chg="modAnim">
        <pc:chgData name="Trent Rogers" userId="4cc66fab-3277-4b55-ba72-8562cd86500e" providerId="ADAL" clId="{047A4147-3549-4157-BE2D-4F00371C7BDE}" dt="2023-06-16T14:22:01.733" v="84"/>
        <pc:sldMkLst>
          <pc:docMk/>
          <pc:sldMk cId="2231491842" sldId="422"/>
        </pc:sldMkLst>
      </pc:sldChg>
      <pc:sldChg chg="modAnim modNotesTx">
        <pc:chgData name="Trent Rogers" userId="4cc66fab-3277-4b55-ba72-8562cd86500e" providerId="ADAL" clId="{047A4147-3549-4157-BE2D-4F00371C7BDE}" dt="2023-06-16T14:38:49.515" v="631" actId="20577"/>
        <pc:sldMkLst>
          <pc:docMk/>
          <pc:sldMk cId="409285677" sldId="423"/>
        </pc:sldMkLst>
      </pc:sldChg>
      <pc:sldChg chg="modAnim">
        <pc:chgData name="Trent Rogers" userId="4cc66fab-3277-4b55-ba72-8562cd86500e" providerId="ADAL" clId="{047A4147-3549-4157-BE2D-4F00371C7BDE}" dt="2023-06-16T14:26:17.949" v="176"/>
        <pc:sldMkLst>
          <pc:docMk/>
          <pc:sldMk cId="2450042871" sldId="424"/>
        </pc:sldMkLst>
      </pc:sldChg>
      <pc:sldChg chg="modAnim modNotesTx">
        <pc:chgData name="Trent Rogers" userId="4cc66fab-3277-4b55-ba72-8562cd86500e" providerId="ADAL" clId="{047A4147-3549-4157-BE2D-4F00371C7BDE}" dt="2023-06-16T14:25:50.356" v="159" actId="313"/>
        <pc:sldMkLst>
          <pc:docMk/>
          <pc:sldMk cId="1369035690" sldId="429"/>
        </pc:sldMkLst>
      </pc:sldChg>
      <pc:sldChg chg="add">
        <pc:chgData name="Trent Rogers" userId="4cc66fab-3277-4b55-ba72-8562cd86500e" providerId="ADAL" clId="{047A4147-3549-4157-BE2D-4F00371C7BDE}" dt="2023-06-16T14:19:32.595" v="2"/>
        <pc:sldMkLst>
          <pc:docMk/>
          <pc:sldMk cId="2371192720" sldId="453"/>
        </pc:sldMkLst>
      </pc:sldChg>
      <pc:sldChg chg="add del setBg">
        <pc:chgData name="Trent Rogers" userId="4cc66fab-3277-4b55-ba72-8562cd86500e" providerId="ADAL" clId="{047A4147-3549-4157-BE2D-4F00371C7BDE}" dt="2023-06-16T14:19:32.585" v="1"/>
        <pc:sldMkLst>
          <pc:docMk/>
          <pc:sldMk cId="2918530441" sldId="453"/>
        </pc:sldMkLst>
      </pc:sldChg>
      <pc:sldChg chg="add">
        <pc:chgData name="Trent Rogers" userId="4cc66fab-3277-4b55-ba72-8562cd86500e" providerId="ADAL" clId="{047A4147-3549-4157-BE2D-4F00371C7BDE}" dt="2023-06-16T14:26:37.414" v="177"/>
        <pc:sldMkLst>
          <pc:docMk/>
          <pc:sldMk cId="843621269" sldId="454"/>
        </pc:sldMkLst>
      </pc:sldChg>
      <pc:sldChg chg="modSp add mod modAnim modNotesTx">
        <pc:chgData name="Trent Rogers" userId="4cc66fab-3277-4b55-ba72-8562cd86500e" providerId="ADAL" clId="{047A4147-3549-4157-BE2D-4F00371C7BDE}" dt="2023-06-16T14:41:07.474" v="653" actId="20577"/>
        <pc:sldMkLst>
          <pc:docMk/>
          <pc:sldMk cId="1234820708" sldId="455"/>
        </pc:sldMkLst>
        <pc:spChg chg="mod">
          <ac:chgData name="Trent Rogers" userId="4cc66fab-3277-4b55-ba72-8562cd86500e" providerId="ADAL" clId="{047A4147-3549-4157-BE2D-4F00371C7BDE}" dt="2023-06-16T14:38:20.044" v="562" actId="1076"/>
          <ac:spMkLst>
            <pc:docMk/>
            <pc:sldMk cId="1234820708" sldId="455"/>
            <ac:spMk id="3" creationId="{00000000-0000-0000-0000-000000000000}"/>
          </ac:spMkLst>
        </pc:spChg>
      </pc:sldChg>
      <pc:sldChg chg="ord">
        <pc:chgData name="Trent Rogers" userId="4cc66fab-3277-4b55-ba72-8562cd86500e" providerId="ADAL" clId="{047A4147-3549-4157-BE2D-4F00371C7BDE}" dt="2023-06-19T14:19:57.909" v="657"/>
        <pc:sldMkLst>
          <pc:docMk/>
          <pc:sldMk cId="1769090055" sldId="466"/>
        </pc:sldMkLst>
      </pc:sldChg>
      <pc:sldChg chg="ord">
        <pc:chgData name="Trent Rogers" userId="4cc66fab-3277-4b55-ba72-8562cd86500e" providerId="ADAL" clId="{047A4147-3549-4157-BE2D-4F00371C7BDE}" dt="2023-06-19T14:17:20.328" v="655"/>
        <pc:sldMkLst>
          <pc:docMk/>
          <pc:sldMk cId="1090647769" sldId="471"/>
        </pc:sldMkLst>
      </pc:sldChg>
    </pc:docChg>
  </pc:docChgLst>
  <pc:docChgLst>
    <pc:chgData name="Trent Rogers" userId="4cc66fab-3277-4b55-ba72-8562cd86500e" providerId="ADAL" clId="{D336C965-10BD-4614-BA54-2E066EDEB63C}"/>
    <pc:docChg chg="undo redo custSel addSld delSld modSld sldOrd modMainMaster">
      <pc:chgData name="Trent Rogers" userId="4cc66fab-3277-4b55-ba72-8562cd86500e" providerId="ADAL" clId="{D336C965-10BD-4614-BA54-2E066EDEB63C}" dt="2023-06-19T18:09:27.772" v="7364" actId="20577"/>
      <pc:docMkLst>
        <pc:docMk/>
      </pc:docMkLst>
      <pc:sldChg chg="del">
        <pc:chgData name="Trent Rogers" userId="4cc66fab-3277-4b55-ba72-8562cd86500e" providerId="ADAL" clId="{D336C965-10BD-4614-BA54-2E066EDEB63C}" dt="2023-06-09T17:31:09.351" v="20" actId="47"/>
        <pc:sldMkLst>
          <pc:docMk/>
          <pc:sldMk cId="1265423102" sldId="256"/>
        </pc:sldMkLst>
      </pc:sldChg>
      <pc:sldChg chg="modSp">
        <pc:chgData name="Trent Rogers" userId="4cc66fab-3277-4b55-ba72-8562cd86500e" providerId="ADAL" clId="{D336C965-10BD-4614-BA54-2E066EDEB63C}" dt="2023-06-19T01:29:51.179" v="6289" actId="20577"/>
        <pc:sldMkLst>
          <pc:docMk/>
          <pc:sldMk cId="3833772956" sldId="263"/>
        </pc:sldMkLst>
        <pc:spChg chg="mod">
          <ac:chgData name="Trent Rogers" userId="4cc66fab-3277-4b55-ba72-8562cd86500e" providerId="ADAL" clId="{D336C965-10BD-4614-BA54-2E066EDEB63C}" dt="2023-06-19T01:29:51.179" v="6289" actId="20577"/>
          <ac:spMkLst>
            <pc:docMk/>
            <pc:sldMk cId="3833772956" sldId="263"/>
            <ac:spMk id="3" creationId="{00000000-0000-0000-0000-000000000000}"/>
          </ac:spMkLst>
        </pc:spChg>
      </pc:sldChg>
      <pc:sldChg chg="modSp">
        <pc:chgData name="Trent Rogers" userId="4cc66fab-3277-4b55-ba72-8562cd86500e" providerId="ADAL" clId="{D336C965-10BD-4614-BA54-2E066EDEB63C}" dt="2023-06-19T01:31:56.945" v="6311" actId="6549"/>
        <pc:sldMkLst>
          <pc:docMk/>
          <pc:sldMk cId="3833772956" sldId="264"/>
        </pc:sldMkLst>
        <pc:spChg chg="mod">
          <ac:chgData name="Trent Rogers" userId="4cc66fab-3277-4b55-ba72-8562cd86500e" providerId="ADAL" clId="{D336C965-10BD-4614-BA54-2E066EDEB63C}" dt="2023-06-19T01:31:56.945" v="6311" actId="6549"/>
          <ac:spMkLst>
            <pc:docMk/>
            <pc:sldMk cId="3833772956" sldId="264"/>
            <ac:spMk id="3" creationId="{00000000-0000-0000-0000-000000000000}"/>
          </ac:spMkLst>
        </pc:spChg>
      </pc:sldChg>
      <pc:sldChg chg="modSp">
        <pc:chgData name="Trent Rogers" userId="4cc66fab-3277-4b55-ba72-8562cd86500e" providerId="ADAL" clId="{D336C965-10BD-4614-BA54-2E066EDEB63C}" dt="2023-06-19T01:30:32.389" v="6291" actId="20577"/>
        <pc:sldMkLst>
          <pc:docMk/>
          <pc:sldMk cId="2535956623" sldId="265"/>
        </pc:sldMkLst>
        <pc:spChg chg="mod">
          <ac:chgData name="Trent Rogers" userId="4cc66fab-3277-4b55-ba72-8562cd86500e" providerId="ADAL" clId="{D336C965-10BD-4614-BA54-2E066EDEB63C}" dt="2023-06-19T01:30:32.389" v="6291" actId="20577"/>
          <ac:spMkLst>
            <pc:docMk/>
            <pc:sldMk cId="2535956623" sldId="265"/>
            <ac:spMk id="3" creationId="{00000000-0000-0000-0000-000000000000}"/>
          </ac:spMkLst>
        </pc:spChg>
      </pc:sldChg>
      <pc:sldChg chg="modSp mod">
        <pc:chgData name="Trent Rogers" userId="4cc66fab-3277-4b55-ba72-8562cd86500e" providerId="ADAL" clId="{D336C965-10BD-4614-BA54-2E066EDEB63C}" dt="2023-06-19T01:31:26.829" v="6294" actId="1036"/>
        <pc:sldMkLst>
          <pc:docMk/>
          <pc:sldMk cId="3802797902" sldId="266"/>
        </pc:sldMkLst>
        <pc:spChg chg="mod">
          <ac:chgData name="Trent Rogers" userId="4cc66fab-3277-4b55-ba72-8562cd86500e" providerId="ADAL" clId="{D336C965-10BD-4614-BA54-2E066EDEB63C}" dt="2023-06-19T01:31:26.829" v="6294" actId="1036"/>
          <ac:spMkLst>
            <pc:docMk/>
            <pc:sldMk cId="3802797902" sldId="266"/>
            <ac:spMk id="3" creationId="{00000000-0000-0000-0000-000000000000}"/>
          </ac:spMkLst>
        </pc:spChg>
      </pc:sldChg>
      <pc:sldChg chg="modSp">
        <pc:chgData name="Trent Rogers" userId="4cc66fab-3277-4b55-ba72-8562cd86500e" providerId="ADAL" clId="{D336C965-10BD-4614-BA54-2E066EDEB63C}" dt="2023-06-19T01:33:17.959" v="6312" actId="20577"/>
        <pc:sldMkLst>
          <pc:docMk/>
          <pc:sldMk cId="2195616333" sldId="270"/>
        </pc:sldMkLst>
        <pc:spChg chg="mod">
          <ac:chgData name="Trent Rogers" userId="4cc66fab-3277-4b55-ba72-8562cd86500e" providerId="ADAL" clId="{D336C965-10BD-4614-BA54-2E066EDEB63C}" dt="2023-06-19T01:33:17.959" v="6312" actId="20577"/>
          <ac:spMkLst>
            <pc:docMk/>
            <pc:sldMk cId="2195616333" sldId="270"/>
            <ac:spMk id="3" creationId="{00000000-0000-0000-0000-000000000000}"/>
          </ac:spMkLst>
        </pc:spChg>
      </pc:sldChg>
      <pc:sldChg chg="modSp modAnim">
        <pc:chgData name="Trent Rogers" userId="4cc66fab-3277-4b55-ba72-8562cd86500e" providerId="ADAL" clId="{D336C965-10BD-4614-BA54-2E066EDEB63C}" dt="2023-06-19T01:33:56.759" v="6316" actId="6549"/>
        <pc:sldMkLst>
          <pc:docMk/>
          <pc:sldMk cId="1656457645" sldId="271"/>
        </pc:sldMkLst>
        <pc:spChg chg="mod">
          <ac:chgData name="Trent Rogers" userId="4cc66fab-3277-4b55-ba72-8562cd86500e" providerId="ADAL" clId="{D336C965-10BD-4614-BA54-2E066EDEB63C}" dt="2023-06-19T01:33:56.759" v="6316" actId="6549"/>
          <ac:spMkLst>
            <pc:docMk/>
            <pc:sldMk cId="1656457645" sldId="271"/>
            <ac:spMk id="3" creationId="{00000000-0000-0000-0000-000000000000}"/>
          </ac:spMkLst>
        </pc:spChg>
      </pc:sldChg>
      <pc:sldChg chg="add del setBg">
        <pc:chgData name="Trent Rogers" userId="4cc66fab-3277-4b55-ba72-8562cd86500e" providerId="ADAL" clId="{D336C965-10BD-4614-BA54-2E066EDEB63C}" dt="2023-06-14T23:34:31.236" v="1276"/>
        <pc:sldMkLst>
          <pc:docMk/>
          <pc:sldMk cId="488135075" sldId="281"/>
        </pc:sldMkLst>
      </pc:sldChg>
      <pc:sldChg chg="addSp delSp modSp add mod setBg">
        <pc:chgData name="Trent Rogers" userId="4cc66fab-3277-4b55-ba72-8562cd86500e" providerId="ADAL" clId="{D336C965-10BD-4614-BA54-2E066EDEB63C}" dt="2023-06-16T14:45:07.460" v="1549" actId="478"/>
        <pc:sldMkLst>
          <pc:docMk/>
          <pc:sldMk cId="644384139" sldId="281"/>
        </pc:sldMkLst>
        <pc:spChg chg="del">
          <ac:chgData name="Trent Rogers" userId="4cc66fab-3277-4b55-ba72-8562cd86500e" providerId="ADAL" clId="{D336C965-10BD-4614-BA54-2E066EDEB63C}" dt="2023-06-14T23:37:02.381" v="1333" actId="478"/>
          <ac:spMkLst>
            <pc:docMk/>
            <pc:sldMk cId="644384139" sldId="281"/>
            <ac:spMk id="2" creationId="{CDCB4ED0-0F77-861C-2436-A8F0E51724B0}"/>
          </ac:spMkLst>
        </pc:spChg>
        <pc:spChg chg="add del mod">
          <ac:chgData name="Trent Rogers" userId="4cc66fab-3277-4b55-ba72-8562cd86500e" providerId="ADAL" clId="{D336C965-10BD-4614-BA54-2E066EDEB63C}" dt="2023-06-16T14:45:07.460" v="1549" actId="478"/>
          <ac:spMkLst>
            <pc:docMk/>
            <pc:sldMk cId="644384139" sldId="281"/>
            <ac:spMk id="3" creationId="{F2F0FC94-DE86-BB0E-3060-8DA69EB35569}"/>
          </ac:spMkLst>
        </pc:spChg>
      </pc:sldChg>
      <pc:sldChg chg="addSp modSp add del mod setBg">
        <pc:chgData name="Trent Rogers" userId="4cc66fab-3277-4b55-ba72-8562cd86500e" providerId="ADAL" clId="{D336C965-10BD-4614-BA54-2E066EDEB63C}" dt="2023-06-14T23:34:18.413" v="1274" actId="2696"/>
        <pc:sldMkLst>
          <pc:docMk/>
          <pc:sldMk cId="3952774768" sldId="281"/>
        </pc:sldMkLst>
        <pc:spChg chg="add mod">
          <ac:chgData name="Trent Rogers" userId="4cc66fab-3277-4b55-ba72-8562cd86500e" providerId="ADAL" clId="{D336C965-10BD-4614-BA54-2E066EDEB63C}" dt="2023-06-14T23:18:55.696" v="126" actId="1076"/>
          <ac:spMkLst>
            <pc:docMk/>
            <pc:sldMk cId="3952774768" sldId="281"/>
            <ac:spMk id="2" creationId="{CDCB4ED0-0F77-861C-2436-A8F0E51724B0}"/>
          </ac:spMkLst>
        </pc:spChg>
      </pc:sldChg>
      <pc:sldChg chg="setBg">
        <pc:chgData name="Trent Rogers" userId="4cc66fab-3277-4b55-ba72-8562cd86500e" providerId="ADAL" clId="{D336C965-10BD-4614-BA54-2E066EDEB63C}" dt="2023-06-09T17:29:38.328" v="3"/>
        <pc:sldMkLst>
          <pc:docMk/>
          <pc:sldMk cId="3869924779" sldId="282"/>
        </pc:sldMkLst>
      </pc:sldChg>
      <pc:sldChg chg="addSp delSp modSp add del mod setBg modNotesTx">
        <pc:chgData name="Trent Rogers" userId="4cc66fab-3277-4b55-ba72-8562cd86500e" providerId="ADAL" clId="{D336C965-10BD-4614-BA54-2E066EDEB63C}" dt="2023-06-14T23:34:37.881" v="1278" actId="47"/>
        <pc:sldMkLst>
          <pc:docMk/>
          <pc:sldMk cId="585189635" sldId="283"/>
        </pc:sldMkLst>
        <pc:spChg chg="add del mod">
          <ac:chgData name="Trent Rogers" userId="4cc66fab-3277-4b55-ba72-8562cd86500e" providerId="ADAL" clId="{D336C965-10BD-4614-BA54-2E066EDEB63C}" dt="2023-06-09T17:30:52.351" v="17"/>
          <ac:spMkLst>
            <pc:docMk/>
            <pc:sldMk cId="585189635" sldId="283"/>
            <ac:spMk id="2" creationId="{694408F5-233C-6014-254A-FF63B75C37D7}"/>
          </ac:spMkLst>
        </pc:spChg>
        <pc:spChg chg="add mod">
          <ac:chgData name="Trent Rogers" userId="4cc66fab-3277-4b55-ba72-8562cd86500e" providerId="ADAL" clId="{D336C965-10BD-4614-BA54-2E066EDEB63C}" dt="2023-06-09T17:30:52.386" v="18"/>
          <ac:spMkLst>
            <pc:docMk/>
            <pc:sldMk cId="585189635" sldId="283"/>
            <ac:spMk id="3" creationId="{1A3991BF-328A-FB51-188F-B944DF0296A1}"/>
          </ac:spMkLst>
        </pc:spChg>
        <pc:spChg chg="add del">
          <ac:chgData name="Trent Rogers" userId="4cc66fab-3277-4b55-ba72-8562cd86500e" providerId="ADAL" clId="{D336C965-10BD-4614-BA54-2E066EDEB63C}" dt="2023-06-09T17:31:31.757" v="22" actId="22"/>
          <ac:spMkLst>
            <pc:docMk/>
            <pc:sldMk cId="585189635" sldId="283"/>
            <ac:spMk id="5" creationId="{E6BF9134-DE17-950D-0B54-8D8A597EBE66}"/>
          </ac:spMkLst>
        </pc:spChg>
      </pc:sldChg>
      <pc:sldChg chg="modSp">
        <pc:chgData name="Trent Rogers" userId="4cc66fab-3277-4b55-ba72-8562cd86500e" providerId="ADAL" clId="{D336C965-10BD-4614-BA54-2E066EDEB63C}" dt="2023-06-15T18:35:32.390" v="1452" actId="5793"/>
        <pc:sldMkLst>
          <pc:docMk/>
          <pc:sldMk cId="2999932445" sldId="319"/>
        </pc:sldMkLst>
        <pc:spChg chg="mod">
          <ac:chgData name="Trent Rogers" userId="4cc66fab-3277-4b55-ba72-8562cd86500e" providerId="ADAL" clId="{D336C965-10BD-4614-BA54-2E066EDEB63C}" dt="2023-06-15T18:35:32.390" v="1452" actId="5793"/>
          <ac:spMkLst>
            <pc:docMk/>
            <pc:sldMk cId="2999932445" sldId="319"/>
            <ac:spMk id="3" creationId="{00000000-0000-0000-0000-000000000000}"/>
          </ac:spMkLst>
        </pc:spChg>
      </pc:sldChg>
      <pc:sldChg chg="modSp mod">
        <pc:chgData name="Trent Rogers" userId="4cc66fab-3277-4b55-ba72-8562cd86500e" providerId="ADAL" clId="{D336C965-10BD-4614-BA54-2E066EDEB63C}" dt="2023-06-15T18:35:01.511" v="1450" actId="207"/>
        <pc:sldMkLst>
          <pc:docMk/>
          <pc:sldMk cId="833455169" sldId="334"/>
        </pc:sldMkLst>
        <pc:spChg chg="mod">
          <ac:chgData name="Trent Rogers" userId="4cc66fab-3277-4b55-ba72-8562cd86500e" providerId="ADAL" clId="{D336C965-10BD-4614-BA54-2E066EDEB63C}" dt="2023-06-15T18:35:01.511" v="1450" actId="207"/>
          <ac:spMkLst>
            <pc:docMk/>
            <pc:sldMk cId="833455169" sldId="334"/>
            <ac:spMk id="2" creationId="{394B57DA-327D-036E-89CD-EB3BF7C7E4E8}"/>
          </ac:spMkLst>
        </pc:spChg>
      </pc:sldChg>
      <pc:sldChg chg="addSp delSp modSp mod">
        <pc:chgData name="Trent Rogers" userId="4cc66fab-3277-4b55-ba72-8562cd86500e" providerId="ADAL" clId="{D336C965-10BD-4614-BA54-2E066EDEB63C}" dt="2023-06-18T10:44:24.883" v="1680"/>
        <pc:sldMkLst>
          <pc:docMk/>
          <pc:sldMk cId="3757980557" sldId="350"/>
        </pc:sldMkLst>
        <pc:spChg chg="del">
          <ac:chgData name="Trent Rogers" userId="4cc66fab-3277-4b55-ba72-8562cd86500e" providerId="ADAL" clId="{D336C965-10BD-4614-BA54-2E066EDEB63C}" dt="2023-06-18T10:44:21.542" v="1678" actId="478"/>
          <ac:spMkLst>
            <pc:docMk/>
            <pc:sldMk cId="3757980557" sldId="350"/>
            <ac:spMk id="5" creationId="{D24996EE-77DD-4614-8B44-BECD42E970CF}"/>
          </ac:spMkLst>
        </pc:spChg>
        <pc:spChg chg="add del mod">
          <ac:chgData name="Trent Rogers" userId="4cc66fab-3277-4b55-ba72-8562cd86500e" providerId="ADAL" clId="{D336C965-10BD-4614-BA54-2E066EDEB63C}" dt="2023-06-18T10:44:23.869" v="1679" actId="478"/>
          <ac:spMkLst>
            <pc:docMk/>
            <pc:sldMk cId="3757980557" sldId="350"/>
            <ac:spMk id="6" creationId="{E96BF9BF-E571-F397-DA5F-CDF3A98B2B74}"/>
          </ac:spMkLst>
        </pc:spChg>
        <pc:spChg chg="add mod">
          <ac:chgData name="Trent Rogers" userId="4cc66fab-3277-4b55-ba72-8562cd86500e" providerId="ADAL" clId="{D336C965-10BD-4614-BA54-2E066EDEB63C}" dt="2023-06-18T10:44:24.883" v="1680"/>
          <ac:spMkLst>
            <pc:docMk/>
            <pc:sldMk cId="3757980557" sldId="350"/>
            <ac:spMk id="7" creationId="{97088151-D160-8E3E-9129-04AFEFFF351D}"/>
          </ac:spMkLst>
        </pc:spChg>
      </pc:sldChg>
      <pc:sldChg chg="modSp modAnim">
        <pc:chgData name="Trent Rogers" userId="4cc66fab-3277-4b55-ba72-8562cd86500e" providerId="ADAL" clId="{D336C965-10BD-4614-BA54-2E066EDEB63C}" dt="2023-06-15T18:40:57.738" v="1548" actId="20577"/>
        <pc:sldMkLst>
          <pc:docMk/>
          <pc:sldMk cId="1332215809" sldId="352"/>
        </pc:sldMkLst>
        <pc:spChg chg="mod">
          <ac:chgData name="Trent Rogers" userId="4cc66fab-3277-4b55-ba72-8562cd86500e" providerId="ADAL" clId="{D336C965-10BD-4614-BA54-2E066EDEB63C}" dt="2023-06-15T18:40:57.738" v="1548" actId="20577"/>
          <ac:spMkLst>
            <pc:docMk/>
            <pc:sldMk cId="1332215809" sldId="352"/>
            <ac:spMk id="3" creationId="{00000000-0000-0000-0000-000000000000}"/>
          </ac:spMkLst>
        </pc:spChg>
      </pc:sldChg>
      <pc:sldChg chg="modSp mod">
        <pc:chgData name="Trent Rogers" userId="4cc66fab-3277-4b55-ba72-8562cd86500e" providerId="ADAL" clId="{D336C965-10BD-4614-BA54-2E066EDEB63C}" dt="2023-06-19T11:55:56.687" v="7254" actId="115"/>
        <pc:sldMkLst>
          <pc:docMk/>
          <pc:sldMk cId="818237611" sldId="357"/>
        </pc:sldMkLst>
        <pc:spChg chg="mod">
          <ac:chgData name="Trent Rogers" userId="4cc66fab-3277-4b55-ba72-8562cd86500e" providerId="ADAL" clId="{D336C965-10BD-4614-BA54-2E066EDEB63C}" dt="2023-06-19T11:55:56.687" v="7254" actId="115"/>
          <ac:spMkLst>
            <pc:docMk/>
            <pc:sldMk cId="818237611" sldId="357"/>
            <ac:spMk id="3" creationId="{00000000-0000-0000-0000-000000000000}"/>
          </ac:spMkLst>
        </pc:spChg>
      </pc:sldChg>
      <pc:sldChg chg="addSp delSp modSp mod">
        <pc:chgData name="Trent Rogers" userId="4cc66fab-3277-4b55-ba72-8562cd86500e" providerId="ADAL" clId="{D336C965-10BD-4614-BA54-2E066EDEB63C}" dt="2023-06-19T01:26:12.379" v="6225" actId="20577"/>
        <pc:sldMkLst>
          <pc:docMk/>
          <pc:sldMk cId="909783494" sldId="362"/>
        </pc:sldMkLst>
        <pc:spChg chg="add mod">
          <ac:chgData name="Trent Rogers" userId="4cc66fab-3277-4b55-ba72-8562cd86500e" providerId="ADAL" clId="{D336C965-10BD-4614-BA54-2E066EDEB63C}" dt="2023-06-19T01:25:07.052" v="6211"/>
          <ac:spMkLst>
            <pc:docMk/>
            <pc:sldMk cId="909783494" sldId="362"/>
            <ac:spMk id="2" creationId="{C934B278-46BE-E043-C150-E1DD0B34623B}"/>
          </ac:spMkLst>
        </pc:spChg>
        <pc:spChg chg="mod">
          <ac:chgData name="Trent Rogers" userId="4cc66fab-3277-4b55-ba72-8562cd86500e" providerId="ADAL" clId="{D336C965-10BD-4614-BA54-2E066EDEB63C}" dt="2023-06-19T01:26:12.379" v="6225" actId="20577"/>
          <ac:spMkLst>
            <pc:docMk/>
            <pc:sldMk cId="909783494" sldId="362"/>
            <ac:spMk id="3" creationId="{00000000-0000-0000-0000-000000000000}"/>
          </ac:spMkLst>
        </pc:spChg>
        <pc:picChg chg="del">
          <ac:chgData name="Trent Rogers" userId="4cc66fab-3277-4b55-ba72-8562cd86500e" providerId="ADAL" clId="{D336C965-10BD-4614-BA54-2E066EDEB63C}" dt="2023-06-19T01:24:19.560" v="6071" actId="478"/>
          <ac:picMkLst>
            <pc:docMk/>
            <pc:sldMk cId="909783494" sldId="362"/>
            <ac:picMk id="4" creationId="{0A295220-6417-4FC0-8686-AF9E16B0B28E}"/>
          </ac:picMkLst>
        </pc:picChg>
      </pc:sldChg>
      <pc:sldChg chg="modSp mod modNotesTx">
        <pc:chgData name="Trent Rogers" userId="4cc66fab-3277-4b55-ba72-8562cd86500e" providerId="ADAL" clId="{D336C965-10BD-4614-BA54-2E066EDEB63C}" dt="2023-06-19T00:28:50.024" v="4921" actId="27636"/>
        <pc:sldMkLst>
          <pc:docMk/>
          <pc:sldMk cId="2172887452" sldId="363"/>
        </pc:sldMkLst>
        <pc:spChg chg="mod">
          <ac:chgData name="Trent Rogers" userId="4cc66fab-3277-4b55-ba72-8562cd86500e" providerId="ADAL" clId="{D336C965-10BD-4614-BA54-2E066EDEB63C}" dt="2023-06-19T00:28:50.024" v="4921" actId="27636"/>
          <ac:spMkLst>
            <pc:docMk/>
            <pc:sldMk cId="2172887452" sldId="363"/>
            <ac:spMk id="3" creationId="{00000000-0000-0000-0000-000000000000}"/>
          </ac:spMkLst>
        </pc:spChg>
      </pc:sldChg>
      <pc:sldChg chg="modNotesTx">
        <pc:chgData name="Trent Rogers" userId="4cc66fab-3277-4b55-ba72-8562cd86500e" providerId="ADAL" clId="{D336C965-10BD-4614-BA54-2E066EDEB63C}" dt="2023-06-19T11:57:03.985" v="7297" actId="20577"/>
        <pc:sldMkLst>
          <pc:docMk/>
          <pc:sldMk cId="3511733674" sldId="366"/>
        </pc:sldMkLst>
      </pc:sldChg>
      <pc:sldChg chg="modSp mod modNotesTx">
        <pc:chgData name="Trent Rogers" userId="4cc66fab-3277-4b55-ba72-8562cd86500e" providerId="ADAL" clId="{D336C965-10BD-4614-BA54-2E066EDEB63C}" dt="2023-06-19T11:45:53.735" v="7181"/>
        <pc:sldMkLst>
          <pc:docMk/>
          <pc:sldMk cId="2462092466" sldId="368"/>
        </pc:sldMkLst>
        <pc:spChg chg="mod">
          <ac:chgData name="Trent Rogers" userId="4cc66fab-3277-4b55-ba72-8562cd86500e" providerId="ADAL" clId="{D336C965-10BD-4614-BA54-2E066EDEB63C}" dt="2023-06-18T10:42:02.919" v="1658" actId="20577"/>
          <ac:spMkLst>
            <pc:docMk/>
            <pc:sldMk cId="2462092466" sldId="368"/>
            <ac:spMk id="6" creationId="{D24996EE-77DD-4614-8B44-BECD42E970CF}"/>
          </ac:spMkLst>
        </pc:spChg>
      </pc:sldChg>
      <pc:sldChg chg="modSp mod modAnim">
        <pc:chgData name="Trent Rogers" userId="4cc66fab-3277-4b55-ba72-8562cd86500e" providerId="ADAL" clId="{D336C965-10BD-4614-BA54-2E066EDEB63C}" dt="2023-06-19T01:22:58.459" v="6044" actId="20577"/>
        <pc:sldMkLst>
          <pc:docMk/>
          <pc:sldMk cId="98530544" sldId="376"/>
        </pc:sldMkLst>
        <pc:spChg chg="mod">
          <ac:chgData name="Trent Rogers" userId="4cc66fab-3277-4b55-ba72-8562cd86500e" providerId="ADAL" clId="{D336C965-10BD-4614-BA54-2E066EDEB63C}" dt="2023-06-19T01:22:58.459" v="6044" actId="20577"/>
          <ac:spMkLst>
            <pc:docMk/>
            <pc:sldMk cId="98530544" sldId="376"/>
            <ac:spMk id="3" creationId="{00000000-0000-0000-0000-000000000000}"/>
          </ac:spMkLst>
        </pc:spChg>
      </pc:sldChg>
      <pc:sldChg chg="modSp">
        <pc:chgData name="Trent Rogers" userId="4cc66fab-3277-4b55-ba72-8562cd86500e" providerId="ADAL" clId="{D336C965-10BD-4614-BA54-2E066EDEB63C}" dt="2023-06-19T01:23:27.119" v="6070" actId="20577"/>
        <pc:sldMkLst>
          <pc:docMk/>
          <pc:sldMk cId="3535943923" sldId="378"/>
        </pc:sldMkLst>
        <pc:spChg chg="mod">
          <ac:chgData name="Trent Rogers" userId="4cc66fab-3277-4b55-ba72-8562cd86500e" providerId="ADAL" clId="{D336C965-10BD-4614-BA54-2E066EDEB63C}" dt="2023-06-19T01:23:27.119" v="6070" actId="20577"/>
          <ac:spMkLst>
            <pc:docMk/>
            <pc:sldMk cId="3535943923" sldId="378"/>
            <ac:spMk id="3" creationId="{00000000-0000-0000-0000-000000000000}"/>
          </ac:spMkLst>
        </pc:spChg>
      </pc:sldChg>
      <pc:sldChg chg="modSp mod">
        <pc:chgData name="Trent Rogers" userId="4cc66fab-3277-4b55-ba72-8562cd86500e" providerId="ADAL" clId="{D336C965-10BD-4614-BA54-2E066EDEB63C}" dt="2023-06-19T01:28:35.830" v="6284" actId="27636"/>
        <pc:sldMkLst>
          <pc:docMk/>
          <pc:sldMk cId="796479987" sldId="380"/>
        </pc:sldMkLst>
        <pc:spChg chg="mod">
          <ac:chgData name="Trent Rogers" userId="4cc66fab-3277-4b55-ba72-8562cd86500e" providerId="ADAL" clId="{D336C965-10BD-4614-BA54-2E066EDEB63C}" dt="2023-06-19T01:28:35.830" v="6284" actId="27636"/>
          <ac:spMkLst>
            <pc:docMk/>
            <pc:sldMk cId="796479987" sldId="380"/>
            <ac:spMk id="3" creationId="{9A59D242-F541-4CF1-B11E-20321BFBF79F}"/>
          </ac:spMkLst>
        </pc:spChg>
      </pc:sldChg>
      <pc:sldChg chg="modSp">
        <pc:chgData name="Trent Rogers" userId="4cc66fab-3277-4b55-ba72-8562cd86500e" providerId="ADAL" clId="{D336C965-10BD-4614-BA54-2E066EDEB63C}" dt="2023-06-19T01:37:34.679" v="6392" actId="20577"/>
        <pc:sldMkLst>
          <pc:docMk/>
          <pc:sldMk cId="1156348952" sldId="381"/>
        </pc:sldMkLst>
        <pc:spChg chg="mod">
          <ac:chgData name="Trent Rogers" userId="4cc66fab-3277-4b55-ba72-8562cd86500e" providerId="ADAL" clId="{D336C965-10BD-4614-BA54-2E066EDEB63C}" dt="2023-06-19T01:37:34.679" v="6392" actId="20577"/>
          <ac:spMkLst>
            <pc:docMk/>
            <pc:sldMk cId="1156348952" sldId="381"/>
            <ac:spMk id="3" creationId="{00000000-0000-0000-0000-000000000000}"/>
          </ac:spMkLst>
        </pc:spChg>
      </pc:sldChg>
      <pc:sldChg chg="modSp">
        <pc:chgData name="Trent Rogers" userId="4cc66fab-3277-4b55-ba72-8562cd86500e" providerId="ADAL" clId="{D336C965-10BD-4614-BA54-2E066EDEB63C}" dt="2023-06-19T01:36:52.229" v="6371" actId="20577"/>
        <pc:sldMkLst>
          <pc:docMk/>
          <pc:sldMk cId="1881607071" sldId="383"/>
        </pc:sldMkLst>
        <pc:spChg chg="mod">
          <ac:chgData name="Trent Rogers" userId="4cc66fab-3277-4b55-ba72-8562cd86500e" providerId="ADAL" clId="{D336C965-10BD-4614-BA54-2E066EDEB63C}" dt="2023-06-19T01:36:52.229" v="6371" actId="20577"/>
          <ac:spMkLst>
            <pc:docMk/>
            <pc:sldMk cId="1881607071" sldId="383"/>
            <ac:spMk id="3" creationId="{00000000-0000-0000-0000-000000000000}"/>
          </ac:spMkLst>
        </pc:spChg>
      </pc:sldChg>
      <pc:sldChg chg="modSp mod">
        <pc:chgData name="Trent Rogers" userId="4cc66fab-3277-4b55-ba72-8562cd86500e" providerId="ADAL" clId="{D336C965-10BD-4614-BA54-2E066EDEB63C}" dt="2023-06-15T18:40:24.629" v="1547" actId="27636"/>
        <pc:sldMkLst>
          <pc:docMk/>
          <pc:sldMk cId="2877874784" sldId="390"/>
        </pc:sldMkLst>
        <pc:spChg chg="mod">
          <ac:chgData name="Trent Rogers" userId="4cc66fab-3277-4b55-ba72-8562cd86500e" providerId="ADAL" clId="{D336C965-10BD-4614-BA54-2E066EDEB63C}" dt="2023-06-15T18:40:24.629" v="1547" actId="27636"/>
          <ac:spMkLst>
            <pc:docMk/>
            <pc:sldMk cId="2877874784" sldId="390"/>
            <ac:spMk id="3" creationId="{00000000-0000-0000-0000-000000000000}"/>
          </ac:spMkLst>
        </pc:spChg>
      </pc:sldChg>
      <pc:sldChg chg="del">
        <pc:chgData name="Trent Rogers" userId="4cc66fab-3277-4b55-ba72-8562cd86500e" providerId="ADAL" clId="{D336C965-10BD-4614-BA54-2E066EDEB63C}" dt="2023-06-09T17:32:11.609" v="66" actId="47"/>
        <pc:sldMkLst>
          <pc:docMk/>
          <pc:sldMk cId="455209022" sldId="396"/>
        </pc:sldMkLst>
      </pc:sldChg>
      <pc:sldChg chg="modSp mod">
        <pc:chgData name="Trent Rogers" userId="4cc66fab-3277-4b55-ba72-8562cd86500e" providerId="ADAL" clId="{D336C965-10BD-4614-BA54-2E066EDEB63C}" dt="2023-06-09T17:29:24.594" v="2" actId="20577"/>
        <pc:sldMkLst>
          <pc:docMk/>
          <pc:sldMk cId="3190534165" sldId="404"/>
        </pc:sldMkLst>
        <pc:spChg chg="mod">
          <ac:chgData name="Trent Rogers" userId="4cc66fab-3277-4b55-ba72-8562cd86500e" providerId="ADAL" clId="{D336C965-10BD-4614-BA54-2E066EDEB63C}" dt="2023-06-09T17:29:24.594" v="2" actId="20577"/>
          <ac:spMkLst>
            <pc:docMk/>
            <pc:sldMk cId="3190534165" sldId="404"/>
            <ac:spMk id="3" creationId="{00000000-0000-0000-0000-000000000000}"/>
          </ac:spMkLst>
        </pc:spChg>
      </pc:sldChg>
      <pc:sldChg chg="addSp delSp modSp mod modNotesTx">
        <pc:chgData name="Trent Rogers" userId="4cc66fab-3277-4b55-ba72-8562cd86500e" providerId="ADAL" clId="{D336C965-10BD-4614-BA54-2E066EDEB63C}" dt="2023-06-19T11:47:33.641" v="7216" actId="20577"/>
        <pc:sldMkLst>
          <pc:docMk/>
          <pc:sldMk cId="3231570197" sldId="411"/>
        </pc:sldMkLst>
        <pc:spChg chg="add mod">
          <ac:chgData name="Trent Rogers" userId="4cc66fab-3277-4b55-ba72-8562cd86500e" providerId="ADAL" clId="{D336C965-10BD-4614-BA54-2E066EDEB63C}" dt="2023-06-18T10:42:21.977" v="1660"/>
          <ac:spMkLst>
            <pc:docMk/>
            <pc:sldMk cId="3231570197" sldId="411"/>
            <ac:spMk id="2" creationId="{A4D5CE7C-94CF-E363-C025-134C0FDEA366}"/>
          </ac:spMkLst>
        </pc:spChg>
        <pc:spChg chg="del">
          <ac:chgData name="Trent Rogers" userId="4cc66fab-3277-4b55-ba72-8562cd86500e" providerId="ADAL" clId="{D336C965-10BD-4614-BA54-2E066EDEB63C}" dt="2023-06-18T10:42:21.528" v="1659" actId="478"/>
          <ac:spMkLst>
            <pc:docMk/>
            <pc:sldMk cId="3231570197" sldId="411"/>
            <ac:spMk id="9" creationId="{31B8741C-B1AD-48E7-B9A1-F0FCCF5A6043}"/>
          </ac:spMkLst>
        </pc:spChg>
        <pc:graphicFrameChg chg="mod">
          <ac:chgData name="Trent Rogers" userId="4cc66fab-3277-4b55-ba72-8562cd86500e" providerId="ADAL" clId="{D336C965-10BD-4614-BA54-2E066EDEB63C}" dt="2023-06-19T11:28:06.454" v="6592" actId="20577"/>
          <ac:graphicFrameMkLst>
            <pc:docMk/>
            <pc:sldMk cId="3231570197" sldId="411"/>
            <ac:graphicFrameMk id="5" creationId="{33661FB5-C0F2-44AA-8CA7-2572D7544FC2}"/>
          </ac:graphicFrameMkLst>
        </pc:graphicFrameChg>
      </pc:sldChg>
      <pc:sldChg chg="addSp delSp modSp mod modAnim">
        <pc:chgData name="Trent Rogers" userId="4cc66fab-3277-4b55-ba72-8562cd86500e" providerId="ADAL" clId="{D336C965-10BD-4614-BA54-2E066EDEB63C}" dt="2023-06-19T11:42:20.996" v="6888" actId="14100"/>
        <pc:sldMkLst>
          <pc:docMk/>
          <pc:sldMk cId="182921001" sldId="412"/>
        </pc:sldMkLst>
        <pc:spChg chg="mod">
          <ac:chgData name="Trent Rogers" userId="4cc66fab-3277-4b55-ba72-8562cd86500e" providerId="ADAL" clId="{D336C965-10BD-4614-BA54-2E066EDEB63C}" dt="2023-06-19T11:42:20.996" v="6888" actId="14100"/>
          <ac:spMkLst>
            <pc:docMk/>
            <pc:sldMk cId="182921001" sldId="412"/>
            <ac:spMk id="3" creationId="{00000000-0000-0000-0000-000000000000}"/>
          </ac:spMkLst>
        </pc:spChg>
        <pc:spChg chg="add del mod">
          <ac:chgData name="Trent Rogers" userId="4cc66fab-3277-4b55-ba72-8562cd86500e" providerId="ADAL" clId="{D336C965-10BD-4614-BA54-2E066EDEB63C}" dt="2023-06-18T10:43:17.908" v="1671" actId="478"/>
          <ac:spMkLst>
            <pc:docMk/>
            <pc:sldMk cId="182921001" sldId="412"/>
            <ac:spMk id="4" creationId="{451333BA-E86C-32C6-03FF-D18ABA17A56F}"/>
          </ac:spMkLst>
        </pc:spChg>
        <pc:spChg chg="del">
          <ac:chgData name="Trent Rogers" userId="4cc66fab-3277-4b55-ba72-8562cd86500e" providerId="ADAL" clId="{D336C965-10BD-4614-BA54-2E066EDEB63C}" dt="2023-06-18T10:43:14.836" v="1670" actId="478"/>
          <ac:spMkLst>
            <pc:docMk/>
            <pc:sldMk cId="182921001" sldId="412"/>
            <ac:spMk id="5" creationId="{D24996EE-77DD-4614-8B44-BECD42E970CF}"/>
          </ac:spMkLst>
        </pc:spChg>
        <pc:spChg chg="add mod">
          <ac:chgData name="Trent Rogers" userId="4cc66fab-3277-4b55-ba72-8562cd86500e" providerId="ADAL" clId="{D336C965-10BD-4614-BA54-2E066EDEB63C}" dt="2023-06-18T10:43:18.502" v="1672"/>
          <ac:spMkLst>
            <pc:docMk/>
            <pc:sldMk cId="182921001" sldId="412"/>
            <ac:spMk id="6" creationId="{00155FFD-325C-A2BD-4C6C-484707025CB0}"/>
          </ac:spMkLst>
        </pc:spChg>
      </pc:sldChg>
      <pc:sldChg chg="addSp delSp modSp mod modNotesTx">
        <pc:chgData name="Trent Rogers" userId="4cc66fab-3277-4b55-ba72-8562cd86500e" providerId="ADAL" clId="{D336C965-10BD-4614-BA54-2E066EDEB63C}" dt="2023-06-19T11:48:40.093" v="7251" actId="20577"/>
        <pc:sldMkLst>
          <pc:docMk/>
          <pc:sldMk cId="2592833025" sldId="414"/>
        </pc:sldMkLst>
        <pc:spChg chg="add del mod">
          <ac:chgData name="Trent Rogers" userId="4cc66fab-3277-4b55-ba72-8562cd86500e" providerId="ADAL" clId="{D336C965-10BD-4614-BA54-2E066EDEB63C}" dt="2023-06-18T10:42:39.448" v="1662"/>
          <ac:spMkLst>
            <pc:docMk/>
            <pc:sldMk cId="2592833025" sldId="414"/>
            <ac:spMk id="2" creationId="{5116BBCC-7E2A-DBF1-996E-A3D7ADDA08EC}"/>
          </ac:spMkLst>
        </pc:spChg>
        <pc:spChg chg="mod">
          <ac:chgData name="Trent Rogers" userId="4cc66fab-3277-4b55-ba72-8562cd86500e" providerId="ADAL" clId="{D336C965-10BD-4614-BA54-2E066EDEB63C}" dt="2023-06-19T11:48:40.093" v="7251" actId="20577"/>
          <ac:spMkLst>
            <pc:docMk/>
            <pc:sldMk cId="2592833025" sldId="414"/>
            <ac:spMk id="3" creationId="{00000000-0000-0000-0000-000000000000}"/>
          </ac:spMkLst>
        </pc:spChg>
        <pc:spChg chg="del">
          <ac:chgData name="Trent Rogers" userId="4cc66fab-3277-4b55-ba72-8562cd86500e" providerId="ADAL" clId="{D336C965-10BD-4614-BA54-2E066EDEB63C}" dt="2023-06-18T10:42:42.471" v="1663" actId="478"/>
          <ac:spMkLst>
            <pc:docMk/>
            <pc:sldMk cId="2592833025" sldId="414"/>
            <ac:spMk id="5" creationId="{D24996EE-77DD-4614-8B44-BECD42E970CF}"/>
          </ac:spMkLst>
        </pc:spChg>
        <pc:spChg chg="add del mod">
          <ac:chgData name="Trent Rogers" userId="4cc66fab-3277-4b55-ba72-8562cd86500e" providerId="ADAL" clId="{D336C965-10BD-4614-BA54-2E066EDEB63C}" dt="2023-06-18T10:42:45.311" v="1664" actId="478"/>
          <ac:spMkLst>
            <pc:docMk/>
            <pc:sldMk cId="2592833025" sldId="414"/>
            <ac:spMk id="6" creationId="{27ECC95C-DE5D-D770-8A9D-BBF8817BFA89}"/>
          </ac:spMkLst>
        </pc:spChg>
        <pc:spChg chg="add mod">
          <ac:chgData name="Trent Rogers" userId="4cc66fab-3277-4b55-ba72-8562cd86500e" providerId="ADAL" clId="{D336C965-10BD-4614-BA54-2E066EDEB63C}" dt="2023-06-18T10:42:46.399" v="1665"/>
          <ac:spMkLst>
            <pc:docMk/>
            <pc:sldMk cId="2592833025" sldId="414"/>
            <ac:spMk id="7" creationId="{4963B0DA-8118-4EB8-6016-74B1DD170BE7}"/>
          </ac:spMkLst>
        </pc:spChg>
      </pc:sldChg>
      <pc:sldChg chg="del">
        <pc:chgData name="Trent Rogers" userId="4cc66fab-3277-4b55-ba72-8562cd86500e" providerId="ADAL" clId="{D336C965-10BD-4614-BA54-2E066EDEB63C}" dt="2023-06-15T18:34:18.873" v="1449" actId="47"/>
        <pc:sldMkLst>
          <pc:docMk/>
          <pc:sldMk cId="1662491196" sldId="421"/>
        </pc:sldMkLst>
      </pc:sldChg>
      <pc:sldChg chg="del">
        <pc:chgData name="Trent Rogers" userId="4cc66fab-3277-4b55-ba72-8562cd86500e" providerId="ADAL" clId="{D336C965-10BD-4614-BA54-2E066EDEB63C}" dt="2023-06-15T18:37:44.166" v="1490" actId="2696"/>
        <pc:sldMkLst>
          <pc:docMk/>
          <pc:sldMk cId="1299965134" sldId="425"/>
        </pc:sldMkLst>
      </pc:sldChg>
      <pc:sldChg chg="del">
        <pc:chgData name="Trent Rogers" userId="4cc66fab-3277-4b55-ba72-8562cd86500e" providerId="ADAL" clId="{D336C965-10BD-4614-BA54-2E066EDEB63C}" dt="2023-06-15T18:38:44.550" v="1541" actId="47"/>
        <pc:sldMkLst>
          <pc:docMk/>
          <pc:sldMk cId="1045679863" sldId="426"/>
        </pc:sldMkLst>
      </pc:sldChg>
      <pc:sldChg chg="del">
        <pc:chgData name="Trent Rogers" userId="4cc66fab-3277-4b55-ba72-8562cd86500e" providerId="ADAL" clId="{D336C965-10BD-4614-BA54-2E066EDEB63C}" dt="2023-06-19T11:46:22.907" v="7182" actId="47"/>
        <pc:sldMkLst>
          <pc:docMk/>
          <pc:sldMk cId="240176671" sldId="427"/>
        </pc:sldMkLst>
      </pc:sldChg>
      <pc:sldChg chg="del">
        <pc:chgData name="Trent Rogers" userId="4cc66fab-3277-4b55-ba72-8562cd86500e" providerId="ADAL" clId="{D336C965-10BD-4614-BA54-2E066EDEB63C}" dt="2023-06-18T10:40:32.325" v="1550" actId="47"/>
        <pc:sldMkLst>
          <pc:docMk/>
          <pc:sldMk cId="1502280229" sldId="428"/>
        </pc:sldMkLst>
      </pc:sldChg>
      <pc:sldChg chg="modNotesTx">
        <pc:chgData name="Trent Rogers" userId="4cc66fab-3277-4b55-ba72-8562cd86500e" providerId="ADAL" clId="{D336C965-10BD-4614-BA54-2E066EDEB63C}" dt="2023-06-15T18:36:58.349" v="1489" actId="20577"/>
        <pc:sldMkLst>
          <pc:docMk/>
          <pc:sldMk cId="1369035690" sldId="429"/>
        </pc:sldMkLst>
      </pc:sldChg>
      <pc:sldChg chg="del modNotesTx">
        <pc:chgData name="Trent Rogers" userId="4cc66fab-3277-4b55-ba72-8562cd86500e" providerId="ADAL" clId="{D336C965-10BD-4614-BA54-2E066EDEB63C}" dt="2023-06-15T18:39:14.067" v="1545" actId="47"/>
        <pc:sldMkLst>
          <pc:docMk/>
          <pc:sldMk cId="1681761439" sldId="431"/>
        </pc:sldMkLst>
      </pc:sldChg>
      <pc:sldChg chg="addSp delSp modSp mod ord">
        <pc:chgData name="Trent Rogers" userId="4cc66fab-3277-4b55-ba72-8562cd86500e" providerId="ADAL" clId="{D336C965-10BD-4614-BA54-2E066EDEB63C}" dt="2023-06-18T10:48:51.261" v="1785"/>
        <pc:sldMkLst>
          <pc:docMk/>
          <pc:sldMk cId="2209440436" sldId="432"/>
        </pc:sldMkLst>
        <pc:spChg chg="add mod">
          <ac:chgData name="Trent Rogers" userId="4cc66fab-3277-4b55-ba72-8562cd86500e" providerId="ADAL" clId="{D336C965-10BD-4614-BA54-2E066EDEB63C}" dt="2023-06-18T10:45:06.830" v="1694"/>
          <ac:spMkLst>
            <pc:docMk/>
            <pc:sldMk cId="2209440436" sldId="432"/>
            <ac:spMk id="2" creationId="{B5FA181C-7685-7983-1622-63ACD914F6CA}"/>
          </ac:spMkLst>
        </pc:spChg>
        <pc:spChg chg="del">
          <ac:chgData name="Trent Rogers" userId="4cc66fab-3277-4b55-ba72-8562cd86500e" providerId="ADAL" clId="{D336C965-10BD-4614-BA54-2E066EDEB63C}" dt="2023-06-18T10:45:05.241" v="1693" actId="478"/>
          <ac:spMkLst>
            <pc:docMk/>
            <pc:sldMk cId="2209440436" sldId="432"/>
            <ac:spMk id="9" creationId="{31B8741C-B1AD-48E7-B9A1-F0FCCF5A6043}"/>
          </ac:spMkLst>
        </pc:spChg>
      </pc:sldChg>
      <pc:sldChg chg="addSp delSp modSp mod">
        <pc:chgData name="Trent Rogers" userId="4cc66fab-3277-4b55-ba72-8562cd86500e" providerId="ADAL" clId="{D336C965-10BD-4614-BA54-2E066EDEB63C}" dt="2023-06-18T10:44:51.575" v="1692" actId="1076"/>
        <pc:sldMkLst>
          <pc:docMk/>
          <pc:sldMk cId="784548081" sldId="433"/>
        </pc:sldMkLst>
        <pc:spChg chg="add del mod">
          <ac:chgData name="Trent Rogers" userId="4cc66fab-3277-4b55-ba72-8562cd86500e" providerId="ADAL" clId="{D336C965-10BD-4614-BA54-2E066EDEB63C}" dt="2023-06-18T10:44:34.435" v="1682" actId="478"/>
          <ac:spMkLst>
            <pc:docMk/>
            <pc:sldMk cId="784548081" sldId="433"/>
            <ac:spMk id="3" creationId="{F453EE2D-506D-9066-2BF9-232562259777}"/>
          </ac:spMkLst>
        </pc:spChg>
        <pc:spChg chg="mod">
          <ac:chgData name="Trent Rogers" userId="4cc66fab-3277-4b55-ba72-8562cd86500e" providerId="ADAL" clId="{D336C965-10BD-4614-BA54-2E066EDEB63C}" dt="2023-06-18T10:44:51.575" v="1692" actId="1076"/>
          <ac:spMkLst>
            <pc:docMk/>
            <pc:sldMk cId="784548081" sldId="433"/>
            <ac:spMk id="4" creationId="{4E1A2C7F-0555-5694-8920-04B25A9BF7CF}"/>
          </ac:spMkLst>
        </pc:spChg>
        <pc:spChg chg="del">
          <ac:chgData name="Trent Rogers" userId="4cc66fab-3277-4b55-ba72-8562cd86500e" providerId="ADAL" clId="{D336C965-10BD-4614-BA54-2E066EDEB63C}" dt="2023-06-18T10:44:32.284" v="1681" actId="478"/>
          <ac:spMkLst>
            <pc:docMk/>
            <pc:sldMk cId="784548081" sldId="433"/>
            <ac:spMk id="5" creationId="{D24996EE-77DD-4614-8B44-BECD42E970CF}"/>
          </ac:spMkLst>
        </pc:spChg>
        <pc:spChg chg="add mod">
          <ac:chgData name="Trent Rogers" userId="4cc66fab-3277-4b55-ba72-8562cd86500e" providerId="ADAL" clId="{D336C965-10BD-4614-BA54-2E066EDEB63C}" dt="2023-06-18T10:44:35.692" v="1683"/>
          <ac:spMkLst>
            <pc:docMk/>
            <pc:sldMk cId="784548081" sldId="433"/>
            <ac:spMk id="6" creationId="{EC94E5F5-A37C-2BF3-09EC-4D07254AA7C7}"/>
          </ac:spMkLst>
        </pc:spChg>
      </pc:sldChg>
      <pc:sldChg chg="addSp delSp modSp mod">
        <pc:chgData name="Trent Rogers" userId="4cc66fab-3277-4b55-ba72-8562cd86500e" providerId="ADAL" clId="{D336C965-10BD-4614-BA54-2E066EDEB63C}" dt="2023-06-18T10:43:58.310" v="1677" actId="14100"/>
        <pc:sldMkLst>
          <pc:docMk/>
          <pc:sldMk cId="1920377434" sldId="434"/>
        </pc:sldMkLst>
        <pc:spChg chg="mod">
          <ac:chgData name="Trent Rogers" userId="4cc66fab-3277-4b55-ba72-8562cd86500e" providerId="ADAL" clId="{D336C965-10BD-4614-BA54-2E066EDEB63C}" dt="2023-06-18T10:43:58.310" v="1677" actId="14100"/>
          <ac:spMkLst>
            <pc:docMk/>
            <pc:sldMk cId="1920377434" sldId="434"/>
            <ac:spMk id="3" creationId="{3B443A71-7C55-43A1-8288-54226DA23C95}"/>
          </ac:spMkLst>
        </pc:spChg>
        <pc:spChg chg="add del mod">
          <ac:chgData name="Trent Rogers" userId="4cc66fab-3277-4b55-ba72-8562cd86500e" providerId="ADAL" clId="{D336C965-10BD-4614-BA54-2E066EDEB63C}" dt="2023-06-18T10:43:50.882" v="1675" actId="478"/>
          <ac:spMkLst>
            <pc:docMk/>
            <pc:sldMk cId="1920377434" sldId="434"/>
            <ac:spMk id="4" creationId="{547BE751-510F-467B-9B63-25244E4281F5}"/>
          </ac:spMkLst>
        </pc:spChg>
        <pc:spChg chg="del">
          <ac:chgData name="Trent Rogers" userId="4cc66fab-3277-4b55-ba72-8562cd86500e" providerId="ADAL" clId="{D336C965-10BD-4614-BA54-2E066EDEB63C}" dt="2023-06-18T10:43:46.655" v="1674" actId="478"/>
          <ac:spMkLst>
            <pc:docMk/>
            <pc:sldMk cId="1920377434" sldId="434"/>
            <ac:spMk id="5" creationId="{D24996EE-77DD-4614-8B44-BECD42E970CF}"/>
          </ac:spMkLst>
        </pc:spChg>
        <pc:spChg chg="add mod">
          <ac:chgData name="Trent Rogers" userId="4cc66fab-3277-4b55-ba72-8562cd86500e" providerId="ADAL" clId="{D336C965-10BD-4614-BA54-2E066EDEB63C}" dt="2023-06-18T10:43:51.838" v="1676"/>
          <ac:spMkLst>
            <pc:docMk/>
            <pc:sldMk cId="1920377434" sldId="434"/>
            <ac:spMk id="6" creationId="{3EF0043D-896C-C9D5-1BC2-3A4B2657C38B}"/>
          </ac:spMkLst>
        </pc:spChg>
      </pc:sldChg>
      <pc:sldChg chg="addSp delSp modSp del mod setBg">
        <pc:chgData name="Trent Rogers" userId="4cc66fab-3277-4b55-ba72-8562cd86500e" providerId="ADAL" clId="{D336C965-10BD-4614-BA54-2E066EDEB63C}" dt="2023-06-18T10:48:00.320" v="1781" actId="47"/>
        <pc:sldMkLst>
          <pc:docMk/>
          <pc:sldMk cId="988873282" sldId="435"/>
        </pc:sldMkLst>
        <pc:spChg chg="add del">
          <ac:chgData name="Trent Rogers" userId="4cc66fab-3277-4b55-ba72-8562cd86500e" providerId="ADAL" clId="{D336C965-10BD-4614-BA54-2E066EDEB63C}" dt="2023-06-18T10:45:27.560" v="1698" actId="478"/>
          <ac:spMkLst>
            <pc:docMk/>
            <pc:sldMk cId="988873282" sldId="435"/>
            <ac:spMk id="2" creationId="{5A8E6E35-89B0-AB23-8085-4D355E39CADE}"/>
          </ac:spMkLst>
        </pc:spChg>
        <pc:spChg chg="add del mod">
          <ac:chgData name="Trent Rogers" userId="4cc66fab-3277-4b55-ba72-8562cd86500e" providerId="ADAL" clId="{D336C965-10BD-4614-BA54-2E066EDEB63C}" dt="2023-06-18T10:45:27.560" v="1698" actId="478"/>
          <ac:spMkLst>
            <pc:docMk/>
            <pc:sldMk cId="988873282" sldId="435"/>
            <ac:spMk id="5" creationId="{46230E8F-2936-976F-95A8-94A7B883EDCD}"/>
          </ac:spMkLst>
        </pc:spChg>
      </pc:sldChg>
      <pc:sldChg chg="del setBg">
        <pc:chgData name="Trent Rogers" userId="4cc66fab-3277-4b55-ba72-8562cd86500e" providerId="ADAL" clId="{D336C965-10BD-4614-BA54-2E066EDEB63C}" dt="2023-06-18T10:48:01.117" v="1782" actId="47"/>
        <pc:sldMkLst>
          <pc:docMk/>
          <pc:sldMk cId="1597073044" sldId="436"/>
        </pc:sldMkLst>
      </pc:sldChg>
      <pc:sldChg chg="modSp mod setBg">
        <pc:chgData name="Trent Rogers" userId="4cc66fab-3277-4b55-ba72-8562cd86500e" providerId="ADAL" clId="{D336C965-10BD-4614-BA54-2E066EDEB63C}" dt="2023-06-18T10:48:06.301" v="1783" actId="1076"/>
        <pc:sldMkLst>
          <pc:docMk/>
          <pc:sldMk cId="3911390919" sldId="437"/>
        </pc:sldMkLst>
        <pc:picChg chg="mod">
          <ac:chgData name="Trent Rogers" userId="4cc66fab-3277-4b55-ba72-8562cd86500e" providerId="ADAL" clId="{D336C965-10BD-4614-BA54-2E066EDEB63C}" dt="2023-06-18T10:48:06.301" v="1783" actId="1076"/>
          <ac:picMkLst>
            <pc:docMk/>
            <pc:sldMk cId="3911390919" sldId="437"/>
            <ac:picMk id="5" creationId="{216E6E80-AC3F-DEAA-5D11-DD6E58BB7703}"/>
          </ac:picMkLst>
        </pc:picChg>
      </pc:sldChg>
      <pc:sldChg chg="addSp delSp modSp mod delAnim modNotesTx">
        <pc:chgData name="Trent Rogers" userId="4cc66fab-3277-4b55-ba72-8562cd86500e" providerId="ADAL" clId="{D336C965-10BD-4614-BA54-2E066EDEB63C}" dt="2023-06-19T00:21:55.269" v="4691" actId="20577"/>
        <pc:sldMkLst>
          <pc:docMk/>
          <pc:sldMk cId="305360415" sldId="438"/>
        </pc:sldMkLst>
        <pc:spChg chg="del">
          <ac:chgData name="Trent Rogers" userId="4cc66fab-3277-4b55-ba72-8562cd86500e" providerId="ADAL" clId="{D336C965-10BD-4614-BA54-2E066EDEB63C}" dt="2023-06-18T23:59:05.320" v="2698" actId="478"/>
          <ac:spMkLst>
            <pc:docMk/>
            <pc:sldMk cId="305360415" sldId="438"/>
            <ac:spMk id="2" creationId="{00000000-0000-0000-0000-000000000000}"/>
          </ac:spMkLst>
        </pc:spChg>
        <pc:spChg chg="del">
          <ac:chgData name="Trent Rogers" userId="4cc66fab-3277-4b55-ba72-8562cd86500e" providerId="ADAL" clId="{D336C965-10BD-4614-BA54-2E066EDEB63C}" dt="2023-06-18T23:59:29.295" v="2708" actId="478"/>
          <ac:spMkLst>
            <pc:docMk/>
            <pc:sldMk cId="305360415" sldId="438"/>
            <ac:spMk id="3" creationId="{00000000-0000-0000-0000-000000000000}"/>
          </ac:spMkLst>
        </pc:spChg>
        <pc:spChg chg="add del mod">
          <ac:chgData name="Trent Rogers" userId="4cc66fab-3277-4b55-ba72-8562cd86500e" providerId="ADAL" clId="{D336C965-10BD-4614-BA54-2E066EDEB63C}" dt="2023-06-18T23:59:07.395" v="2699" actId="478"/>
          <ac:spMkLst>
            <pc:docMk/>
            <pc:sldMk cId="305360415" sldId="438"/>
            <ac:spMk id="5" creationId="{E01FFF99-A3F4-1517-C728-146E7F8DD7F5}"/>
          </ac:spMkLst>
        </pc:spChg>
        <pc:spChg chg="add del">
          <ac:chgData name="Trent Rogers" userId="4cc66fab-3277-4b55-ba72-8562cd86500e" providerId="ADAL" clId="{D336C965-10BD-4614-BA54-2E066EDEB63C}" dt="2023-06-18T23:59:10.217" v="2701" actId="22"/>
          <ac:spMkLst>
            <pc:docMk/>
            <pc:sldMk cId="305360415" sldId="438"/>
            <ac:spMk id="7" creationId="{5EB50EED-AA6E-E1C9-8AFA-520087BA66F2}"/>
          </ac:spMkLst>
        </pc:spChg>
        <pc:spChg chg="add del">
          <ac:chgData name="Trent Rogers" userId="4cc66fab-3277-4b55-ba72-8562cd86500e" providerId="ADAL" clId="{D336C965-10BD-4614-BA54-2E066EDEB63C}" dt="2023-06-18T23:59:16.091" v="2705" actId="22"/>
          <ac:spMkLst>
            <pc:docMk/>
            <pc:sldMk cId="305360415" sldId="438"/>
            <ac:spMk id="9" creationId="{063BDD8A-04F1-5601-CDE7-A7F2B47EAF01}"/>
          </ac:spMkLst>
        </pc:spChg>
        <pc:spChg chg="add del mod">
          <ac:chgData name="Trent Rogers" userId="4cc66fab-3277-4b55-ba72-8562cd86500e" providerId="ADAL" clId="{D336C965-10BD-4614-BA54-2E066EDEB63C}" dt="2023-06-18T23:59:31.158" v="2710" actId="478"/>
          <ac:spMkLst>
            <pc:docMk/>
            <pc:sldMk cId="305360415" sldId="438"/>
            <ac:spMk id="13" creationId="{1B855C87-B2E4-FBC3-DD86-737454DBB32B}"/>
          </ac:spMkLst>
        </pc:spChg>
        <pc:spChg chg="add mod">
          <ac:chgData name="Trent Rogers" userId="4cc66fab-3277-4b55-ba72-8562cd86500e" providerId="ADAL" clId="{D336C965-10BD-4614-BA54-2E066EDEB63C}" dt="2023-06-19T00:20:43.465" v="4407" actId="20577"/>
          <ac:spMkLst>
            <pc:docMk/>
            <pc:sldMk cId="305360415" sldId="438"/>
            <ac:spMk id="14" creationId="{8F8C5A02-5010-3573-6D2B-6436D736B351}"/>
          </ac:spMkLst>
        </pc:spChg>
        <pc:picChg chg="add mod">
          <ac:chgData name="Trent Rogers" userId="4cc66fab-3277-4b55-ba72-8562cd86500e" providerId="ADAL" clId="{D336C965-10BD-4614-BA54-2E066EDEB63C}" dt="2023-06-18T23:59:23.290" v="2707" actId="1076"/>
          <ac:picMkLst>
            <pc:docMk/>
            <pc:sldMk cId="305360415" sldId="438"/>
            <ac:picMk id="11" creationId="{C6790D38-67FE-3478-7C4C-E7018654201F}"/>
          </ac:picMkLst>
        </pc:picChg>
        <pc:picChg chg="add mod">
          <ac:chgData name="Trent Rogers" userId="4cc66fab-3277-4b55-ba72-8562cd86500e" providerId="ADAL" clId="{D336C965-10BD-4614-BA54-2E066EDEB63C}" dt="2023-06-19T00:01:35.690" v="2718" actId="1076"/>
          <ac:picMkLst>
            <pc:docMk/>
            <pc:sldMk cId="305360415" sldId="438"/>
            <ac:picMk id="1026" creationId="{A1FE1E72-5109-EC3D-3205-B1F3D64803BC}"/>
          </ac:picMkLst>
        </pc:picChg>
      </pc:sldChg>
      <pc:sldChg chg="add del setBg">
        <pc:chgData name="Trent Rogers" userId="4cc66fab-3277-4b55-ba72-8562cd86500e" providerId="ADAL" clId="{D336C965-10BD-4614-BA54-2E066EDEB63C}" dt="2023-06-09T17:31:39.866" v="24"/>
        <pc:sldMkLst>
          <pc:docMk/>
          <pc:sldMk cId="1299191268" sldId="442"/>
        </pc:sldMkLst>
      </pc:sldChg>
      <pc:sldChg chg="modSp add del mod">
        <pc:chgData name="Trent Rogers" userId="4cc66fab-3277-4b55-ba72-8562cd86500e" providerId="ADAL" clId="{D336C965-10BD-4614-BA54-2E066EDEB63C}" dt="2023-06-15T18:34:09.199" v="1448" actId="47"/>
        <pc:sldMkLst>
          <pc:docMk/>
          <pc:sldMk cId="3405888103" sldId="442"/>
        </pc:sldMkLst>
        <pc:spChg chg="mod">
          <ac:chgData name="Trent Rogers" userId="4cc66fab-3277-4b55-ba72-8562cd86500e" providerId="ADAL" clId="{D336C965-10BD-4614-BA54-2E066EDEB63C}" dt="2023-06-09T17:32:04.263" v="65" actId="1076"/>
          <ac:spMkLst>
            <pc:docMk/>
            <pc:sldMk cId="3405888103" sldId="442"/>
            <ac:spMk id="3" creationId="{1A3991BF-328A-FB51-188F-B944DF0296A1}"/>
          </ac:spMkLst>
        </pc:spChg>
      </pc:sldChg>
      <pc:sldChg chg="add del setBg">
        <pc:chgData name="Trent Rogers" userId="4cc66fab-3277-4b55-ba72-8562cd86500e" providerId="ADAL" clId="{D336C965-10BD-4614-BA54-2E066EDEB63C}" dt="2023-06-14T23:34:31.236" v="1276"/>
        <pc:sldMkLst>
          <pc:docMk/>
          <pc:sldMk cId="192880643" sldId="443"/>
        </pc:sldMkLst>
      </pc:sldChg>
      <pc:sldChg chg="modSp del mod">
        <pc:chgData name="Trent Rogers" userId="4cc66fab-3277-4b55-ba72-8562cd86500e" providerId="ADAL" clId="{D336C965-10BD-4614-BA54-2E066EDEB63C}" dt="2023-06-14T23:34:18.413" v="1274" actId="2696"/>
        <pc:sldMkLst>
          <pc:docMk/>
          <pc:sldMk cId="210609241" sldId="443"/>
        </pc:sldMkLst>
        <pc:spChg chg="mod">
          <ac:chgData name="Trent Rogers" userId="4cc66fab-3277-4b55-ba72-8562cd86500e" providerId="ADAL" clId="{D336C965-10BD-4614-BA54-2E066EDEB63C}" dt="2023-06-14T23:19:56.387" v="165" actId="20577"/>
          <ac:spMkLst>
            <pc:docMk/>
            <pc:sldMk cId="210609241" sldId="443"/>
            <ac:spMk id="2" creationId="{CDCB4ED0-0F77-861C-2436-A8F0E51724B0}"/>
          </ac:spMkLst>
        </pc:spChg>
      </pc:sldChg>
      <pc:sldChg chg="add">
        <pc:chgData name="Trent Rogers" userId="4cc66fab-3277-4b55-ba72-8562cd86500e" providerId="ADAL" clId="{D336C965-10BD-4614-BA54-2E066EDEB63C}" dt="2023-06-14T23:34:31.271" v="1277"/>
        <pc:sldMkLst>
          <pc:docMk/>
          <pc:sldMk cId="3027101109" sldId="443"/>
        </pc:sldMkLst>
      </pc:sldChg>
      <pc:sldChg chg="add">
        <pc:chgData name="Trent Rogers" userId="4cc66fab-3277-4b55-ba72-8562cd86500e" providerId="ADAL" clId="{D336C965-10BD-4614-BA54-2E066EDEB63C}" dt="2023-06-14T23:39:06.955" v="1435"/>
        <pc:sldMkLst>
          <pc:docMk/>
          <pc:sldMk cId="341002545" sldId="444"/>
        </pc:sldMkLst>
      </pc:sldChg>
      <pc:sldChg chg="add del setBg">
        <pc:chgData name="Trent Rogers" userId="4cc66fab-3277-4b55-ba72-8562cd86500e" providerId="ADAL" clId="{D336C965-10BD-4614-BA54-2E066EDEB63C}" dt="2023-06-14T23:39:06.927" v="1434"/>
        <pc:sldMkLst>
          <pc:docMk/>
          <pc:sldMk cId="943497997" sldId="444"/>
        </pc:sldMkLst>
      </pc:sldChg>
      <pc:sldChg chg="add del setBg">
        <pc:chgData name="Trent Rogers" userId="4cc66fab-3277-4b55-ba72-8562cd86500e" providerId="ADAL" clId="{D336C965-10BD-4614-BA54-2E066EDEB63C}" dt="2023-06-14T23:20:03.530" v="167"/>
        <pc:sldMkLst>
          <pc:docMk/>
          <pc:sldMk cId="3255166624" sldId="444"/>
        </pc:sldMkLst>
      </pc:sldChg>
      <pc:sldChg chg="modSp add del mod">
        <pc:chgData name="Trent Rogers" userId="4cc66fab-3277-4b55-ba72-8562cd86500e" providerId="ADAL" clId="{D336C965-10BD-4614-BA54-2E066EDEB63C}" dt="2023-06-14T23:38:38.368" v="1432" actId="2696"/>
        <pc:sldMkLst>
          <pc:docMk/>
          <pc:sldMk cId="3885203905" sldId="444"/>
        </pc:sldMkLst>
        <pc:spChg chg="mod">
          <ac:chgData name="Trent Rogers" userId="4cc66fab-3277-4b55-ba72-8562cd86500e" providerId="ADAL" clId="{D336C965-10BD-4614-BA54-2E066EDEB63C}" dt="2023-06-14T23:20:25.053" v="214" actId="14100"/>
          <ac:spMkLst>
            <pc:docMk/>
            <pc:sldMk cId="3885203905" sldId="444"/>
            <ac:spMk id="2" creationId="{CDCB4ED0-0F77-861C-2436-A8F0E51724B0}"/>
          </ac:spMkLst>
        </pc:spChg>
      </pc:sldChg>
      <pc:sldChg chg="add del setBg">
        <pc:chgData name="Trent Rogers" userId="4cc66fab-3277-4b55-ba72-8562cd86500e" providerId="ADAL" clId="{D336C965-10BD-4614-BA54-2E066EDEB63C}" dt="2023-06-14T23:20:32.241" v="216"/>
        <pc:sldMkLst>
          <pc:docMk/>
          <pc:sldMk cId="102666514" sldId="445"/>
        </pc:sldMkLst>
      </pc:sldChg>
      <pc:sldChg chg="add modNotesTx">
        <pc:chgData name="Trent Rogers" userId="4cc66fab-3277-4b55-ba72-8562cd86500e" providerId="ADAL" clId="{D336C965-10BD-4614-BA54-2E066EDEB63C}" dt="2023-06-19T12:26:30.247" v="7362" actId="20577"/>
        <pc:sldMkLst>
          <pc:docMk/>
          <pc:sldMk cId="207080433" sldId="445"/>
        </pc:sldMkLst>
      </pc:sldChg>
      <pc:sldChg chg="add del setBg">
        <pc:chgData name="Trent Rogers" userId="4cc66fab-3277-4b55-ba72-8562cd86500e" providerId="ADAL" clId="{D336C965-10BD-4614-BA54-2E066EDEB63C}" dt="2023-06-14T23:20:38.131" v="218"/>
        <pc:sldMkLst>
          <pc:docMk/>
          <pc:sldMk cId="879154525" sldId="445"/>
        </pc:sldMkLst>
      </pc:sldChg>
      <pc:sldChg chg="add del setBg">
        <pc:chgData name="Trent Rogers" userId="4cc66fab-3277-4b55-ba72-8562cd86500e" providerId="ADAL" clId="{D336C965-10BD-4614-BA54-2E066EDEB63C}" dt="2023-06-14T23:39:39.218" v="1438"/>
        <pc:sldMkLst>
          <pc:docMk/>
          <pc:sldMk cId="2315514030" sldId="445"/>
        </pc:sldMkLst>
      </pc:sldChg>
      <pc:sldChg chg="modSp add del mod">
        <pc:chgData name="Trent Rogers" userId="4cc66fab-3277-4b55-ba72-8562cd86500e" providerId="ADAL" clId="{D336C965-10BD-4614-BA54-2E066EDEB63C}" dt="2023-06-14T23:39:17.473" v="1436" actId="2696"/>
        <pc:sldMkLst>
          <pc:docMk/>
          <pc:sldMk cId="2606444518" sldId="445"/>
        </pc:sldMkLst>
        <pc:spChg chg="mod">
          <ac:chgData name="Trent Rogers" userId="4cc66fab-3277-4b55-ba72-8562cd86500e" providerId="ADAL" clId="{D336C965-10BD-4614-BA54-2E066EDEB63C}" dt="2023-06-14T23:21:09.183" v="249" actId="20577"/>
          <ac:spMkLst>
            <pc:docMk/>
            <pc:sldMk cId="2606444518" sldId="445"/>
            <ac:spMk id="2" creationId="{CDCB4ED0-0F77-861C-2436-A8F0E51724B0}"/>
          </ac:spMkLst>
        </pc:spChg>
      </pc:sldChg>
      <pc:sldChg chg="modSp add del mod">
        <pc:chgData name="Trent Rogers" userId="4cc66fab-3277-4b55-ba72-8562cd86500e" providerId="ADAL" clId="{D336C965-10BD-4614-BA54-2E066EDEB63C}" dt="2023-06-14T23:39:48.128" v="1440" actId="2696"/>
        <pc:sldMkLst>
          <pc:docMk/>
          <pc:sldMk cId="381306947" sldId="446"/>
        </pc:sldMkLst>
        <pc:spChg chg="mod">
          <ac:chgData name="Trent Rogers" userId="4cc66fab-3277-4b55-ba72-8562cd86500e" providerId="ADAL" clId="{D336C965-10BD-4614-BA54-2E066EDEB63C}" dt="2023-06-14T23:21:42.196" v="282" actId="20577"/>
          <ac:spMkLst>
            <pc:docMk/>
            <pc:sldMk cId="381306947" sldId="446"/>
            <ac:spMk id="2" creationId="{CDCB4ED0-0F77-861C-2436-A8F0E51724B0}"/>
          </ac:spMkLst>
        </pc:spChg>
      </pc:sldChg>
      <pc:sldChg chg="add">
        <pc:chgData name="Trent Rogers" userId="4cc66fab-3277-4b55-ba72-8562cd86500e" providerId="ADAL" clId="{D336C965-10BD-4614-BA54-2E066EDEB63C}" dt="2023-06-14T23:40:14.684" v="1443"/>
        <pc:sldMkLst>
          <pc:docMk/>
          <pc:sldMk cId="1227041822" sldId="446"/>
        </pc:sldMkLst>
      </pc:sldChg>
      <pc:sldChg chg="add del setBg">
        <pc:chgData name="Trent Rogers" userId="4cc66fab-3277-4b55-ba72-8562cd86500e" providerId="ADAL" clId="{D336C965-10BD-4614-BA54-2E066EDEB63C}" dt="2023-06-14T23:21:17.324" v="251"/>
        <pc:sldMkLst>
          <pc:docMk/>
          <pc:sldMk cId="1412134463" sldId="446"/>
        </pc:sldMkLst>
      </pc:sldChg>
      <pc:sldChg chg="add del setBg">
        <pc:chgData name="Trent Rogers" userId="4cc66fab-3277-4b55-ba72-8562cd86500e" providerId="ADAL" clId="{D336C965-10BD-4614-BA54-2E066EDEB63C}" dt="2023-06-14T23:40:14.642" v="1442"/>
        <pc:sldMkLst>
          <pc:docMk/>
          <pc:sldMk cId="1574443259" sldId="446"/>
        </pc:sldMkLst>
      </pc:sldChg>
      <pc:sldChg chg="add del setBg">
        <pc:chgData name="Trent Rogers" userId="4cc66fab-3277-4b55-ba72-8562cd86500e" providerId="ADAL" clId="{D336C965-10BD-4614-BA54-2E066EDEB63C}" dt="2023-06-14T23:40:41" v="1446"/>
        <pc:sldMkLst>
          <pc:docMk/>
          <pc:sldMk cId="1401583799" sldId="447"/>
        </pc:sldMkLst>
      </pc:sldChg>
      <pc:sldChg chg="add del setBg">
        <pc:chgData name="Trent Rogers" userId="4cc66fab-3277-4b55-ba72-8562cd86500e" providerId="ADAL" clId="{D336C965-10BD-4614-BA54-2E066EDEB63C}" dt="2023-06-14T23:21:34.273" v="254"/>
        <pc:sldMkLst>
          <pc:docMk/>
          <pc:sldMk cId="3828193761" sldId="447"/>
        </pc:sldMkLst>
      </pc:sldChg>
      <pc:sldChg chg="modSp add mod">
        <pc:chgData name="Trent Rogers" userId="4cc66fab-3277-4b55-ba72-8562cd86500e" providerId="ADAL" clId="{D336C965-10BD-4614-BA54-2E066EDEB63C}" dt="2023-06-19T18:09:27.772" v="7364" actId="20577"/>
        <pc:sldMkLst>
          <pc:docMk/>
          <pc:sldMk cId="4129581652" sldId="447"/>
        </pc:sldMkLst>
        <pc:spChg chg="mod">
          <ac:chgData name="Trent Rogers" userId="4cc66fab-3277-4b55-ba72-8562cd86500e" providerId="ADAL" clId="{D336C965-10BD-4614-BA54-2E066EDEB63C}" dt="2023-06-19T18:09:27.772" v="7364" actId="20577"/>
          <ac:spMkLst>
            <pc:docMk/>
            <pc:sldMk cId="4129581652" sldId="447"/>
            <ac:spMk id="2" creationId="{CDCB4ED0-0F77-861C-2436-A8F0E51724B0}"/>
          </ac:spMkLst>
        </pc:spChg>
      </pc:sldChg>
      <pc:sldChg chg="modSp add del mod">
        <pc:chgData name="Trent Rogers" userId="4cc66fab-3277-4b55-ba72-8562cd86500e" providerId="ADAL" clId="{D336C965-10BD-4614-BA54-2E066EDEB63C}" dt="2023-06-14T23:40:23.556" v="1444" actId="2696"/>
        <pc:sldMkLst>
          <pc:docMk/>
          <pc:sldMk cId="4229507543" sldId="447"/>
        </pc:sldMkLst>
        <pc:spChg chg="mod">
          <ac:chgData name="Trent Rogers" userId="4cc66fab-3277-4b55-ba72-8562cd86500e" providerId="ADAL" clId="{D336C965-10BD-4614-BA54-2E066EDEB63C}" dt="2023-06-14T23:21:56.389" v="310" actId="20577"/>
          <ac:spMkLst>
            <pc:docMk/>
            <pc:sldMk cId="4229507543" sldId="447"/>
            <ac:spMk id="2" creationId="{CDCB4ED0-0F77-861C-2436-A8F0E51724B0}"/>
          </ac:spMkLst>
        </pc:spChg>
      </pc:sldChg>
      <pc:sldChg chg="add del setBg">
        <pc:chgData name="Trent Rogers" userId="4cc66fab-3277-4b55-ba72-8562cd86500e" providerId="ADAL" clId="{D336C965-10BD-4614-BA54-2E066EDEB63C}" dt="2023-06-14T23:22:18.300" v="312"/>
        <pc:sldMkLst>
          <pc:docMk/>
          <pc:sldMk cId="893086458" sldId="448"/>
        </pc:sldMkLst>
      </pc:sldChg>
      <pc:sldChg chg="add del setBg">
        <pc:chgData name="Trent Rogers" userId="4cc66fab-3277-4b55-ba72-8562cd86500e" providerId="ADAL" clId="{D336C965-10BD-4614-BA54-2E066EDEB63C}" dt="2023-06-14T23:34:31.236" v="1276"/>
        <pc:sldMkLst>
          <pc:docMk/>
          <pc:sldMk cId="1586022903" sldId="448"/>
        </pc:sldMkLst>
      </pc:sldChg>
      <pc:sldChg chg="addSp delSp modSp add del mod">
        <pc:chgData name="Trent Rogers" userId="4cc66fab-3277-4b55-ba72-8562cd86500e" providerId="ADAL" clId="{D336C965-10BD-4614-BA54-2E066EDEB63C}" dt="2023-06-14T23:34:18.413" v="1274" actId="2696"/>
        <pc:sldMkLst>
          <pc:docMk/>
          <pc:sldMk cId="3227101457" sldId="448"/>
        </pc:sldMkLst>
        <pc:spChg chg="add del mod">
          <ac:chgData name="Trent Rogers" userId="4cc66fab-3277-4b55-ba72-8562cd86500e" providerId="ADAL" clId="{D336C965-10BD-4614-BA54-2E066EDEB63C}" dt="2023-06-14T23:25:28.653" v="548" actId="20577"/>
          <ac:spMkLst>
            <pc:docMk/>
            <pc:sldMk cId="3227101457" sldId="448"/>
            <ac:spMk id="2" creationId="{5EBEF6B1-CEC4-1D1B-BA91-53C26D6F1537}"/>
          </ac:spMkLst>
        </pc:spChg>
        <pc:spChg chg="del">
          <ac:chgData name="Trent Rogers" userId="4cc66fab-3277-4b55-ba72-8562cd86500e" providerId="ADAL" clId="{D336C965-10BD-4614-BA54-2E066EDEB63C}" dt="2023-06-14T23:22:50.451" v="314" actId="478"/>
          <ac:spMkLst>
            <pc:docMk/>
            <pc:sldMk cId="3227101457" sldId="448"/>
            <ac:spMk id="3" creationId="{1A3991BF-328A-FB51-188F-B944DF0296A1}"/>
          </ac:spMkLst>
        </pc:spChg>
      </pc:sldChg>
      <pc:sldChg chg="add">
        <pc:chgData name="Trent Rogers" userId="4cc66fab-3277-4b55-ba72-8562cd86500e" providerId="ADAL" clId="{D336C965-10BD-4614-BA54-2E066EDEB63C}" dt="2023-06-14T23:34:31.271" v="1277"/>
        <pc:sldMkLst>
          <pc:docMk/>
          <pc:sldMk cId="3809976102" sldId="448"/>
        </pc:sldMkLst>
      </pc:sldChg>
      <pc:sldChg chg="add del setBg">
        <pc:chgData name="Trent Rogers" userId="4cc66fab-3277-4b55-ba72-8562cd86500e" providerId="ADAL" clId="{D336C965-10BD-4614-BA54-2E066EDEB63C}" dt="2023-06-14T23:25:39.958" v="550"/>
        <pc:sldMkLst>
          <pc:docMk/>
          <pc:sldMk cId="404404815" sldId="449"/>
        </pc:sldMkLst>
      </pc:sldChg>
      <pc:sldChg chg="modSp add mod">
        <pc:chgData name="Trent Rogers" userId="4cc66fab-3277-4b55-ba72-8562cd86500e" providerId="ADAL" clId="{D336C965-10BD-4614-BA54-2E066EDEB63C}" dt="2023-06-15T18:38:36.879" v="1540" actId="20577"/>
        <pc:sldMkLst>
          <pc:docMk/>
          <pc:sldMk cId="768983405" sldId="449"/>
        </pc:sldMkLst>
        <pc:spChg chg="mod">
          <ac:chgData name="Trent Rogers" userId="4cc66fab-3277-4b55-ba72-8562cd86500e" providerId="ADAL" clId="{D336C965-10BD-4614-BA54-2E066EDEB63C}" dt="2023-06-15T18:38:36.879" v="1540" actId="20577"/>
          <ac:spMkLst>
            <pc:docMk/>
            <pc:sldMk cId="768983405" sldId="449"/>
            <ac:spMk id="2" creationId="{5EBEF6B1-CEC4-1D1B-BA91-53C26D6F1537}"/>
          </ac:spMkLst>
        </pc:spChg>
      </pc:sldChg>
      <pc:sldChg chg="add del setBg">
        <pc:chgData name="Trent Rogers" userId="4cc66fab-3277-4b55-ba72-8562cd86500e" providerId="ADAL" clId="{D336C965-10BD-4614-BA54-2E066EDEB63C}" dt="2023-06-14T23:39:06.927" v="1434"/>
        <pc:sldMkLst>
          <pc:docMk/>
          <pc:sldMk cId="1331851588" sldId="449"/>
        </pc:sldMkLst>
      </pc:sldChg>
      <pc:sldChg chg="modSp add del mod modNotesTx">
        <pc:chgData name="Trent Rogers" userId="4cc66fab-3277-4b55-ba72-8562cd86500e" providerId="ADAL" clId="{D336C965-10BD-4614-BA54-2E066EDEB63C}" dt="2023-06-14T23:38:38.368" v="1432" actId="2696"/>
        <pc:sldMkLst>
          <pc:docMk/>
          <pc:sldMk cId="2608872499" sldId="449"/>
        </pc:sldMkLst>
        <pc:spChg chg="mod">
          <ac:chgData name="Trent Rogers" userId="4cc66fab-3277-4b55-ba72-8562cd86500e" providerId="ADAL" clId="{D336C965-10BD-4614-BA54-2E066EDEB63C}" dt="2023-06-14T23:26:50.532" v="683" actId="20577"/>
          <ac:spMkLst>
            <pc:docMk/>
            <pc:sldMk cId="2608872499" sldId="449"/>
            <ac:spMk id="2" creationId="{5EBEF6B1-CEC4-1D1B-BA91-53C26D6F1537}"/>
          </ac:spMkLst>
        </pc:spChg>
      </pc:sldChg>
      <pc:sldChg chg="add del setBg">
        <pc:chgData name="Trent Rogers" userId="4cc66fab-3277-4b55-ba72-8562cd86500e" providerId="ADAL" clId="{D336C965-10BD-4614-BA54-2E066EDEB63C}" dt="2023-06-14T23:27:01.085" v="685"/>
        <pc:sldMkLst>
          <pc:docMk/>
          <pc:sldMk cId="665882929" sldId="450"/>
        </pc:sldMkLst>
      </pc:sldChg>
      <pc:sldChg chg="add">
        <pc:chgData name="Trent Rogers" userId="4cc66fab-3277-4b55-ba72-8562cd86500e" providerId="ADAL" clId="{D336C965-10BD-4614-BA54-2E066EDEB63C}" dt="2023-06-14T23:39:39.241" v="1439"/>
        <pc:sldMkLst>
          <pc:docMk/>
          <pc:sldMk cId="1460184550" sldId="450"/>
        </pc:sldMkLst>
      </pc:sldChg>
      <pc:sldChg chg="modSp add del mod">
        <pc:chgData name="Trent Rogers" userId="4cc66fab-3277-4b55-ba72-8562cd86500e" providerId="ADAL" clId="{D336C965-10BD-4614-BA54-2E066EDEB63C}" dt="2023-06-14T23:39:17.473" v="1436" actId="2696"/>
        <pc:sldMkLst>
          <pc:docMk/>
          <pc:sldMk cId="2476204235" sldId="450"/>
        </pc:sldMkLst>
        <pc:spChg chg="mod">
          <ac:chgData name="Trent Rogers" userId="4cc66fab-3277-4b55-ba72-8562cd86500e" providerId="ADAL" clId="{D336C965-10BD-4614-BA54-2E066EDEB63C}" dt="2023-06-14T23:29:37.590" v="884" actId="5793"/>
          <ac:spMkLst>
            <pc:docMk/>
            <pc:sldMk cId="2476204235" sldId="450"/>
            <ac:spMk id="2" creationId="{5EBEF6B1-CEC4-1D1B-BA91-53C26D6F1537}"/>
          </ac:spMkLst>
        </pc:spChg>
      </pc:sldChg>
      <pc:sldChg chg="add del setBg">
        <pc:chgData name="Trent Rogers" userId="4cc66fab-3277-4b55-ba72-8562cd86500e" providerId="ADAL" clId="{D336C965-10BD-4614-BA54-2E066EDEB63C}" dt="2023-06-14T23:39:39.218" v="1438"/>
        <pc:sldMkLst>
          <pc:docMk/>
          <pc:sldMk cId="3665144353" sldId="450"/>
        </pc:sldMkLst>
      </pc:sldChg>
      <pc:sldChg chg="add del setBg">
        <pc:chgData name="Trent Rogers" userId="4cc66fab-3277-4b55-ba72-8562cd86500e" providerId="ADAL" clId="{D336C965-10BD-4614-BA54-2E066EDEB63C}" dt="2023-06-14T23:40:14.642" v="1442"/>
        <pc:sldMkLst>
          <pc:docMk/>
          <pc:sldMk cId="497795413" sldId="451"/>
        </pc:sldMkLst>
      </pc:sldChg>
      <pc:sldChg chg="modSp add mod">
        <pc:chgData name="Trent Rogers" userId="4cc66fab-3277-4b55-ba72-8562cd86500e" providerId="ADAL" clId="{D336C965-10BD-4614-BA54-2E066EDEB63C}" dt="2023-06-19T01:17:46.073" v="5944" actId="14100"/>
        <pc:sldMkLst>
          <pc:docMk/>
          <pc:sldMk cId="1075143703" sldId="451"/>
        </pc:sldMkLst>
        <pc:spChg chg="mod">
          <ac:chgData name="Trent Rogers" userId="4cc66fab-3277-4b55-ba72-8562cd86500e" providerId="ADAL" clId="{D336C965-10BD-4614-BA54-2E066EDEB63C}" dt="2023-06-19T01:17:46.073" v="5944" actId="14100"/>
          <ac:spMkLst>
            <pc:docMk/>
            <pc:sldMk cId="1075143703" sldId="451"/>
            <ac:spMk id="2" creationId="{5EBEF6B1-CEC4-1D1B-BA91-53C26D6F1537}"/>
          </ac:spMkLst>
        </pc:spChg>
      </pc:sldChg>
      <pc:sldChg chg="add del setBg">
        <pc:chgData name="Trent Rogers" userId="4cc66fab-3277-4b55-ba72-8562cd86500e" providerId="ADAL" clId="{D336C965-10BD-4614-BA54-2E066EDEB63C}" dt="2023-06-14T23:29:46.739" v="886"/>
        <pc:sldMkLst>
          <pc:docMk/>
          <pc:sldMk cId="1700108858" sldId="451"/>
        </pc:sldMkLst>
      </pc:sldChg>
      <pc:sldChg chg="modSp add del mod">
        <pc:chgData name="Trent Rogers" userId="4cc66fab-3277-4b55-ba72-8562cd86500e" providerId="ADAL" clId="{D336C965-10BD-4614-BA54-2E066EDEB63C}" dt="2023-06-14T23:39:48.128" v="1440" actId="2696"/>
        <pc:sldMkLst>
          <pc:docMk/>
          <pc:sldMk cId="3820479945" sldId="451"/>
        </pc:sldMkLst>
        <pc:spChg chg="mod">
          <ac:chgData name="Trent Rogers" userId="4cc66fab-3277-4b55-ba72-8562cd86500e" providerId="ADAL" clId="{D336C965-10BD-4614-BA54-2E066EDEB63C}" dt="2023-06-14T23:30:29.334" v="1005" actId="20577"/>
          <ac:spMkLst>
            <pc:docMk/>
            <pc:sldMk cId="3820479945" sldId="451"/>
            <ac:spMk id="2" creationId="{5EBEF6B1-CEC4-1D1B-BA91-53C26D6F1537}"/>
          </ac:spMkLst>
        </pc:spChg>
      </pc:sldChg>
      <pc:sldChg chg="add del setBg">
        <pc:chgData name="Trent Rogers" userId="4cc66fab-3277-4b55-ba72-8562cd86500e" providerId="ADAL" clId="{D336C965-10BD-4614-BA54-2E066EDEB63C}" dt="2023-06-14T23:40:41" v="1446"/>
        <pc:sldMkLst>
          <pc:docMk/>
          <pc:sldMk cId="1187683998" sldId="452"/>
        </pc:sldMkLst>
      </pc:sldChg>
      <pc:sldChg chg="add del setBg">
        <pc:chgData name="Trent Rogers" userId="4cc66fab-3277-4b55-ba72-8562cd86500e" providerId="ADAL" clId="{D336C965-10BD-4614-BA54-2E066EDEB63C}" dt="2023-06-14T23:30:41.542" v="1007"/>
        <pc:sldMkLst>
          <pc:docMk/>
          <pc:sldMk cId="1475807649" sldId="452"/>
        </pc:sldMkLst>
      </pc:sldChg>
      <pc:sldChg chg="add">
        <pc:chgData name="Trent Rogers" userId="4cc66fab-3277-4b55-ba72-8562cd86500e" providerId="ADAL" clId="{D336C965-10BD-4614-BA54-2E066EDEB63C}" dt="2023-06-14T23:40:41.029" v="1447"/>
        <pc:sldMkLst>
          <pc:docMk/>
          <pc:sldMk cId="2937032274" sldId="452"/>
        </pc:sldMkLst>
      </pc:sldChg>
      <pc:sldChg chg="modSp add del mod">
        <pc:chgData name="Trent Rogers" userId="4cc66fab-3277-4b55-ba72-8562cd86500e" providerId="ADAL" clId="{D336C965-10BD-4614-BA54-2E066EDEB63C}" dt="2023-06-14T23:40:23.556" v="1444" actId="2696"/>
        <pc:sldMkLst>
          <pc:docMk/>
          <pc:sldMk cId="4161194689" sldId="452"/>
        </pc:sldMkLst>
        <pc:spChg chg="mod">
          <ac:chgData name="Trent Rogers" userId="4cc66fab-3277-4b55-ba72-8562cd86500e" providerId="ADAL" clId="{D336C965-10BD-4614-BA54-2E066EDEB63C}" dt="2023-06-14T23:32:13.682" v="1273" actId="1076"/>
          <ac:spMkLst>
            <pc:docMk/>
            <pc:sldMk cId="4161194689" sldId="452"/>
            <ac:spMk id="2" creationId="{5EBEF6B1-CEC4-1D1B-BA91-53C26D6F1537}"/>
          </ac:spMkLst>
        </pc:spChg>
      </pc:sldChg>
      <pc:sldChg chg="modSp add mod modAnim">
        <pc:chgData name="Trent Rogers" userId="4cc66fab-3277-4b55-ba72-8562cd86500e" providerId="ADAL" clId="{D336C965-10BD-4614-BA54-2E066EDEB63C}" dt="2023-06-19T01:12:06.747" v="5764" actId="313"/>
        <pc:sldMkLst>
          <pc:docMk/>
          <pc:sldMk cId="9876794" sldId="456"/>
        </pc:sldMkLst>
        <pc:spChg chg="mod">
          <ac:chgData name="Trent Rogers" userId="4cc66fab-3277-4b55-ba72-8562cd86500e" providerId="ADAL" clId="{D336C965-10BD-4614-BA54-2E066EDEB63C}" dt="2023-06-19T01:12:06.747" v="5764" actId="313"/>
          <ac:spMkLst>
            <pc:docMk/>
            <pc:sldMk cId="9876794" sldId="456"/>
            <ac:spMk id="3" creationId="{3B443A71-7C55-43A1-8288-54226DA23C95}"/>
          </ac:spMkLst>
        </pc:spChg>
      </pc:sldChg>
      <pc:sldChg chg="modSp add mod modAnim">
        <pc:chgData name="Trent Rogers" userId="4cc66fab-3277-4b55-ba72-8562cd86500e" providerId="ADAL" clId="{D336C965-10BD-4614-BA54-2E066EDEB63C}" dt="2023-06-18T10:47:25.848" v="1780" actId="27636"/>
        <pc:sldMkLst>
          <pc:docMk/>
          <pc:sldMk cId="2293189466" sldId="457"/>
        </pc:sldMkLst>
        <pc:spChg chg="mod">
          <ac:chgData name="Trent Rogers" userId="4cc66fab-3277-4b55-ba72-8562cd86500e" providerId="ADAL" clId="{D336C965-10BD-4614-BA54-2E066EDEB63C}" dt="2023-06-18T10:47:25.848" v="1780" actId="27636"/>
          <ac:spMkLst>
            <pc:docMk/>
            <pc:sldMk cId="2293189466" sldId="457"/>
            <ac:spMk id="3" creationId="{3B443A71-7C55-43A1-8288-54226DA23C95}"/>
          </ac:spMkLst>
        </pc:spChg>
      </pc:sldChg>
      <pc:sldChg chg="add">
        <pc:chgData name="Trent Rogers" userId="4cc66fab-3277-4b55-ba72-8562cd86500e" providerId="ADAL" clId="{D336C965-10BD-4614-BA54-2E066EDEB63C}" dt="2023-06-18T10:49:00.546" v="1788"/>
        <pc:sldMkLst>
          <pc:docMk/>
          <pc:sldMk cId="164595727" sldId="458"/>
        </pc:sldMkLst>
      </pc:sldChg>
      <pc:sldChg chg="add del">
        <pc:chgData name="Trent Rogers" userId="4cc66fab-3277-4b55-ba72-8562cd86500e" providerId="ADAL" clId="{D336C965-10BD-4614-BA54-2E066EDEB63C}" dt="2023-06-18T10:49:00.540" v="1787"/>
        <pc:sldMkLst>
          <pc:docMk/>
          <pc:sldMk cId="3093247287" sldId="458"/>
        </pc:sldMkLst>
      </pc:sldChg>
      <pc:sldChg chg="modSp add modAnim">
        <pc:chgData name="Trent Rogers" userId="4cc66fab-3277-4b55-ba72-8562cd86500e" providerId="ADAL" clId="{D336C965-10BD-4614-BA54-2E066EDEB63C}" dt="2023-06-19T01:16:25.247" v="5878" actId="313"/>
        <pc:sldMkLst>
          <pc:docMk/>
          <pc:sldMk cId="809095844" sldId="459"/>
        </pc:sldMkLst>
        <pc:spChg chg="mod">
          <ac:chgData name="Trent Rogers" userId="4cc66fab-3277-4b55-ba72-8562cd86500e" providerId="ADAL" clId="{D336C965-10BD-4614-BA54-2E066EDEB63C}" dt="2023-06-19T01:16:25.247" v="5878" actId="313"/>
          <ac:spMkLst>
            <pc:docMk/>
            <pc:sldMk cId="809095844" sldId="459"/>
            <ac:spMk id="3" creationId="{3B443A71-7C55-43A1-8288-54226DA23C95}"/>
          </ac:spMkLst>
        </pc:spChg>
      </pc:sldChg>
      <pc:sldChg chg="addSp delSp modSp add mod delAnim modNotesTx">
        <pc:chgData name="Trent Rogers" userId="4cc66fab-3277-4b55-ba72-8562cd86500e" providerId="ADAL" clId="{D336C965-10BD-4614-BA54-2E066EDEB63C}" dt="2023-06-18T10:57:10.842" v="2078" actId="5793"/>
        <pc:sldMkLst>
          <pc:docMk/>
          <pc:sldMk cId="2507986604" sldId="460"/>
        </pc:sldMkLst>
        <pc:spChg chg="del">
          <ac:chgData name="Trent Rogers" userId="4cc66fab-3277-4b55-ba72-8562cd86500e" providerId="ADAL" clId="{D336C965-10BD-4614-BA54-2E066EDEB63C}" dt="2023-06-18T10:51:38.585" v="1968" actId="478"/>
          <ac:spMkLst>
            <pc:docMk/>
            <pc:sldMk cId="2507986604" sldId="460"/>
            <ac:spMk id="3" creationId="{3B443A71-7C55-43A1-8288-54226DA23C95}"/>
          </ac:spMkLst>
        </pc:spChg>
        <pc:spChg chg="add del mod">
          <ac:chgData name="Trent Rogers" userId="4cc66fab-3277-4b55-ba72-8562cd86500e" providerId="ADAL" clId="{D336C965-10BD-4614-BA54-2E066EDEB63C}" dt="2023-06-18T10:51:40.922" v="1969" actId="478"/>
          <ac:spMkLst>
            <pc:docMk/>
            <pc:sldMk cId="2507986604" sldId="460"/>
            <ac:spMk id="4" creationId="{A09AECF6-7EA4-A185-7279-F0C9EAEBB117}"/>
          </ac:spMkLst>
        </pc:spChg>
        <pc:spChg chg="del mod">
          <ac:chgData name="Trent Rogers" userId="4cc66fab-3277-4b55-ba72-8562cd86500e" providerId="ADAL" clId="{D336C965-10BD-4614-BA54-2E066EDEB63C}" dt="2023-06-18T10:56:05.375" v="1989" actId="478"/>
          <ac:spMkLst>
            <pc:docMk/>
            <pc:sldMk cId="2507986604" sldId="460"/>
            <ac:spMk id="6" creationId="{3EF0043D-896C-C9D5-1BC2-3A4B2657C38B}"/>
          </ac:spMkLst>
        </pc:spChg>
        <pc:spChg chg="add del mod">
          <ac:chgData name="Trent Rogers" userId="4cc66fab-3277-4b55-ba72-8562cd86500e" providerId="ADAL" clId="{D336C965-10BD-4614-BA54-2E066EDEB63C}" dt="2023-06-18T10:56:08.880" v="1990" actId="478"/>
          <ac:spMkLst>
            <pc:docMk/>
            <pc:sldMk cId="2507986604" sldId="460"/>
            <ac:spMk id="11" creationId="{D2769E7D-5752-ED8B-CD6F-F92D98CA8DB0}"/>
          </ac:spMkLst>
        </pc:spChg>
        <pc:picChg chg="add del mod modCrop">
          <ac:chgData name="Trent Rogers" userId="4cc66fab-3277-4b55-ba72-8562cd86500e" providerId="ADAL" clId="{D336C965-10BD-4614-BA54-2E066EDEB63C}" dt="2023-06-18T10:54:33.968" v="1974" actId="478"/>
          <ac:picMkLst>
            <pc:docMk/>
            <pc:sldMk cId="2507986604" sldId="460"/>
            <ac:picMk id="7" creationId="{938E511A-8030-50C2-E9F1-5C0AB86FBF7D}"/>
          </ac:picMkLst>
        </pc:picChg>
        <pc:picChg chg="add del mod">
          <ac:chgData name="Trent Rogers" userId="4cc66fab-3277-4b55-ba72-8562cd86500e" providerId="ADAL" clId="{D336C965-10BD-4614-BA54-2E066EDEB63C}" dt="2023-06-18T10:56:01.258" v="1987" actId="478"/>
          <ac:picMkLst>
            <pc:docMk/>
            <pc:sldMk cId="2507986604" sldId="460"/>
            <ac:picMk id="9" creationId="{8F1BCE4E-A89F-07C3-2D67-2902B0029054}"/>
          </ac:picMkLst>
        </pc:picChg>
        <pc:picChg chg="add mod modCrop">
          <ac:chgData name="Trent Rogers" userId="4cc66fab-3277-4b55-ba72-8562cd86500e" providerId="ADAL" clId="{D336C965-10BD-4614-BA54-2E066EDEB63C}" dt="2023-06-18T10:56:51.305" v="2000" actId="14100"/>
          <ac:picMkLst>
            <pc:docMk/>
            <pc:sldMk cId="2507986604" sldId="460"/>
            <ac:picMk id="13" creationId="{124E9CAF-52E4-5345-DD85-45912F563DDF}"/>
          </ac:picMkLst>
        </pc:picChg>
      </pc:sldChg>
      <pc:sldChg chg="addSp delSp modSp add mod ord modNotesTx">
        <pc:chgData name="Trent Rogers" userId="4cc66fab-3277-4b55-ba72-8562cd86500e" providerId="ADAL" clId="{D336C965-10BD-4614-BA54-2E066EDEB63C}" dt="2023-06-18T11:05:11.892" v="2605" actId="1076"/>
        <pc:sldMkLst>
          <pc:docMk/>
          <pc:sldMk cId="2609535333" sldId="461"/>
        </pc:sldMkLst>
        <pc:spChg chg="add del mod">
          <ac:chgData name="Trent Rogers" userId="4cc66fab-3277-4b55-ba72-8562cd86500e" providerId="ADAL" clId="{D336C965-10BD-4614-BA54-2E066EDEB63C}" dt="2023-06-18T10:55:40.749" v="1981" actId="478"/>
          <ac:spMkLst>
            <pc:docMk/>
            <pc:sldMk cId="2609535333" sldId="461"/>
            <ac:spMk id="3" creationId="{938691D9-6CA5-9854-C856-8C6D89C9CF3D}"/>
          </ac:spMkLst>
        </pc:spChg>
        <pc:spChg chg="del">
          <ac:chgData name="Trent Rogers" userId="4cc66fab-3277-4b55-ba72-8562cd86500e" providerId="ADAL" clId="{D336C965-10BD-4614-BA54-2E066EDEB63C}" dt="2023-06-18T10:55:37.647" v="1980" actId="478"/>
          <ac:spMkLst>
            <pc:docMk/>
            <pc:sldMk cId="2609535333" sldId="461"/>
            <ac:spMk id="6" creationId="{3EF0043D-896C-C9D5-1BC2-3A4B2657C38B}"/>
          </ac:spMkLst>
        </pc:spChg>
        <pc:spChg chg="add mod">
          <ac:chgData name="Trent Rogers" userId="4cc66fab-3277-4b55-ba72-8562cd86500e" providerId="ADAL" clId="{D336C965-10BD-4614-BA54-2E066EDEB63C}" dt="2023-06-18T11:05:07.744" v="2604" actId="1076"/>
          <ac:spMkLst>
            <pc:docMk/>
            <pc:sldMk cId="2609535333" sldId="461"/>
            <ac:spMk id="8" creationId="{E92024C1-E56A-85E4-9D4F-1452B4E0237D}"/>
          </ac:spMkLst>
        </pc:spChg>
        <pc:picChg chg="add mod modCrop">
          <ac:chgData name="Trent Rogers" userId="4cc66fab-3277-4b55-ba72-8562cd86500e" providerId="ADAL" clId="{D336C965-10BD-4614-BA54-2E066EDEB63C}" dt="2023-06-18T11:05:11.892" v="2605" actId="1076"/>
          <ac:picMkLst>
            <pc:docMk/>
            <pc:sldMk cId="2609535333" sldId="461"/>
            <ac:picMk id="5" creationId="{24E4306B-95AE-D877-1746-A7266548E1D9}"/>
          </ac:picMkLst>
        </pc:picChg>
        <pc:picChg chg="del mod modCrop">
          <ac:chgData name="Trent Rogers" userId="4cc66fab-3277-4b55-ba72-8562cd86500e" providerId="ADAL" clId="{D336C965-10BD-4614-BA54-2E066EDEB63C}" dt="2023-06-18T10:59:24.380" v="2080" actId="478"/>
          <ac:picMkLst>
            <pc:docMk/>
            <pc:sldMk cId="2609535333" sldId="461"/>
            <ac:picMk id="9" creationId="{8F1BCE4E-A89F-07C3-2D67-2902B0029054}"/>
          </ac:picMkLst>
        </pc:picChg>
      </pc:sldChg>
      <pc:sldChg chg="modSp new del mod">
        <pc:chgData name="Trent Rogers" userId="4cc66fab-3277-4b55-ba72-8562cd86500e" providerId="ADAL" clId="{D336C965-10BD-4614-BA54-2E066EDEB63C}" dt="2023-06-19T01:26:18.654" v="6226" actId="47"/>
        <pc:sldMkLst>
          <pc:docMk/>
          <pc:sldMk cId="150852422" sldId="462"/>
        </pc:sldMkLst>
        <pc:spChg chg="mod">
          <ac:chgData name="Trent Rogers" userId="4cc66fab-3277-4b55-ba72-8562cd86500e" providerId="ADAL" clId="{D336C965-10BD-4614-BA54-2E066EDEB63C}" dt="2023-06-18T11:06:17.492" v="2692" actId="20577"/>
          <ac:spMkLst>
            <pc:docMk/>
            <pc:sldMk cId="150852422" sldId="462"/>
            <ac:spMk id="3" creationId="{7EF361D9-FF11-F940-BF4D-0CDE593672B1}"/>
          </ac:spMkLst>
        </pc:spChg>
      </pc:sldChg>
      <pc:sldChg chg="add del">
        <pc:chgData name="Trent Rogers" userId="4cc66fab-3277-4b55-ba72-8562cd86500e" providerId="ADAL" clId="{D336C965-10BD-4614-BA54-2E066EDEB63C}" dt="2023-06-19T01:17:49" v="5945" actId="47"/>
        <pc:sldMkLst>
          <pc:docMk/>
          <pc:sldMk cId="425010869" sldId="463"/>
        </pc:sldMkLst>
      </pc:sldChg>
      <pc:sldChg chg="add del">
        <pc:chgData name="Trent Rogers" userId="4cc66fab-3277-4b55-ba72-8562cd86500e" providerId="ADAL" clId="{D336C965-10BD-4614-BA54-2E066EDEB63C}" dt="2023-06-18T23:58:51.506" v="2696"/>
        <pc:sldMkLst>
          <pc:docMk/>
          <pc:sldMk cId="835538798" sldId="463"/>
        </pc:sldMkLst>
      </pc:sldChg>
      <pc:sldChg chg="new del">
        <pc:chgData name="Trent Rogers" userId="4cc66fab-3277-4b55-ba72-8562cd86500e" providerId="ADAL" clId="{D336C965-10BD-4614-BA54-2E066EDEB63C}" dt="2023-06-18T23:58:41.946" v="2694" actId="680"/>
        <pc:sldMkLst>
          <pc:docMk/>
          <pc:sldMk cId="1407326692" sldId="463"/>
        </pc:sldMkLst>
      </pc:sldChg>
      <pc:sldChg chg="modSp add mod">
        <pc:chgData name="Trent Rogers" userId="4cc66fab-3277-4b55-ba72-8562cd86500e" providerId="ADAL" clId="{D336C965-10BD-4614-BA54-2E066EDEB63C}" dt="2023-06-19T00:09:31.429" v="3251" actId="14100"/>
        <pc:sldMkLst>
          <pc:docMk/>
          <pc:sldMk cId="100570679" sldId="464"/>
        </pc:sldMkLst>
        <pc:spChg chg="mod">
          <ac:chgData name="Trent Rogers" userId="4cc66fab-3277-4b55-ba72-8562cd86500e" providerId="ADAL" clId="{D336C965-10BD-4614-BA54-2E066EDEB63C}" dt="2023-06-19T00:09:26.676" v="3249" actId="1076"/>
          <ac:spMkLst>
            <pc:docMk/>
            <pc:sldMk cId="100570679" sldId="464"/>
            <ac:spMk id="14" creationId="{8F8C5A02-5010-3573-6D2B-6436D736B351}"/>
          </ac:spMkLst>
        </pc:spChg>
        <pc:picChg chg="mod">
          <ac:chgData name="Trent Rogers" userId="4cc66fab-3277-4b55-ba72-8562cd86500e" providerId="ADAL" clId="{D336C965-10BD-4614-BA54-2E066EDEB63C}" dt="2023-06-19T00:09:22.459" v="3248" actId="1076"/>
          <ac:picMkLst>
            <pc:docMk/>
            <pc:sldMk cId="100570679" sldId="464"/>
            <ac:picMk id="11" creationId="{C6790D38-67FE-3478-7C4C-E7018654201F}"/>
          </ac:picMkLst>
        </pc:picChg>
        <pc:picChg chg="mod">
          <ac:chgData name="Trent Rogers" userId="4cc66fab-3277-4b55-ba72-8562cd86500e" providerId="ADAL" clId="{D336C965-10BD-4614-BA54-2E066EDEB63C}" dt="2023-06-19T00:09:31.429" v="3251" actId="14100"/>
          <ac:picMkLst>
            <pc:docMk/>
            <pc:sldMk cId="100570679" sldId="464"/>
            <ac:picMk id="1026" creationId="{A1FE1E72-5109-EC3D-3205-B1F3D64803BC}"/>
          </ac:picMkLst>
        </pc:picChg>
      </pc:sldChg>
      <pc:sldChg chg="addSp delSp modSp add mod modNotesTx">
        <pc:chgData name="Trent Rogers" userId="4cc66fab-3277-4b55-ba72-8562cd86500e" providerId="ADAL" clId="{D336C965-10BD-4614-BA54-2E066EDEB63C}" dt="2023-06-19T00:18:42.845" v="4052" actId="5793"/>
        <pc:sldMkLst>
          <pc:docMk/>
          <pc:sldMk cId="814035828" sldId="465"/>
        </pc:sldMkLst>
        <pc:spChg chg="mod">
          <ac:chgData name="Trent Rogers" userId="4cc66fab-3277-4b55-ba72-8562cd86500e" providerId="ADAL" clId="{D336C965-10BD-4614-BA54-2E066EDEB63C}" dt="2023-06-19T00:18:42.845" v="4052" actId="5793"/>
          <ac:spMkLst>
            <pc:docMk/>
            <pc:sldMk cId="814035828" sldId="465"/>
            <ac:spMk id="14" creationId="{8F8C5A02-5010-3573-6D2B-6436D736B351}"/>
          </ac:spMkLst>
        </pc:spChg>
        <pc:picChg chg="add del">
          <ac:chgData name="Trent Rogers" userId="4cc66fab-3277-4b55-ba72-8562cd86500e" providerId="ADAL" clId="{D336C965-10BD-4614-BA54-2E066EDEB63C}" dt="2023-06-19T00:10:18.723" v="3256" actId="478"/>
          <ac:picMkLst>
            <pc:docMk/>
            <pc:sldMk cId="814035828" sldId="465"/>
            <ac:picMk id="1026" creationId="{A1FE1E72-5109-EC3D-3205-B1F3D64803BC}"/>
          </ac:picMkLst>
        </pc:picChg>
      </pc:sldChg>
      <pc:sldChg chg="add del">
        <pc:chgData name="Trent Rogers" userId="4cc66fab-3277-4b55-ba72-8562cd86500e" providerId="ADAL" clId="{D336C965-10BD-4614-BA54-2E066EDEB63C}" dt="2023-06-19T00:10:12.049" v="3253"/>
        <pc:sldMkLst>
          <pc:docMk/>
          <pc:sldMk cId="2716050891" sldId="465"/>
        </pc:sldMkLst>
      </pc:sldChg>
      <pc:sldChg chg="modSp add mod">
        <pc:chgData name="Trent Rogers" userId="4cc66fab-3277-4b55-ba72-8562cd86500e" providerId="ADAL" clId="{D336C965-10BD-4614-BA54-2E066EDEB63C}" dt="2023-06-19T00:36:26.685" v="5704" actId="1076"/>
        <pc:sldMkLst>
          <pc:docMk/>
          <pc:sldMk cId="1769090055" sldId="466"/>
        </pc:sldMkLst>
        <pc:spChg chg="mod">
          <ac:chgData name="Trent Rogers" userId="4cc66fab-3277-4b55-ba72-8562cd86500e" providerId="ADAL" clId="{D336C965-10BD-4614-BA54-2E066EDEB63C}" dt="2023-06-19T00:36:24.778" v="5703" actId="1076"/>
          <ac:spMkLst>
            <pc:docMk/>
            <pc:sldMk cId="1769090055" sldId="466"/>
            <ac:spMk id="14" creationId="{8F8C5A02-5010-3573-6D2B-6436D736B351}"/>
          </ac:spMkLst>
        </pc:spChg>
        <pc:picChg chg="mod">
          <ac:chgData name="Trent Rogers" userId="4cc66fab-3277-4b55-ba72-8562cd86500e" providerId="ADAL" clId="{D336C965-10BD-4614-BA54-2E066EDEB63C}" dt="2023-06-19T00:36:26.685" v="5704" actId="1076"/>
          <ac:picMkLst>
            <pc:docMk/>
            <pc:sldMk cId="1769090055" sldId="466"/>
            <ac:picMk id="1026" creationId="{A1FE1E72-5109-EC3D-3205-B1F3D64803BC}"/>
          </ac:picMkLst>
        </pc:picChg>
      </pc:sldChg>
      <pc:sldChg chg="addSp delSp modSp add modAnim modNotesTx">
        <pc:chgData name="Trent Rogers" userId="4cc66fab-3277-4b55-ba72-8562cd86500e" providerId="ADAL" clId="{D336C965-10BD-4614-BA54-2E066EDEB63C}" dt="2023-06-19T01:09:36.248" v="5758" actId="1076"/>
        <pc:sldMkLst>
          <pc:docMk/>
          <pc:sldMk cId="2796907180" sldId="467"/>
        </pc:sldMkLst>
        <pc:picChg chg="del">
          <ac:chgData name="Trent Rogers" userId="4cc66fab-3277-4b55-ba72-8562cd86500e" providerId="ADAL" clId="{D336C965-10BD-4614-BA54-2E066EDEB63C}" dt="2023-06-19T01:09:27.421" v="5754" actId="478"/>
          <ac:picMkLst>
            <pc:docMk/>
            <pc:sldMk cId="2796907180" sldId="467"/>
            <ac:picMk id="2" creationId="{48E6C8E9-35B4-6CD6-70AD-5558925F8C4D}"/>
          </ac:picMkLst>
        </pc:picChg>
        <pc:picChg chg="add mod">
          <ac:chgData name="Trent Rogers" userId="4cc66fab-3277-4b55-ba72-8562cd86500e" providerId="ADAL" clId="{D336C965-10BD-4614-BA54-2E066EDEB63C}" dt="2023-06-19T01:09:36.248" v="5758" actId="1076"/>
          <ac:picMkLst>
            <pc:docMk/>
            <pc:sldMk cId="2796907180" sldId="467"/>
            <ac:picMk id="4" creationId="{B84DFF26-30D9-0C45-10C4-93794012AF96}"/>
          </ac:picMkLst>
        </pc:picChg>
      </pc:sldChg>
      <pc:sldChg chg="add del">
        <pc:chgData name="Trent Rogers" userId="4cc66fab-3277-4b55-ba72-8562cd86500e" providerId="ADAL" clId="{D336C965-10BD-4614-BA54-2E066EDEB63C}" dt="2023-06-19T01:11:30.720" v="5760" actId="47"/>
        <pc:sldMkLst>
          <pc:docMk/>
          <pc:sldMk cId="2755099470" sldId="468"/>
        </pc:sldMkLst>
      </pc:sldChg>
      <pc:sldChg chg="add">
        <pc:chgData name="Trent Rogers" userId="4cc66fab-3277-4b55-ba72-8562cd86500e" providerId="ADAL" clId="{D336C965-10BD-4614-BA54-2E066EDEB63C}" dt="2023-06-19T01:10:21.485" v="5759"/>
        <pc:sldMkLst>
          <pc:docMk/>
          <pc:sldMk cId="2213661966" sldId="469"/>
        </pc:sldMkLst>
      </pc:sldChg>
      <pc:sldChg chg="addSp delSp modSp add mod">
        <pc:chgData name="Trent Rogers" userId="4cc66fab-3277-4b55-ba72-8562cd86500e" providerId="ADAL" clId="{D336C965-10BD-4614-BA54-2E066EDEB63C}" dt="2023-06-19T01:18:35.737" v="5953"/>
        <pc:sldMkLst>
          <pc:docMk/>
          <pc:sldMk cId="432534223" sldId="470"/>
        </pc:sldMkLst>
        <pc:grpChg chg="del mod">
          <ac:chgData name="Trent Rogers" userId="4cc66fab-3277-4b55-ba72-8562cd86500e" providerId="ADAL" clId="{D336C965-10BD-4614-BA54-2E066EDEB63C}" dt="2023-06-19T01:18:35.737" v="5953"/>
          <ac:grpSpMkLst>
            <pc:docMk/>
            <pc:sldMk cId="432534223" sldId="470"/>
            <ac:grpSpMk id="5" creationId="{81E7E946-BA45-271C-FDBD-9113A1B93439}"/>
          </ac:grpSpMkLst>
        </pc:grpChg>
        <pc:grpChg chg="mod">
          <ac:chgData name="Trent Rogers" userId="4cc66fab-3277-4b55-ba72-8562cd86500e" providerId="ADAL" clId="{D336C965-10BD-4614-BA54-2E066EDEB63C}" dt="2023-06-19T01:18:35.737" v="5953"/>
          <ac:grpSpMkLst>
            <pc:docMk/>
            <pc:sldMk cId="432534223" sldId="470"/>
            <ac:grpSpMk id="7" creationId="{F02CCB45-7FE5-34DE-A8CB-22D66B68C461}"/>
          </ac:grpSpMkLst>
        </pc:grpChg>
        <pc:inkChg chg="add del">
          <ac:chgData name="Trent Rogers" userId="4cc66fab-3277-4b55-ba72-8562cd86500e" providerId="ADAL" clId="{D336C965-10BD-4614-BA54-2E066EDEB63C}" dt="2023-06-19T01:18:28.384" v="5948" actId="9405"/>
          <ac:inkMkLst>
            <pc:docMk/>
            <pc:sldMk cId="432534223" sldId="470"/>
            <ac:inkMk id="2" creationId="{75F122CF-D848-09C7-6A3B-A26B27742A5E}"/>
          </ac:inkMkLst>
        </pc:inkChg>
        <pc:inkChg chg="add mod">
          <ac:chgData name="Trent Rogers" userId="4cc66fab-3277-4b55-ba72-8562cd86500e" providerId="ADAL" clId="{D336C965-10BD-4614-BA54-2E066EDEB63C}" dt="2023-06-19T01:18:35.737" v="5953"/>
          <ac:inkMkLst>
            <pc:docMk/>
            <pc:sldMk cId="432534223" sldId="470"/>
            <ac:inkMk id="3" creationId="{5C7689AE-D059-A287-7FEF-74F0F4502029}"/>
          </ac:inkMkLst>
        </pc:inkChg>
        <pc:inkChg chg="add mod">
          <ac:chgData name="Trent Rogers" userId="4cc66fab-3277-4b55-ba72-8562cd86500e" providerId="ADAL" clId="{D336C965-10BD-4614-BA54-2E066EDEB63C}" dt="2023-06-19T01:18:35.737" v="5953"/>
          <ac:inkMkLst>
            <pc:docMk/>
            <pc:sldMk cId="432534223" sldId="470"/>
            <ac:inkMk id="4" creationId="{923DAE60-3CD8-CCE6-AA26-C290C6D7196E}"/>
          </ac:inkMkLst>
        </pc:inkChg>
        <pc:inkChg chg="add mod">
          <ac:chgData name="Trent Rogers" userId="4cc66fab-3277-4b55-ba72-8562cd86500e" providerId="ADAL" clId="{D336C965-10BD-4614-BA54-2E066EDEB63C}" dt="2023-06-19T01:18:35.737" v="5953"/>
          <ac:inkMkLst>
            <pc:docMk/>
            <pc:sldMk cId="432534223" sldId="470"/>
            <ac:inkMk id="6" creationId="{3CDC8768-3152-36CB-2CEE-8CF2AA430796}"/>
          </ac:inkMkLst>
        </pc:inkChg>
      </pc:sldChg>
      <pc:sldChg chg="modSp add mod modNotesTx">
        <pc:chgData name="Trent Rogers" userId="4cc66fab-3277-4b55-ba72-8562cd86500e" providerId="ADAL" clId="{D336C965-10BD-4614-BA54-2E066EDEB63C}" dt="2023-06-19T11:22:48.287" v="6416" actId="120"/>
        <pc:sldMkLst>
          <pc:docMk/>
          <pc:sldMk cId="1090647769" sldId="471"/>
        </pc:sldMkLst>
        <pc:spChg chg="mod">
          <ac:chgData name="Trent Rogers" userId="4cc66fab-3277-4b55-ba72-8562cd86500e" providerId="ADAL" clId="{D336C965-10BD-4614-BA54-2E066EDEB63C}" dt="2023-06-19T11:22:48.287" v="6416" actId="120"/>
          <ac:spMkLst>
            <pc:docMk/>
            <pc:sldMk cId="1090647769" sldId="471"/>
            <ac:spMk id="3" creationId="{00000000-0000-0000-0000-000000000000}"/>
          </ac:spMkLst>
        </pc:spChg>
      </pc:sldChg>
      <pc:sldMasterChg chg="setBg modSldLayout">
        <pc:chgData name="Trent Rogers" userId="4cc66fab-3277-4b55-ba72-8562cd86500e" providerId="ADAL" clId="{D336C965-10BD-4614-BA54-2E066EDEB63C}" dt="2023-06-09T17:29:38.328" v="3"/>
        <pc:sldMasterMkLst>
          <pc:docMk/>
          <pc:sldMasterMk cId="0" sldId="2147484116"/>
        </pc:sldMasterMkLst>
        <pc:sldLayoutChg chg="setBg">
          <pc:chgData name="Trent Rogers" userId="4cc66fab-3277-4b55-ba72-8562cd86500e" providerId="ADAL" clId="{D336C965-10BD-4614-BA54-2E066EDEB63C}" dt="2023-06-09T17:29:38.328" v="3"/>
          <pc:sldLayoutMkLst>
            <pc:docMk/>
            <pc:sldMasterMk cId="0" sldId="2147484116"/>
            <pc:sldLayoutMk cId="0" sldId="2147484117"/>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18"/>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19"/>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0"/>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1"/>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2"/>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3"/>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4"/>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5"/>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6"/>
          </pc:sldLayoutMkLst>
        </pc:sldLayoutChg>
        <pc:sldLayoutChg chg="setBg">
          <pc:chgData name="Trent Rogers" userId="4cc66fab-3277-4b55-ba72-8562cd86500e" providerId="ADAL" clId="{D336C965-10BD-4614-BA54-2E066EDEB63C}" dt="2023-06-09T17:29:38.328" v="3"/>
          <pc:sldLayoutMkLst>
            <pc:docMk/>
            <pc:sldMasterMk cId="0" sldId="2147484116"/>
            <pc:sldLayoutMk cId="0" sldId="2147484127"/>
          </pc:sldLayoutMkLst>
        </pc:sldLayoutChg>
      </pc:sldMasterChg>
      <pc:sldMasterChg chg="setBg modSldLayout">
        <pc:chgData name="Trent Rogers" userId="4cc66fab-3277-4b55-ba72-8562cd86500e" providerId="ADAL" clId="{D336C965-10BD-4614-BA54-2E066EDEB63C}" dt="2023-06-09T17:29:38.328" v="3"/>
        <pc:sldMasterMkLst>
          <pc:docMk/>
          <pc:sldMasterMk cId="2489587013" sldId="2147484128"/>
        </pc:sldMasterMkLst>
        <pc:sldLayoutChg chg="setBg">
          <pc:chgData name="Trent Rogers" userId="4cc66fab-3277-4b55-ba72-8562cd86500e" providerId="ADAL" clId="{D336C965-10BD-4614-BA54-2E066EDEB63C}" dt="2023-06-09T17:29:38.328" v="3"/>
          <pc:sldLayoutMkLst>
            <pc:docMk/>
            <pc:sldMasterMk cId="2489587013" sldId="2147484128"/>
            <pc:sldLayoutMk cId="2131512204" sldId="2147484129"/>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2955098168" sldId="2147484130"/>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2864133050" sldId="2147484131"/>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2875140004" sldId="2147484132"/>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2048688145" sldId="2147484133"/>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1383680699" sldId="2147484134"/>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1190434610" sldId="2147484135"/>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2629740214" sldId="2147484136"/>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55731213" sldId="2147484137"/>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1112462143" sldId="2147484138"/>
          </pc:sldLayoutMkLst>
        </pc:sldLayoutChg>
        <pc:sldLayoutChg chg="setBg">
          <pc:chgData name="Trent Rogers" userId="4cc66fab-3277-4b55-ba72-8562cd86500e" providerId="ADAL" clId="{D336C965-10BD-4614-BA54-2E066EDEB63C}" dt="2023-06-09T17:29:38.328" v="3"/>
          <pc:sldLayoutMkLst>
            <pc:docMk/>
            <pc:sldMasterMk cId="2489587013" sldId="2147484128"/>
            <pc:sldLayoutMk cId="3750924237" sldId="214748413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dgm:t>
        <a:bodyPr/>
        <a:lstStyle/>
        <a:p>
          <a:r>
            <a:rPr lang="en-US"/>
            <a:t>Inspired Writing	</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dgm:t>
        <a:bodyPr/>
        <a:lstStyle/>
        <a:p>
          <a:r>
            <a:rPr lang="en-US"/>
            <a:t>Transmission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dgm:t>
        <a:bodyPr/>
        <a:lstStyle/>
        <a:p>
          <a:r>
            <a:rPr lang="en-US"/>
            <a:t>Translation</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a:solidFill>
          <a:schemeClr val="accent3">
            <a:lumMod val="75000"/>
          </a:schemeClr>
        </a:solidFill>
      </dgm:spPr>
      <dgm:t>
        <a:bodyPr/>
        <a:lstStyle/>
        <a:p>
          <a:r>
            <a:rPr lang="en-US"/>
            <a:t>Canonization: recognition of authority</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a:solidFill>
          <a:schemeClr val="accent3">
            <a:lumMod val="75000"/>
          </a:schemeClr>
        </a:solidFill>
      </dgm:spPr>
      <dgm:t>
        <a:bodyPr/>
        <a:lstStyle/>
        <a:p>
          <a:r>
            <a:rPr lang="en-US"/>
            <a:t>Text Criticism: seeking the original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a:solidFill>
          <a:schemeClr val="accent3">
            <a:lumMod val="75000"/>
          </a:schemeClr>
        </a:solidFill>
      </dgm:spPr>
      <dgm:t>
        <a:bodyPr/>
        <a:lstStyle/>
        <a:p>
          <a:r>
            <a:rPr lang="en-US"/>
            <a:t>Re-translation: updating language</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custLinFactX="239100" custLinFactY="-95489" custLinFactNeighborX="300000" custLinFactNeighborY="-100000"/>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custLinFactX="-21863" custLinFactY="-95490" custLinFactNeighborX="-100000" custLinFactNeighborY="-100000"/>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dgm:t>
        <a:bodyPr/>
        <a:lstStyle/>
        <a:p>
          <a:r>
            <a:rPr lang="en-US"/>
            <a:t>Inspired Writing	</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dgm:t>
        <a:bodyPr/>
        <a:lstStyle/>
        <a:p>
          <a:r>
            <a:rPr lang="en-US"/>
            <a:t>Transmission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dgm:t>
        <a:bodyPr/>
        <a:lstStyle/>
        <a:p>
          <a:r>
            <a:rPr lang="en-US"/>
            <a:t>Translation</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a:solidFill>
          <a:schemeClr val="accent3">
            <a:lumMod val="75000"/>
          </a:schemeClr>
        </a:solidFill>
      </dgm:spPr>
      <dgm:t>
        <a:bodyPr/>
        <a:lstStyle/>
        <a:p>
          <a:r>
            <a:rPr lang="en-US"/>
            <a:t>Canon: recognition of authority</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a:solidFill>
          <a:schemeClr val="accent3">
            <a:lumMod val="75000"/>
          </a:schemeClr>
        </a:solidFill>
      </dgm:spPr>
      <dgm:t>
        <a:bodyPr/>
        <a:lstStyle/>
        <a:p>
          <a:r>
            <a:rPr lang="en-US"/>
            <a:t>Text Criticism: seeking the original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a:solidFill>
          <a:schemeClr val="accent3">
            <a:lumMod val="75000"/>
          </a:schemeClr>
        </a:solidFill>
      </dgm:spPr>
      <dgm:t>
        <a:bodyPr/>
        <a:lstStyle/>
        <a:p>
          <a:r>
            <a:rPr lang="en-US"/>
            <a:t>Re-translation: updating language</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custLinFactX="246756" custLinFactY="-95490" custLinFactNeighborX="300000" custLinFactNeighborY="-100000"/>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custLinFactX="-11983" custLinFactY="-95489" custLinFactNeighborX="-100000" custLinFactNeighborY="-100000"/>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dgm:t>
        <a:bodyPr/>
        <a:lstStyle/>
        <a:p>
          <a:r>
            <a:rPr lang="en-US"/>
            <a:t>Inspired Writing	</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dgm:t>
        <a:bodyPr/>
        <a:lstStyle/>
        <a:p>
          <a:r>
            <a:rPr lang="en-US"/>
            <a:t>Transmission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dgm:t>
        <a:bodyPr/>
        <a:lstStyle/>
        <a:p>
          <a:r>
            <a:rPr lang="en-US"/>
            <a:t>Translation</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A79A31-8753-42DF-A3B1-263EC07B8B6B}" type="doc">
      <dgm:prSet loTypeId="urn:microsoft.com/office/officeart/2005/8/layout/process1" loCatId="process" qsTypeId="urn:microsoft.com/office/officeart/2005/8/quickstyle/simple1" qsCatId="simple" csTypeId="urn:microsoft.com/office/officeart/2005/8/colors/accent1_2" csCatId="accent1" phldr="1"/>
      <dgm:spPr/>
    </dgm:pt>
    <dgm:pt modelId="{2FF3BCA4-9222-4D03-AF31-8B1ED653EDB2}">
      <dgm:prSet phldrT="[Text]"/>
      <dgm:spPr>
        <a:solidFill>
          <a:schemeClr val="accent3">
            <a:lumMod val="75000"/>
          </a:schemeClr>
        </a:solidFill>
      </dgm:spPr>
      <dgm:t>
        <a:bodyPr/>
        <a:lstStyle/>
        <a:p>
          <a:r>
            <a:rPr lang="en-US"/>
            <a:t>Canon: recognition of authority</a:t>
          </a:r>
        </a:p>
      </dgm:t>
    </dgm:pt>
    <dgm:pt modelId="{2B1BE9C3-AC3F-49E1-B717-4AE67D026749}" type="parTrans" cxnId="{5F764770-BCC7-4F93-871C-81066C880ECD}">
      <dgm:prSet/>
      <dgm:spPr/>
      <dgm:t>
        <a:bodyPr/>
        <a:lstStyle/>
        <a:p>
          <a:endParaRPr lang="en-US"/>
        </a:p>
      </dgm:t>
    </dgm:pt>
    <dgm:pt modelId="{C47C56B1-9407-41A3-B1F7-5B74C8F0C109}" type="sibTrans" cxnId="{5F764770-BCC7-4F93-871C-81066C880ECD}">
      <dgm:prSet/>
      <dgm:spPr/>
      <dgm:t>
        <a:bodyPr/>
        <a:lstStyle/>
        <a:p>
          <a:endParaRPr lang="en-US"/>
        </a:p>
      </dgm:t>
    </dgm:pt>
    <dgm:pt modelId="{3056B86B-D3FF-4A1F-8620-7950ABE09347}">
      <dgm:prSet phldrT="[Text]"/>
      <dgm:spPr>
        <a:solidFill>
          <a:schemeClr val="accent3">
            <a:lumMod val="75000"/>
          </a:schemeClr>
        </a:solidFill>
      </dgm:spPr>
      <dgm:t>
        <a:bodyPr/>
        <a:lstStyle/>
        <a:p>
          <a:r>
            <a:rPr lang="en-US"/>
            <a:t>Text Criticism: seeking the original </a:t>
          </a:r>
        </a:p>
      </dgm:t>
    </dgm:pt>
    <dgm:pt modelId="{4B9EF74F-DA82-41B9-A6D1-A417FFCAF6CB}" type="parTrans" cxnId="{5DF274F4-549C-47A2-AF4C-B536EF60AB3A}">
      <dgm:prSet/>
      <dgm:spPr/>
      <dgm:t>
        <a:bodyPr/>
        <a:lstStyle/>
        <a:p>
          <a:endParaRPr lang="en-US"/>
        </a:p>
      </dgm:t>
    </dgm:pt>
    <dgm:pt modelId="{E8970F13-429E-4649-9D76-D4B76C1CD66D}" type="sibTrans" cxnId="{5DF274F4-549C-47A2-AF4C-B536EF60AB3A}">
      <dgm:prSet/>
      <dgm:spPr/>
      <dgm:t>
        <a:bodyPr/>
        <a:lstStyle/>
        <a:p>
          <a:endParaRPr lang="en-US"/>
        </a:p>
      </dgm:t>
    </dgm:pt>
    <dgm:pt modelId="{F815DB40-4505-4B71-92B5-425E98B9587B}">
      <dgm:prSet phldrT="[Text]"/>
      <dgm:spPr>
        <a:solidFill>
          <a:schemeClr val="accent3">
            <a:lumMod val="75000"/>
          </a:schemeClr>
        </a:solidFill>
      </dgm:spPr>
      <dgm:t>
        <a:bodyPr/>
        <a:lstStyle/>
        <a:p>
          <a:r>
            <a:rPr lang="en-US"/>
            <a:t>Re-translation: updating language</a:t>
          </a:r>
        </a:p>
      </dgm:t>
    </dgm:pt>
    <dgm:pt modelId="{33240455-6706-4156-B888-8E8C370195EB}" type="parTrans" cxnId="{DA2ED879-FEB2-41D9-8723-BDD471303421}">
      <dgm:prSet/>
      <dgm:spPr/>
      <dgm:t>
        <a:bodyPr/>
        <a:lstStyle/>
        <a:p>
          <a:endParaRPr lang="en-US"/>
        </a:p>
      </dgm:t>
    </dgm:pt>
    <dgm:pt modelId="{001A8084-7AEE-4C6D-BC61-3A859E784835}" type="sibTrans" cxnId="{DA2ED879-FEB2-41D9-8723-BDD471303421}">
      <dgm:prSet/>
      <dgm:spPr/>
      <dgm:t>
        <a:bodyPr/>
        <a:lstStyle/>
        <a:p>
          <a:endParaRPr lang="en-US"/>
        </a:p>
      </dgm:t>
    </dgm:pt>
    <dgm:pt modelId="{88E06E7D-FD2C-4EB4-AD31-844B4BCB36D5}" type="pres">
      <dgm:prSet presAssocID="{FAA79A31-8753-42DF-A3B1-263EC07B8B6B}" presName="Name0" presStyleCnt="0">
        <dgm:presLayoutVars>
          <dgm:dir/>
          <dgm:resizeHandles val="exact"/>
        </dgm:presLayoutVars>
      </dgm:prSet>
      <dgm:spPr/>
    </dgm:pt>
    <dgm:pt modelId="{94258B07-213E-4CE9-B379-C753D796E10C}" type="pres">
      <dgm:prSet presAssocID="{2FF3BCA4-9222-4D03-AF31-8B1ED653EDB2}" presName="node" presStyleLbl="node1" presStyleIdx="0" presStyleCnt="3">
        <dgm:presLayoutVars>
          <dgm:bulletEnabled val="1"/>
        </dgm:presLayoutVars>
      </dgm:prSet>
      <dgm:spPr/>
    </dgm:pt>
    <dgm:pt modelId="{9A76A116-0AA3-42C9-BEDA-63A5C13E11F5}" type="pres">
      <dgm:prSet presAssocID="{C47C56B1-9407-41A3-B1F7-5B74C8F0C109}" presName="sibTrans" presStyleLbl="sibTrans2D1" presStyleIdx="0" presStyleCnt="2" custLinFactX="246756" custLinFactY="-95490" custLinFactNeighborX="300000" custLinFactNeighborY="-100000"/>
      <dgm:spPr/>
    </dgm:pt>
    <dgm:pt modelId="{51B8B085-249D-4400-9B43-90FE61666A01}" type="pres">
      <dgm:prSet presAssocID="{C47C56B1-9407-41A3-B1F7-5B74C8F0C109}" presName="connectorText" presStyleLbl="sibTrans2D1" presStyleIdx="0" presStyleCnt="2"/>
      <dgm:spPr/>
    </dgm:pt>
    <dgm:pt modelId="{C8D55CC8-9628-452B-A6D5-BD991FFB22AC}" type="pres">
      <dgm:prSet presAssocID="{3056B86B-D3FF-4A1F-8620-7950ABE09347}" presName="node" presStyleLbl="node1" presStyleIdx="1" presStyleCnt="3" custLinFactNeighborX="0" custLinFactNeighborY="0">
        <dgm:presLayoutVars>
          <dgm:bulletEnabled val="1"/>
        </dgm:presLayoutVars>
      </dgm:prSet>
      <dgm:spPr/>
    </dgm:pt>
    <dgm:pt modelId="{A13BE68A-0F9C-4C8E-85B5-A017717291F2}" type="pres">
      <dgm:prSet presAssocID="{E8970F13-429E-4649-9D76-D4B76C1CD66D}" presName="sibTrans" presStyleLbl="sibTrans2D1" presStyleIdx="1" presStyleCnt="2" custLinFactX="-11983" custLinFactY="-95489" custLinFactNeighborX="-100000" custLinFactNeighborY="-100000"/>
      <dgm:spPr/>
    </dgm:pt>
    <dgm:pt modelId="{98A52A25-F522-483C-83BD-C73F545F25FC}" type="pres">
      <dgm:prSet presAssocID="{E8970F13-429E-4649-9D76-D4B76C1CD66D}" presName="connectorText" presStyleLbl="sibTrans2D1" presStyleIdx="1" presStyleCnt="2"/>
      <dgm:spPr/>
    </dgm:pt>
    <dgm:pt modelId="{851CF6F3-405B-45CF-BC8D-3B479F4269F9}" type="pres">
      <dgm:prSet presAssocID="{F815DB40-4505-4B71-92B5-425E98B9587B}" presName="node" presStyleLbl="node1" presStyleIdx="2" presStyleCnt="3">
        <dgm:presLayoutVars>
          <dgm:bulletEnabled val="1"/>
        </dgm:presLayoutVars>
      </dgm:prSet>
      <dgm:spPr/>
    </dgm:pt>
  </dgm:ptLst>
  <dgm:cxnLst>
    <dgm:cxn modelId="{FBF63348-2F71-4733-8F20-71FA1550C049}" type="presOf" srcId="{E8970F13-429E-4649-9D76-D4B76C1CD66D}" destId="{98A52A25-F522-483C-83BD-C73F545F25FC}" srcOrd="1" destOrd="0" presId="urn:microsoft.com/office/officeart/2005/8/layout/process1"/>
    <dgm:cxn modelId="{B44E996B-9D86-45F8-ACE2-33B033BDB844}" type="presOf" srcId="{2FF3BCA4-9222-4D03-AF31-8B1ED653EDB2}" destId="{94258B07-213E-4CE9-B379-C753D796E10C}" srcOrd="0" destOrd="0" presId="urn:microsoft.com/office/officeart/2005/8/layout/process1"/>
    <dgm:cxn modelId="{5F764770-BCC7-4F93-871C-81066C880ECD}" srcId="{FAA79A31-8753-42DF-A3B1-263EC07B8B6B}" destId="{2FF3BCA4-9222-4D03-AF31-8B1ED653EDB2}" srcOrd="0" destOrd="0" parTransId="{2B1BE9C3-AC3F-49E1-B717-4AE67D026749}" sibTransId="{C47C56B1-9407-41A3-B1F7-5B74C8F0C109}"/>
    <dgm:cxn modelId="{DA2ED879-FEB2-41D9-8723-BDD471303421}" srcId="{FAA79A31-8753-42DF-A3B1-263EC07B8B6B}" destId="{F815DB40-4505-4B71-92B5-425E98B9587B}" srcOrd="2" destOrd="0" parTransId="{33240455-6706-4156-B888-8E8C370195EB}" sibTransId="{001A8084-7AEE-4C6D-BC61-3A859E784835}"/>
    <dgm:cxn modelId="{91FE2787-E1B5-4AD2-9A6C-B26BB50C19D4}" type="presOf" srcId="{E8970F13-429E-4649-9D76-D4B76C1CD66D}" destId="{A13BE68A-0F9C-4C8E-85B5-A017717291F2}" srcOrd="0" destOrd="0" presId="urn:microsoft.com/office/officeart/2005/8/layout/process1"/>
    <dgm:cxn modelId="{D7555D97-1382-4CF1-9628-E2DEB639A872}" type="presOf" srcId="{C47C56B1-9407-41A3-B1F7-5B74C8F0C109}" destId="{51B8B085-249D-4400-9B43-90FE61666A01}" srcOrd="1" destOrd="0" presId="urn:microsoft.com/office/officeart/2005/8/layout/process1"/>
    <dgm:cxn modelId="{59B7D9A4-90E3-479B-8A71-CB08431B249F}" type="presOf" srcId="{C47C56B1-9407-41A3-B1F7-5B74C8F0C109}" destId="{9A76A116-0AA3-42C9-BEDA-63A5C13E11F5}" srcOrd="0" destOrd="0" presId="urn:microsoft.com/office/officeart/2005/8/layout/process1"/>
    <dgm:cxn modelId="{5A426EAB-522C-4DE3-822F-E7A31C04281F}" type="presOf" srcId="{FAA79A31-8753-42DF-A3B1-263EC07B8B6B}" destId="{88E06E7D-FD2C-4EB4-AD31-844B4BCB36D5}" srcOrd="0" destOrd="0" presId="urn:microsoft.com/office/officeart/2005/8/layout/process1"/>
    <dgm:cxn modelId="{59199BC6-331A-4EC8-87B5-F1F9398320D8}" type="presOf" srcId="{F815DB40-4505-4B71-92B5-425E98B9587B}" destId="{851CF6F3-405B-45CF-BC8D-3B479F4269F9}" srcOrd="0" destOrd="0" presId="urn:microsoft.com/office/officeart/2005/8/layout/process1"/>
    <dgm:cxn modelId="{D830C1E6-01F4-4274-ACBE-C6FFC504B880}" type="presOf" srcId="{3056B86B-D3FF-4A1F-8620-7950ABE09347}" destId="{C8D55CC8-9628-452B-A6D5-BD991FFB22AC}" srcOrd="0" destOrd="0" presId="urn:microsoft.com/office/officeart/2005/8/layout/process1"/>
    <dgm:cxn modelId="{5DF274F4-549C-47A2-AF4C-B536EF60AB3A}" srcId="{FAA79A31-8753-42DF-A3B1-263EC07B8B6B}" destId="{3056B86B-D3FF-4A1F-8620-7950ABE09347}" srcOrd="1" destOrd="0" parTransId="{4B9EF74F-DA82-41B9-A6D1-A417FFCAF6CB}" sibTransId="{E8970F13-429E-4649-9D76-D4B76C1CD66D}"/>
    <dgm:cxn modelId="{9E171E3C-D6BC-45A5-BB94-F7CB39118074}" type="presParOf" srcId="{88E06E7D-FD2C-4EB4-AD31-844B4BCB36D5}" destId="{94258B07-213E-4CE9-B379-C753D796E10C}" srcOrd="0" destOrd="0" presId="urn:microsoft.com/office/officeart/2005/8/layout/process1"/>
    <dgm:cxn modelId="{F244B6BD-A5A0-4EBD-826C-31567AFDE622}" type="presParOf" srcId="{88E06E7D-FD2C-4EB4-AD31-844B4BCB36D5}" destId="{9A76A116-0AA3-42C9-BEDA-63A5C13E11F5}" srcOrd="1" destOrd="0" presId="urn:microsoft.com/office/officeart/2005/8/layout/process1"/>
    <dgm:cxn modelId="{0F6900CA-6945-43B5-A47C-F7600AB48D24}" type="presParOf" srcId="{9A76A116-0AA3-42C9-BEDA-63A5C13E11F5}" destId="{51B8B085-249D-4400-9B43-90FE61666A01}" srcOrd="0" destOrd="0" presId="urn:microsoft.com/office/officeart/2005/8/layout/process1"/>
    <dgm:cxn modelId="{E3A19EE1-BA94-4D9E-8EDC-9247CC75725A}" type="presParOf" srcId="{88E06E7D-FD2C-4EB4-AD31-844B4BCB36D5}" destId="{C8D55CC8-9628-452B-A6D5-BD991FFB22AC}" srcOrd="2" destOrd="0" presId="urn:microsoft.com/office/officeart/2005/8/layout/process1"/>
    <dgm:cxn modelId="{C217241E-8296-425C-B164-59469605B343}" type="presParOf" srcId="{88E06E7D-FD2C-4EB4-AD31-844B4BCB36D5}" destId="{A13BE68A-0F9C-4C8E-85B5-A017717291F2}" srcOrd="3" destOrd="0" presId="urn:microsoft.com/office/officeart/2005/8/layout/process1"/>
    <dgm:cxn modelId="{C5F08CF7-3EBC-48EE-AEE1-1F949D724202}" type="presParOf" srcId="{A13BE68A-0F9C-4C8E-85B5-A017717291F2}" destId="{98A52A25-F522-483C-83BD-C73F545F25FC}" srcOrd="0" destOrd="0" presId="urn:microsoft.com/office/officeart/2005/8/layout/process1"/>
    <dgm:cxn modelId="{49959B1A-6DCB-442D-B829-494D3E44F508}" type="presParOf" srcId="{88E06E7D-FD2C-4EB4-AD31-844B4BCB36D5}" destId="{851CF6F3-405B-45CF-BC8D-3B479F4269F9}"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6965"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Inspired Writing	</a:t>
          </a:r>
        </a:p>
      </dsp:txBody>
      <dsp:txXfrm>
        <a:off x="43549" y="631241"/>
        <a:ext cx="2008639" cy="1175916"/>
      </dsp:txXfrm>
    </dsp:sp>
    <dsp:sp modelId="{9A76A116-0AA3-42C9-BEDA-63A5C13E11F5}">
      <dsp:nvSpPr>
        <dsp:cNvPr id="0" name=""/>
        <dsp:cNvSpPr/>
      </dsp:nvSpPr>
      <dsp:spPr>
        <a:xfrm>
          <a:off x="2296953"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96953" y="1064313"/>
        <a:ext cx="308940" cy="309772"/>
      </dsp:txXfrm>
    </dsp:sp>
    <dsp:sp modelId="{C8D55CC8-9628-452B-A6D5-BD991FFB22AC}">
      <dsp:nvSpPr>
        <dsp:cNvPr id="0" name=""/>
        <dsp:cNvSpPr/>
      </dsp:nvSpPr>
      <dsp:spPr>
        <a:xfrm>
          <a:off x="2921496"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Transmission </a:t>
          </a:r>
        </a:p>
      </dsp:txBody>
      <dsp:txXfrm>
        <a:off x="2958080" y="631241"/>
        <a:ext cx="2008639" cy="1175916"/>
      </dsp:txXfrm>
    </dsp:sp>
    <dsp:sp modelId="{A13BE68A-0F9C-4C8E-85B5-A017717291F2}">
      <dsp:nvSpPr>
        <dsp:cNvPr id="0" name=""/>
        <dsp:cNvSpPr/>
      </dsp:nvSpPr>
      <dsp:spPr>
        <a:xfrm>
          <a:off x="5211484"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211484" y="1064313"/>
        <a:ext cx="308940" cy="309772"/>
      </dsp:txXfrm>
    </dsp:sp>
    <dsp:sp modelId="{851CF6F3-405B-45CF-BC8D-3B479F4269F9}">
      <dsp:nvSpPr>
        <dsp:cNvPr id="0" name=""/>
        <dsp:cNvSpPr/>
      </dsp:nvSpPr>
      <dsp:spPr>
        <a:xfrm>
          <a:off x="5836027"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Translation</a:t>
          </a:r>
        </a:p>
      </dsp:txBody>
      <dsp:txXfrm>
        <a:off x="5872611" y="631241"/>
        <a:ext cx="2008639" cy="11759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7099"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Canonization: recognition of authority</a:t>
          </a:r>
        </a:p>
      </dsp:txBody>
      <dsp:txXfrm>
        <a:off x="44387" y="886635"/>
        <a:ext cx="2047266" cy="1198529"/>
      </dsp:txXfrm>
    </dsp:sp>
    <dsp:sp modelId="{9A76A116-0AA3-42C9-BEDA-63A5C13E11F5}">
      <dsp:nvSpPr>
        <dsp:cNvPr id="0" name=""/>
        <dsp:cNvSpPr/>
      </dsp:nvSpPr>
      <dsp:spPr>
        <a:xfrm>
          <a:off x="4766162" y="194095"/>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766162" y="299338"/>
        <a:ext cx="314881" cy="315730"/>
      </dsp:txXfrm>
    </dsp:sp>
    <dsp:sp modelId="{C8D55CC8-9628-452B-A6D5-BD991FFB22AC}">
      <dsp:nvSpPr>
        <dsp:cNvPr id="0" name=""/>
        <dsp:cNvSpPr/>
      </dsp:nvSpPr>
      <dsp:spPr>
        <a:xfrm>
          <a:off x="297767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Text Criticism: seeking the original </a:t>
          </a:r>
        </a:p>
      </dsp:txBody>
      <dsp:txXfrm>
        <a:off x="3014966" y="886635"/>
        <a:ext cx="2047266" cy="1198529"/>
      </dsp:txXfrm>
    </dsp:sp>
    <dsp:sp modelId="{A13BE68A-0F9C-4C8E-85B5-A017717291F2}">
      <dsp:nvSpPr>
        <dsp:cNvPr id="0" name=""/>
        <dsp:cNvSpPr/>
      </dsp:nvSpPr>
      <dsp:spPr>
        <a:xfrm>
          <a:off x="4763528" y="194089"/>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763528" y="299332"/>
        <a:ext cx="314881" cy="315730"/>
      </dsp:txXfrm>
    </dsp:sp>
    <dsp:sp modelId="{851CF6F3-405B-45CF-BC8D-3B479F4269F9}">
      <dsp:nvSpPr>
        <dsp:cNvPr id="0" name=""/>
        <dsp:cNvSpPr/>
      </dsp:nvSpPr>
      <dsp:spPr>
        <a:xfrm>
          <a:off x="594825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Re-translation: updating language</a:t>
          </a:r>
        </a:p>
      </dsp:txBody>
      <dsp:txXfrm>
        <a:off x="5985546" y="886635"/>
        <a:ext cx="2047266" cy="11985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6965"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Inspired Writing	</a:t>
          </a:r>
        </a:p>
      </dsp:txBody>
      <dsp:txXfrm>
        <a:off x="43549" y="631241"/>
        <a:ext cx="2008639" cy="1175916"/>
      </dsp:txXfrm>
    </dsp:sp>
    <dsp:sp modelId="{9A76A116-0AA3-42C9-BEDA-63A5C13E11F5}">
      <dsp:nvSpPr>
        <dsp:cNvPr id="0" name=""/>
        <dsp:cNvSpPr/>
      </dsp:nvSpPr>
      <dsp:spPr>
        <a:xfrm>
          <a:off x="2296953"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96953" y="1064313"/>
        <a:ext cx="308940" cy="309772"/>
      </dsp:txXfrm>
    </dsp:sp>
    <dsp:sp modelId="{C8D55CC8-9628-452B-A6D5-BD991FFB22AC}">
      <dsp:nvSpPr>
        <dsp:cNvPr id="0" name=""/>
        <dsp:cNvSpPr/>
      </dsp:nvSpPr>
      <dsp:spPr>
        <a:xfrm>
          <a:off x="2921496"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Transmission </a:t>
          </a:r>
        </a:p>
      </dsp:txBody>
      <dsp:txXfrm>
        <a:off x="2958080" y="631241"/>
        <a:ext cx="2008639" cy="1175916"/>
      </dsp:txXfrm>
    </dsp:sp>
    <dsp:sp modelId="{A13BE68A-0F9C-4C8E-85B5-A017717291F2}">
      <dsp:nvSpPr>
        <dsp:cNvPr id="0" name=""/>
        <dsp:cNvSpPr/>
      </dsp:nvSpPr>
      <dsp:spPr>
        <a:xfrm>
          <a:off x="5211484"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211484" y="1064313"/>
        <a:ext cx="308940" cy="309772"/>
      </dsp:txXfrm>
    </dsp:sp>
    <dsp:sp modelId="{851CF6F3-405B-45CF-BC8D-3B479F4269F9}">
      <dsp:nvSpPr>
        <dsp:cNvPr id="0" name=""/>
        <dsp:cNvSpPr/>
      </dsp:nvSpPr>
      <dsp:spPr>
        <a:xfrm>
          <a:off x="5836027"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Translation</a:t>
          </a:r>
        </a:p>
      </dsp:txBody>
      <dsp:txXfrm>
        <a:off x="5872611" y="631241"/>
        <a:ext cx="2008639" cy="11759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7099"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Canon: recognition of authority</a:t>
          </a:r>
        </a:p>
      </dsp:txBody>
      <dsp:txXfrm>
        <a:off x="44387" y="886635"/>
        <a:ext cx="2047266" cy="1198529"/>
      </dsp:txXfrm>
    </dsp:sp>
    <dsp:sp modelId="{9A76A116-0AA3-42C9-BEDA-63A5C13E11F5}">
      <dsp:nvSpPr>
        <dsp:cNvPr id="0" name=""/>
        <dsp:cNvSpPr/>
      </dsp:nvSpPr>
      <dsp:spPr>
        <a:xfrm>
          <a:off x="4800601" y="194089"/>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800601" y="299332"/>
        <a:ext cx="314881" cy="315730"/>
      </dsp:txXfrm>
    </dsp:sp>
    <dsp:sp modelId="{C8D55CC8-9628-452B-A6D5-BD991FFB22AC}">
      <dsp:nvSpPr>
        <dsp:cNvPr id="0" name=""/>
        <dsp:cNvSpPr/>
      </dsp:nvSpPr>
      <dsp:spPr>
        <a:xfrm>
          <a:off x="297767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Text Criticism: seeking the original </a:t>
          </a:r>
        </a:p>
      </dsp:txBody>
      <dsp:txXfrm>
        <a:off x="3014966" y="886635"/>
        <a:ext cx="2047266" cy="1198529"/>
      </dsp:txXfrm>
    </dsp:sp>
    <dsp:sp modelId="{A13BE68A-0F9C-4C8E-85B5-A017717291F2}">
      <dsp:nvSpPr>
        <dsp:cNvPr id="0" name=""/>
        <dsp:cNvSpPr/>
      </dsp:nvSpPr>
      <dsp:spPr>
        <a:xfrm>
          <a:off x="4807971" y="194095"/>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807971" y="299338"/>
        <a:ext cx="314881" cy="315730"/>
      </dsp:txXfrm>
    </dsp:sp>
    <dsp:sp modelId="{851CF6F3-405B-45CF-BC8D-3B479F4269F9}">
      <dsp:nvSpPr>
        <dsp:cNvPr id="0" name=""/>
        <dsp:cNvSpPr/>
      </dsp:nvSpPr>
      <dsp:spPr>
        <a:xfrm>
          <a:off x="594825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Re-translation: updating language</a:t>
          </a:r>
        </a:p>
      </dsp:txBody>
      <dsp:txXfrm>
        <a:off x="5985546" y="886635"/>
        <a:ext cx="2047266" cy="11985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6965"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Inspired Writing	</a:t>
          </a:r>
        </a:p>
      </dsp:txBody>
      <dsp:txXfrm>
        <a:off x="43549" y="631241"/>
        <a:ext cx="2008639" cy="1175916"/>
      </dsp:txXfrm>
    </dsp:sp>
    <dsp:sp modelId="{9A76A116-0AA3-42C9-BEDA-63A5C13E11F5}">
      <dsp:nvSpPr>
        <dsp:cNvPr id="0" name=""/>
        <dsp:cNvSpPr/>
      </dsp:nvSpPr>
      <dsp:spPr>
        <a:xfrm>
          <a:off x="2296953"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2296953" y="1064313"/>
        <a:ext cx="308940" cy="309772"/>
      </dsp:txXfrm>
    </dsp:sp>
    <dsp:sp modelId="{C8D55CC8-9628-452B-A6D5-BD991FFB22AC}">
      <dsp:nvSpPr>
        <dsp:cNvPr id="0" name=""/>
        <dsp:cNvSpPr/>
      </dsp:nvSpPr>
      <dsp:spPr>
        <a:xfrm>
          <a:off x="2921496"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Transmission </a:t>
          </a:r>
        </a:p>
      </dsp:txBody>
      <dsp:txXfrm>
        <a:off x="2958080" y="631241"/>
        <a:ext cx="2008639" cy="1175916"/>
      </dsp:txXfrm>
    </dsp:sp>
    <dsp:sp modelId="{A13BE68A-0F9C-4C8E-85B5-A017717291F2}">
      <dsp:nvSpPr>
        <dsp:cNvPr id="0" name=""/>
        <dsp:cNvSpPr/>
      </dsp:nvSpPr>
      <dsp:spPr>
        <a:xfrm>
          <a:off x="5211484" y="961055"/>
          <a:ext cx="441343" cy="5162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a:off x="5211484" y="1064313"/>
        <a:ext cx="308940" cy="309772"/>
      </dsp:txXfrm>
    </dsp:sp>
    <dsp:sp modelId="{851CF6F3-405B-45CF-BC8D-3B479F4269F9}">
      <dsp:nvSpPr>
        <dsp:cNvPr id="0" name=""/>
        <dsp:cNvSpPr/>
      </dsp:nvSpPr>
      <dsp:spPr>
        <a:xfrm>
          <a:off x="5836027" y="594657"/>
          <a:ext cx="2081807" cy="124908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Translation</a:t>
          </a:r>
        </a:p>
      </dsp:txBody>
      <dsp:txXfrm>
        <a:off x="5872611" y="631241"/>
        <a:ext cx="2008639" cy="11759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58B07-213E-4CE9-B379-C753D796E10C}">
      <dsp:nvSpPr>
        <dsp:cNvPr id="0" name=""/>
        <dsp:cNvSpPr/>
      </dsp:nvSpPr>
      <dsp:spPr>
        <a:xfrm>
          <a:off x="7099"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Canon: recognition of authority</a:t>
          </a:r>
        </a:p>
      </dsp:txBody>
      <dsp:txXfrm>
        <a:off x="44387" y="886635"/>
        <a:ext cx="2047266" cy="1198529"/>
      </dsp:txXfrm>
    </dsp:sp>
    <dsp:sp modelId="{9A76A116-0AA3-42C9-BEDA-63A5C13E11F5}">
      <dsp:nvSpPr>
        <dsp:cNvPr id="0" name=""/>
        <dsp:cNvSpPr/>
      </dsp:nvSpPr>
      <dsp:spPr>
        <a:xfrm>
          <a:off x="4800601" y="194089"/>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800601" y="299332"/>
        <a:ext cx="314881" cy="315730"/>
      </dsp:txXfrm>
    </dsp:sp>
    <dsp:sp modelId="{C8D55CC8-9628-452B-A6D5-BD991FFB22AC}">
      <dsp:nvSpPr>
        <dsp:cNvPr id="0" name=""/>
        <dsp:cNvSpPr/>
      </dsp:nvSpPr>
      <dsp:spPr>
        <a:xfrm>
          <a:off x="297767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Text Criticism: seeking the original </a:t>
          </a:r>
        </a:p>
      </dsp:txBody>
      <dsp:txXfrm>
        <a:off x="3014966" y="886635"/>
        <a:ext cx="2047266" cy="1198529"/>
      </dsp:txXfrm>
    </dsp:sp>
    <dsp:sp modelId="{A13BE68A-0F9C-4C8E-85B5-A017717291F2}">
      <dsp:nvSpPr>
        <dsp:cNvPr id="0" name=""/>
        <dsp:cNvSpPr/>
      </dsp:nvSpPr>
      <dsp:spPr>
        <a:xfrm>
          <a:off x="4807971" y="194095"/>
          <a:ext cx="449830" cy="5262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807971" y="299338"/>
        <a:ext cx="314881" cy="315730"/>
      </dsp:txXfrm>
    </dsp:sp>
    <dsp:sp modelId="{851CF6F3-405B-45CF-BC8D-3B479F4269F9}">
      <dsp:nvSpPr>
        <dsp:cNvPr id="0" name=""/>
        <dsp:cNvSpPr/>
      </dsp:nvSpPr>
      <dsp:spPr>
        <a:xfrm>
          <a:off x="5948258" y="849347"/>
          <a:ext cx="2121842" cy="1273105"/>
        </a:xfrm>
        <a:prstGeom prst="roundRect">
          <a:avLst>
            <a:gd name="adj" fmla="val 10000"/>
          </a:avLst>
        </a:prstGeom>
        <a:solidFill>
          <a:schemeClr val="accent3">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Re-translation: updating language</a:t>
          </a:r>
        </a:p>
      </dsp:txBody>
      <dsp:txXfrm>
        <a:off x="5985546" y="886635"/>
        <a:ext cx="2047266" cy="119852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9T01:18:32.370"/>
    </inkml:context>
    <inkml:brush xml:id="br0">
      <inkml:brushProperty name="width" value="0.05" units="cm"/>
      <inkml:brushProperty name="height" value="0.05" units="cm"/>
      <inkml:brushProperty name="color" value="#FFC114"/>
    </inkml:brush>
  </inkml:definitions>
  <inkml:trace contextRef="#ctx0" brushRef="#br0">2082 123 1375 0 0,'-2'0'3811'0'0,"-29"-11"996"0"0,-17-10-2468 0 0,-7-3-1369 0 0,27 14-479 0 0,-2 2 0 0 0,1 1 0 0 0,-1 1 0 0 0,-33-2 0 0 0,-124 0 1108 0 0,52 3-1100 0 0,55 1-157 0 0,-149 9-1 0 0,-81 46 128 0 0,278-45-429 0 0,-39 9 31 0 0,2 3-1 0 0,0 3 0 0 0,1 3 1 0 0,-96 48-1 0 0,127-53-98 0 0,-16 7-12 0 0,-54 37-1 0 0,92-53 25 0 0,1 0-1 0 0,0 1 0 0 0,1 1 1 0 0,0 0-1 0 0,0 1 1 0 0,2 1-1 0 0,0-1 0 0 0,-11 19 1 0 0,17-24 1 0 0,1 0 0 0 0,1 0 0 0 0,-1 1 0 0 0,1-1 0 0 0,1 1 0 0 0,0-1 0 0 0,0 1 0 0 0,1 0 0 0 0,0 0 0 0 0,0 0 0 0 0,1 0 0 0 0,0 0 0 0 0,1-1 0 0 0,0 1 0 0 0,0 0 0 0 0,1 0 0 0 0,0 0 0 0 0,5 12 0 0 0,-3-10 3 0 0,1 1-1 0 0,1-1 1 0 0,0 0-1 0 0,0-1 0 0 0,1 0 1 0 0,1 0-1 0 0,0 0 1 0 0,0-1-1 0 0,1 0 0 0 0,0 0 1 0 0,0-1-1 0 0,21 13 1 0 0,3-2-23 0 0,0-2 0 0 0,2-1 0 0 0,0-2 1 0 0,0-1-1 0 0,1-2 0 0 0,45 8 1 0 0,-2-5-16 0 0,152 5 1 0 0,-135-19 25 0 0,0-5 1 0 0,97-16-1 0 0,185-56 95 0 0,-43-23-5 0 0,-252 73-68 0 0,0-2 32 0 0,-1-2 0 0 0,-2-5 1 0 0,-1-2-1 0 0,88-60 0 0 0,-150 87-2 0 0,0 0 1 0 0,-2-2-1 0 0,1 0 1 0 0,-1-1-1 0 0,18-22 1 0 0,-29 31-3 0 0,0 0 0 0 0,0 0 0 0 0,-1-1 0 0 0,1 1 0 0 0,-2-1 0 0 0,1 0 0 0 0,0 0 0 0 0,-1 0 0 0 0,0 0 0 0 0,-1 0 0 0 0,1-1 0 0 0,-1 1 0 0 0,-1 0 0 0 0,1-1 0 0 0,-1 1 0 0 0,0-1 0 0 0,0 1 0 0 0,-1 0 0 0 0,0-1 0 0 0,-3-11 0 0 0,1 10 39 0 0,-1-1-1 0 0,0 1 0 0 0,0 0 1 0 0,0 1-1 0 0,-1-1 1 0 0,-1 1-1 0 0,1 0 1 0 0,-1 0-1 0 0,0 1 0 0 0,-1-1 1 0 0,1 2-1 0 0,-1-1 1 0 0,-1 1-1 0 0,1 0 1 0 0,-9-5-1 0 0,-6-1 101 0 0,1 1 0 0 0,-2 0 0 0 0,1 2 0 0 0,-35-8 0 0 0,-29-2-20 0 0,-1 4 0 0 0,-1 4 0 0 0,-134 1 0 0 0,96 11-868 0 0,-1 6 0 0 0,-152 28 0 0 0,212-21-4093 0 0,6 1-1527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9T01:18:33.730"/>
    </inkml:context>
    <inkml:brush xml:id="br0">
      <inkml:brushProperty name="width" value="0.05" units="cm"/>
      <inkml:brushProperty name="height" value="0.05" units="cm"/>
      <inkml:brushProperty name="color" value="#FFC114"/>
    </inkml:brush>
  </inkml:definitions>
  <inkml:trace contextRef="#ctx0" brushRef="#br0">2755 226 455 0 0,'-135'-57'11961'0'0,"77"36"-10664"0"0,-7-2-350 0 0,-37-11 47 0 0,70 24-754 0 0,-140-33 1057 0 0,48 25-526 0 0,0 5 0 0 0,-197 7-1 0 0,174 14-550 0 0,-273 51 0 0 0,297-30-50 0 0,2 6 0 0 0,-217 93 0 0 0,268-95-184 0 0,2 2 1 0 0,-67 48 0 0 0,111-67-121 0 0,0 2 0 0 0,-33 33 0 0 0,45-38 68 0 0,0 0 0 0 0,1 0 0 0 0,1 1 0 0 0,0 0 0 0 0,-13 29 0 0 0,20-37 47 0 0,0 1 1 0 0,1 0-1 0 0,0 0 0 0 0,0 0 0 0 0,0 0 1 0 0,1 0-1 0 0,0 0 0 0 0,1 0 0 0 0,0 0 1 0 0,0 1-1 0 0,0-1 0 0 0,1 0 0 0 0,0 0 1 0 0,0 0-1 0 0,1 0 0 0 0,0 0 0 0 0,0 0 1 0 0,1 0-1 0 0,0-1 0 0 0,0 1 0 0 0,0-1 1 0 0,1 0-1 0 0,0 0 0 0 0,0 0 0 0 0,1 0 0 0 0,-1-1 1 0 0,1 0-1 0 0,8 7 0 0 0,8 4-15 0 0,0-2-1 0 0,1 0 1 0 0,0-2-1 0 0,1 0 0 0 0,1-1 1 0 0,-1-2-1 0 0,41 12 1 0 0,15-3-4 0 0,85 9 0 0 0,-128-22 34 0 0,315 24-34 0 0,1-25 16 0 0,-328-4 22 0 0,636-42 11 0 0,-169-37 42 0 0,-102-16-126 0 0,-208 46 50 0 0,-125 35 56 0 0,0-2 0 0 0,60-28 1 0 0,-96 35-13 0 0,0-2 1 0 0,-2 0 0 0 0,28-20 0 0 0,-35 22-11 0 0,-1-1 1 0 0,1 0-1 0 0,-2-1 1 0 0,1 0-1 0 0,-1 0 0 0 0,9-16 1 0 0,-15 21 47 0 0,0 1-1 0 0,-1 0 1 0 0,1-1 0 0 0,-1 1 0 0 0,-1-1-1 0 0,1 1 1 0 0,-1-1 0 0 0,0 0 0 0 0,0 0-1 0 0,-1 1 1 0 0,1-1 0 0 0,-1 0 0 0 0,-1 0-1 0 0,1 0 1 0 0,-3-9 0 0 0,1 6 77 0 0,-1 0 0 0 0,0 0-1 0 0,-1 0 1 0 0,0 1 0 0 0,0-1 0 0 0,-1 1 0 0 0,0 0 0 0 0,-12-14 0 0 0,6 9-3 0 0,-1 2 0 0 0,-1-1 0 0 0,0 1 0 0 0,0 1 0 0 0,-1 0 0 0 0,0 1 0 0 0,-1 1 0 0 0,-31-14 0 0 0,-8 2 153 0 0,-71-17 1 0 0,122 36-278 0 0,-74-16 57 0 0,0 2 0 0 0,-101-5-1 0 0,-158 11-155 0 0,104 24-306 0 0,2 17-265 0 0,226-31 650 0 0,-116 20-2509 0 0,-213 66-1 0 0,227-51-3750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9T01:18:34.790"/>
    </inkml:context>
    <inkml:brush xml:id="br0">
      <inkml:brushProperty name="width" value="0.05" units="cm"/>
      <inkml:brushProperty name="height" value="0.05" units="cm"/>
      <inkml:brushProperty name="color" value="#FFC114"/>
    </inkml:brush>
  </inkml:definitions>
  <inkml:trace contextRef="#ctx0" brushRef="#br0">2363 275 9095 0 0,'-1'-1'415'0'0,"-18"-17"443"0"0,-1 2 0 0 0,-1 1 0 0 0,0 1 1 0 0,-33-17-1 0 0,-2 4-102 0 0,-1 2 1 0 0,-1 3 0 0 0,-1 2-1 0 0,0 3 1 0 0,-66-9 0 0 0,-4 7-352 0 0,-179-4 0 0 0,199 23-123 0 0,1 4 0 0 0,-1 5-1 0 0,-206 45 1 0 0,202-23-76 0 0,2 4-1 0 0,-115 53 1 0 0,186-71-172 0 0,1 2-1 0 0,-38 25 0 0 0,66-37-29 0 0,0 0 0 0 0,1 1-1 0 0,0 1 1 0 0,0 0 0 0 0,1 0-1 0 0,0 0 1 0 0,1 1 0 0 0,0 1-1 0 0,1-1 1 0 0,-1 1 0 0 0,-6 16-1 0 0,11-21 1 0 0,1 1-1 0 0,0-1 1 0 0,0 1 0 0 0,1 0-1 0 0,0 0 1 0 0,0 0-1 0 0,0 0 1 0 0,1 0 0 0 0,0 0-1 0 0,0-1 1 0 0,2 11-1 0 0,0-7-21 0 0,1-1 0 0 0,0 0 1 0 0,0 0-1 0 0,1 0 0 0 0,0 0 0 0 0,0-1 0 0 0,9 13 0 0 0,-1-4-33 0 0,2-1-1 0 0,0-1 1 0 0,0 0-1 0 0,1-1 1 0 0,1 0-1 0 0,1-1 1 0 0,19 11-1 0 0,25 12-41 0 0,1-2 1 0 0,2-4-1 0 0,76 26 0 0 0,-43-24 13 0 0,157 30 1 0 0,-99-37 75 0 0,1-6 1 0 0,186-1-1 0 0,-206-21 76 0 0,1-5-1 0 0,240-46 1 0 0,-322 42-1 0 0,0-3 0 0 0,88-35 1 0 0,-122 41 17 0 0,1-1 1 0 0,-1-2 0 0 0,-1 0 0 0 0,0-1 0 0 0,-1-1 0 0 0,0-1 0 0 0,-1 0 0 0 0,-1-1 0 0 0,15-20 0 0 0,-25 29-13 0 0,-1-2 1 0 0,-1 1-1 0 0,0-1 1 0 0,0 1-1 0 0,-1-2 0 0 0,0 1 1 0 0,0 0-1 0 0,-1-1 1 0 0,-1 1-1 0 0,1-1 1 0 0,-2 0-1 0 0,2-12 0 0 0,-3 9 37 0 0,0 0 0 0 0,-1-1-1 0 0,0 1 1 0 0,-1 0-1 0 0,-1 0 1 0 0,0 0 0 0 0,0 0-1 0 0,-8-17 1 0 0,0 8 32 0 0,0 0 1 0 0,-1 1-1 0 0,-1 0 1 0 0,-1 1 0 0 0,-1 0-1 0 0,-1 1 1 0 0,0 1-1 0 0,-2 0 1 0 0,-30-23-1 0 0,18 19-117 0 0,-1 2 0 0 0,-1 1-1 0 0,-66-28 1 0 0,-110-23-110 0 0,126 50-135 0 0,-1 3 1 0 0,-1 4 0 0 0,0 4-1 0 0,-1 4 1 0 0,-169 10 0 0 0,174 5-232 0 0,-83 19 1 0 0,-75 34-2258 0 0,115-25-4554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3177" tIns="46589" rIns="93177" bIns="46589" rtlCol="0"/>
          <a:lstStyle>
            <a:lvl1pPr algn="r">
              <a:defRPr sz="1200"/>
            </a:lvl1pPr>
          </a:lstStyle>
          <a:p>
            <a:fld id="{3EF41B62-A72E-481F-A527-5150C66F30CA}" type="datetimeFigureOut">
              <a:rPr lang="en-US" smtClean="0"/>
              <a:t>6/19/2023</a:t>
            </a:fld>
            <a:endParaRPr lang="en-US"/>
          </a:p>
        </p:txBody>
      </p:sp>
      <p:sp>
        <p:nvSpPr>
          <p:cNvPr id="4" name="Slide Image Placeholder 3"/>
          <p:cNvSpPr>
            <a:spLocks noGrp="1" noRot="1" noChangeAspect="1"/>
          </p:cNvSpPr>
          <p:nvPr>
            <p:ph type="sldImg" idx="2"/>
          </p:nvPr>
        </p:nvSpPr>
        <p:spPr>
          <a:xfrm>
            <a:off x="3302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lvl1pPr>
          </a:lstStyle>
          <a:p>
            <a:fld id="{6307A9E5-84AC-444C-8B24-C12FCFEBFADD}" type="slidenum">
              <a:rPr lang="en-US" smtClean="0"/>
              <a:t>‹#›</a:t>
            </a:fld>
            <a:endParaRPr lang="en-US"/>
          </a:p>
        </p:txBody>
      </p:sp>
    </p:spTree>
    <p:extLst>
      <p:ext uri="{BB962C8B-B14F-4D97-AF65-F5344CB8AC3E}">
        <p14:creationId xmlns:p14="http://schemas.microsoft.com/office/powerpoint/2010/main" val="3581192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07A9E5-84AC-444C-8B24-C12FCFEBFADD}" type="slidenum">
              <a:rPr lang="en-US" smtClean="0"/>
              <a:t>1</a:t>
            </a:fld>
            <a:endParaRPr lang="en-US"/>
          </a:p>
        </p:txBody>
      </p:sp>
    </p:spTree>
    <p:extLst>
      <p:ext uri="{BB962C8B-B14F-4D97-AF65-F5344CB8AC3E}">
        <p14:creationId xmlns:p14="http://schemas.microsoft.com/office/powerpoint/2010/main" val="295365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TRUTH AND BEAUTY </a:t>
            </a:r>
          </a:p>
          <a:p>
            <a:endParaRPr lang="en-US"/>
          </a:p>
          <a:p>
            <a:r>
              <a:rPr lang="en-US"/>
              <a:t>Characteristics of the Bible</a:t>
            </a:r>
          </a:p>
          <a:p>
            <a:r>
              <a:rPr lang="en-US"/>
              <a:t>-later Bible author reflecting on the writing of a previous author</a:t>
            </a:r>
          </a:p>
          <a:p>
            <a:endParaRPr lang="en-US"/>
          </a:p>
          <a:p>
            <a:r>
              <a:rPr lang="en-US"/>
              <a:t>-this is the writing a person who loves God’s word</a:t>
            </a:r>
          </a:p>
          <a:p>
            <a:r>
              <a:rPr lang="en-US"/>
              <a:t>-he declares it to be true and right</a:t>
            </a:r>
          </a:p>
          <a:p>
            <a:r>
              <a:rPr lang="en-US"/>
              <a:t>-it is a way of life</a:t>
            </a:r>
          </a:p>
          <a:p>
            <a:r>
              <a:rPr lang="en-US"/>
              <a:t>Deuteronomy 32:47: For it is no empty word for you, but your very life, and by this word you shall live long in the land that you are going over the Jordan to possess.”</a:t>
            </a:r>
          </a:p>
        </p:txBody>
      </p:sp>
      <p:sp>
        <p:nvSpPr>
          <p:cNvPr id="4" name="Slide Number Placeholder 3"/>
          <p:cNvSpPr>
            <a:spLocks noGrp="1"/>
          </p:cNvSpPr>
          <p:nvPr>
            <p:ph type="sldNum" sz="quarter" idx="10"/>
          </p:nvPr>
        </p:nvSpPr>
        <p:spPr/>
        <p:txBody>
          <a:bodyPr/>
          <a:lstStyle/>
          <a:p>
            <a:fld id="{6307A9E5-84AC-444C-8B24-C12FCFEBFADD}" type="slidenum">
              <a:rPr lang="en-US" smtClean="0"/>
              <a:t>11</a:t>
            </a:fld>
            <a:endParaRPr lang="en-US"/>
          </a:p>
        </p:txBody>
      </p:sp>
    </p:spTree>
    <p:extLst>
      <p:ext uri="{BB962C8B-B14F-4D97-AF65-F5344CB8AC3E}">
        <p14:creationId xmlns:p14="http://schemas.microsoft.com/office/powerpoint/2010/main" val="344288387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105</a:t>
            </a:fld>
            <a:endParaRPr lang="en-US"/>
          </a:p>
        </p:txBody>
      </p:sp>
    </p:spTree>
    <p:extLst>
      <p:ext uri="{BB962C8B-B14F-4D97-AF65-F5344CB8AC3E}">
        <p14:creationId xmlns:p14="http://schemas.microsoft.com/office/powerpoint/2010/main" val="105024201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106</a:t>
            </a:fld>
            <a:endParaRPr lang="en-US"/>
          </a:p>
        </p:txBody>
      </p:sp>
    </p:spTree>
    <p:extLst>
      <p:ext uri="{BB962C8B-B14F-4D97-AF65-F5344CB8AC3E}">
        <p14:creationId xmlns:p14="http://schemas.microsoft.com/office/powerpoint/2010/main" val="242902154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 indent="0">
              <a:buNone/>
            </a:pPr>
            <a:endParaRPr lang="en-US"/>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107</a:t>
            </a:fld>
            <a:endParaRPr lang="en-US"/>
          </a:p>
        </p:txBody>
      </p:sp>
    </p:spTree>
    <p:extLst>
      <p:ext uri="{BB962C8B-B14F-4D97-AF65-F5344CB8AC3E}">
        <p14:creationId xmlns:p14="http://schemas.microsoft.com/office/powerpoint/2010/main" val="14892989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The New Covenant is promised even in Moses’ last words that there will be a circumcision </a:t>
            </a:r>
            <a:r>
              <a:rPr lang="en-US" sz="1200" i="1"/>
              <a:t>of the heart</a:t>
            </a:r>
            <a:r>
              <a:rPr lang="en-US" sz="1200"/>
              <a:t>. </a:t>
            </a:r>
          </a:p>
          <a:p>
            <a:pPr marL="0" indent="0">
              <a:buNone/>
            </a:pPr>
            <a:endParaRPr lang="en-US" sz="1200"/>
          </a:p>
          <a:p>
            <a:pPr marL="0" indent="0">
              <a:buNone/>
            </a:pPr>
            <a:r>
              <a:rPr lang="en-US" sz="1200"/>
              <a:t>The failure of the Mosaic Covenant was because of the inability of the people to obey due to their corrupt hearts.</a:t>
            </a:r>
          </a:p>
          <a:p>
            <a:pPr marL="0" indent="0">
              <a:buNone/>
            </a:pPr>
            <a:endParaRPr lang="en-US" sz="1200"/>
          </a:p>
          <a:p>
            <a:pPr marL="0" indent="0">
              <a:buNone/>
            </a:pPr>
            <a:r>
              <a:rPr lang="en-US" sz="1200"/>
              <a:t>Deuteronomy 30 holds out hope for the people because the people </a:t>
            </a:r>
            <a:r>
              <a:rPr lang="en-US" sz="1200" i="1"/>
              <a:t>will </a:t>
            </a:r>
            <a:r>
              <a:rPr lang="en-US" sz="1200"/>
              <a:t>be able to obey because their hearts </a:t>
            </a:r>
            <a:r>
              <a:rPr lang="en-US" sz="1200" i="1"/>
              <a:t>will </a:t>
            </a:r>
            <a:r>
              <a:rPr lang="en-US" sz="1200"/>
              <a:t>be circumcised. This inward transformation is pictured in Jeremiah 31 as a new heart, and in Ezekiel 36 as a new Spirit. The New Covenant will address even the heart. </a:t>
            </a:r>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108</a:t>
            </a:fld>
            <a:endParaRPr lang="en-US"/>
          </a:p>
        </p:txBody>
      </p:sp>
    </p:spTree>
    <p:extLst>
      <p:ext uri="{BB962C8B-B14F-4D97-AF65-F5344CB8AC3E}">
        <p14:creationId xmlns:p14="http://schemas.microsoft.com/office/powerpoint/2010/main" val="7549318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109</a:t>
            </a:fld>
            <a:endParaRPr lang="en-US"/>
          </a:p>
        </p:txBody>
      </p:sp>
    </p:spTree>
    <p:extLst>
      <p:ext uri="{BB962C8B-B14F-4D97-AF65-F5344CB8AC3E}">
        <p14:creationId xmlns:p14="http://schemas.microsoft.com/office/powerpoint/2010/main" val="138104476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110</a:t>
            </a:fld>
            <a:endParaRPr lang="en-US"/>
          </a:p>
        </p:txBody>
      </p:sp>
    </p:spTree>
    <p:extLst>
      <p:ext uri="{BB962C8B-B14F-4D97-AF65-F5344CB8AC3E}">
        <p14:creationId xmlns:p14="http://schemas.microsoft.com/office/powerpoint/2010/main" val="111356461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111</a:t>
            </a:fld>
            <a:endParaRPr lang="en-US"/>
          </a:p>
        </p:txBody>
      </p:sp>
    </p:spTree>
    <p:extLst>
      <p:ext uri="{BB962C8B-B14F-4D97-AF65-F5344CB8AC3E}">
        <p14:creationId xmlns:p14="http://schemas.microsoft.com/office/powerpoint/2010/main" val="372194196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112</a:t>
            </a:fld>
            <a:endParaRPr lang="en-US"/>
          </a:p>
        </p:txBody>
      </p:sp>
    </p:spTree>
    <p:extLst>
      <p:ext uri="{BB962C8B-B14F-4D97-AF65-F5344CB8AC3E}">
        <p14:creationId xmlns:p14="http://schemas.microsoft.com/office/powerpoint/2010/main" val="126777911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113</a:t>
            </a:fld>
            <a:endParaRPr lang="en-US"/>
          </a:p>
        </p:txBody>
      </p:sp>
    </p:spTree>
    <p:extLst>
      <p:ext uri="{BB962C8B-B14F-4D97-AF65-F5344CB8AC3E}">
        <p14:creationId xmlns:p14="http://schemas.microsoft.com/office/powerpoint/2010/main" val="336577604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114</a:t>
            </a:fld>
            <a:endParaRPr lang="en-US"/>
          </a:p>
        </p:txBody>
      </p:sp>
    </p:spTree>
    <p:extLst>
      <p:ext uri="{BB962C8B-B14F-4D97-AF65-F5344CB8AC3E}">
        <p14:creationId xmlns:p14="http://schemas.microsoft.com/office/powerpoint/2010/main" val="1344922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REVELATION OF GOD HIMSELF</a:t>
            </a:r>
          </a:p>
          <a:p>
            <a:endParaRPr lang="en-US"/>
          </a:p>
          <a:p>
            <a:r>
              <a:rPr lang="en-US"/>
              <a:t>-God reveals his plan and his activity </a:t>
            </a:r>
          </a:p>
          <a:p>
            <a:r>
              <a:rPr lang="en-US"/>
              <a:t>-Scripture is God’s self-revelation </a:t>
            </a:r>
          </a:p>
          <a:p>
            <a:r>
              <a:rPr lang="en-US"/>
              <a:t>-Only the Spirit of God can reveal God </a:t>
            </a:r>
          </a:p>
          <a:p>
            <a:r>
              <a:rPr lang="en-US"/>
              <a:t>-God’s Spirit empowers the apostles to impart infallible spiritual wisdom </a:t>
            </a:r>
          </a:p>
        </p:txBody>
      </p:sp>
      <p:sp>
        <p:nvSpPr>
          <p:cNvPr id="4" name="Slide Number Placeholder 3"/>
          <p:cNvSpPr>
            <a:spLocks noGrp="1"/>
          </p:cNvSpPr>
          <p:nvPr>
            <p:ph type="sldNum" sz="quarter" idx="10"/>
          </p:nvPr>
        </p:nvSpPr>
        <p:spPr/>
        <p:txBody>
          <a:bodyPr/>
          <a:lstStyle/>
          <a:p>
            <a:fld id="{6307A9E5-84AC-444C-8B24-C12FCFEBFADD}" type="slidenum">
              <a:rPr lang="en-US" smtClean="0"/>
              <a:t>12</a:t>
            </a:fld>
            <a:endParaRPr lang="en-US"/>
          </a:p>
        </p:txBody>
      </p:sp>
    </p:spTree>
    <p:extLst>
      <p:ext uri="{BB962C8B-B14F-4D97-AF65-F5344CB8AC3E}">
        <p14:creationId xmlns:p14="http://schemas.microsoft.com/office/powerpoint/2010/main" val="263630003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115</a:t>
            </a:fld>
            <a:endParaRPr lang="en-US"/>
          </a:p>
        </p:txBody>
      </p:sp>
    </p:spTree>
    <p:extLst>
      <p:ext uri="{BB962C8B-B14F-4D97-AF65-F5344CB8AC3E}">
        <p14:creationId xmlns:p14="http://schemas.microsoft.com/office/powerpoint/2010/main" val="2683619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REVEALING SALVATION </a:t>
            </a:r>
          </a:p>
          <a:p>
            <a:endParaRPr lang="en-US"/>
          </a:p>
          <a:p>
            <a:r>
              <a:rPr lang="en-US"/>
              <a:t>-God reveals himself in Scripture</a:t>
            </a:r>
          </a:p>
          <a:p>
            <a:r>
              <a:rPr lang="en-US"/>
              <a:t>-God reveals how we can be saved</a:t>
            </a:r>
          </a:p>
          <a:p>
            <a:r>
              <a:rPr lang="en-US"/>
              <a:t>-breathed-out: the words of the Bible are the very words of God</a:t>
            </a:r>
          </a:p>
          <a:p>
            <a:r>
              <a:rPr lang="en-US"/>
              <a:t>-the Bible is effective in helping us live rightly </a:t>
            </a:r>
          </a:p>
          <a:p>
            <a:r>
              <a:rPr lang="en-US"/>
              <a:t>-key verse about inspiration (we’ll return to later)</a:t>
            </a:r>
          </a:p>
        </p:txBody>
      </p:sp>
      <p:sp>
        <p:nvSpPr>
          <p:cNvPr id="4" name="Slide Number Placeholder 3"/>
          <p:cNvSpPr>
            <a:spLocks noGrp="1"/>
          </p:cNvSpPr>
          <p:nvPr>
            <p:ph type="sldNum" sz="quarter" idx="10"/>
          </p:nvPr>
        </p:nvSpPr>
        <p:spPr/>
        <p:txBody>
          <a:bodyPr/>
          <a:lstStyle/>
          <a:p>
            <a:fld id="{6307A9E5-84AC-444C-8B24-C12FCFEBFADD}" type="slidenum">
              <a:rPr lang="en-US" smtClean="0"/>
              <a:t>13</a:t>
            </a:fld>
            <a:endParaRPr lang="en-US"/>
          </a:p>
        </p:txBody>
      </p:sp>
    </p:spTree>
    <p:extLst>
      <p:ext uri="{BB962C8B-B14F-4D97-AF65-F5344CB8AC3E}">
        <p14:creationId xmlns:p14="http://schemas.microsoft.com/office/powerpoint/2010/main" val="2733510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GOD IS THE AUTHOR</a:t>
            </a:r>
            <a:r>
              <a:rPr lang="en-US">
                <a:sym typeface="Wingdings" panose="05000000000000000000" pitchFamily="2" charset="2"/>
              </a:rPr>
              <a:t> SELF-REVELATION </a:t>
            </a:r>
            <a:endParaRPr lang="en-US"/>
          </a:p>
          <a:p>
            <a:endParaRPr lang="en-US"/>
          </a:p>
          <a:p>
            <a:r>
              <a:rPr lang="en-US"/>
              <a:t>-the origin of the Bible is NOT with humans</a:t>
            </a:r>
          </a:p>
          <a:p>
            <a:r>
              <a:rPr lang="en-US"/>
              <a:t>-the origin of the Bible is GOD HIMSELF</a:t>
            </a:r>
          </a:p>
          <a:p>
            <a:r>
              <a:rPr lang="en-US"/>
              <a:t>-it is God’s self-revelation of who he is and what he’s done</a:t>
            </a:r>
          </a:p>
          <a:p>
            <a:r>
              <a:rPr lang="en-US"/>
              <a:t>-The HS “carried along” these authors in a process called inspiration </a:t>
            </a:r>
          </a:p>
          <a:p>
            <a:pPr defTabSz="931774">
              <a:defRPr/>
            </a:pPr>
            <a:r>
              <a:rPr lang="en-US"/>
              <a:t>--key verse about inspiration (we’ll return to later)</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14</a:t>
            </a:fld>
            <a:endParaRPr lang="en-US"/>
          </a:p>
        </p:txBody>
      </p:sp>
    </p:spTree>
    <p:extLst>
      <p:ext uri="{BB962C8B-B14F-4D97-AF65-F5344CB8AC3E}">
        <p14:creationId xmlns:p14="http://schemas.microsoft.com/office/powerpoint/2010/main" val="3165505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GUIDE FOR LIFE </a:t>
            </a:r>
          </a:p>
        </p:txBody>
      </p:sp>
      <p:sp>
        <p:nvSpPr>
          <p:cNvPr id="4" name="Slide Number Placeholder 3"/>
          <p:cNvSpPr>
            <a:spLocks noGrp="1"/>
          </p:cNvSpPr>
          <p:nvPr>
            <p:ph type="sldNum" sz="quarter" idx="10"/>
          </p:nvPr>
        </p:nvSpPr>
        <p:spPr/>
        <p:txBody>
          <a:bodyPr/>
          <a:lstStyle/>
          <a:p>
            <a:fld id="{6307A9E5-84AC-444C-8B24-C12FCFEBFADD}" type="slidenum">
              <a:rPr lang="en-US" smtClean="0"/>
              <a:t>15</a:t>
            </a:fld>
            <a:endParaRPr lang="en-US"/>
          </a:p>
        </p:txBody>
      </p:sp>
    </p:spTree>
    <p:extLst>
      <p:ext uri="{BB962C8B-B14F-4D97-AF65-F5344CB8AC3E}">
        <p14:creationId xmlns:p14="http://schemas.microsoft.com/office/powerpoint/2010/main" val="2382696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RELEVANT GUIDE FOR LIFE</a:t>
            </a:r>
          </a:p>
          <a:p>
            <a:endParaRPr lang="en-US"/>
          </a:p>
          <a:p>
            <a:r>
              <a:rPr lang="en-US"/>
              <a:t>-OT relevant for today</a:t>
            </a:r>
          </a:p>
          <a:p>
            <a:r>
              <a:rPr lang="en-US"/>
              <a:t>-we understand God’s plan through how he has revealed and interpreted it</a:t>
            </a:r>
          </a:p>
        </p:txBody>
      </p:sp>
      <p:sp>
        <p:nvSpPr>
          <p:cNvPr id="4" name="Slide Number Placeholder 3"/>
          <p:cNvSpPr>
            <a:spLocks noGrp="1"/>
          </p:cNvSpPr>
          <p:nvPr>
            <p:ph type="sldNum" sz="quarter" idx="10"/>
          </p:nvPr>
        </p:nvSpPr>
        <p:spPr/>
        <p:txBody>
          <a:bodyPr/>
          <a:lstStyle/>
          <a:p>
            <a:fld id="{6307A9E5-84AC-444C-8B24-C12FCFEBFADD}" type="slidenum">
              <a:rPr lang="en-US" smtClean="0"/>
              <a:t>16</a:t>
            </a:fld>
            <a:endParaRPr lang="en-US"/>
          </a:p>
        </p:txBody>
      </p:sp>
    </p:spTree>
    <p:extLst>
      <p:ext uri="{BB962C8B-B14F-4D97-AF65-F5344CB8AC3E}">
        <p14:creationId xmlns:p14="http://schemas.microsoft.com/office/powerpoint/2010/main" val="1613909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17</a:t>
            </a:fld>
            <a:endParaRPr lang="en-US"/>
          </a:p>
        </p:txBody>
      </p:sp>
    </p:spTree>
    <p:extLst>
      <p:ext uri="{BB962C8B-B14F-4D97-AF65-F5344CB8AC3E}">
        <p14:creationId xmlns:p14="http://schemas.microsoft.com/office/powerpoint/2010/main" val="829753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 at Matthew 12:38-42</a:t>
            </a:r>
          </a:p>
          <a:p>
            <a:r>
              <a:rPr lang="en-US"/>
              <a:t>Jesus treats the Bible as actual true history</a:t>
            </a:r>
          </a:p>
          <a:p>
            <a:r>
              <a:rPr lang="en-US"/>
              <a:t>Billy Graham: I would believe the Bible even if it said that Jonah swallowed the whale</a:t>
            </a:r>
          </a:p>
          <a:p>
            <a:endParaRPr lang="en-US"/>
          </a:p>
          <a:p>
            <a:r>
              <a:rPr lang="en-US"/>
              <a:t>ISN’T IT REASONABLE TO CLAIM THAT JESUS UNDERSTOOD THE NATURE OF THE BIBLE BETTER THAN MODERN SKEPTICS AND CRITICS?</a:t>
            </a:r>
          </a:p>
          <a:p>
            <a:r>
              <a:rPr lang="en-US"/>
              <a:t>CHRIST’S DOCTRINE OF SCRIPTURE SHOULD BE OUR DOCTRINE OF SCRIPTURE </a:t>
            </a:r>
          </a:p>
        </p:txBody>
      </p:sp>
      <p:sp>
        <p:nvSpPr>
          <p:cNvPr id="4" name="Slide Number Placeholder 3"/>
          <p:cNvSpPr>
            <a:spLocks noGrp="1"/>
          </p:cNvSpPr>
          <p:nvPr>
            <p:ph type="sldNum" sz="quarter" idx="10"/>
          </p:nvPr>
        </p:nvSpPr>
        <p:spPr/>
        <p:txBody>
          <a:bodyPr/>
          <a:lstStyle/>
          <a:p>
            <a:fld id="{6307A9E5-84AC-444C-8B24-C12FCFEBFADD}" type="slidenum">
              <a:rPr lang="en-US" smtClean="0"/>
              <a:t>18</a:t>
            </a:fld>
            <a:endParaRPr lang="en-US"/>
          </a:p>
        </p:txBody>
      </p:sp>
    </p:spTree>
    <p:extLst>
      <p:ext uri="{BB962C8B-B14F-4D97-AF65-F5344CB8AC3E}">
        <p14:creationId xmlns:p14="http://schemas.microsoft.com/office/powerpoint/2010/main" val="17642977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Bible is ENDURING AND AUTHORITATIVE</a:t>
            </a:r>
          </a:p>
          <a:p>
            <a:endParaRPr lang="en-US"/>
          </a:p>
          <a:p>
            <a:r>
              <a:rPr lang="en-US"/>
              <a:t>Niv: </a:t>
            </a:r>
            <a:r>
              <a:rPr lang="en-US" sz="1200" b="1"/>
              <a:t>10:34–36 Jesus quotes Ps 82:6 to question their umbrage: “gods” can refer to others than God himself, so if God called humans “gods” and “sons of the Most High” (i.e., sons of God) in some sense, on what Scriptural basis can the Jews charge that Jesus—whom the Father sent—is necessarily guilty of blasphemy when he says that he is God’s Son?</a:t>
            </a:r>
            <a:endParaRPr lang="en-US"/>
          </a:p>
          <a:p>
            <a:endParaRPr lang="en-US"/>
          </a:p>
          <a:p>
            <a:r>
              <a:rPr lang="en-US" err="1"/>
              <a:t>Esv</a:t>
            </a:r>
            <a:r>
              <a:rPr lang="en-US"/>
              <a:t>: </a:t>
            </a:r>
            <a:r>
              <a:rPr lang="en-US" sz="1200" b="1"/>
              <a:t>10:34 Jesus’ point in quoting Ps. 82:6 is that if human judges (Ps. 82:2–4) can in some sense be called gods (in light of their role as representatives of God), this designation is even more appropriate for the one who truly is the Son of God (John 10:33, 35–36).</a:t>
            </a:r>
          </a:p>
          <a:p>
            <a:pPr lvl="1"/>
            <a:r>
              <a:rPr lang="en-US"/>
              <a:t> Crossway Bibles. (2008).  (p. 2044). Crossway Bibles.</a:t>
            </a:r>
          </a:p>
          <a:p>
            <a:endParaRPr lang="en-US"/>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19</a:t>
            </a:fld>
            <a:endParaRPr lang="en-US"/>
          </a:p>
        </p:txBody>
      </p:sp>
    </p:spTree>
    <p:extLst>
      <p:ext uri="{BB962C8B-B14F-4D97-AF65-F5344CB8AC3E}">
        <p14:creationId xmlns:p14="http://schemas.microsoft.com/office/powerpoint/2010/main" val="3725967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Bible is CHRISTOCETRIC—that is, it points to Christ as the fulfilment </a:t>
            </a:r>
          </a:p>
          <a:p>
            <a:endParaRPr lang="en-US"/>
          </a:p>
          <a:p>
            <a:r>
              <a:rPr lang="en-US"/>
              <a:t>-Jesus has his own authority to utter God’s words. He is God, so what he says is the very word of God. But he often quotes and explains the Bible? Why? Because Jesus’s words and the OT have the same consistent author: God himself.</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20</a:t>
            </a:fld>
            <a:endParaRPr lang="en-US"/>
          </a:p>
        </p:txBody>
      </p:sp>
    </p:spTree>
    <p:extLst>
      <p:ext uri="{BB962C8B-B14F-4D97-AF65-F5344CB8AC3E}">
        <p14:creationId xmlns:p14="http://schemas.microsoft.com/office/powerpoint/2010/main" val="3120848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8658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CHRISTOCENTRIC</a:t>
            </a:r>
          </a:p>
          <a:p>
            <a:r>
              <a:rPr lang="en-US"/>
              <a:t>INSPIRED…the dual authorship of Scripture</a:t>
            </a:r>
          </a:p>
        </p:txBody>
      </p:sp>
      <p:sp>
        <p:nvSpPr>
          <p:cNvPr id="4" name="Slide Number Placeholder 3"/>
          <p:cNvSpPr>
            <a:spLocks noGrp="1"/>
          </p:cNvSpPr>
          <p:nvPr>
            <p:ph type="sldNum" sz="quarter" idx="10"/>
          </p:nvPr>
        </p:nvSpPr>
        <p:spPr/>
        <p:txBody>
          <a:bodyPr/>
          <a:lstStyle/>
          <a:p>
            <a:fld id="{6307A9E5-84AC-444C-8B24-C12FCFEBFADD}" type="slidenum">
              <a:rPr lang="en-US" smtClean="0"/>
              <a:t>21</a:t>
            </a:fld>
            <a:endParaRPr lang="en-US"/>
          </a:p>
        </p:txBody>
      </p:sp>
    </p:spTree>
    <p:extLst>
      <p:ext uri="{BB962C8B-B14F-4D97-AF65-F5344CB8AC3E}">
        <p14:creationId xmlns:p14="http://schemas.microsoft.com/office/powerpoint/2010/main" val="598139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USEFUL for life</a:t>
            </a:r>
          </a:p>
        </p:txBody>
      </p:sp>
      <p:sp>
        <p:nvSpPr>
          <p:cNvPr id="4" name="Slide Number Placeholder 3"/>
          <p:cNvSpPr>
            <a:spLocks noGrp="1"/>
          </p:cNvSpPr>
          <p:nvPr>
            <p:ph type="sldNum" sz="quarter" idx="10"/>
          </p:nvPr>
        </p:nvSpPr>
        <p:spPr/>
        <p:txBody>
          <a:bodyPr/>
          <a:lstStyle/>
          <a:p>
            <a:fld id="{6307A9E5-84AC-444C-8B24-C12FCFEBFADD}" type="slidenum">
              <a:rPr lang="en-US" smtClean="0"/>
              <a:t>22</a:t>
            </a:fld>
            <a:endParaRPr lang="en-US"/>
          </a:p>
        </p:txBody>
      </p:sp>
    </p:spTree>
    <p:extLst>
      <p:ext uri="{BB962C8B-B14F-4D97-AF65-F5344CB8AC3E}">
        <p14:creationId xmlns:p14="http://schemas.microsoft.com/office/powerpoint/2010/main" val="3194653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23</a:t>
            </a:fld>
            <a:endParaRPr lang="en-US"/>
          </a:p>
        </p:txBody>
      </p:sp>
    </p:spTree>
    <p:extLst>
      <p:ext uri="{BB962C8B-B14F-4D97-AF65-F5344CB8AC3E}">
        <p14:creationId xmlns:p14="http://schemas.microsoft.com/office/powerpoint/2010/main" val="1078915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24</a:t>
            </a:fld>
            <a:endParaRPr lang="en-US"/>
          </a:p>
        </p:txBody>
      </p:sp>
    </p:spTree>
    <p:extLst>
      <p:ext uri="{BB962C8B-B14F-4D97-AF65-F5344CB8AC3E}">
        <p14:creationId xmlns:p14="http://schemas.microsoft.com/office/powerpoint/2010/main" val="32614226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-Would it be the gospel if it weren’t the fulfillment of OT prophecies?</a:t>
            </a:r>
          </a:p>
          <a:p>
            <a:r>
              <a:rPr lang="en-US"/>
              <a:t>-Imagine if the gospel disregarded God’s promises to Israel. Could we trust God to make good on his promises to us if he didn’t make good on his promises to Israel?</a:t>
            </a:r>
          </a:p>
          <a:p>
            <a:r>
              <a:rPr lang="en-US"/>
              <a:t>-Describe chapters 9-11 in the Book of Romans.</a:t>
            </a:r>
          </a:p>
        </p:txBody>
      </p:sp>
      <p:sp>
        <p:nvSpPr>
          <p:cNvPr id="4" name="Slide Number Placeholder 3"/>
          <p:cNvSpPr>
            <a:spLocks noGrp="1"/>
          </p:cNvSpPr>
          <p:nvPr>
            <p:ph type="sldNum" sz="quarter" idx="10"/>
          </p:nvPr>
        </p:nvSpPr>
        <p:spPr/>
        <p:txBody>
          <a:bodyPr/>
          <a:lstStyle/>
          <a:p>
            <a:fld id="{6307A9E5-84AC-444C-8B24-C12FCFEBFADD}" type="slidenum">
              <a:rPr lang="en-US" smtClean="0"/>
              <a:t>25</a:t>
            </a:fld>
            <a:endParaRPr lang="en-US"/>
          </a:p>
        </p:txBody>
      </p:sp>
    </p:spTree>
    <p:extLst>
      <p:ext uri="{BB962C8B-B14F-4D97-AF65-F5344CB8AC3E}">
        <p14:creationId xmlns:p14="http://schemas.microsoft.com/office/powerpoint/2010/main" val="401112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26</a:t>
            </a:fld>
            <a:endParaRPr lang="en-US"/>
          </a:p>
        </p:txBody>
      </p:sp>
    </p:spTree>
    <p:extLst>
      <p:ext uri="{BB962C8B-B14F-4D97-AF65-F5344CB8AC3E}">
        <p14:creationId xmlns:p14="http://schemas.microsoft.com/office/powerpoint/2010/main" val="38798786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Begin by reinforcing the necessity and beauty of God’s word.</a:t>
            </a:r>
          </a:p>
          <a:p>
            <a:r>
              <a:rPr lang="en-US"/>
              <a:t>-Tell me some things about God.</a:t>
            </a:r>
          </a:p>
          <a:p>
            <a:r>
              <a:rPr lang="en-US"/>
              <a:t>-Tell me some things about Jesus.</a:t>
            </a:r>
          </a:p>
          <a:p>
            <a:r>
              <a:rPr lang="en-US"/>
              <a:t>-Tell me some things about salvation.</a:t>
            </a:r>
          </a:p>
          <a:p>
            <a:r>
              <a:rPr lang="en-US"/>
              <a:t>Now how do you know all those things? THE BIBLE</a:t>
            </a:r>
          </a:p>
          <a:p>
            <a:r>
              <a:rPr lang="en-US"/>
              <a:t>“Jesus loves me this I know, for the Bible tells me so” we try to engrain this basic epistemological claim into our kids’ hearts</a:t>
            </a:r>
          </a:p>
          <a:p>
            <a:endParaRPr lang="en-US"/>
          </a:p>
          <a:p>
            <a:r>
              <a:rPr lang="en-US"/>
              <a:t>If I am to know God, embrace Jesus, and be saved by Jesus, then I must do so through his revealed word.</a:t>
            </a:r>
          </a:p>
          <a:p>
            <a:endParaRPr lang="en-US"/>
          </a:p>
          <a:p>
            <a:r>
              <a:rPr lang="en-US"/>
              <a:t>If you were going to begin a book about God, what is the first thing you would say about God? “He exists and creates.” and then what? The Bible says that “And God said…”</a:t>
            </a:r>
          </a:p>
          <a:p>
            <a:r>
              <a:rPr lang="en-US"/>
              <a:t>-God speaks</a:t>
            </a:r>
          </a:p>
          <a:p>
            <a:r>
              <a:rPr lang="en-US"/>
              <a:t>-God communicates</a:t>
            </a:r>
          </a:p>
          <a:p>
            <a:r>
              <a:rPr lang="en-US"/>
              <a:t>-He communicates with us</a:t>
            </a:r>
          </a:p>
          <a:p>
            <a:r>
              <a:rPr lang="en-US"/>
              <a:t>-He superintended the process of recording that speech so that we can know him</a:t>
            </a:r>
          </a:p>
          <a:p>
            <a:r>
              <a:rPr lang="en-US"/>
              <a:t>-We were not there, so we are dependent on him to know what happened </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27</a:t>
            </a:fld>
            <a:endParaRPr lang="en-US"/>
          </a:p>
        </p:txBody>
      </p:sp>
    </p:spTree>
    <p:extLst>
      <p:ext uri="{BB962C8B-B14F-4D97-AF65-F5344CB8AC3E}">
        <p14:creationId xmlns:p14="http://schemas.microsoft.com/office/powerpoint/2010/main" val="10620625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89557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God’s infinitude and our finitude makes revelation necessary.</a:t>
            </a:r>
          </a:p>
          <a:p>
            <a:r>
              <a:rPr lang="en-US"/>
              <a:t>God alone is sufficient to reveal himself.</a:t>
            </a:r>
          </a:p>
        </p:txBody>
      </p:sp>
      <p:sp>
        <p:nvSpPr>
          <p:cNvPr id="4" name="Slide Number Placeholder 3"/>
          <p:cNvSpPr>
            <a:spLocks noGrp="1"/>
          </p:cNvSpPr>
          <p:nvPr>
            <p:ph type="sldNum" sz="quarter" idx="10"/>
          </p:nvPr>
        </p:nvSpPr>
        <p:spPr/>
        <p:txBody>
          <a:bodyPr/>
          <a:lstStyle/>
          <a:p>
            <a:fld id="{6307A9E5-84AC-444C-8B24-C12FCFEBFADD}" type="slidenum">
              <a:rPr lang="en-US" smtClean="0"/>
              <a:t>30</a:t>
            </a:fld>
            <a:endParaRPr lang="en-US"/>
          </a:p>
        </p:txBody>
      </p:sp>
    </p:spTree>
    <p:extLst>
      <p:ext uri="{BB962C8B-B14F-4D97-AF65-F5344CB8AC3E}">
        <p14:creationId xmlns:p14="http://schemas.microsoft.com/office/powerpoint/2010/main" val="13353905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31</a:t>
            </a:fld>
            <a:endParaRPr lang="en-US"/>
          </a:p>
        </p:txBody>
      </p:sp>
    </p:spTree>
    <p:extLst>
      <p:ext uri="{BB962C8B-B14F-4D97-AF65-F5344CB8AC3E}">
        <p14:creationId xmlns:p14="http://schemas.microsoft.com/office/powerpoint/2010/main" val="151641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Begin by reinforcing the necessity and beauty of God’s word.</a:t>
            </a:r>
          </a:p>
          <a:p>
            <a:r>
              <a:rPr lang="en-US"/>
              <a:t>-Tell me some things about God.</a:t>
            </a:r>
          </a:p>
          <a:p>
            <a:r>
              <a:rPr lang="en-US"/>
              <a:t>-Tell me some things about Jesus.</a:t>
            </a:r>
          </a:p>
          <a:p>
            <a:r>
              <a:rPr lang="en-US"/>
              <a:t>-Tell me some things about salvation.</a:t>
            </a:r>
          </a:p>
          <a:p>
            <a:r>
              <a:rPr lang="en-US"/>
              <a:t>Now how do you know all those things? THE BIBLE</a:t>
            </a:r>
          </a:p>
          <a:p>
            <a:r>
              <a:rPr lang="en-US"/>
              <a:t>“Jesus loves me this I know, for the Bible tells me so” we try to engrain this basic epistemological claim into our kids’ hearts</a:t>
            </a:r>
          </a:p>
          <a:p>
            <a:endParaRPr lang="en-US"/>
          </a:p>
          <a:p>
            <a:r>
              <a:rPr lang="en-US"/>
              <a:t>If I am to know God, embrace Jesus, and be saved by Jesus, then I must do so through his revealed word.</a:t>
            </a:r>
          </a:p>
          <a:p>
            <a:endParaRPr lang="en-US"/>
          </a:p>
          <a:p>
            <a:r>
              <a:rPr lang="en-US"/>
              <a:t>If you were going to begin a book about God, what is the first thing you would say about God? “He exists and creates.” and then what? The Bible says that “And God said…”</a:t>
            </a:r>
          </a:p>
          <a:p>
            <a:r>
              <a:rPr lang="en-US"/>
              <a:t>-God speaks</a:t>
            </a:r>
          </a:p>
          <a:p>
            <a:r>
              <a:rPr lang="en-US"/>
              <a:t>-God communicates</a:t>
            </a:r>
          </a:p>
          <a:p>
            <a:r>
              <a:rPr lang="en-US"/>
              <a:t>-He communicates with us</a:t>
            </a:r>
          </a:p>
          <a:p>
            <a:r>
              <a:rPr lang="en-US"/>
              <a:t>-He superintended the process of recording that speech so that we can know him</a:t>
            </a:r>
          </a:p>
          <a:p>
            <a:r>
              <a:rPr lang="en-US"/>
              <a:t>-We were not there, so we are dependent on him to know what happened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73078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32</a:t>
            </a:fld>
            <a:endParaRPr lang="en-US"/>
          </a:p>
        </p:txBody>
      </p:sp>
    </p:spTree>
    <p:extLst>
      <p:ext uri="{BB962C8B-B14F-4D97-AF65-F5344CB8AC3E}">
        <p14:creationId xmlns:p14="http://schemas.microsoft.com/office/powerpoint/2010/main" val="1688100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33</a:t>
            </a:fld>
            <a:endParaRPr lang="en-US"/>
          </a:p>
        </p:txBody>
      </p:sp>
    </p:spTree>
    <p:extLst>
      <p:ext uri="{BB962C8B-B14F-4D97-AF65-F5344CB8AC3E}">
        <p14:creationId xmlns:p14="http://schemas.microsoft.com/office/powerpoint/2010/main" val="9571187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How does inspiration happen? Does God take over and the human authors became mindless? Do they write as they always would and God puts his stamp on it when they’re done?</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34</a:t>
            </a:fld>
            <a:endParaRPr lang="en-US"/>
          </a:p>
        </p:txBody>
      </p:sp>
    </p:spTree>
    <p:extLst>
      <p:ext uri="{BB962C8B-B14F-4D97-AF65-F5344CB8AC3E}">
        <p14:creationId xmlns:p14="http://schemas.microsoft.com/office/powerpoint/2010/main" val="20376103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35</a:t>
            </a:fld>
            <a:endParaRPr lang="en-US"/>
          </a:p>
        </p:txBody>
      </p:sp>
    </p:spTree>
    <p:extLst>
      <p:ext uri="{BB962C8B-B14F-4D97-AF65-F5344CB8AC3E}">
        <p14:creationId xmlns:p14="http://schemas.microsoft.com/office/powerpoint/2010/main" val="8540866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-”God-breathed”- GOD IS THE SOURCE OF SCRIPTURE</a:t>
            </a:r>
          </a:p>
          <a:p>
            <a:r>
              <a:rPr lang="en-US"/>
              <a:t>-the entirety of Scripture is inspired</a:t>
            </a:r>
          </a:p>
          <a:p>
            <a:r>
              <a:rPr lang="en-US"/>
              <a:t>-the Bible is authoritative for our lives</a:t>
            </a:r>
          </a:p>
        </p:txBody>
      </p:sp>
      <p:sp>
        <p:nvSpPr>
          <p:cNvPr id="4" name="Slide Number Placeholder 3"/>
          <p:cNvSpPr>
            <a:spLocks noGrp="1"/>
          </p:cNvSpPr>
          <p:nvPr>
            <p:ph type="sldNum" sz="quarter" idx="10"/>
          </p:nvPr>
        </p:nvSpPr>
        <p:spPr/>
        <p:txBody>
          <a:bodyPr/>
          <a:lstStyle/>
          <a:p>
            <a:fld id="{6307A9E5-84AC-444C-8B24-C12FCFEBFADD}" type="slidenum">
              <a:rPr lang="en-US" smtClean="0"/>
              <a:t>36</a:t>
            </a:fld>
            <a:endParaRPr lang="en-US"/>
          </a:p>
        </p:txBody>
      </p:sp>
    </p:spTree>
    <p:extLst>
      <p:ext uri="{BB962C8B-B14F-4D97-AF65-F5344CB8AC3E}">
        <p14:creationId xmlns:p14="http://schemas.microsoft.com/office/powerpoint/2010/main" val="16007501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-GOD IS THE SOURCE OF SCRIPTURE </a:t>
            </a:r>
          </a:p>
        </p:txBody>
      </p:sp>
      <p:sp>
        <p:nvSpPr>
          <p:cNvPr id="4" name="Slide Number Placeholder 3"/>
          <p:cNvSpPr>
            <a:spLocks noGrp="1"/>
          </p:cNvSpPr>
          <p:nvPr>
            <p:ph type="sldNum" sz="quarter" idx="10"/>
          </p:nvPr>
        </p:nvSpPr>
        <p:spPr/>
        <p:txBody>
          <a:bodyPr/>
          <a:lstStyle/>
          <a:p>
            <a:fld id="{6307A9E5-84AC-444C-8B24-C12FCFEBFADD}" type="slidenum">
              <a:rPr lang="en-US" smtClean="0"/>
              <a:t>37</a:t>
            </a:fld>
            <a:endParaRPr lang="en-US"/>
          </a:p>
        </p:txBody>
      </p:sp>
    </p:spTree>
    <p:extLst>
      <p:ext uri="{BB962C8B-B14F-4D97-AF65-F5344CB8AC3E}">
        <p14:creationId xmlns:p14="http://schemas.microsoft.com/office/powerpoint/2010/main" val="6154241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-inerrancy allows for normal language or idiom (e.g., the sun rises; there are 4,500 students at Cedarville University)</a:t>
            </a:r>
          </a:p>
          <a:p>
            <a:r>
              <a:rPr lang="en-US"/>
              <a:t>-there is a significant abandonment when someone says “only in matters of faith and practice”</a:t>
            </a:r>
          </a:p>
        </p:txBody>
      </p:sp>
      <p:sp>
        <p:nvSpPr>
          <p:cNvPr id="4" name="Slide Number Placeholder 3"/>
          <p:cNvSpPr>
            <a:spLocks noGrp="1"/>
          </p:cNvSpPr>
          <p:nvPr>
            <p:ph type="sldNum" sz="quarter" idx="10"/>
          </p:nvPr>
        </p:nvSpPr>
        <p:spPr/>
        <p:txBody>
          <a:bodyPr/>
          <a:lstStyle/>
          <a:p>
            <a:fld id="{6307A9E5-84AC-444C-8B24-C12FCFEBFADD}" type="slidenum">
              <a:rPr lang="en-US" smtClean="0"/>
              <a:t>38</a:t>
            </a:fld>
            <a:endParaRPr lang="en-US"/>
          </a:p>
        </p:txBody>
      </p:sp>
    </p:spTree>
    <p:extLst>
      <p:ext uri="{BB962C8B-B14F-4D97-AF65-F5344CB8AC3E}">
        <p14:creationId xmlns:p14="http://schemas.microsoft.com/office/powerpoint/2010/main" val="4152130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39</a:t>
            </a:fld>
            <a:endParaRPr lang="en-US"/>
          </a:p>
        </p:txBody>
      </p:sp>
    </p:spTree>
    <p:extLst>
      <p:ext uri="{BB962C8B-B14F-4D97-AF65-F5344CB8AC3E}">
        <p14:creationId xmlns:p14="http://schemas.microsoft.com/office/powerpoint/2010/main" val="20031111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40</a:t>
            </a:fld>
            <a:endParaRPr lang="en-US"/>
          </a:p>
        </p:txBody>
      </p:sp>
    </p:spTree>
    <p:extLst>
      <p:ext uri="{BB962C8B-B14F-4D97-AF65-F5344CB8AC3E}">
        <p14:creationId xmlns:p14="http://schemas.microsoft.com/office/powerpoint/2010/main" val="12863666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want to commend DeYoung’s book again as a helpful presentation of these concepts.</a:t>
            </a:r>
          </a:p>
        </p:txBody>
      </p:sp>
      <p:sp>
        <p:nvSpPr>
          <p:cNvPr id="4" name="Slide Number Placeholder 3"/>
          <p:cNvSpPr>
            <a:spLocks noGrp="1"/>
          </p:cNvSpPr>
          <p:nvPr>
            <p:ph type="sldNum" sz="quarter" idx="10"/>
          </p:nvPr>
        </p:nvSpPr>
        <p:spPr/>
        <p:txBody>
          <a:bodyPr/>
          <a:lstStyle/>
          <a:p>
            <a:fld id="{6307A9E5-84AC-444C-8B24-C12FCFEBFADD}" type="slidenum">
              <a:rPr lang="en-US" smtClean="0"/>
              <a:t>41</a:t>
            </a:fld>
            <a:endParaRPr lang="en-US"/>
          </a:p>
        </p:txBody>
      </p:sp>
    </p:spTree>
    <p:extLst>
      <p:ext uri="{BB962C8B-B14F-4D97-AF65-F5344CB8AC3E}">
        <p14:creationId xmlns:p14="http://schemas.microsoft.com/office/powerpoint/2010/main" val="3922682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focus in this section is on the word of God as the Bible revealed to us. </a:t>
            </a:r>
          </a:p>
        </p:txBody>
      </p:sp>
      <p:sp>
        <p:nvSpPr>
          <p:cNvPr id="4" name="Slide Number Placeholder 3"/>
          <p:cNvSpPr>
            <a:spLocks noGrp="1"/>
          </p:cNvSpPr>
          <p:nvPr>
            <p:ph type="sldNum" sz="quarter" idx="10"/>
          </p:nvPr>
        </p:nvSpPr>
        <p:spPr/>
        <p:txBody>
          <a:bodyPr/>
          <a:lstStyle/>
          <a:p>
            <a:fld id="{6307A9E5-84AC-444C-8B24-C12FCFEBFADD}" type="slidenum">
              <a:rPr lang="en-US" smtClean="0"/>
              <a:t>5</a:t>
            </a:fld>
            <a:endParaRPr lang="en-US"/>
          </a:p>
        </p:txBody>
      </p:sp>
    </p:spTree>
    <p:extLst>
      <p:ext uri="{BB962C8B-B14F-4D97-AF65-F5344CB8AC3E}">
        <p14:creationId xmlns:p14="http://schemas.microsoft.com/office/powerpoint/2010/main" val="10133042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42</a:t>
            </a:fld>
            <a:endParaRPr lang="en-US"/>
          </a:p>
        </p:txBody>
      </p:sp>
    </p:spTree>
    <p:extLst>
      <p:ext uri="{BB962C8B-B14F-4D97-AF65-F5344CB8AC3E}">
        <p14:creationId xmlns:p14="http://schemas.microsoft.com/office/powerpoint/2010/main" val="968829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Kevin </a:t>
            </a:r>
            <a:r>
              <a:rPr lang="en-US" err="1"/>
              <a:t>Deyoung</a:t>
            </a:r>
            <a:r>
              <a:rPr lang="en-US"/>
              <a:t>, </a:t>
            </a:r>
            <a:r>
              <a:rPr lang="en-US" i="1"/>
              <a:t>Taking God at His Word:</a:t>
            </a:r>
          </a:p>
          <a:p>
            <a:r>
              <a:rPr lang="en-US" i="0"/>
              <a:t>Practical Sufficiency </a:t>
            </a:r>
          </a:p>
          <a:p>
            <a:r>
              <a:rPr lang="en-US"/>
              <a:t>1. We keep tradition in its place.</a:t>
            </a:r>
          </a:p>
          <a:p>
            <a:r>
              <a:rPr lang="en-US"/>
              <a:t>2. We will not add to or subtract from the Word of God.</a:t>
            </a:r>
          </a:p>
          <a:p>
            <a:r>
              <a:rPr lang="en-US"/>
              <a:t>3. We can expect the Word of God to be relevant to all of life.</a:t>
            </a:r>
          </a:p>
          <a:p>
            <a:r>
              <a:rPr lang="en-US"/>
              <a:t>4. This doctrine invites us to open our Bibles to hear the voice of God.</a:t>
            </a:r>
            <a:endParaRPr lang="en-US" i="0"/>
          </a:p>
        </p:txBody>
      </p:sp>
      <p:sp>
        <p:nvSpPr>
          <p:cNvPr id="4" name="Slide Number Placeholder 3"/>
          <p:cNvSpPr>
            <a:spLocks noGrp="1"/>
          </p:cNvSpPr>
          <p:nvPr>
            <p:ph type="sldNum" sz="quarter" idx="10"/>
          </p:nvPr>
        </p:nvSpPr>
        <p:spPr/>
        <p:txBody>
          <a:bodyPr/>
          <a:lstStyle/>
          <a:p>
            <a:fld id="{6307A9E5-84AC-444C-8B24-C12FCFEBFADD}" type="slidenum">
              <a:rPr lang="en-US" smtClean="0"/>
              <a:t>43</a:t>
            </a:fld>
            <a:endParaRPr lang="en-US"/>
          </a:p>
        </p:txBody>
      </p:sp>
    </p:spTree>
    <p:extLst>
      <p:ext uri="{BB962C8B-B14F-4D97-AF65-F5344CB8AC3E}">
        <p14:creationId xmlns:p14="http://schemas.microsoft.com/office/powerpoint/2010/main" val="41248854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-sometimes theistic evolutionists speak as if no one understood the meaning of Genesis until the 18</a:t>
            </a:r>
            <a:r>
              <a:rPr lang="en-US" baseline="30000"/>
              <a:t>th</a:t>
            </a:r>
            <a:r>
              <a:rPr lang="en-US"/>
              <a:t> century </a:t>
            </a:r>
          </a:p>
        </p:txBody>
      </p:sp>
      <p:sp>
        <p:nvSpPr>
          <p:cNvPr id="4" name="Slide Number Placeholder 3"/>
          <p:cNvSpPr>
            <a:spLocks noGrp="1"/>
          </p:cNvSpPr>
          <p:nvPr>
            <p:ph type="sldNum" sz="quarter" idx="10"/>
          </p:nvPr>
        </p:nvSpPr>
        <p:spPr/>
        <p:txBody>
          <a:bodyPr/>
          <a:lstStyle/>
          <a:p>
            <a:fld id="{6307A9E5-84AC-444C-8B24-C12FCFEBFADD}" type="slidenum">
              <a:rPr lang="en-US" smtClean="0"/>
              <a:t>44</a:t>
            </a:fld>
            <a:endParaRPr lang="en-US"/>
          </a:p>
        </p:txBody>
      </p:sp>
    </p:spTree>
    <p:extLst>
      <p:ext uri="{BB962C8B-B14F-4D97-AF65-F5344CB8AC3E}">
        <p14:creationId xmlns:p14="http://schemas.microsoft.com/office/powerpoint/2010/main" val="36469711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10"/>
          </p:nvPr>
        </p:nvSpPr>
        <p:spPr/>
        <p:txBody>
          <a:bodyPr/>
          <a:lstStyle/>
          <a:p>
            <a:fld id="{6307A9E5-84AC-444C-8B24-C12FCFEBFADD}" type="slidenum">
              <a:rPr lang="en-US" smtClean="0"/>
              <a:t>45</a:t>
            </a:fld>
            <a:endParaRPr lang="en-US"/>
          </a:p>
        </p:txBody>
      </p:sp>
    </p:spTree>
    <p:extLst>
      <p:ext uri="{BB962C8B-B14F-4D97-AF65-F5344CB8AC3E}">
        <p14:creationId xmlns:p14="http://schemas.microsoft.com/office/powerpoint/2010/main" val="39627388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10"/>
          </p:nvPr>
        </p:nvSpPr>
        <p:spPr/>
        <p:txBody>
          <a:bodyPr/>
          <a:lstStyle/>
          <a:p>
            <a:fld id="{6307A9E5-84AC-444C-8B24-C12FCFEBFADD}" type="slidenum">
              <a:rPr lang="en-US" smtClean="0"/>
              <a:t>46</a:t>
            </a:fld>
            <a:endParaRPr lang="en-US"/>
          </a:p>
        </p:txBody>
      </p:sp>
    </p:spTree>
    <p:extLst>
      <p:ext uri="{BB962C8B-B14F-4D97-AF65-F5344CB8AC3E}">
        <p14:creationId xmlns:p14="http://schemas.microsoft.com/office/powerpoint/2010/main" val="39627388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47</a:t>
            </a:fld>
            <a:endParaRPr lang="en-US"/>
          </a:p>
        </p:txBody>
      </p:sp>
    </p:spTree>
    <p:extLst>
      <p:ext uri="{BB962C8B-B14F-4D97-AF65-F5344CB8AC3E}">
        <p14:creationId xmlns:p14="http://schemas.microsoft.com/office/powerpoint/2010/main" val="25854873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48</a:t>
            </a:fld>
            <a:endParaRPr lang="en-US"/>
          </a:p>
        </p:txBody>
      </p:sp>
    </p:spTree>
    <p:extLst>
      <p:ext uri="{BB962C8B-B14F-4D97-AF65-F5344CB8AC3E}">
        <p14:creationId xmlns:p14="http://schemas.microsoft.com/office/powerpoint/2010/main" val="14366850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Denial of…</a:t>
            </a:r>
          </a:p>
          <a:p>
            <a:r>
              <a:rPr lang="en-US"/>
              <a:t>-authority: I am my own master</a:t>
            </a:r>
          </a:p>
          <a:p>
            <a:r>
              <a:rPr lang="en-US"/>
              <a:t>-clarity: can truth be known? Is there truth? (postmodernism has questions without answers)</a:t>
            </a:r>
          </a:p>
          <a:p>
            <a:r>
              <a:rPr lang="en-US"/>
              <a:t>-necessity: if there is a God, I can know him from everything around us</a:t>
            </a:r>
          </a:p>
          <a:p>
            <a:r>
              <a:rPr lang="en-US"/>
              <a:t>-sufficiency: </a:t>
            </a:r>
          </a:p>
        </p:txBody>
      </p:sp>
      <p:sp>
        <p:nvSpPr>
          <p:cNvPr id="4" name="Slide Number Placeholder 3"/>
          <p:cNvSpPr>
            <a:spLocks noGrp="1"/>
          </p:cNvSpPr>
          <p:nvPr>
            <p:ph type="sldNum" sz="quarter" idx="10"/>
          </p:nvPr>
        </p:nvSpPr>
        <p:spPr/>
        <p:txBody>
          <a:bodyPr/>
          <a:lstStyle/>
          <a:p>
            <a:fld id="{6307A9E5-84AC-444C-8B24-C12FCFEBFADD}" type="slidenum">
              <a:rPr lang="en-US" smtClean="0"/>
              <a:t>49</a:t>
            </a:fld>
            <a:endParaRPr lang="en-US"/>
          </a:p>
        </p:txBody>
      </p:sp>
    </p:spTree>
    <p:extLst>
      <p:ext uri="{BB962C8B-B14F-4D97-AF65-F5344CB8AC3E}">
        <p14:creationId xmlns:p14="http://schemas.microsoft.com/office/powerpoint/2010/main" val="38859932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read a story from Jeremiah about God preserving his word. </a:t>
            </a:r>
          </a:p>
          <a:p>
            <a:endParaRPr lang="en-US"/>
          </a:p>
        </p:txBody>
      </p:sp>
      <p:sp>
        <p:nvSpPr>
          <p:cNvPr id="4" name="Slide Number Placeholder 3"/>
          <p:cNvSpPr>
            <a:spLocks noGrp="1"/>
          </p:cNvSpPr>
          <p:nvPr>
            <p:ph type="sldNum" sz="quarter" idx="5"/>
          </p:nvPr>
        </p:nvSpPr>
        <p:spPr/>
        <p:txBody>
          <a:bodyPr/>
          <a:lstStyle/>
          <a:p>
            <a:fld id="{6307A9E5-84AC-444C-8B24-C12FCFEBFADD}" type="slidenum">
              <a:rPr lang="en-US" smtClean="0"/>
              <a:t>50</a:t>
            </a:fld>
            <a:endParaRPr lang="en-US"/>
          </a:p>
        </p:txBody>
      </p:sp>
    </p:spTree>
    <p:extLst>
      <p:ext uri="{BB962C8B-B14F-4D97-AF65-F5344CB8AC3E}">
        <p14:creationId xmlns:p14="http://schemas.microsoft.com/office/powerpoint/2010/main" val="9305584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3275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a:t>
            </a:fld>
            <a:endParaRPr lang="en-US"/>
          </a:p>
        </p:txBody>
      </p:sp>
    </p:spTree>
    <p:extLst>
      <p:ext uri="{BB962C8B-B14F-4D97-AF65-F5344CB8AC3E}">
        <p14:creationId xmlns:p14="http://schemas.microsoft.com/office/powerpoint/2010/main" val="37718365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Dating: it is much later that the apostles, making it impossible to be written by an apostle</a:t>
            </a:r>
          </a:p>
          <a:p>
            <a:pPr marL="228600" indent="-228600">
              <a:buFont typeface="+mj-lt"/>
              <a:buAutoNum type="arabicPeriod"/>
            </a:pPr>
            <a:r>
              <a:rPr lang="en-US"/>
              <a:t>Christology: the Jesus of </a:t>
            </a:r>
            <a:r>
              <a:rPr lang="en-US" i="1"/>
              <a:t>GOT </a:t>
            </a:r>
            <a:r>
              <a:rPr lang="en-US" i="0"/>
              <a:t>is a wise teacher but not a substitute</a:t>
            </a:r>
            <a:endParaRPr lang="en-US"/>
          </a:p>
          <a:p>
            <a:pPr marL="228600" indent="-228600">
              <a:buFont typeface="+mj-lt"/>
              <a:buAutoNum type="arabicPeriod"/>
            </a:pPr>
            <a:r>
              <a:rPr lang="en-US"/>
              <a:t>Orthodoxy: the view of humanity is unbiblical, and here is an example: “(114) Simon Peter said to them, "Mary should leave us, for females are not worthy of life." Jesus said, "See, I am going to attract her to make her male so that she too might become a living spirit that resembles you males. For every female (element) that makes itself male will enter the kingdom of heaven."”</a:t>
            </a:r>
          </a:p>
        </p:txBody>
      </p:sp>
      <p:sp>
        <p:nvSpPr>
          <p:cNvPr id="4" name="Slide Number Placeholder 3"/>
          <p:cNvSpPr>
            <a:spLocks noGrp="1"/>
          </p:cNvSpPr>
          <p:nvPr>
            <p:ph type="sldNum" sz="quarter" idx="10"/>
          </p:nvPr>
        </p:nvSpPr>
        <p:spPr/>
        <p:txBody>
          <a:bodyPr/>
          <a:lstStyle/>
          <a:p>
            <a:fld id="{6307A9E5-84AC-444C-8B24-C12FCFEBFADD}" type="slidenum">
              <a:rPr lang="en-US" smtClean="0"/>
              <a:t>52</a:t>
            </a:fld>
            <a:endParaRPr lang="en-US"/>
          </a:p>
        </p:txBody>
      </p:sp>
    </p:spTree>
    <p:extLst>
      <p:ext uri="{BB962C8B-B14F-4D97-AF65-F5344CB8AC3E}">
        <p14:creationId xmlns:p14="http://schemas.microsoft.com/office/powerpoint/2010/main" val="8398297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Canon-the canon (a group of inspired writings) exists because God has spoken. Canonization is the recognition of that reality </a:t>
            </a:r>
          </a:p>
          <a:p>
            <a:r>
              <a:rPr lang="en-US"/>
              <a:t>Transmission: God preserves his word</a:t>
            </a:r>
          </a:p>
          <a:p>
            <a:r>
              <a:rPr lang="en-US" err="1"/>
              <a:t>Translaton</a:t>
            </a:r>
            <a:r>
              <a:rPr lang="en-US"/>
              <a:t>:</a:t>
            </a:r>
          </a:p>
        </p:txBody>
      </p:sp>
      <p:sp>
        <p:nvSpPr>
          <p:cNvPr id="4" name="Slide Number Placeholder 3"/>
          <p:cNvSpPr>
            <a:spLocks noGrp="1"/>
          </p:cNvSpPr>
          <p:nvPr>
            <p:ph type="sldNum" sz="quarter" idx="10"/>
          </p:nvPr>
        </p:nvSpPr>
        <p:spPr/>
        <p:txBody>
          <a:bodyPr/>
          <a:lstStyle/>
          <a:p>
            <a:fld id="{16CB7C98-E0EC-43B0-B552-83DC8EED8957}" type="slidenum">
              <a:rPr lang="en-US" smtClean="0"/>
              <a:t>53</a:t>
            </a:fld>
            <a:endParaRPr lang="en-US"/>
          </a:p>
        </p:txBody>
      </p:sp>
    </p:spTree>
    <p:extLst>
      <p:ext uri="{BB962C8B-B14F-4D97-AF65-F5344CB8AC3E}">
        <p14:creationId xmlns:p14="http://schemas.microsoft.com/office/powerpoint/2010/main" val="35988677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-questions to the faith often force the church to articulate assumed matters of the faith</a:t>
            </a:r>
          </a:p>
          <a:p>
            <a:r>
              <a:rPr lang="en-US"/>
              <a:t>-e.g., Arius questioned the deity of the Son, and thus the church had to articulate its understanding </a:t>
            </a:r>
          </a:p>
          <a:p>
            <a:r>
              <a:rPr lang="en-US"/>
              <a:t>-e.g., </a:t>
            </a:r>
            <a:r>
              <a:rPr lang="en-US" err="1"/>
              <a:t>Marcion</a:t>
            </a:r>
            <a:r>
              <a:rPr lang="en-US"/>
              <a:t> rejected the OT and some of the NT, so the church had to articulate its understanding</a:t>
            </a:r>
          </a:p>
        </p:txBody>
      </p:sp>
      <p:sp>
        <p:nvSpPr>
          <p:cNvPr id="4" name="Slide Number Placeholder 3"/>
          <p:cNvSpPr>
            <a:spLocks noGrp="1"/>
          </p:cNvSpPr>
          <p:nvPr>
            <p:ph type="sldNum" sz="quarter" idx="10"/>
          </p:nvPr>
        </p:nvSpPr>
        <p:spPr/>
        <p:txBody>
          <a:bodyPr/>
          <a:lstStyle/>
          <a:p>
            <a:fld id="{6307A9E5-84AC-444C-8B24-C12FCFEBFADD}" type="slidenum">
              <a:rPr lang="en-US" smtClean="0"/>
              <a:t>54</a:t>
            </a:fld>
            <a:endParaRPr lang="en-US"/>
          </a:p>
        </p:txBody>
      </p:sp>
    </p:spTree>
    <p:extLst>
      <p:ext uri="{BB962C8B-B14F-4D97-AF65-F5344CB8AC3E}">
        <p14:creationId xmlns:p14="http://schemas.microsoft.com/office/powerpoint/2010/main" val="19783856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55</a:t>
            </a:fld>
            <a:endParaRPr lang="en-US"/>
          </a:p>
        </p:txBody>
      </p:sp>
    </p:spTree>
    <p:extLst>
      <p:ext uri="{BB962C8B-B14F-4D97-AF65-F5344CB8AC3E}">
        <p14:creationId xmlns:p14="http://schemas.microsoft.com/office/powerpoint/2010/main" val="14968488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CB7C98-E0EC-43B0-B552-83DC8EED8957}" type="slidenum">
              <a:rPr lang="en-US" smtClean="0"/>
              <a:t>56</a:t>
            </a:fld>
            <a:endParaRPr lang="en-US"/>
          </a:p>
        </p:txBody>
      </p:sp>
    </p:spTree>
    <p:extLst>
      <p:ext uri="{BB962C8B-B14F-4D97-AF65-F5344CB8AC3E}">
        <p14:creationId xmlns:p14="http://schemas.microsoft.com/office/powerpoint/2010/main" val="12833800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57</a:t>
            </a:fld>
            <a:endParaRPr lang="en-US"/>
          </a:p>
        </p:txBody>
      </p:sp>
    </p:spTree>
    <p:extLst>
      <p:ext uri="{BB962C8B-B14F-4D97-AF65-F5344CB8AC3E}">
        <p14:creationId xmlns:p14="http://schemas.microsoft.com/office/powerpoint/2010/main" val="12808642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Errors: an example of unintentional errors with great consequences</a:t>
            </a:r>
          </a:p>
          <a:p>
            <a:endParaRPr lang="en-US"/>
          </a:p>
          <a:p>
            <a:r>
              <a:rPr lang="en-US"/>
              <a:t>Wikipedia: The Wicked Bible, sometimes called the Adulterous Bible or the Sinners' Bible, is an edition of the Bible published in 1631 by Robert Barker and Martin Lucas, the royal printers in London, meant to be a reprint of the King James Bible. The name is derived from a mistake made by the compositors: in the Ten Commandments in Exodus 20:14, the word "not" was omitted from the sentence "Thou shalt not commit adultery," causing the verse to instead read "Thou shalt commit adultery."</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58</a:t>
            </a:fld>
            <a:endParaRPr lang="en-US"/>
          </a:p>
        </p:txBody>
      </p:sp>
    </p:spTree>
    <p:extLst>
      <p:ext uri="{BB962C8B-B14F-4D97-AF65-F5344CB8AC3E}">
        <p14:creationId xmlns:p14="http://schemas.microsoft.com/office/powerpoint/2010/main" val="17322603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Tell the story of Byron and Libby</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59</a:t>
            </a:fld>
            <a:endParaRPr lang="en-US"/>
          </a:p>
        </p:txBody>
      </p:sp>
    </p:spTree>
    <p:extLst>
      <p:ext uri="{BB962C8B-B14F-4D97-AF65-F5344CB8AC3E}">
        <p14:creationId xmlns:p14="http://schemas.microsoft.com/office/powerpoint/2010/main" val="39521183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61</a:t>
            </a:fld>
            <a:endParaRPr lang="en-US"/>
          </a:p>
        </p:txBody>
      </p:sp>
    </p:spTree>
    <p:extLst>
      <p:ext uri="{BB962C8B-B14F-4D97-AF65-F5344CB8AC3E}">
        <p14:creationId xmlns:p14="http://schemas.microsoft.com/office/powerpoint/2010/main" val="29383902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62</a:t>
            </a:fld>
            <a:endParaRPr lang="en-US"/>
          </a:p>
        </p:txBody>
      </p:sp>
    </p:spTree>
    <p:extLst>
      <p:ext uri="{BB962C8B-B14F-4D97-AF65-F5344CB8AC3E}">
        <p14:creationId xmlns:p14="http://schemas.microsoft.com/office/powerpoint/2010/main" val="2349987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a:t>
            </a:r>
            <a:r>
              <a:rPr lang="en-US" baseline="0"/>
              <a:t> doctrinal statement starts with revelation because that is how we can know about God.</a:t>
            </a:r>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7</a:t>
            </a:fld>
            <a:endParaRPr lang="en-US"/>
          </a:p>
        </p:txBody>
      </p:sp>
    </p:spTree>
    <p:extLst>
      <p:ext uri="{BB962C8B-B14F-4D97-AF65-F5344CB8AC3E}">
        <p14:creationId xmlns:p14="http://schemas.microsoft.com/office/powerpoint/2010/main" val="35214295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63</a:t>
            </a:fld>
            <a:endParaRPr lang="en-US"/>
          </a:p>
        </p:txBody>
      </p:sp>
    </p:spTree>
    <p:extLst>
      <p:ext uri="{BB962C8B-B14F-4D97-AF65-F5344CB8AC3E}">
        <p14:creationId xmlns:p14="http://schemas.microsoft.com/office/powerpoint/2010/main" val="42362713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0BCCDC-2AD0-4C40-BA5B-CD7C63FE1D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5355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CB7C98-E0EC-43B0-B552-83DC8EED89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80395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66</a:t>
            </a:fld>
            <a:endParaRPr lang="en-US"/>
          </a:p>
        </p:txBody>
      </p:sp>
    </p:spTree>
    <p:extLst>
      <p:ext uri="{BB962C8B-B14F-4D97-AF65-F5344CB8AC3E}">
        <p14:creationId xmlns:p14="http://schemas.microsoft.com/office/powerpoint/2010/main" val="34632532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 this is from Mark Strauss posted on TGC</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67</a:t>
            </a:fld>
            <a:endParaRPr lang="en-US"/>
          </a:p>
        </p:txBody>
      </p:sp>
    </p:spTree>
    <p:extLst>
      <p:ext uri="{BB962C8B-B14F-4D97-AF65-F5344CB8AC3E}">
        <p14:creationId xmlns:p14="http://schemas.microsoft.com/office/powerpoint/2010/main" val="40414130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this is information put out by the CSB to argue for their translation </a:t>
            </a:r>
          </a:p>
        </p:txBody>
      </p:sp>
      <p:sp>
        <p:nvSpPr>
          <p:cNvPr id="4" name="Slide Number Placeholder 3"/>
          <p:cNvSpPr>
            <a:spLocks noGrp="1"/>
          </p:cNvSpPr>
          <p:nvPr>
            <p:ph type="sldNum" sz="quarter" idx="10"/>
          </p:nvPr>
        </p:nvSpPr>
        <p:spPr/>
        <p:txBody>
          <a:bodyPr/>
          <a:lstStyle/>
          <a:p>
            <a:fld id="{6307A9E5-84AC-444C-8B24-C12FCFEBFADD}" type="slidenum">
              <a:rPr lang="en-US" smtClean="0"/>
              <a:t>68</a:t>
            </a:fld>
            <a:endParaRPr lang="en-US"/>
          </a:p>
        </p:txBody>
      </p:sp>
    </p:spTree>
    <p:extLst>
      <p:ext uri="{BB962C8B-B14F-4D97-AF65-F5344CB8AC3E}">
        <p14:creationId xmlns:p14="http://schemas.microsoft.com/office/powerpoint/2010/main" val="27851454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69</a:t>
            </a:fld>
            <a:endParaRPr lang="en-US"/>
          </a:p>
        </p:txBody>
      </p:sp>
    </p:spTree>
    <p:extLst>
      <p:ext uri="{BB962C8B-B14F-4D97-AF65-F5344CB8AC3E}">
        <p14:creationId xmlns:p14="http://schemas.microsoft.com/office/powerpoint/2010/main" val="336577604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83769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Reading the Bible rightly will take notice of these three things:</a:t>
            </a:r>
          </a:p>
          <a:p>
            <a:pPr marL="171450" indent="-171450">
              <a:buFont typeface="Arial" panose="020B0604020202020204" pitchFamily="34" charset="0"/>
              <a:buChar char="•"/>
            </a:pPr>
            <a:r>
              <a:rPr lang="en-US"/>
              <a:t>Christ</a:t>
            </a:r>
            <a:r>
              <a:rPr lang="en-US">
                <a:sym typeface="Wingdings" panose="05000000000000000000" pitchFamily="2" charset="2"/>
              </a:rPr>
              <a:t> we looked at the Christocentric nature of Scripture</a:t>
            </a:r>
          </a:p>
          <a:p>
            <a:pPr marL="171450" indent="-171450">
              <a:buFont typeface="Arial" panose="020B0604020202020204" pitchFamily="34" charset="0"/>
              <a:buChar char="•"/>
            </a:pPr>
            <a:r>
              <a:rPr lang="en-US">
                <a:sym typeface="Wingdings" panose="05000000000000000000" pitchFamily="2" charset="2"/>
              </a:rPr>
              <a:t>Canon  We will look at the story of Scripture…the story of the canon</a:t>
            </a:r>
          </a:p>
          <a:p>
            <a:pPr marL="171450" indent="-171450">
              <a:buFont typeface="Arial" panose="020B0604020202020204" pitchFamily="34" charset="0"/>
              <a:buChar char="•"/>
            </a:pPr>
            <a:r>
              <a:rPr lang="en-US">
                <a:sym typeface="Wingdings" panose="05000000000000000000" pitchFamily="2" charset="2"/>
              </a:rPr>
              <a:t>Covenant  we will look at the covenants</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76937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Reading the Bible rightly will take notice of these three things:</a:t>
            </a:r>
          </a:p>
          <a:p>
            <a:pPr marL="171450" indent="-171450">
              <a:buFont typeface="Arial" panose="020B0604020202020204" pitchFamily="34" charset="0"/>
              <a:buChar char="•"/>
            </a:pPr>
            <a:r>
              <a:rPr lang="en-US"/>
              <a:t>Christ</a:t>
            </a:r>
            <a:r>
              <a:rPr lang="en-US">
                <a:sym typeface="Wingdings" panose="05000000000000000000" pitchFamily="2" charset="2"/>
              </a:rPr>
              <a:t> we looked at the Christocentric nature of Scripture</a:t>
            </a:r>
          </a:p>
          <a:p>
            <a:pPr marL="171450" indent="-171450">
              <a:buFont typeface="Arial" panose="020B0604020202020204" pitchFamily="34" charset="0"/>
              <a:buChar char="•"/>
            </a:pPr>
            <a:r>
              <a:rPr lang="en-US">
                <a:sym typeface="Wingdings" panose="05000000000000000000" pitchFamily="2" charset="2"/>
              </a:rPr>
              <a:t>Canon  We will look at the story of Scripture…the story of the canon</a:t>
            </a:r>
          </a:p>
          <a:p>
            <a:pPr marL="171450" indent="-171450">
              <a:buFont typeface="Arial" panose="020B0604020202020204" pitchFamily="34" charset="0"/>
              <a:buChar char="•"/>
            </a:pPr>
            <a:r>
              <a:rPr lang="en-US">
                <a:sym typeface="Wingdings" panose="05000000000000000000" pitchFamily="2" charset="2"/>
              </a:rPr>
              <a:t>Covenant  we will look at the covenants</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6286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a:t>
            </a:fld>
            <a:endParaRPr lang="en-US"/>
          </a:p>
        </p:txBody>
      </p:sp>
    </p:spTree>
    <p:extLst>
      <p:ext uri="{BB962C8B-B14F-4D97-AF65-F5344CB8AC3E}">
        <p14:creationId xmlns:p14="http://schemas.microsoft.com/office/powerpoint/2010/main" val="44451340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74</a:t>
            </a:fld>
            <a:endParaRPr lang="en-US"/>
          </a:p>
        </p:txBody>
      </p:sp>
    </p:spTree>
    <p:extLst>
      <p:ext uri="{BB962C8B-B14F-4D97-AF65-F5344CB8AC3E}">
        <p14:creationId xmlns:p14="http://schemas.microsoft.com/office/powerpoint/2010/main" val="30613420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Have you ever read a book once, so you knew the ending, but you wanted to read it again and again?</a:t>
            </a:r>
          </a:p>
          <a:p>
            <a:pPr marL="171450" indent="-171450">
              <a:buFont typeface="Arial" panose="020B0604020202020204" pitchFamily="34" charset="0"/>
              <a:buChar char="•"/>
            </a:pPr>
            <a:r>
              <a:rPr lang="en-US"/>
              <a:t>When you read the book the next time, you discover new things that makes it even more interesting. </a:t>
            </a:r>
          </a:p>
          <a:p>
            <a:pPr marL="171450" indent="-171450">
              <a:buFont typeface="Arial" panose="020B0604020202020204" pitchFamily="34" charset="0"/>
              <a:buChar char="•"/>
            </a:pPr>
            <a:r>
              <a:rPr lang="en-US"/>
              <a:t>You get even more enveloped in the plot the more you re-read it.</a:t>
            </a:r>
          </a:p>
          <a:p>
            <a:pPr marL="171450" indent="-171450">
              <a:buFont typeface="Arial" panose="020B0604020202020204" pitchFamily="34" charset="0"/>
              <a:buChar char="•"/>
            </a:pPr>
            <a:r>
              <a:rPr lang="en-US"/>
              <a:t>Maybe I should have asked about movies.</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I think one of the reasons that we get numb to the story of the Bible is because we know how it ends.</a:t>
            </a:r>
          </a:p>
          <a:p>
            <a:pPr marL="171450" indent="-171450">
              <a:buFont typeface="Arial" panose="020B0604020202020204" pitchFamily="34" charset="0"/>
              <a:buChar char="•"/>
            </a:pPr>
            <a:r>
              <a:rPr lang="en-US"/>
              <a:t>Does that make you numb to the story?</a:t>
            </a:r>
          </a:p>
          <a:p>
            <a:pPr marL="171450" indent="-171450">
              <a:buFont typeface="Arial" panose="020B0604020202020204" pitchFamily="34" charset="0"/>
              <a:buChar char="•"/>
            </a:pPr>
            <a:r>
              <a:rPr lang="en-US"/>
              <a:t>I want to suggest that knowing the ending can make it even more interesting.</a:t>
            </a:r>
          </a:p>
          <a:p>
            <a:pPr marL="171450" indent="-171450">
              <a:buFont typeface="Arial" panose="020B0604020202020204" pitchFamily="34" charset="0"/>
              <a:buChar char="•"/>
            </a:pPr>
            <a:r>
              <a:rPr lang="en-US"/>
              <a:t>E.g., Bekah reading the end first; missionary getting Packers games sent but only when they won; watching a prequel when you know the protagonist lives </a:t>
            </a:r>
          </a:p>
          <a:p>
            <a:pPr marL="171450" indent="-171450">
              <a:buFont typeface="Arial" panose="020B0604020202020204" pitchFamily="34" charset="0"/>
              <a:buChar char="•"/>
            </a:pPr>
            <a:r>
              <a:rPr lang="en-US"/>
              <a:t>REALITY IS MORE INTERESTING THAN FICTION </a:t>
            </a:r>
          </a:p>
        </p:txBody>
      </p:sp>
      <p:sp>
        <p:nvSpPr>
          <p:cNvPr id="4" name="Slide Number Placeholder 3"/>
          <p:cNvSpPr>
            <a:spLocks noGrp="1"/>
          </p:cNvSpPr>
          <p:nvPr>
            <p:ph type="sldNum" sz="quarter" idx="10"/>
          </p:nvPr>
        </p:nvSpPr>
        <p:spPr/>
        <p:txBody>
          <a:bodyPr/>
          <a:lstStyle/>
          <a:p>
            <a:fld id="{6307A9E5-84AC-444C-8B24-C12FCFEBFADD}" type="slidenum">
              <a:rPr lang="en-US" smtClean="0"/>
              <a:t>75</a:t>
            </a:fld>
            <a:endParaRPr lang="en-US"/>
          </a:p>
        </p:txBody>
      </p:sp>
    </p:spTree>
    <p:extLst>
      <p:ext uri="{BB962C8B-B14F-4D97-AF65-F5344CB8AC3E}">
        <p14:creationId xmlns:p14="http://schemas.microsoft.com/office/powerpoint/2010/main" val="2705853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76</a:t>
            </a:fld>
            <a:endParaRPr lang="en-US"/>
          </a:p>
        </p:txBody>
      </p:sp>
    </p:spTree>
    <p:extLst>
      <p:ext uri="{BB962C8B-B14F-4D97-AF65-F5344CB8AC3E}">
        <p14:creationId xmlns:p14="http://schemas.microsoft.com/office/powerpoint/2010/main" val="22994555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77</a:t>
            </a:fld>
            <a:endParaRPr lang="en-US"/>
          </a:p>
        </p:txBody>
      </p:sp>
    </p:spTree>
    <p:extLst>
      <p:ext uri="{BB962C8B-B14F-4D97-AF65-F5344CB8AC3E}">
        <p14:creationId xmlns:p14="http://schemas.microsoft.com/office/powerpoint/2010/main" val="247194988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78</a:t>
            </a:fld>
            <a:endParaRPr lang="en-US"/>
          </a:p>
        </p:txBody>
      </p:sp>
    </p:spTree>
    <p:extLst>
      <p:ext uri="{BB962C8B-B14F-4D97-AF65-F5344CB8AC3E}">
        <p14:creationId xmlns:p14="http://schemas.microsoft.com/office/powerpoint/2010/main" val="31237589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Various expressions of prophet, priest, and king pointing to the ONE KING JESUS</a:t>
            </a:r>
          </a:p>
        </p:txBody>
      </p:sp>
      <p:sp>
        <p:nvSpPr>
          <p:cNvPr id="4" name="Slide Number Placeholder 3"/>
          <p:cNvSpPr>
            <a:spLocks noGrp="1"/>
          </p:cNvSpPr>
          <p:nvPr>
            <p:ph type="sldNum" sz="quarter" idx="10"/>
          </p:nvPr>
        </p:nvSpPr>
        <p:spPr/>
        <p:txBody>
          <a:bodyPr/>
          <a:lstStyle/>
          <a:p>
            <a:fld id="{6307A9E5-84AC-444C-8B24-C12FCFEBFADD}" type="slidenum">
              <a:rPr lang="en-US" smtClean="0"/>
              <a:t>79</a:t>
            </a:fld>
            <a:endParaRPr lang="en-US"/>
          </a:p>
        </p:txBody>
      </p:sp>
    </p:spTree>
    <p:extLst>
      <p:ext uri="{BB962C8B-B14F-4D97-AF65-F5344CB8AC3E}">
        <p14:creationId xmlns:p14="http://schemas.microsoft.com/office/powerpoint/2010/main" val="2470801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80</a:t>
            </a:fld>
            <a:endParaRPr lang="en-US"/>
          </a:p>
        </p:txBody>
      </p:sp>
    </p:spTree>
    <p:extLst>
      <p:ext uri="{BB962C8B-B14F-4D97-AF65-F5344CB8AC3E}">
        <p14:creationId xmlns:p14="http://schemas.microsoft.com/office/powerpoint/2010/main" val="42164560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81</a:t>
            </a:fld>
            <a:endParaRPr lang="en-US"/>
          </a:p>
        </p:txBody>
      </p:sp>
    </p:spTree>
    <p:extLst>
      <p:ext uri="{BB962C8B-B14F-4D97-AF65-F5344CB8AC3E}">
        <p14:creationId xmlns:p14="http://schemas.microsoft.com/office/powerpoint/2010/main" val="39654416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82</a:t>
            </a:fld>
            <a:endParaRPr lang="en-US"/>
          </a:p>
        </p:txBody>
      </p:sp>
    </p:spTree>
    <p:extLst>
      <p:ext uri="{BB962C8B-B14F-4D97-AF65-F5344CB8AC3E}">
        <p14:creationId xmlns:p14="http://schemas.microsoft.com/office/powerpoint/2010/main" val="206502432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each of these concepts</a:t>
            </a:r>
          </a:p>
          <a:p>
            <a:r>
              <a:rPr lang="en-US"/>
              <a:t>-kingdom: the realm and extend of a King’s rule</a:t>
            </a:r>
          </a:p>
          <a:p>
            <a:r>
              <a:rPr lang="en-US"/>
              <a:t>   -God is King over everything</a:t>
            </a:r>
          </a:p>
          <a:p>
            <a:r>
              <a:rPr lang="en-US"/>
              <a:t>   -he enacts his Kingdom through CREATION and REDEMPTION</a:t>
            </a:r>
          </a:p>
          <a:p>
            <a:r>
              <a:rPr lang="en-US"/>
              <a:t>   -enacting means he exerts his authority over what is already his</a:t>
            </a:r>
          </a:p>
          <a:p>
            <a:r>
              <a:rPr lang="en-US"/>
              <a:t>-holy people</a:t>
            </a:r>
          </a:p>
          <a:p>
            <a:r>
              <a:rPr lang="en-US"/>
              <a:t>-perfect place</a:t>
            </a:r>
          </a:p>
          <a:p>
            <a:r>
              <a:rPr lang="en-US"/>
              <a:t>-righteous rule</a:t>
            </a:r>
          </a:p>
        </p:txBody>
      </p:sp>
      <p:sp>
        <p:nvSpPr>
          <p:cNvPr id="4" name="Slide Number Placeholder 3"/>
          <p:cNvSpPr>
            <a:spLocks noGrp="1"/>
          </p:cNvSpPr>
          <p:nvPr>
            <p:ph type="sldNum" sz="quarter" idx="10"/>
          </p:nvPr>
        </p:nvSpPr>
        <p:spPr/>
        <p:txBody>
          <a:bodyPr/>
          <a:lstStyle/>
          <a:p>
            <a:fld id="{6307A9E5-84AC-444C-8B24-C12FCFEBFADD}" type="slidenum">
              <a:rPr lang="en-US" smtClean="0"/>
              <a:t>83</a:t>
            </a:fld>
            <a:endParaRPr lang="en-US"/>
          </a:p>
        </p:txBody>
      </p:sp>
    </p:spTree>
    <p:extLst>
      <p:ext uri="{BB962C8B-B14F-4D97-AF65-F5344CB8AC3E}">
        <p14:creationId xmlns:p14="http://schemas.microsoft.com/office/powerpoint/2010/main" val="2717940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9</a:t>
            </a:fld>
            <a:endParaRPr lang="en-US"/>
          </a:p>
        </p:txBody>
      </p:sp>
    </p:spTree>
    <p:extLst>
      <p:ext uri="{BB962C8B-B14F-4D97-AF65-F5344CB8AC3E}">
        <p14:creationId xmlns:p14="http://schemas.microsoft.com/office/powerpoint/2010/main" val="13219569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126443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Garden: A great pictures of God’s people, in God’s perfect place, under God’s righteous rule. THINGS WERE GOOD.</a:t>
            </a:r>
            <a:endParaRPr lang="en-US" sz="1000"/>
          </a:p>
          <a:p>
            <a:pPr lvl="2"/>
            <a:r>
              <a:rPr lang="en-US"/>
              <a:t>God’s people: were created pure and without sin.</a:t>
            </a:r>
            <a:endParaRPr lang="en-US" sz="1000"/>
          </a:p>
          <a:p>
            <a:pPr lvl="2"/>
            <a:r>
              <a:rPr lang="en-US"/>
              <a:t>Good’s place: was amazing because the place was life with God.</a:t>
            </a:r>
            <a:endParaRPr lang="en-US" sz="1000"/>
          </a:p>
          <a:p>
            <a:pPr lvl="2"/>
            <a:r>
              <a:rPr lang="en-US"/>
              <a:t>BUT God’s people rebelled against his righteous rule.</a:t>
            </a:r>
            <a:endParaRPr lang="en-US" sz="1000"/>
          </a:p>
          <a:p>
            <a:pPr lvl="2"/>
            <a:r>
              <a:rPr lang="en-US"/>
              <a:t>This resulted in them being removed from God’s perfect place.</a:t>
            </a:r>
            <a:endParaRPr lang="en-US" sz="1000"/>
          </a:p>
          <a:p>
            <a:pPr lvl="2"/>
            <a:r>
              <a:rPr lang="en-US"/>
              <a:t>This is TRAGIC. We don’t often put much emphasis on the idea of place. But God’s place is God’s presence—it represents life with him.</a:t>
            </a:r>
            <a:endParaRPr lang="en-US" sz="1000"/>
          </a:p>
          <a:p>
            <a:pPr lvl="2"/>
            <a:r>
              <a:rPr lang="en-US"/>
              <a:t>Apart from the presence of God, terror ensues:</a:t>
            </a:r>
            <a:endParaRPr lang="en-US" sz="1000"/>
          </a:p>
          <a:p>
            <a:pPr lvl="1"/>
            <a:r>
              <a:rPr lang="en-US"/>
              <a:t>Abraham: God choosing his people, promising his place, under his perfect rule.</a:t>
            </a:r>
            <a:endParaRPr lang="en-US" sz="1000"/>
          </a:p>
          <a:p>
            <a:pPr lvl="2"/>
            <a:r>
              <a:rPr lang="en-US"/>
              <a:t>God’s people: he chooses through Abraham and his descendants.</a:t>
            </a:r>
            <a:endParaRPr lang="en-US" sz="1000"/>
          </a:p>
          <a:p>
            <a:pPr lvl="2"/>
            <a:r>
              <a:rPr lang="en-US"/>
              <a:t>God’s place: he promises them Canaan, a land flowing with milk and honey, and well-situated to proclaim his name.</a:t>
            </a:r>
            <a:endParaRPr lang="en-US" sz="1000"/>
          </a:p>
          <a:p>
            <a:pPr lvl="2"/>
            <a:r>
              <a:rPr lang="en-US"/>
              <a:t>God’s rule: is anticipated as they follow him by faith.</a:t>
            </a:r>
            <a:endParaRPr lang="en-US" sz="1000"/>
          </a:p>
          <a:p>
            <a:pPr lvl="2"/>
            <a:r>
              <a:rPr lang="en-US"/>
              <a:t>None of this comes true immediately. When we come to the story of Moses, all of these promises seem quite distant.</a:t>
            </a:r>
            <a:endParaRPr lang="en-US" sz="1000"/>
          </a:p>
          <a:p>
            <a:pPr lvl="1"/>
            <a:r>
              <a:rPr lang="en-US"/>
              <a:t>Egypt, Moses, and the Exodus: God saving his people, bringing them into his place, and giving them instructions about his rule.	</a:t>
            </a:r>
            <a:endParaRPr lang="en-US" sz="1000"/>
          </a:p>
          <a:p>
            <a:pPr lvl="2"/>
            <a:r>
              <a:rPr lang="en-US"/>
              <a:t>God’s people: are oppressed, and he reaffirms his love for them. He has chosen Israel to be his people, not Egypt or any other nation.</a:t>
            </a:r>
            <a:endParaRPr lang="en-US" sz="1000"/>
          </a:p>
          <a:p>
            <a:pPr lvl="2"/>
            <a:r>
              <a:rPr lang="en-US"/>
              <a:t>God’s place: they are in Egypt and he delivers them from Egypt and leads them in conquest of the Promised Land.</a:t>
            </a:r>
            <a:endParaRPr lang="en-US" sz="1000"/>
          </a:p>
          <a:p>
            <a:pPr lvl="2"/>
            <a:r>
              <a:rPr lang="en-US"/>
              <a:t>God’s rule: God instructs them about how his rule is to be expressed on earth through the giving of the Law.</a:t>
            </a:r>
            <a:endParaRPr lang="en-US" sz="1000"/>
          </a:p>
          <a:p>
            <a:pPr lvl="1"/>
            <a:r>
              <a:rPr lang="en-US"/>
              <a:t>Tabernacle/Temple</a:t>
            </a:r>
            <a:endParaRPr lang="en-US" sz="1000"/>
          </a:p>
          <a:p>
            <a:pPr lvl="2"/>
            <a:r>
              <a:rPr lang="en-US"/>
              <a:t>How can this SINFUL and REBELLIOUS people live with God in his place? They need cleansing from sin.</a:t>
            </a:r>
            <a:endParaRPr lang="en-US" sz="1000"/>
          </a:p>
          <a:p>
            <a:pPr lvl="2"/>
            <a:r>
              <a:rPr lang="en-US"/>
              <a:t>So God creates a place where his holy presence is known especially, the tabernacle. And the tabernacle is a place of cleansing.</a:t>
            </a:r>
            <a:endParaRPr lang="en-US" sz="1000"/>
          </a:p>
          <a:p>
            <a:pPr lvl="2"/>
            <a:r>
              <a:rPr lang="en-US"/>
              <a:t>Animal sacrifices, as acts of faith, acknowledge guilt and the consequences of sin, and the death of the animal represents God’s cleansing—to be in presence of God, they had to rely on the provision of God.</a:t>
            </a:r>
            <a:endParaRPr lang="en-US" sz="1000"/>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85</a:t>
            </a:fld>
            <a:endParaRPr lang="en-US"/>
          </a:p>
        </p:txBody>
      </p:sp>
    </p:spTree>
    <p:extLst>
      <p:ext uri="{BB962C8B-B14F-4D97-AF65-F5344CB8AC3E}">
        <p14:creationId xmlns:p14="http://schemas.microsoft.com/office/powerpoint/2010/main" val="41484456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Kings and Prophets</a:t>
            </a:r>
            <a:endParaRPr lang="en-US" sz="1000"/>
          </a:p>
          <a:p>
            <a:pPr lvl="2"/>
            <a:r>
              <a:rPr lang="en-US"/>
              <a:t>Holy People: They repeatedly turn to other gods and forsake God.</a:t>
            </a:r>
            <a:endParaRPr lang="en-US" sz="1000"/>
          </a:p>
          <a:p>
            <a:pPr lvl="2"/>
            <a:r>
              <a:rPr lang="en-US"/>
              <a:t>Perfect Place: The Promised Land with the “holy hill” where God would make his name known…the people were driven out of this land and it was occupied by godless rulers.</a:t>
            </a:r>
            <a:endParaRPr lang="en-US" sz="1000"/>
          </a:p>
          <a:p>
            <a:pPr lvl="2"/>
            <a:r>
              <a:rPr lang="en-US"/>
              <a:t>Righteous Rule: The psalms and prophets record some of the ways that God’s people continue to rebel against his righteous rule.</a:t>
            </a:r>
            <a:endParaRPr lang="en-US" sz="1000"/>
          </a:p>
          <a:p>
            <a:pPr lvl="2"/>
            <a:r>
              <a:rPr lang="en-US"/>
              <a:t>These failings create and overwhelming expectation and desire for God to do something new and better.</a:t>
            </a:r>
            <a:endParaRPr lang="en-US" sz="1000"/>
          </a:p>
          <a:p>
            <a:pPr lvl="2"/>
            <a:r>
              <a:rPr lang="en-US"/>
              <a:t>In the prophets, the promises are ratcheted up, and we have the expectation that God is going to do something BIG.</a:t>
            </a:r>
            <a:endParaRPr lang="en-US" sz="1000"/>
          </a:p>
          <a:p>
            <a:pPr lvl="2"/>
            <a:r>
              <a:rPr lang="en-US"/>
              <a:t>Transition: We have been asking the question of who can dwell in God’s presence, and we’ve found that no one is worthy. Before God brings his people into his forever place, God makes good on his promises in a different way. They cannot ascend to his holy hill, but he can descend to live with them—God says to his people that “I will dwell among you” </a:t>
            </a:r>
            <a:endParaRPr lang="en-US" sz="1000"/>
          </a:p>
          <a:p>
            <a:pPr lvl="1"/>
            <a:r>
              <a:rPr lang="en-US"/>
              <a:t>Exile:</a:t>
            </a:r>
          </a:p>
          <a:p>
            <a:pPr lvl="1"/>
            <a:r>
              <a:rPr lang="en-US"/>
              <a:t>	-holy people: because of their </a:t>
            </a:r>
            <a:r>
              <a:rPr lang="en-US" err="1"/>
              <a:t>unholiness</a:t>
            </a:r>
            <a:r>
              <a:rPr lang="en-US"/>
              <a:t> they are driven from God’s perfect place</a:t>
            </a:r>
          </a:p>
          <a:p>
            <a:pPr lvl="1"/>
            <a:r>
              <a:rPr lang="en-US"/>
              <a:t>	-perfect place: they are driven from God’s place</a:t>
            </a:r>
          </a:p>
          <a:p>
            <a:pPr lvl="1"/>
            <a:r>
              <a:rPr lang="en-US"/>
              <a:t>	-righteous rule: they are ruled by foreign leaders</a:t>
            </a:r>
          </a:p>
          <a:p>
            <a:pPr lvl="1"/>
            <a:r>
              <a:rPr lang="en-US"/>
              <a:t>Jesus: Emmanuel, God with us—the climactic step in God’s story of redemption</a:t>
            </a:r>
            <a:endParaRPr lang="en-US" sz="1000"/>
          </a:p>
          <a:p>
            <a:pPr lvl="2"/>
            <a:r>
              <a:rPr lang="en-US"/>
              <a:t>Jesus makes God’s people holy: Jesus makes his people holy by dealing with their sin decisively and finally at the cross. “</a:t>
            </a:r>
            <a:r>
              <a:rPr lang="en-US" sz="1000"/>
              <a:t>For our sake he made him to be sin who knew no sin, so that in him we might become the righteousness of God.</a:t>
            </a:r>
            <a:r>
              <a:rPr lang="en-US"/>
              <a:t>” (2 Cor 5:9)</a:t>
            </a:r>
            <a:endParaRPr lang="en-US" sz="1000"/>
          </a:p>
          <a:p>
            <a:pPr lvl="2"/>
            <a:r>
              <a:rPr lang="en-US"/>
              <a:t>Jesus is God’s perfect place: Jesus is the one “greater than the temple.” Jesus is God really dwelling with his people in an unimaginable way. So the one who “has seen the Son has seen the Father.” God’s place is where Jesus is. </a:t>
            </a:r>
            <a:endParaRPr lang="en-US" sz="1000"/>
          </a:p>
          <a:p>
            <a:pPr lvl="2"/>
            <a:r>
              <a:rPr lang="en-US"/>
              <a:t>Jesus enacts God’s righteous rule: Submission to God’s rule has been an insurmountable problem for God’s people. The problem has been their hearts. Jesus deals with this problem by making them new from the inside out, and the Holy Spirit indwells believers giving them new motivations and desires.</a:t>
            </a:r>
            <a:endParaRPr lang="en-US" sz="1000"/>
          </a:p>
          <a:p>
            <a:pPr lvl="2"/>
            <a:r>
              <a:rPr lang="en-US">
                <a:sym typeface="Wingdings" panose="05000000000000000000" pitchFamily="2" charset="2"/>
              </a:rPr>
              <a:t></a:t>
            </a:r>
            <a:r>
              <a:rPr lang="en-US"/>
              <a:t> Who can have life with God? Answer: the one who relies on the righteousness of Christ and is made righteous by Christ.</a:t>
            </a:r>
            <a:endParaRPr lang="en-US" sz="1000"/>
          </a:p>
          <a:p>
            <a:pPr lvl="2"/>
            <a:r>
              <a:rPr lang="en-US">
                <a:sym typeface="Wingdings" panose="05000000000000000000" pitchFamily="2" charset="2"/>
              </a:rPr>
              <a:t></a:t>
            </a:r>
            <a:r>
              <a:rPr lang="en-US"/>
              <a:t>God answers the question of Psalm 15 decisively in Jesus.</a:t>
            </a:r>
          </a:p>
          <a:p>
            <a:pPr lvl="2"/>
            <a:endParaRPr lang="en-US"/>
          </a:p>
          <a:p>
            <a:pPr lvl="1"/>
            <a:r>
              <a:rPr lang="en-US"/>
              <a:t>Hope! The final stop in God’s story or bringing his holy people into his perfect place under his righteous rule.</a:t>
            </a:r>
            <a:endParaRPr lang="en-US" sz="1000"/>
          </a:p>
          <a:p>
            <a:pPr lvl="2"/>
            <a:r>
              <a:rPr lang="en-US"/>
              <a:t>Our present situation is that God’s Spirit indwells us in remarkable ways. But the story doesn’t end there. God is bringing his eternal plan to its perfect fulfillment. This is our secure Christian hope.</a:t>
            </a:r>
            <a:endParaRPr lang="en-US" sz="1000"/>
          </a:p>
          <a:p>
            <a:pPr lvl="2"/>
            <a:r>
              <a:rPr lang="en-US"/>
              <a:t>God will make his people holy and he will bring them into his perfect place and he will rule over them in righteousness.</a:t>
            </a:r>
            <a:endParaRPr lang="en-US" sz="1000"/>
          </a:p>
          <a:p>
            <a:pPr lvl="2"/>
            <a:r>
              <a:rPr lang="en-US"/>
              <a:t>Who can dwell with God in his holy place? “Those who have washed their robes in the blood of the lamb”</a:t>
            </a:r>
            <a:endParaRPr lang="en-US" sz="1000"/>
          </a:p>
          <a:p>
            <a:pPr lvl="2"/>
            <a:r>
              <a:rPr lang="en-US"/>
              <a:t>Revelation 21:3-4</a:t>
            </a:r>
            <a:endParaRPr lang="en-US" sz="1000"/>
          </a:p>
          <a:p>
            <a:pPr lvl="2"/>
            <a:endParaRPr lang="en-US" sz="1000"/>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86</a:t>
            </a:fld>
            <a:endParaRPr lang="en-US"/>
          </a:p>
        </p:txBody>
      </p:sp>
    </p:spTree>
    <p:extLst>
      <p:ext uri="{BB962C8B-B14F-4D97-AF65-F5344CB8AC3E}">
        <p14:creationId xmlns:p14="http://schemas.microsoft.com/office/powerpoint/2010/main" val="95637858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an attempt to summarize the scope, themes, and purpose of the Bible into a single sentence</a:t>
            </a:r>
          </a:p>
          <a:p>
            <a:r>
              <a:rPr lang="en-US"/>
              <a:t>-explain each of these concepts</a:t>
            </a:r>
          </a:p>
          <a:p>
            <a:r>
              <a:rPr lang="en-US"/>
              <a:t>-kingdom: the realm and extend of a King’s rule</a:t>
            </a:r>
          </a:p>
          <a:p>
            <a:r>
              <a:rPr lang="en-US"/>
              <a:t>   -God is King over everything</a:t>
            </a:r>
          </a:p>
          <a:p>
            <a:r>
              <a:rPr lang="en-US"/>
              <a:t>   -he enacts his Kingdom through CREATION and REDEMPTION</a:t>
            </a:r>
          </a:p>
          <a:p>
            <a:r>
              <a:rPr lang="en-US"/>
              <a:t>   -enacting means he exerts his authority over what is already his</a:t>
            </a:r>
          </a:p>
          <a:p>
            <a:r>
              <a:rPr lang="en-US"/>
              <a:t>-holy people</a:t>
            </a:r>
          </a:p>
          <a:p>
            <a:r>
              <a:rPr lang="en-US"/>
              <a:t>-perfect place</a:t>
            </a:r>
          </a:p>
          <a:p>
            <a:r>
              <a:rPr lang="en-US"/>
              <a:t>-righteous rule</a:t>
            </a:r>
          </a:p>
        </p:txBody>
      </p:sp>
      <p:sp>
        <p:nvSpPr>
          <p:cNvPr id="4" name="Slide Number Placeholder 3"/>
          <p:cNvSpPr>
            <a:spLocks noGrp="1"/>
          </p:cNvSpPr>
          <p:nvPr>
            <p:ph type="sldNum" sz="quarter" idx="10"/>
          </p:nvPr>
        </p:nvSpPr>
        <p:spPr/>
        <p:txBody>
          <a:bodyPr/>
          <a:lstStyle/>
          <a:p>
            <a:fld id="{6307A9E5-84AC-444C-8B24-C12FCFEBFADD}" type="slidenum">
              <a:rPr lang="en-US" smtClean="0"/>
              <a:t>87</a:t>
            </a:fld>
            <a:endParaRPr lang="en-US"/>
          </a:p>
        </p:txBody>
      </p:sp>
    </p:spTree>
    <p:extLst>
      <p:ext uri="{BB962C8B-B14F-4D97-AF65-F5344CB8AC3E}">
        <p14:creationId xmlns:p14="http://schemas.microsoft.com/office/powerpoint/2010/main" val="178152200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88</a:t>
            </a:fld>
            <a:endParaRPr lang="en-US"/>
          </a:p>
        </p:txBody>
      </p:sp>
    </p:spTree>
    <p:extLst>
      <p:ext uri="{BB962C8B-B14F-4D97-AF65-F5344CB8AC3E}">
        <p14:creationId xmlns:p14="http://schemas.microsoft.com/office/powerpoint/2010/main" val="293284418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89</a:t>
            </a:fld>
            <a:endParaRPr lang="en-US"/>
          </a:p>
        </p:txBody>
      </p:sp>
    </p:spTree>
    <p:extLst>
      <p:ext uri="{BB962C8B-B14F-4D97-AF65-F5344CB8AC3E}">
        <p14:creationId xmlns:p14="http://schemas.microsoft.com/office/powerpoint/2010/main" val="336577604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115299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92</a:t>
            </a:fld>
            <a:endParaRPr lang="en-US"/>
          </a:p>
        </p:txBody>
      </p:sp>
    </p:spTree>
    <p:extLst>
      <p:ext uri="{BB962C8B-B14F-4D97-AF65-F5344CB8AC3E}">
        <p14:creationId xmlns:p14="http://schemas.microsoft.com/office/powerpoint/2010/main" val="178152200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93</a:t>
            </a:fld>
            <a:endParaRPr lang="en-US"/>
          </a:p>
        </p:txBody>
      </p:sp>
    </p:spTree>
    <p:extLst>
      <p:ext uri="{BB962C8B-B14F-4D97-AF65-F5344CB8AC3E}">
        <p14:creationId xmlns:p14="http://schemas.microsoft.com/office/powerpoint/2010/main" val="14479090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3971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a:t>
            </a:fld>
            <a:endParaRPr lang="en-US"/>
          </a:p>
        </p:txBody>
      </p:sp>
    </p:spTree>
    <p:extLst>
      <p:ext uri="{BB962C8B-B14F-4D97-AF65-F5344CB8AC3E}">
        <p14:creationId xmlns:p14="http://schemas.microsoft.com/office/powerpoint/2010/main" val="282996275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prstClr val="white"/>
                </a:solidFill>
                <a:latin typeface="Calibri" panose="020F0502020204030204" pitchFamily="34" charset="0"/>
                <a:cs typeface="Calibri" panose="020F0502020204030204" pitchFamily="34" charset="0"/>
              </a:rPr>
              <a:t>Four Ideas to Consider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The covenants are embedded: the covenants emerge from the canon </a:t>
            </a:r>
            <a:r>
              <a:rPr kumimoji="0" lang="en-US" sz="1200" b="0" i="0" u="none" strike="noStrike" kern="1200" cap="none" spc="0" normalizeH="0" baseline="0" noProof="0" err="1">
                <a:ln>
                  <a:noFill/>
                </a:ln>
                <a:solidFill>
                  <a:prstClr val="white"/>
                </a:solidFill>
                <a:effectLst/>
                <a:uLnTx/>
                <a:uFillTx/>
                <a:latin typeface="Calibri" panose="020F0502020204030204" pitchFamily="34" charset="0"/>
                <a:ea typeface="+mn-ea"/>
                <a:cs typeface="Calibri" panose="020F0502020204030204" pitchFamily="34" charset="0"/>
              </a:rPr>
              <a:t>itsel</a:t>
            </a:r>
            <a:r>
              <a:rPr lang="en-US">
                <a:solidFill>
                  <a:prstClr val="white"/>
                </a:solidFill>
                <a:latin typeface="Calibri" panose="020F0502020204030204" pitchFamily="34" charset="0"/>
                <a:cs typeface="Calibri" panose="020F0502020204030204" pitchFamily="34" charset="0"/>
              </a:rPr>
              <a:t>f, so that a canonical reading must be a covenantal reading.</a:t>
            </a:r>
            <a:endParaRPr kumimoji="0" 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a:solidFill>
                  <a:prstClr val="white"/>
                </a:solidFill>
                <a:latin typeface="Calibri" panose="020F0502020204030204" pitchFamily="34" charset="0"/>
                <a:cs typeface="Calibri" panose="020F0502020204030204" pitchFamily="34" charset="0"/>
              </a:rPr>
              <a:t>The covenants are interconnected: many of the intertextual connections depend on covenantal connections, so that the covenants give shape to the whole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The covenants are directive: the covenants are markers that direct the readers to important textual feature and the storyline as a whole.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a:solidFill>
                  <a:prstClr val="white"/>
                </a:solidFill>
                <a:latin typeface="Calibri" panose="020F0502020204030204" pitchFamily="34" charset="0"/>
                <a:cs typeface="Calibri" panose="020F0502020204030204" pitchFamily="34" charset="0"/>
              </a:rPr>
              <a:t>The covenants are comprehensive: the biblical covenants, functioning together, provide the framework for seeing the whole</a:t>
            </a:r>
            <a:endParaRPr kumimoji="0" 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07A9E5-84AC-444C-8B24-C12FCFEBFAD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63071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 suzerain-vassal treaties</a:t>
            </a:r>
          </a:p>
          <a:p>
            <a:r>
              <a:rPr lang="en-US"/>
              <a:t>-we want to focus on divine covenants </a:t>
            </a:r>
          </a:p>
        </p:txBody>
      </p:sp>
      <p:sp>
        <p:nvSpPr>
          <p:cNvPr id="4" name="Slide Number Placeholder 3"/>
          <p:cNvSpPr>
            <a:spLocks noGrp="1"/>
          </p:cNvSpPr>
          <p:nvPr>
            <p:ph type="sldNum" sz="quarter" idx="10"/>
          </p:nvPr>
        </p:nvSpPr>
        <p:spPr/>
        <p:txBody>
          <a:bodyPr/>
          <a:lstStyle/>
          <a:p>
            <a:fld id="{6307A9E5-84AC-444C-8B24-C12FCFEBFADD}" type="slidenum">
              <a:rPr lang="en-US" smtClean="0"/>
              <a:t>96</a:t>
            </a:fld>
            <a:endParaRPr lang="en-US"/>
          </a:p>
        </p:txBody>
      </p:sp>
    </p:spTree>
    <p:extLst>
      <p:ext uri="{BB962C8B-B14F-4D97-AF65-F5344CB8AC3E}">
        <p14:creationId xmlns:p14="http://schemas.microsoft.com/office/powerpoint/2010/main" val="86262568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why this matters…</a:t>
            </a:r>
          </a:p>
          <a:p>
            <a:r>
              <a:rPr lang="en-US"/>
              <a:t>?What did you eat for breakfast this morning or dinner last night?</a:t>
            </a:r>
          </a:p>
          <a:p>
            <a:r>
              <a:rPr lang="en-US"/>
              <a:t>?What did you do on Saturday, the Sabbath?</a:t>
            </a:r>
          </a:p>
          <a:p>
            <a:endParaRPr lang="en-US"/>
          </a:p>
          <a:p>
            <a:r>
              <a:rPr lang="en-US"/>
              <a:t>Here’s the impact on exegesis…</a:t>
            </a:r>
          </a:p>
          <a:p>
            <a:r>
              <a:rPr lang="en-US"/>
              <a:t>When Colossians 3 describes there being “neither circumcised nor uncircumcised” this must be a New Covenant declaration.</a:t>
            </a:r>
          </a:p>
        </p:txBody>
      </p:sp>
      <p:sp>
        <p:nvSpPr>
          <p:cNvPr id="4" name="Slide Number Placeholder 3"/>
          <p:cNvSpPr>
            <a:spLocks noGrp="1"/>
          </p:cNvSpPr>
          <p:nvPr>
            <p:ph type="sldNum" sz="quarter" idx="10"/>
          </p:nvPr>
        </p:nvSpPr>
        <p:spPr/>
        <p:txBody>
          <a:bodyPr/>
          <a:lstStyle/>
          <a:p>
            <a:fld id="{6307A9E5-84AC-444C-8B24-C12FCFEBFADD}" type="slidenum">
              <a:rPr lang="en-US" smtClean="0"/>
              <a:t>97</a:t>
            </a:fld>
            <a:endParaRPr lang="en-US"/>
          </a:p>
        </p:txBody>
      </p:sp>
    </p:spTree>
    <p:extLst>
      <p:ext uri="{BB962C8B-B14F-4D97-AF65-F5344CB8AC3E}">
        <p14:creationId xmlns:p14="http://schemas.microsoft.com/office/powerpoint/2010/main" val="285448244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98</a:t>
            </a:fld>
            <a:endParaRPr lang="en-US"/>
          </a:p>
        </p:txBody>
      </p:sp>
    </p:spTree>
    <p:extLst>
      <p:ext uri="{BB962C8B-B14F-4D97-AF65-F5344CB8AC3E}">
        <p14:creationId xmlns:p14="http://schemas.microsoft.com/office/powerpoint/2010/main" val="73674135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 indent="0">
              <a:buNone/>
            </a:pPr>
            <a:r>
              <a:rPr lang="en-US" sz="1200"/>
              <a:t>In Gen 1-2 there is a relationship with God that takes a form which later is described as covenant. By nature of creation, Adam and Eve are in a covenant relationship with God. The covenant stipulation is to not eat of the tree of knowledge, and “to worship and obey” (Gen 2:15). The covenant blessings include, “Be fruitful and multiply”, dominion over creation, peaceful relationship with God and trusting God to determine what is “good”. </a:t>
            </a:r>
          </a:p>
          <a:p>
            <a:pPr marL="68580" indent="0">
              <a:buNone/>
            </a:pPr>
            <a:r>
              <a:rPr lang="en-US" sz="1200"/>
              <a:t>The covenant is broken when Adam and Eve’s lack of trust cause them to eat of the tree that will give them their own “knowledge of good and not good.” In the midst of the curses that result from the Fall, a redeemer is promised who will be a descendent (seed) of Eve and will crush the head of the serpent (Gen 3:15).  </a:t>
            </a:r>
          </a:p>
          <a:p>
            <a:endParaRPr lang="en-US"/>
          </a:p>
          <a:p>
            <a:r>
              <a:rPr lang="en-US"/>
              <a:t>Genesis 1:26-31</a:t>
            </a:r>
          </a:p>
          <a:p>
            <a:r>
              <a:rPr lang="en-US"/>
              <a:t>Great King: God</a:t>
            </a:r>
          </a:p>
          <a:p>
            <a:r>
              <a:rPr lang="en-US"/>
              <a:t>Lesser: created humanity </a:t>
            </a:r>
          </a:p>
          <a:p>
            <a:r>
              <a:rPr lang="en-US"/>
              <a:t>Charge: dominion; multiply </a:t>
            </a:r>
          </a:p>
          <a:p>
            <a:r>
              <a:rPr lang="en-US"/>
              <a:t>Obligations: 2:15-17</a:t>
            </a:r>
          </a:p>
          <a:p>
            <a:r>
              <a:rPr lang="en-US"/>
              <a:t>Curses: “you shall die”</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99</a:t>
            </a:fld>
            <a:endParaRPr lang="en-US"/>
          </a:p>
        </p:txBody>
      </p:sp>
    </p:spTree>
    <p:extLst>
      <p:ext uri="{BB962C8B-B14F-4D97-AF65-F5344CB8AC3E}">
        <p14:creationId xmlns:p14="http://schemas.microsoft.com/office/powerpoint/2010/main" val="90118701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covenant made with all humans demonstrates that God will withhold his righteous judgment on human sin in order that humans might have the opportunity to worship Him. Note also the presence of sin (drunkenness) and curses following the scene of covenant renewal (Gen 9:20-29).  </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100</a:t>
            </a:fld>
            <a:endParaRPr lang="en-US"/>
          </a:p>
        </p:txBody>
      </p:sp>
    </p:spTree>
    <p:extLst>
      <p:ext uri="{BB962C8B-B14F-4D97-AF65-F5344CB8AC3E}">
        <p14:creationId xmlns:p14="http://schemas.microsoft.com/office/powerpoint/2010/main" val="60003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a:t>
            </a:r>
            <a:r>
              <a:rPr lang="en-US" sz="1200" i="1"/>
              <a:t>faith</a:t>
            </a:r>
            <a:r>
              <a:rPr lang="en-US" sz="1200"/>
              <a:t> of Abraham is a central part of this covenant. Though it has an unconditional aspect to it, the conditional aspect has to do with enjoying the blessings. The blessings of the Abrahamic covenant come to those living by faith.  This covenant is the background (context) for God’s gracious dealings with Israel and for His blessings to be extended to the nations.</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101</a:t>
            </a:fld>
            <a:endParaRPr lang="en-US"/>
          </a:p>
        </p:txBody>
      </p:sp>
    </p:spTree>
    <p:extLst>
      <p:ext uri="{BB962C8B-B14F-4D97-AF65-F5344CB8AC3E}">
        <p14:creationId xmlns:p14="http://schemas.microsoft.com/office/powerpoint/2010/main" val="365333105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The key stipulation to the covenant was faith-filled obedience to God’s word. Before Israel left Sinai (Ex 32) they had already disobeyed the primary command of the covenant (exclusive worship), and therefore broke the covenant. The Lord revealed Himself as gracious and renewed the covenant (Ex 34) albeit with added stipulations (commands/laws). </a:t>
            </a:r>
          </a:p>
          <a:p>
            <a:pPr marL="0" indent="0">
              <a:buNone/>
            </a:pPr>
            <a:r>
              <a:rPr lang="en-US" sz="1200"/>
              <a:t>The failure of the Mosaic covenant becomes evident through the history of Old Testament Israel. The primary cause of the failure of this covenant is the “heart-problem” of the people. Their hearts are corrupt (they are scoundrels!). </a:t>
            </a:r>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102</a:t>
            </a:fld>
            <a:endParaRPr lang="en-US"/>
          </a:p>
        </p:txBody>
      </p:sp>
    </p:spTree>
    <p:extLst>
      <p:ext uri="{BB962C8B-B14F-4D97-AF65-F5344CB8AC3E}">
        <p14:creationId xmlns:p14="http://schemas.microsoft.com/office/powerpoint/2010/main" val="238792856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seed of Abraham that is coming that will provide this great nation is demonstrated to be the son of David. The great nation is formed because of the coming King’s great kingdom (i.e., the son of David). When he reigns, he establishes the blessings that are promised in the Abrahamic Covenant. </a:t>
            </a:r>
            <a:endParaRPr lang="en-US" sz="1400"/>
          </a:p>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103</a:t>
            </a:fld>
            <a:endParaRPr lang="en-US"/>
          </a:p>
        </p:txBody>
      </p:sp>
    </p:spTree>
    <p:extLst>
      <p:ext uri="{BB962C8B-B14F-4D97-AF65-F5344CB8AC3E}">
        <p14:creationId xmlns:p14="http://schemas.microsoft.com/office/powerpoint/2010/main" val="196626822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9E5-84AC-444C-8B24-C12FCFEBFADD}" type="slidenum">
              <a:rPr lang="en-US" smtClean="0"/>
              <a:t>104</a:t>
            </a:fld>
            <a:endParaRPr lang="en-US"/>
          </a:p>
        </p:txBody>
      </p:sp>
    </p:spTree>
    <p:extLst>
      <p:ext uri="{BB962C8B-B14F-4D97-AF65-F5344CB8AC3E}">
        <p14:creationId xmlns:p14="http://schemas.microsoft.com/office/powerpoint/2010/main" val="3230804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5923" y="3307356"/>
            <a:ext cx="9489573" cy="1470025"/>
          </a:xfrm>
        </p:spPr>
        <p:txBody>
          <a:bodyPr anchor="b"/>
          <a:lstStyle>
            <a:lvl1pPr>
              <a:defRPr sz="4000"/>
            </a:lvl1pPr>
          </a:lstStyle>
          <a:p>
            <a:r>
              <a:rPr lang="en-US"/>
              <a:t>Click to edit Master title style</a:t>
            </a:r>
          </a:p>
        </p:txBody>
      </p:sp>
      <p:sp>
        <p:nvSpPr>
          <p:cNvPr id="3" name="Subtitle 2"/>
          <p:cNvSpPr>
            <a:spLocks noGrp="1"/>
          </p:cNvSpPr>
          <p:nvPr>
            <p:ph type="subTitle" idx="1"/>
          </p:nvPr>
        </p:nvSpPr>
        <p:spPr>
          <a:xfrm>
            <a:off x="1345923" y="4777380"/>
            <a:ext cx="9489573"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6EED374-36A3-4BDA-81F9-4864A4EE9858}"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345924" y="1807361"/>
            <a:ext cx="949744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EED374-36A3-4BDA-81F9-4864A4EE9858}"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9415" y="675723"/>
            <a:ext cx="1963949"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45923" y="675724"/>
            <a:ext cx="7290076"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EED374-36A3-4BDA-81F9-4864A4EE9858}"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106A3-3E06-38C1-D8A7-90DD09A6F0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32B07E-54C2-C298-AF6F-FB12D3F311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040998-1123-6DF4-3417-89B7709E111C}"/>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5" name="Footer Placeholder 4">
            <a:extLst>
              <a:ext uri="{FF2B5EF4-FFF2-40B4-BE49-F238E27FC236}">
                <a16:creationId xmlns:a16="http://schemas.microsoft.com/office/drawing/2014/main" id="{A7FF4B88-152C-3A31-0885-992CC960D8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17FD05-C2D5-7C68-FA82-2E2895DD069F}"/>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2131512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21ABF-700B-43E8-86F0-5F12855DCC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045507-6E63-F673-2D26-8DFDB2725F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18098-046F-BC4B-EEA9-4BBF2F68FF15}"/>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5" name="Footer Placeholder 4">
            <a:extLst>
              <a:ext uri="{FF2B5EF4-FFF2-40B4-BE49-F238E27FC236}">
                <a16:creationId xmlns:a16="http://schemas.microsoft.com/office/drawing/2014/main" id="{2EBCB977-3DDE-1A09-A14E-023FD7F786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DA3EC-3F9B-575E-64D4-9FBD025A5C43}"/>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2955098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11E8-A0D8-14F5-B4CE-4D7E118BD5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D374D5-0400-9927-4168-04A7495C02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D1BB9C-77B2-183F-64FD-4497C087F217}"/>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5" name="Footer Placeholder 4">
            <a:extLst>
              <a:ext uri="{FF2B5EF4-FFF2-40B4-BE49-F238E27FC236}">
                <a16:creationId xmlns:a16="http://schemas.microsoft.com/office/drawing/2014/main" id="{8B007E62-70CB-D6A8-29DE-EB26012EC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174715-32D0-0C6E-5446-B5E2B5A3428A}"/>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2864133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568AE-CEF3-D5B7-F6C8-E5376B319B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9D6C66-03CF-7978-1CB4-05FF4B245E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205EFC-D3EC-D909-3EA0-DF0FFD2B3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6DAF3A-3E10-31E6-A74A-ACDC03AE622F}"/>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6" name="Footer Placeholder 5">
            <a:extLst>
              <a:ext uri="{FF2B5EF4-FFF2-40B4-BE49-F238E27FC236}">
                <a16:creationId xmlns:a16="http://schemas.microsoft.com/office/drawing/2014/main" id="{66E9ED27-3C5D-A87B-8924-FF8B225CF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AF1B35-D569-0857-F51A-634299888B4F}"/>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2875140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E52F2-C210-AC52-C680-C84D9ADB20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7064C7-CB8D-327E-9054-0418416AF2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787FC4-B518-83E6-D67C-4E610918D3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6843F6-9545-1DFC-F798-55C4B118E8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781B30-28E2-22D6-43FD-AB85E4D515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0FF856-7B0B-4749-F6C4-1BECF4EE7261}"/>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8" name="Footer Placeholder 7">
            <a:extLst>
              <a:ext uri="{FF2B5EF4-FFF2-40B4-BE49-F238E27FC236}">
                <a16:creationId xmlns:a16="http://schemas.microsoft.com/office/drawing/2014/main" id="{647826EB-F34B-8EB4-F8D8-DC224B0334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A8E125-6773-A9E9-6729-AE65F2FF0E0A}"/>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2048688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3CE47-2740-6CEF-E824-CBEDC6379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9FDBBA-6B0D-6976-CAFE-8AAA8218AE71}"/>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4" name="Footer Placeholder 3">
            <a:extLst>
              <a:ext uri="{FF2B5EF4-FFF2-40B4-BE49-F238E27FC236}">
                <a16:creationId xmlns:a16="http://schemas.microsoft.com/office/drawing/2014/main" id="{6DC069F2-1AA2-59BA-42C7-E3384E3BB3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B6E7F1-7C40-90B8-ABC8-A44BA5FEC818}"/>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1383680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A384C8-DAE7-E596-7BED-9C12F35942BA}"/>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3" name="Footer Placeholder 2">
            <a:extLst>
              <a:ext uri="{FF2B5EF4-FFF2-40B4-BE49-F238E27FC236}">
                <a16:creationId xmlns:a16="http://schemas.microsoft.com/office/drawing/2014/main" id="{CFA9DE66-1142-8B58-3195-009CEFF34D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1A4493-A689-7E4C-CA58-045CCEB68032}"/>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1190434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7B371-C66F-842E-B779-AD1482A56F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1914C99-0A47-57C3-0B8C-C2EF186DE3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2923F1-909E-9DDA-65F8-93AB8AE6BE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B64C4A-393E-4519-2528-0B18EAC15FDA}"/>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6" name="Footer Placeholder 5">
            <a:extLst>
              <a:ext uri="{FF2B5EF4-FFF2-40B4-BE49-F238E27FC236}">
                <a16:creationId xmlns:a16="http://schemas.microsoft.com/office/drawing/2014/main" id="{E0C3FB12-0DA1-30D5-AD9B-C5EA9E16E2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D0C72D-DC89-36E6-BFC7-ABF2C3B1F2FF}"/>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262974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EED374-36A3-4BDA-81F9-4864A4EE9858}"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50286-5246-5FDA-F6A8-25FD8ADEBE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E5E853-7C36-7601-49E5-5FBC5E203B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1E1CDB-00EA-F4F2-F655-EEDD7395B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1E149-7205-E5BA-AECF-BE2BC145E22A}"/>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6" name="Footer Placeholder 5">
            <a:extLst>
              <a:ext uri="{FF2B5EF4-FFF2-40B4-BE49-F238E27FC236}">
                <a16:creationId xmlns:a16="http://schemas.microsoft.com/office/drawing/2014/main" id="{8D901FF8-22DE-FF9F-A616-EECD4C7F28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CF6E9A-E8A1-ED15-B132-78610C83A748}"/>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557312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8A06-3F99-8B73-5856-4863958168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4B4E77-4AFE-3DB8-327C-EBC67D3622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F7037F-7C54-B783-8061-8C61FDB788F7}"/>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5" name="Footer Placeholder 4">
            <a:extLst>
              <a:ext uri="{FF2B5EF4-FFF2-40B4-BE49-F238E27FC236}">
                <a16:creationId xmlns:a16="http://schemas.microsoft.com/office/drawing/2014/main" id="{D6E6C665-6188-8D6D-0AE4-B3B2521A8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3434FB-C826-D7CB-2AC1-161BC7617A33}"/>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1112462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35D252-CB29-5E9A-CC3F-54CF8EAB32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F7B3EB-5CD8-62E1-653E-4921771950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EE6796-CB0D-1A07-3F64-227CD93D7570}"/>
              </a:ext>
            </a:extLst>
          </p:cNvPr>
          <p:cNvSpPr>
            <a:spLocks noGrp="1"/>
          </p:cNvSpPr>
          <p:nvPr>
            <p:ph type="dt" sz="half" idx="10"/>
          </p:nvPr>
        </p:nvSpPr>
        <p:spPr/>
        <p:txBody>
          <a:bodyPr/>
          <a:lstStyle/>
          <a:p>
            <a:fld id="{16C75795-E61D-44DC-B9CE-0DD009F266C4}" type="datetimeFigureOut">
              <a:rPr lang="en-US" smtClean="0"/>
              <a:t>6/19/2023</a:t>
            </a:fld>
            <a:endParaRPr lang="en-US"/>
          </a:p>
        </p:txBody>
      </p:sp>
      <p:sp>
        <p:nvSpPr>
          <p:cNvPr id="5" name="Footer Placeholder 4">
            <a:extLst>
              <a:ext uri="{FF2B5EF4-FFF2-40B4-BE49-F238E27FC236}">
                <a16:creationId xmlns:a16="http://schemas.microsoft.com/office/drawing/2014/main" id="{ACE7649C-2E5C-5D25-90B7-D51B57FC6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EF2455-9984-5910-1998-B51F118759F8}"/>
              </a:ext>
            </a:extLst>
          </p:cNvPr>
          <p:cNvSpPr>
            <a:spLocks noGrp="1"/>
          </p:cNvSpPr>
          <p:nvPr>
            <p:ph type="sldNum" sz="quarter" idx="12"/>
          </p:nvPr>
        </p:nvSpPr>
        <p:spPr/>
        <p:txBody>
          <a:bodyPr/>
          <a:lstStyle/>
          <a:p>
            <a:fld id="{76F9100F-5CC6-42B6-8344-2E48846A61A2}" type="slidenum">
              <a:rPr lang="en-US" smtClean="0"/>
              <a:t>‹#›</a:t>
            </a:fld>
            <a:endParaRPr lang="en-US"/>
          </a:p>
        </p:txBody>
      </p:sp>
    </p:spTree>
    <p:extLst>
      <p:ext uri="{BB962C8B-B14F-4D97-AF65-F5344CB8AC3E}">
        <p14:creationId xmlns:p14="http://schemas.microsoft.com/office/powerpoint/2010/main" val="3750924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13C1-0756-AA73-D50E-936A87270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BD5B6A-343C-912A-E5EE-D0250DB363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320393-2DA0-BC4E-A27F-C5E121F7EA41}"/>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5" name="Footer Placeholder 4">
            <a:extLst>
              <a:ext uri="{FF2B5EF4-FFF2-40B4-BE49-F238E27FC236}">
                <a16:creationId xmlns:a16="http://schemas.microsoft.com/office/drawing/2014/main" id="{437176A6-2D84-687A-354A-A95000A61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79559D-78BA-1C72-4A97-DC8DEEBED726}"/>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178393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0083C-B1D3-BD61-CC5D-3FEE9C23E7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384E0D-6946-1E98-F945-A20860D186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C846E-D0F9-D9C1-267C-7264275980AE}"/>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5" name="Footer Placeholder 4">
            <a:extLst>
              <a:ext uri="{FF2B5EF4-FFF2-40B4-BE49-F238E27FC236}">
                <a16:creationId xmlns:a16="http://schemas.microsoft.com/office/drawing/2014/main" id="{67767115-9CEF-18CE-4E05-1395CF3FD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8B9B1-16B8-A8BF-63C0-2A63E9CAD637}"/>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9198509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5FEE-5A95-1607-2FAE-32E335BCF3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8AFC5A6-8BF6-0B90-AE30-44CFDA411B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08539-50FA-FEBE-A7DD-D4A447A738E0}"/>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5" name="Footer Placeholder 4">
            <a:extLst>
              <a:ext uri="{FF2B5EF4-FFF2-40B4-BE49-F238E27FC236}">
                <a16:creationId xmlns:a16="http://schemas.microsoft.com/office/drawing/2014/main" id="{EB7F4B19-DA6C-F5D7-F488-A2A91BD52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268889-16D9-C46C-1A71-86D1B7B941EF}"/>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0817849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B9506-E976-03E9-A0FC-01C79A9F17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704F5-0FFC-C5F7-DDD1-A98F5E1E65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9E3D24-3427-E53A-40AC-3A5C5E630C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B10F6C-3131-D184-07F8-5B1FAC766A0C}"/>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6" name="Footer Placeholder 5">
            <a:extLst>
              <a:ext uri="{FF2B5EF4-FFF2-40B4-BE49-F238E27FC236}">
                <a16:creationId xmlns:a16="http://schemas.microsoft.com/office/drawing/2014/main" id="{5AD0CBCF-7B73-2ABC-AEF1-D358FDAFA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60D474-71D1-2491-5B8A-DEB87AE00F9C}"/>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7869306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1900-53F9-0144-EF6E-A79CCD40CA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093109-EE0D-A3AA-A715-6F8730087C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3A78AA-1517-C53D-3B80-EB679130B4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C1D626-8144-7842-AF0D-1805BD0CE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DB2A36-70B5-492A-C917-A94589EB9F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A2A949-8DC8-113E-8609-86B479F78CC9}"/>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8" name="Footer Placeholder 7">
            <a:extLst>
              <a:ext uri="{FF2B5EF4-FFF2-40B4-BE49-F238E27FC236}">
                <a16:creationId xmlns:a16="http://schemas.microsoft.com/office/drawing/2014/main" id="{C9F8DE8B-2207-C186-07A0-17E58266EA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BB1B74-12B8-147B-1E6C-523245E59113}"/>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244252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8D6CF-233A-9C1B-13FE-B70F4FCD83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C03021-0D6C-3A37-39BE-D4BFC44ABF1E}"/>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4" name="Footer Placeholder 3">
            <a:extLst>
              <a:ext uri="{FF2B5EF4-FFF2-40B4-BE49-F238E27FC236}">
                <a16:creationId xmlns:a16="http://schemas.microsoft.com/office/drawing/2014/main" id="{0626EDB1-F06D-3B55-5027-F40A297C2B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32BA6D-F080-1EC2-CDA4-323256317B78}"/>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32649407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D80F1-ABEF-E682-A183-22C6DC62FC79}"/>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3" name="Footer Placeholder 2">
            <a:extLst>
              <a:ext uri="{FF2B5EF4-FFF2-40B4-BE49-F238E27FC236}">
                <a16:creationId xmlns:a16="http://schemas.microsoft.com/office/drawing/2014/main" id="{9E9369E5-6A0A-62E7-6473-D322D3932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FE6517-2C51-9F0D-B9D1-051E848CAF84}"/>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13567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45924" y="3308581"/>
            <a:ext cx="9489571"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345924" y="4777381"/>
            <a:ext cx="9489571"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EED374-36A3-4BDA-81F9-4864A4EE9858}"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30A96-FB87-1358-0E72-6CCDC6910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63CA16-F7EB-9CCB-BA4C-4B354353BF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6C0116-23A1-A87B-A283-59F9DA1E7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F70E0D-3349-C70F-AF10-56FF90D68851}"/>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6" name="Footer Placeholder 5">
            <a:extLst>
              <a:ext uri="{FF2B5EF4-FFF2-40B4-BE49-F238E27FC236}">
                <a16:creationId xmlns:a16="http://schemas.microsoft.com/office/drawing/2014/main" id="{BF3BB101-0046-8C28-7C36-3838D721E6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DE595-8163-498B-F767-BBA1DD94A9C7}"/>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9680016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AB284-A00A-25FA-1DD4-FD8830103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A1F7A2-2961-504A-186D-A109EC712B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6BC782-B48E-5300-6611-A43CB1124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5F5C9D-A4C7-B933-38CC-DA88A10E0668}"/>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6" name="Footer Placeholder 5">
            <a:extLst>
              <a:ext uri="{FF2B5EF4-FFF2-40B4-BE49-F238E27FC236}">
                <a16:creationId xmlns:a16="http://schemas.microsoft.com/office/drawing/2014/main" id="{C0914431-C63B-57F9-3452-7D7E5D71B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5BDC8A-0995-6595-9836-215CF232C206}"/>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4914119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B2381-E7AD-DA8E-F141-2F83B4CD1D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6B0535-B101-2CA4-9A70-893DF09F65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B2E5F9-A110-36C0-F886-B62145128769}"/>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5" name="Footer Placeholder 4">
            <a:extLst>
              <a:ext uri="{FF2B5EF4-FFF2-40B4-BE49-F238E27FC236}">
                <a16:creationId xmlns:a16="http://schemas.microsoft.com/office/drawing/2014/main" id="{5AB046A9-4A8F-150A-E07E-65C86FCDF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93E23-9704-94D8-DCA8-45C3CCFA22AD}"/>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17729637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171B4-AF5E-3376-BAF5-F3DA157B70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D8E29-48D0-3B09-DB47-83802AFCE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0A2A60-6874-98A0-3B7B-C6D443283983}"/>
              </a:ext>
            </a:extLst>
          </p:cNvPr>
          <p:cNvSpPr>
            <a:spLocks noGrp="1"/>
          </p:cNvSpPr>
          <p:nvPr>
            <p:ph type="dt" sz="half" idx="10"/>
          </p:nvPr>
        </p:nvSpPr>
        <p:spPr/>
        <p:txBody>
          <a:bodyPr/>
          <a:lstStyle/>
          <a:p>
            <a:fld id="{2462C103-A532-4ED4-8D4B-40861E9F7D96}" type="datetimeFigureOut">
              <a:rPr lang="en-US" smtClean="0"/>
              <a:t>6/19/2023</a:t>
            </a:fld>
            <a:endParaRPr lang="en-US"/>
          </a:p>
        </p:txBody>
      </p:sp>
      <p:sp>
        <p:nvSpPr>
          <p:cNvPr id="5" name="Footer Placeholder 4">
            <a:extLst>
              <a:ext uri="{FF2B5EF4-FFF2-40B4-BE49-F238E27FC236}">
                <a16:creationId xmlns:a16="http://schemas.microsoft.com/office/drawing/2014/main" id="{A90C878D-24C8-BD81-3F79-8C7BD0E6F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B8D8D4-7187-C3D0-8EAE-2519E28FD8E8}"/>
              </a:ext>
            </a:extLst>
          </p:cNvPr>
          <p:cNvSpPr>
            <a:spLocks noGrp="1"/>
          </p:cNvSpPr>
          <p:nvPr>
            <p:ph type="sldNum" sz="quarter" idx="12"/>
          </p:nvPr>
        </p:nvSpPr>
        <p:spPr/>
        <p:txBody>
          <a:bodyPr/>
          <a:lstStyle/>
          <a:p>
            <a:fld id="{72CC6BEC-82E7-4D13-A925-970BE5DEB319}" type="slidenum">
              <a:rPr lang="en-US" smtClean="0"/>
              <a:t>‹#›</a:t>
            </a:fld>
            <a:endParaRPr lang="en-US"/>
          </a:p>
        </p:txBody>
      </p:sp>
    </p:spTree>
    <p:extLst>
      <p:ext uri="{BB962C8B-B14F-4D97-AF65-F5344CB8AC3E}">
        <p14:creationId xmlns:p14="http://schemas.microsoft.com/office/powerpoint/2010/main" val="2271869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5924" y="675725"/>
            <a:ext cx="9497440" cy="924475"/>
          </a:xfrm>
        </p:spPr>
        <p:txBody>
          <a:bodyPr/>
          <a:lstStyle/>
          <a:p>
            <a:r>
              <a:rPr lang="en-US"/>
              <a:t>Click to edit Master title style</a:t>
            </a:r>
          </a:p>
        </p:txBody>
      </p:sp>
      <p:sp>
        <p:nvSpPr>
          <p:cNvPr id="3" name="Content Placeholder 2"/>
          <p:cNvSpPr>
            <a:spLocks noGrp="1"/>
          </p:cNvSpPr>
          <p:nvPr>
            <p:ph sz="half" idx="1"/>
          </p:nvPr>
        </p:nvSpPr>
        <p:spPr>
          <a:xfrm>
            <a:off x="1345924" y="1809750"/>
            <a:ext cx="4628369"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708" y="1809749"/>
            <a:ext cx="4625656"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6EED374-36A3-4BDA-81F9-4864A4EE9858}"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45924" y="1812927"/>
            <a:ext cx="462836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5924" y="2389190"/>
            <a:ext cx="4628369"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707" y="1812927"/>
            <a:ext cx="462836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7" y="2389190"/>
            <a:ext cx="462836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6EED374-36A3-4BDA-81F9-4864A4EE9858}" type="datetimeFigureOut">
              <a:rPr lang="en-US" smtClean="0"/>
              <a:t>6/19/2023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6EED374-36A3-4BDA-81F9-4864A4EE9858}" type="datetimeFigureOut">
              <a:rPr lang="en-US" smtClean="0"/>
              <a:t>6/19/2023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EED374-36A3-4BDA-81F9-4864A4EE9858}" type="datetimeFigureOut">
              <a:rPr lang="en-US" smtClean="0"/>
              <a:t>6/19/2023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3" y="446088"/>
            <a:ext cx="3547533"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136873" y="446088"/>
            <a:ext cx="5706492"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45923" y="1631950"/>
            <a:ext cx="3547533"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EED374-36A3-4BDA-81F9-4864A4EE9858}"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73D47-6CC1-48A0-80D2-1387C83D3F4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5" y="1387058"/>
            <a:ext cx="4397271"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345924" y="2500312"/>
            <a:ext cx="4397272"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EED374-36A3-4BDA-81F9-4864A4EE9858}"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873D47-6CC1-48A0-80D2-1387C83D3F41}" type="slidenum">
              <a:rPr lang="en-US" smtClean="0"/>
              <a:t>‹#›</a:t>
            </a:fld>
            <a:endParaRPr lang="en-US"/>
          </a:p>
        </p:txBody>
      </p:sp>
      <p:grpSp>
        <p:nvGrpSpPr>
          <p:cNvPr id="16" name="Group 15"/>
          <p:cNvGrpSpPr/>
          <p:nvPr/>
        </p:nvGrpSpPr>
        <p:grpSpPr>
          <a:xfrm>
            <a:off x="6021539" y="994388"/>
            <a:ext cx="2462851"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6232256" y="1601512"/>
            <a:ext cx="4572000" cy="3429000"/>
          </a:xfrm>
          <a:prstGeom prst="ellipse">
            <a:avLst/>
          </a:prstGeom>
          <a:ln w="76200">
            <a:solidFill>
              <a:schemeClr val="tx2">
                <a:lumMod val="75000"/>
              </a:schemeClr>
            </a:solidFill>
          </a:ln>
        </p:spPr>
        <p:txBody>
          <a:body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56" name="Oval 55"/>
          <p:cNvSpPr>
            <a:spLocks noChangeAspect="1"/>
          </p:cNvSpPr>
          <p:nvPr/>
        </p:nvSpPr>
        <p:spPr>
          <a:xfrm>
            <a:off x="-92833" y="4042576"/>
            <a:ext cx="2325260"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694185" y="1095311"/>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2504973" y="282934"/>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694183" y="5729135"/>
            <a:ext cx="2545645"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62281" y="-61709"/>
            <a:ext cx="1932143"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1232151" y="-161623"/>
            <a:ext cx="2545644"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1" y="660739"/>
            <a:ext cx="2545644"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9996709" y="-61709"/>
            <a:ext cx="2259289"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8156670" y="-61708"/>
            <a:ext cx="2545645"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9992605" y="1095309"/>
            <a:ext cx="2263392"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10742232" y="5140347"/>
            <a:ext cx="1516259"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8882282" y="4362913"/>
            <a:ext cx="2545644"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92833" y="4948766"/>
            <a:ext cx="1805147"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944629" y="4790337"/>
            <a:ext cx="2545644"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8156671" y="783989"/>
            <a:ext cx="2545644"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8612071" y="5140347"/>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11197605" y="597861"/>
            <a:ext cx="1058392"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8466800" y="206512"/>
            <a:ext cx="1388368"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9162837" y="1450645"/>
            <a:ext cx="1624337"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9625424" y="2049927"/>
            <a:ext cx="1388368"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10332555" y="2661634"/>
            <a:ext cx="961744"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913405" y="-100976"/>
            <a:ext cx="1591568"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2003518" y="-100976"/>
            <a:ext cx="1372037"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92831" y="-100976"/>
            <a:ext cx="787017"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369910" y="4321784"/>
            <a:ext cx="1862516"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7722842" y="6489966"/>
            <a:ext cx="148791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8170666" y="6408840"/>
            <a:ext cx="164935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10103540" y="6408842"/>
            <a:ext cx="1615211"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4764" y="4941986"/>
            <a:ext cx="814973"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92833" y="6172569"/>
            <a:ext cx="1037463"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92833" y="5158575"/>
            <a:ext cx="751365"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34344" y="482386"/>
            <a:ext cx="797888"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632278" y="836794"/>
            <a:ext cx="1214423"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425632" y="1452261"/>
            <a:ext cx="1030657"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495010" y="1886983"/>
            <a:ext cx="813821"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206235" y="1919682"/>
            <a:ext cx="695685"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9736689" y="-61709"/>
            <a:ext cx="1214424"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11624165" y="-61709"/>
            <a:ext cx="631832"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10330985" y="282934"/>
            <a:ext cx="1504695"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11886291" y="749603"/>
            <a:ext cx="369707"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10121161" y="728498"/>
            <a:ext cx="1292979"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9960055" y="1326476"/>
            <a:ext cx="81092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10173255" y="5611428"/>
            <a:ext cx="984460"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9297177" y="5242255"/>
            <a:ext cx="984460"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9992606" y="4928167"/>
            <a:ext cx="984460"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10972045" y="5666511"/>
            <a:ext cx="807512"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10770976" y="4097843"/>
            <a:ext cx="738065"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11215756" y="5057879"/>
            <a:ext cx="738065"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11584787" y="4790335"/>
            <a:ext cx="671211"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5923" y="675725"/>
            <a:ext cx="9500151" cy="924475"/>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345924" y="1807361"/>
            <a:ext cx="9500149"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583125" y="5951811"/>
            <a:ext cx="28448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46EED374-36A3-4BDA-81F9-4864A4EE9858}" type="datetimeFigureOut">
              <a:rPr lang="en-US" smtClean="0"/>
              <a:t>6/19/2023</a:t>
            </a:fld>
            <a:endParaRPr lang="en-US"/>
          </a:p>
        </p:txBody>
      </p:sp>
      <p:sp>
        <p:nvSpPr>
          <p:cNvPr id="5" name="Footer Placeholder 4"/>
          <p:cNvSpPr>
            <a:spLocks noGrp="1"/>
          </p:cNvSpPr>
          <p:nvPr>
            <p:ph type="ftr" sz="quarter" idx="3"/>
          </p:nvPr>
        </p:nvSpPr>
        <p:spPr>
          <a:xfrm>
            <a:off x="1574594" y="5951811"/>
            <a:ext cx="7008532"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3545" y="5951811"/>
            <a:ext cx="811049"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92873D47-6CC1-48A0-80D2-1387C83D3F41}" type="slidenum">
              <a:rPr lang="en-US" smtClean="0"/>
              <a:t>‹#›</a:t>
            </a:fld>
            <a:endParaRPr lang="en-US"/>
          </a:p>
        </p:txBody>
      </p:sp>
      <p:sp>
        <p:nvSpPr>
          <p:cNvPr id="55" name="Oval 54"/>
          <p:cNvSpPr>
            <a:spLocks noChangeAspect="1"/>
          </p:cNvSpPr>
          <p:nvPr/>
        </p:nvSpPr>
        <p:spPr>
          <a:xfrm>
            <a:off x="2110896" y="5454223"/>
            <a:ext cx="2545645"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11427926" y="3382942"/>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11197606" y="3536097"/>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11477878" y="3688497"/>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206235" y="2698929"/>
            <a:ext cx="623503"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632278" y="3166555"/>
            <a:ext cx="611693"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360345" y="3382943"/>
            <a:ext cx="469393"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115467" y="2581479"/>
            <a:ext cx="181392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8230832" y="2395417"/>
            <a:ext cx="1624337"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DE44F9-9E6D-A3F4-A759-D522ED80F3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5CF6FA-C5B3-FE15-F811-CED2E8CE6E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5A6997-B4FF-A34B-1108-7DBCEC0407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C75795-E61D-44DC-B9CE-0DD009F266C4}" type="datetimeFigureOut">
              <a:rPr lang="en-US" smtClean="0"/>
              <a:t>6/19/2023</a:t>
            </a:fld>
            <a:endParaRPr lang="en-US"/>
          </a:p>
        </p:txBody>
      </p:sp>
      <p:sp>
        <p:nvSpPr>
          <p:cNvPr id="5" name="Footer Placeholder 4">
            <a:extLst>
              <a:ext uri="{FF2B5EF4-FFF2-40B4-BE49-F238E27FC236}">
                <a16:creationId xmlns:a16="http://schemas.microsoft.com/office/drawing/2014/main" id="{8FFDDD16-1524-B38F-A381-C42A9DE0FD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556FE3-008F-71DD-78AD-5A796D104D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9100F-5CC6-42B6-8344-2E48846A61A2}" type="slidenum">
              <a:rPr lang="en-US" smtClean="0"/>
              <a:t>‹#›</a:t>
            </a:fld>
            <a:endParaRPr lang="en-US"/>
          </a:p>
        </p:txBody>
      </p:sp>
    </p:spTree>
    <p:extLst>
      <p:ext uri="{BB962C8B-B14F-4D97-AF65-F5344CB8AC3E}">
        <p14:creationId xmlns:p14="http://schemas.microsoft.com/office/powerpoint/2010/main" val="2489587013"/>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7559E3-AAEB-6631-8A70-59C8E61A6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36209-BD88-3F70-F1B9-95C49AEAB7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F441F-74B5-8791-FE48-D3663BF8F9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2C103-A532-4ED4-8D4B-40861E9F7D96}" type="datetimeFigureOut">
              <a:rPr lang="en-US" smtClean="0"/>
              <a:t>6/19/2023</a:t>
            </a:fld>
            <a:endParaRPr lang="en-US"/>
          </a:p>
        </p:txBody>
      </p:sp>
      <p:sp>
        <p:nvSpPr>
          <p:cNvPr id="5" name="Footer Placeholder 4">
            <a:extLst>
              <a:ext uri="{FF2B5EF4-FFF2-40B4-BE49-F238E27FC236}">
                <a16:creationId xmlns:a16="http://schemas.microsoft.com/office/drawing/2014/main" id="{FF96DC6F-E825-5C6A-4891-E26E3DAB3A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EFE78A-28C2-1C51-F059-A281CC8FB6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CC6BEC-82E7-4D13-A925-970BE5DEB319}" type="slidenum">
              <a:rPr lang="en-US" smtClean="0"/>
              <a:t>‹#›</a:t>
            </a:fld>
            <a:endParaRPr lang="en-US"/>
          </a:p>
        </p:txBody>
      </p:sp>
    </p:spTree>
    <p:extLst>
      <p:ext uri="{BB962C8B-B14F-4D97-AF65-F5344CB8AC3E}">
        <p14:creationId xmlns:p14="http://schemas.microsoft.com/office/powerpoint/2010/main" val="2590147480"/>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www.desiringgod.org/interviews/a-little-introduction-to-covenants" TargetMode="External"/><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hyperlink" Target="https://www.youtube.com/watch?v=ak06MSETeo4" TargetMode="Externa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m1mg8hCekn4"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Vn9BUfUCL4I"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youtu.be/m1mg8hCekn4?t=964"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i6zudFtjI4U&amp;feature=youtu.be"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themelios.thegospelcoalition.org/article/subtle-ways-to-abandon-the-authority-of-scripture-in-our-lives"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65.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7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customXml" Target="../ink/ink2.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customXml" Target="../ink/ink1.xml"/><Relationship Id="rId10" Type="http://schemas.openxmlformats.org/officeDocument/2006/relationships/image" Target="../media/image22.png"/><Relationship Id="rId4" Type="http://schemas.openxmlformats.org/officeDocument/2006/relationships/image" Target="../media/image19.jpeg"/><Relationship Id="rId9" Type="http://schemas.openxmlformats.org/officeDocument/2006/relationships/customXml" Target="../ink/ink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4384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057400"/>
            <a:ext cx="10058400" cy="3962400"/>
          </a:xfrm>
        </p:spPr>
        <p:txBody>
          <a:bodyPr>
            <a:normAutofit/>
          </a:bodyPr>
          <a:lstStyle/>
          <a:p>
            <a:pPr marL="0" indent="0" algn="ctr">
              <a:buNone/>
            </a:pPr>
            <a:r>
              <a:rPr lang="en-US" sz="3600" b="1"/>
              <a:t>What does the Bible say about itself?</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787263" y="266700"/>
            <a:ext cx="10617474" cy="1295400"/>
          </a:xfrm>
        </p:spPr>
        <p:txBody>
          <a:bodyPr>
            <a:noAutofit/>
          </a:bodyPr>
          <a:lstStyle/>
          <a:p>
            <a:pPr algn="ctr"/>
            <a:r>
              <a:rPr lang="en-US" sz="4000" b="1"/>
              <a:t>CHARACTER OF THE BIBLE</a:t>
            </a:r>
            <a:endParaRPr lang="en-US" sz="2000" b="1">
              <a:highlight>
                <a:srgbClr val="FFFF00"/>
              </a:highlight>
            </a:endParaRPr>
          </a:p>
        </p:txBody>
      </p:sp>
    </p:spTree>
    <p:extLst>
      <p:ext uri="{BB962C8B-B14F-4D97-AF65-F5344CB8AC3E}">
        <p14:creationId xmlns:p14="http://schemas.microsoft.com/office/powerpoint/2010/main" val="22314918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905000"/>
            <a:ext cx="10820400" cy="4953000"/>
          </a:xfrm>
        </p:spPr>
        <p:txBody>
          <a:bodyPr>
            <a:noAutofit/>
          </a:bodyPr>
          <a:lstStyle/>
          <a:p>
            <a:pPr marL="0" indent="0">
              <a:buNone/>
            </a:pPr>
            <a:r>
              <a:rPr lang="en-US" sz="2400" i="1" err="1"/>
              <a:t>Noahtic</a:t>
            </a:r>
            <a:r>
              <a:rPr lang="en-US" sz="2400" i="1"/>
              <a:t> Covenant </a:t>
            </a:r>
            <a:r>
              <a:rPr lang="en-US" sz="2400"/>
              <a:t>(Genesis 6-9; esp. 8:20-9:17).</a:t>
            </a:r>
          </a:p>
          <a:p>
            <a:pPr marL="0" indent="0">
              <a:buNone/>
            </a:pPr>
            <a:r>
              <a:rPr lang="en-US" sz="2400"/>
              <a:t>Humans spiraled downward in evil inclinations. Noah’s faith and obedience are recognized by the Lord. After being delivered from the flood, Noah offers a pleasing (faith-filled) sacrifice. God offers a covenant with the blessings: “Be fruitful and multiply”, dominion over creation, and peace in the relationship with God (The name ‘Noah’ indicates peace). The blessings of the Noahtic Covenant seem to be a reversal of the curse of the fall (that God will no longer curse the ground, and Noah can now be fruitful).</a:t>
            </a:r>
          </a:p>
          <a:p>
            <a:pPr marL="0" indent="0">
              <a:buNone/>
            </a:pPr>
            <a:endParaRPr lang="en-US" sz="2400"/>
          </a:p>
          <a:p>
            <a:pPr marL="0" indent="0">
              <a:buNone/>
            </a:pPr>
            <a:r>
              <a:rPr lang="en-US" sz="2400"/>
              <a:t>A brief review of the first 2 covenants (first 5 minutes): </a:t>
            </a:r>
            <a:r>
              <a:rPr lang="en-US" sz="2400">
                <a:hlinkClick r:id="rId3"/>
              </a:rPr>
              <a:t>https://www.desiringgod.org/interviews/a-little-introduction-to-covenants</a:t>
            </a:r>
            <a:r>
              <a:rPr lang="en-US" sz="2400"/>
              <a:t> </a:t>
            </a:r>
          </a:p>
          <a:p>
            <a:pPr marL="0" indent="0">
              <a:buNone/>
            </a:pPr>
            <a:endParaRPr lang="en-US" sz="24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err="1"/>
              <a:t>Noahtic</a:t>
            </a:r>
            <a:r>
              <a:rPr lang="en-US" sz="4000" b="1"/>
              <a:t> Covenant</a:t>
            </a:r>
          </a:p>
        </p:txBody>
      </p:sp>
    </p:spTree>
    <p:extLst>
      <p:ext uri="{BB962C8B-B14F-4D97-AF65-F5344CB8AC3E}">
        <p14:creationId xmlns:p14="http://schemas.microsoft.com/office/powerpoint/2010/main" val="92100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4859" y="1314823"/>
            <a:ext cx="10210800" cy="4491318"/>
          </a:xfrm>
        </p:spPr>
        <p:txBody>
          <a:bodyPr>
            <a:noAutofit/>
          </a:bodyPr>
          <a:lstStyle/>
          <a:p>
            <a:pPr marL="0" indent="0">
              <a:buNone/>
            </a:pPr>
            <a:r>
              <a:rPr lang="en-US" sz="2400" i="1"/>
              <a:t>Abrahamic Covenant </a:t>
            </a:r>
            <a:r>
              <a:rPr lang="en-US" sz="2400"/>
              <a:t>(Gen. 12-17; esp. 12:1-3). </a:t>
            </a:r>
          </a:p>
          <a:p>
            <a:pPr marL="0" indent="0">
              <a:buNone/>
            </a:pPr>
            <a:r>
              <a:rPr lang="en-US" sz="2400"/>
              <a:t>Abraham receives the covenant with the Lord by faith (15:6). The covenant blessings include: a great land, a great people, and a blessing to the nations. The promise will be fulfilled in Abraham’s descendant (seed—12:7). Through this promise, the children of Abraham who have the faith of their father will become God’s chosen people. The faith of Abraham’s descendants will allow them to participate in being God’s chosen people.</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Abrahamic Covenant</a:t>
            </a:r>
          </a:p>
        </p:txBody>
      </p:sp>
    </p:spTree>
    <p:extLst>
      <p:ext uri="{BB962C8B-B14F-4D97-AF65-F5344CB8AC3E}">
        <p14:creationId xmlns:p14="http://schemas.microsoft.com/office/powerpoint/2010/main" val="380279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676400"/>
            <a:ext cx="10591799" cy="5181600"/>
          </a:xfrm>
        </p:spPr>
        <p:txBody>
          <a:bodyPr>
            <a:normAutofit fontScale="85000" lnSpcReduction="20000"/>
          </a:bodyPr>
          <a:lstStyle/>
          <a:p>
            <a:pPr marL="0" indent="0">
              <a:buNone/>
            </a:pPr>
            <a:r>
              <a:rPr lang="en-US" sz="3500" i="1"/>
              <a:t>Mosaic Covenant </a:t>
            </a:r>
            <a:r>
              <a:rPr lang="en-US" sz="3500"/>
              <a:t>(Ex. 19-20, Deut. 4:1-8). </a:t>
            </a:r>
          </a:p>
          <a:p>
            <a:pPr marL="0" indent="0">
              <a:buNone/>
            </a:pPr>
            <a:r>
              <a:rPr lang="en-US" sz="3500"/>
              <a:t>The Mosaic Covenant provides a way to live out the Abrahamic Covenant.  If Israel fulfills the stipulations of the Mosaic Covenant, then it receives the benefits of the Abrahamic Covenant (i.e., the land, being the people of God: a kingdom of priests). This connection with the Abrahamic Covenant alludes to the requirement of faith for fulfilling the Mosaic Covenant. Here, God presented Moses with the offer for covenant with Israel. The covenant blessings include being God’s chosen people, being God’s representatives among humans and being reserved for God’s purposes. </a:t>
            </a:r>
          </a:p>
          <a:p>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Mosaic Covenant</a:t>
            </a:r>
          </a:p>
        </p:txBody>
      </p:sp>
    </p:spTree>
    <p:extLst>
      <p:ext uri="{BB962C8B-B14F-4D97-AF65-F5344CB8AC3E}">
        <p14:creationId xmlns:p14="http://schemas.microsoft.com/office/powerpoint/2010/main" val="383377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371600"/>
            <a:ext cx="10058400" cy="4343400"/>
          </a:xfrm>
        </p:spPr>
        <p:txBody>
          <a:bodyPr>
            <a:normAutofit/>
          </a:bodyPr>
          <a:lstStyle/>
          <a:p>
            <a:pPr marL="0" indent="0">
              <a:buNone/>
            </a:pPr>
            <a:r>
              <a:rPr lang="en-US" sz="2600" i="1"/>
              <a:t>Davidic Covenant </a:t>
            </a:r>
            <a:r>
              <a:rPr lang="en-US" sz="2600"/>
              <a:t>(2 Sam. 7; especially 7:8-17; also 1 Chronicles 17).</a:t>
            </a:r>
          </a:p>
          <a:p>
            <a:pPr marL="0" indent="0">
              <a:buNone/>
            </a:pPr>
            <a:r>
              <a:rPr lang="en-US" sz="2600"/>
              <a:t>The son of David would come and bring the covenant blessings of rest in the land, worship of the Lord (cf. the house of the Lord), an eternal kingdom, eternal dwelling in Jerusalem and the son of David being God’s Son. One of the promises is that this coming son of David will be God’s son.</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Davidic Covenant</a:t>
            </a:r>
          </a:p>
        </p:txBody>
      </p:sp>
    </p:spTree>
    <p:extLst>
      <p:ext uri="{BB962C8B-B14F-4D97-AF65-F5344CB8AC3E}">
        <p14:creationId xmlns:p14="http://schemas.microsoft.com/office/powerpoint/2010/main" val="64844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524000"/>
            <a:ext cx="10944225" cy="4875415"/>
          </a:xfrm>
        </p:spPr>
        <p:txBody>
          <a:bodyPr>
            <a:noAutofit/>
          </a:bodyPr>
          <a:lstStyle/>
          <a:p>
            <a:pPr marL="0" indent="0">
              <a:buNone/>
            </a:pPr>
            <a:r>
              <a:rPr lang="en-US" sz="2400"/>
              <a:t>The Davidic Covenant comes in correlation to the previous two (Abrahamic Covenant &amp; Mosaic Covenant). It is important to see the correspondence between these two covenants and the Davidic Covenant. There is the overarching promise of the Abrahamic Covenant, then there is the immediate presentation of the Mosaic Covenant, which allows for an immediate enjoyment of the Abrahamic Covenant dependent on the people’s obedience. </a:t>
            </a:r>
          </a:p>
          <a:p>
            <a:pPr marL="0" indent="0">
              <a:buNone/>
            </a:pPr>
            <a:r>
              <a:rPr lang="en-US" sz="2400"/>
              <a:t>Because there is constant disobedience, there must be a new measure of hope given through another means. This new measure of hope is the Davidic Covenant. In spite of the failure of the Mosaic Covenant (due to the heart of the people), the Davidic Covenant is the means by which the Abrahamic Covenant can be fulfilled.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err="1"/>
              <a:t>Davdic</a:t>
            </a:r>
            <a:r>
              <a:rPr lang="en-US" sz="4000" b="1"/>
              <a:t> Covenant</a:t>
            </a:r>
          </a:p>
        </p:txBody>
      </p:sp>
    </p:spTree>
    <p:extLst>
      <p:ext uri="{BB962C8B-B14F-4D97-AF65-F5344CB8AC3E}">
        <p14:creationId xmlns:p14="http://schemas.microsoft.com/office/powerpoint/2010/main" val="219561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1143000"/>
            <a:ext cx="10439400" cy="5334000"/>
          </a:xfrm>
        </p:spPr>
        <p:txBody>
          <a:bodyPr>
            <a:normAutofit/>
          </a:bodyPr>
          <a:lstStyle/>
          <a:p>
            <a:pPr marL="0" indent="0">
              <a:buNone/>
            </a:pPr>
            <a:br>
              <a:rPr lang="en-US" sz="2400"/>
            </a:br>
            <a:br>
              <a:rPr lang="en-US" sz="2400"/>
            </a:br>
            <a:r>
              <a:rPr lang="en-US" sz="2400"/>
              <a:t>Old Testament prophecy looks fervently for this coming Son of David. </a:t>
            </a:r>
          </a:p>
          <a:p>
            <a:pPr marL="0" indent="0">
              <a:buNone/>
            </a:pPr>
            <a:r>
              <a:rPr lang="en-US" sz="2400"/>
              <a:t>The New Testament Gospel writers attempt to demonstrate Jesus as this coming Son of David. It is no wonder, then, that in the genealogy of Matthew 1, Jesus is described as the Son of Abraham, and the Son of David. Matthew is pointing out that Jesus is the fulfillment (coming seed) of both the Abrahamic Covenant and the Davidic Covenant.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Davidic Covenant</a:t>
            </a:r>
          </a:p>
        </p:txBody>
      </p:sp>
    </p:spTree>
    <p:extLst>
      <p:ext uri="{BB962C8B-B14F-4D97-AF65-F5344CB8AC3E}">
        <p14:creationId xmlns:p14="http://schemas.microsoft.com/office/powerpoint/2010/main" val="165645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7FA030-0C90-400C-8EDD-F811E0526FA3}"/>
              </a:ext>
            </a:extLst>
          </p:cNvPr>
          <p:cNvSpPr>
            <a:spLocks noGrp="1"/>
          </p:cNvSpPr>
          <p:nvPr>
            <p:ph idx="1"/>
          </p:nvPr>
        </p:nvSpPr>
        <p:spPr>
          <a:xfrm>
            <a:off x="1251678" y="2133600"/>
            <a:ext cx="10178322" cy="4355591"/>
          </a:xfrm>
        </p:spPr>
        <p:txBody>
          <a:bodyPr/>
          <a:lstStyle/>
          <a:p>
            <a:r>
              <a:rPr lang="en-US" sz="3200"/>
              <a:t>Genesis 17:9-14</a:t>
            </a:r>
          </a:p>
          <a:p>
            <a:endParaRPr lang="en-US" sz="3200"/>
          </a:p>
          <a:p>
            <a:r>
              <a:rPr lang="en-US" sz="3200"/>
              <a:t>Colossians 3:9-11</a:t>
            </a:r>
          </a:p>
          <a:p>
            <a:endParaRPr lang="en-US" sz="3200"/>
          </a:p>
          <a:p>
            <a:r>
              <a:rPr lang="en-US" sz="3200"/>
              <a:t>A text’s place in the biblical storyline (i.e. within which covenant it exists) is an important factor in its interpretation.</a:t>
            </a:r>
          </a:p>
          <a:p>
            <a:endParaRPr lang="en-US"/>
          </a:p>
          <a:p>
            <a:pPr marL="0" indent="0">
              <a:buNone/>
            </a:pPr>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Intro to the New Covenant</a:t>
            </a:r>
          </a:p>
        </p:txBody>
      </p:sp>
    </p:spTree>
    <p:extLst>
      <p:ext uri="{BB962C8B-B14F-4D97-AF65-F5344CB8AC3E}">
        <p14:creationId xmlns:p14="http://schemas.microsoft.com/office/powerpoint/2010/main" val="1523047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ovenant and God's Purpose for the World (Short Studies in Biblical Theology) by [Schreiner, Thomas R.]">
            <a:extLst>
              <a:ext uri="{FF2B5EF4-FFF2-40B4-BE49-F238E27FC236}">
                <a16:creationId xmlns:a16="http://schemas.microsoft.com/office/drawing/2014/main" id="{4433DD9F-83AA-4111-975B-6002D82B2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651" y="474077"/>
            <a:ext cx="3877264" cy="589698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838200" y="1524000"/>
            <a:ext cx="6397752" cy="5333999"/>
          </a:xfrm>
        </p:spPr>
        <p:txBody>
          <a:bodyPr>
            <a:normAutofit/>
          </a:bodyPr>
          <a:lstStyle/>
          <a:p>
            <a:pPr marL="0" indent="0">
              <a:buNone/>
            </a:pPr>
            <a:r>
              <a:rPr lang="en-US" i="1"/>
              <a:t>The new covenant represents the </a:t>
            </a:r>
            <a:r>
              <a:rPr lang="en-US" b="1" i="1"/>
              <a:t>culmination of God’s saving work among his people</a:t>
            </a:r>
            <a:r>
              <a:rPr lang="en-US" i="1"/>
              <a:t>. God regenerates his people by his Spirit and renews their hearts so that they obey him. He is their God, and they are his people. The basis for such renewal is the </a:t>
            </a:r>
            <a:r>
              <a:rPr lang="en-US" b="1" i="1"/>
              <a:t>cross and resurrection of Jesus Christ, </a:t>
            </a:r>
            <a:r>
              <a:rPr lang="en-US" i="1"/>
              <a:t>for by his atoning death and resurrection complete forgiveness of sins is achieved. Hence, a new and bold access to God is obtained which wasn’t available in the old covenant. The covenant with Israel passed away, and now the </a:t>
            </a:r>
            <a:r>
              <a:rPr lang="en-US" b="1" i="1"/>
              <a:t>promise is fulfilled </a:t>
            </a:r>
            <a:r>
              <a:rPr lang="en-US" i="1"/>
              <a:t>in the restored Israel, which consists of both Jews and Gentiles. Jesus is the last and second Adam who obeys where Adam failed, who brings his people into the new creation so that they can reign with him as priest-kings (cf. Dan. 7: 18, 22, 27; 1   Cor. 6: 2; 1   Pet. 2: 9; Rev. 1: 6; 5: 10; 20: 6).</a:t>
            </a:r>
          </a:p>
          <a:p>
            <a:pPr marL="0" indent="0">
              <a:buNone/>
            </a:pPr>
            <a:r>
              <a:rPr lang="en-US"/>
              <a:t>(Schreiner, </a:t>
            </a:r>
            <a:r>
              <a:rPr lang="en-US" i="1"/>
              <a:t>Covenant</a:t>
            </a:r>
            <a:r>
              <a:rPr lang="en-US"/>
              <a:t>, 118)</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the New Covenant</a:t>
            </a:r>
          </a:p>
        </p:txBody>
      </p:sp>
    </p:spTree>
    <p:extLst>
      <p:ext uri="{BB962C8B-B14F-4D97-AF65-F5344CB8AC3E}">
        <p14:creationId xmlns:p14="http://schemas.microsoft.com/office/powerpoint/2010/main" val="4839934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524000"/>
            <a:ext cx="10820400" cy="5105399"/>
          </a:xfrm>
        </p:spPr>
        <p:txBody>
          <a:bodyPr>
            <a:noAutofit/>
          </a:bodyPr>
          <a:lstStyle/>
          <a:p>
            <a:pPr marL="0" indent="0">
              <a:buNone/>
            </a:pPr>
            <a:r>
              <a:rPr lang="en-US" sz="2400" i="1"/>
              <a:t>The New Covenant</a:t>
            </a:r>
            <a:r>
              <a:rPr lang="en-US" sz="2400"/>
              <a:t> (Deuteronomy 30:6-10; Jeremiah 31:31-34; Ezekiel 36:22-32; Matthew 26:26-29; Hebrews 8-10). </a:t>
            </a:r>
          </a:p>
          <a:p>
            <a:pPr marL="0" indent="0">
              <a:buNone/>
            </a:pPr>
            <a:endParaRPr lang="en-US" sz="2400"/>
          </a:p>
          <a:p>
            <a:pPr marL="0" indent="0">
              <a:buNone/>
            </a:pPr>
            <a:r>
              <a:rPr lang="en-US" sz="2400"/>
              <a:t>Though the phrase “New Covenant” is used only in Jeremiah 31, the same stipulations and covenant situation are present in the other passages. In this New Covenant, there are significant developments that happen. </a:t>
            </a:r>
          </a:p>
          <a:p>
            <a:pPr marL="0" indent="0">
              <a:buNone/>
            </a:pPr>
            <a:endParaRPr lang="en-US" sz="2400"/>
          </a:p>
          <a:p>
            <a:pPr marL="0" indent="0">
              <a:buNone/>
            </a:pPr>
            <a:r>
              <a:rPr lang="en-US" sz="2400">
                <a:sym typeface="Wingdings" panose="05000000000000000000" pitchFamily="2" charset="2"/>
              </a:rPr>
              <a:t>The incarnation, death, and resurrection of Jesus is not something that God conjured up when other things failed. These covenants are preparing for and pointing to Jesus Christ (see esp. Ephesians 1).</a:t>
            </a:r>
            <a:br>
              <a:rPr lang="en-US" sz="2400"/>
            </a:br>
            <a:endParaRPr lang="en-US" sz="24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the New Covenant</a:t>
            </a:r>
          </a:p>
        </p:txBody>
      </p:sp>
    </p:spTree>
    <p:extLst>
      <p:ext uri="{BB962C8B-B14F-4D97-AF65-F5344CB8AC3E}">
        <p14:creationId xmlns:p14="http://schemas.microsoft.com/office/powerpoint/2010/main" val="64844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10134599" cy="5257800"/>
          </a:xfrm>
        </p:spPr>
        <p:txBody>
          <a:bodyPr>
            <a:normAutofit fontScale="92500"/>
          </a:bodyPr>
          <a:lstStyle/>
          <a:p>
            <a:pPr marL="0" indent="0">
              <a:buNone/>
            </a:pPr>
            <a:r>
              <a:rPr lang="en-US" sz="2400" i="1"/>
              <a:t>The New Covenant</a:t>
            </a:r>
          </a:p>
          <a:p>
            <a:r>
              <a:rPr lang="en-US" sz="2400"/>
              <a:t>Hebrews 8-10 speaks about the mediator of this New Covenant. </a:t>
            </a:r>
          </a:p>
          <a:p>
            <a:pPr lvl="1"/>
            <a:r>
              <a:rPr lang="en-US" sz="2200"/>
              <a:t>The New Covenant is not a renewed version of the Mosaic Covenant. </a:t>
            </a:r>
          </a:p>
          <a:p>
            <a:pPr lvl="1"/>
            <a:r>
              <a:rPr lang="en-US" sz="2200"/>
              <a:t>The covenant blessings include an internal law (much like Abraham who kept the law through faith though the Sinai laws had not yet been given), being God’s people, God’s glory being known universally, forgiveness and a rebuilt promise land.</a:t>
            </a:r>
          </a:p>
          <a:p>
            <a:pPr lvl="1"/>
            <a:r>
              <a:rPr lang="en-US" sz="2400"/>
              <a:t>The Old Covenant (i.e., the Mosaic Covenant and not the OT) is rendered obsolete by this New Covenant. The one who made redemption is now the mediator of the New Covenant. </a:t>
            </a:r>
          </a:p>
          <a:p>
            <a:pPr lvl="1"/>
            <a:r>
              <a:rPr lang="en-US" sz="2400"/>
              <a:t>The New Covenant is the means of bringing the Abrahamic Covenant and the Davidic Covenant into actuality. </a:t>
            </a:r>
          </a:p>
          <a:p>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the New Covenant</a:t>
            </a:r>
          </a:p>
        </p:txBody>
      </p:sp>
    </p:spTree>
    <p:extLst>
      <p:ext uri="{BB962C8B-B14F-4D97-AF65-F5344CB8AC3E}">
        <p14:creationId xmlns:p14="http://schemas.microsoft.com/office/powerpoint/2010/main" val="421678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Image result for old testament scroll\">
            <a:extLst>
              <a:ext uri="{FF2B5EF4-FFF2-40B4-BE49-F238E27FC236}">
                <a16:creationId xmlns:a16="http://schemas.microsoft.com/office/drawing/2014/main" id="{1CFFBB3D-E7D0-4F4A-8A5E-B1BD45DD3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894111"/>
            <a:ext cx="6808980" cy="360875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04800" y="1524000"/>
            <a:ext cx="8077200" cy="4983483"/>
          </a:xfrm>
        </p:spPr>
        <p:txBody>
          <a:bodyPr>
            <a:normAutofit/>
          </a:bodyPr>
          <a:lstStyle/>
          <a:p>
            <a:pPr marL="0" indent="0">
              <a:lnSpc>
                <a:spcPct val="100000"/>
              </a:lnSpc>
              <a:buNone/>
            </a:pPr>
            <a:r>
              <a:rPr lang="en-US" sz="1600"/>
              <a:t>The law of the </a:t>
            </a:r>
            <a:r>
              <a:rPr lang="en-US" sz="1600" cap="small"/>
              <a:t>Lord</a:t>
            </a:r>
            <a:r>
              <a:rPr lang="en-US" sz="1600"/>
              <a:t> is </a:t>
            </a:r>
            <a:r>
              <a:rPr lang="en-US" sz="1600" b="1"/>
              <a:t>perfect,</a:t>
            </a:r>
            <a:br>
              <a:rPr lang="en-US" sz="1600"/>
            </a:br>
            <a:r>
              <a:rPr lang="en-US" sz="1600"/>
              <a:t>    reviving the soul;</a:t>
            </a:r>
            <a:br>
              <a:rPr lang="en-US" sz="1600"/>
            </a:br>
            <a:r>
              <a:rPr lang="en-US" sz="1600"/>
              <a:t>the testimony of the </a:t>
            </a:r>
            <a:r>
              <a:rPr lang="en-US" sz="1600" cap="small"/>
              <a:t>Lord</a:t>
            </a:r>
            <a:r>
              <a:rPr lang="en-US" sz="1600"/>
              <a:t> is </a:t>
            </a:r>
            <a:r>
              <a:rPr lang="en-US" sz="1600" b="1"/>
              <a:t>sure</a:t>
            </a:r>
            <a:r>
              <a:rPr lang="en-US" sz="1600"/>
              <a:t>,</a:t>
            </a:r>
            <a:br>
              <a:rPr lang="en-US" sz="1600"/>
            </a:br>
            <a:r>
              <a:rPr lang="en-US" sz="1600"/>
              <a:t>    making wise the simple;</a:t>
            </a:r>
            <a:br>
              <a:rPr lang="en-US" sz="1600"/>
            </a:br>
            <a:r>
              <a:rPr lang="en-US" sz="1600" b="1" baseline="30000"/>
              <a:t>8 </a:t>
            </a:r>
            <a:r>
              <a:rPr lang="en-US" sz="1600"/>
              <a:t>the precepts of the </a:t>
            </a:r>
            <a:r>
              <a:rPr lang="en-US" sz="1600" cap="small"/>
              <a:t>Lord</a:t>
            </a:r>
            <a:r>
              <a:rPr lang="en-US" sz="1600"/>
              <a:t> are </a:t>
            </a:r>
            <a:r>
              <a:rPr lang="en-US" sz="1600" b="1"/>
              <a:t>right,</a:t>
            </a:r>
            <a:br>
              <a:rPr lang="en-US" sz="1600"/>
            </a:br>
            <a:r>
              <a:rPr lang="en-US" sz="1600"/>
              <a:t>    rejoicing the heart;</a:t>
            </a:r>
            <a:br>
              <a:rPr lang="en-US" sz="1600"/>
            </a:br>
            <a:r>
              <a:rPr lang="en-US" sz="1600"/>
              <a:t>the commandment of the </a:t>
            </a:r>
            <a:r>
              <a:rPr lang="en-US" sz="1600" cap="small"/>
              <a:t>Lord</a:t>
            </a:r>
            <a:r>
              <a:rPr lang="en-US" sz="1600"/>
              <a:t> is</a:t>
            </a:r>
            <a:r>
              <a:rPr lang="en-US" sz="1600" b="1"/>
              <a:t> pure,</a:t>
            </a:r>
            <a:br>
              <a:rPr lang="en-US" sz="1600" b="1"/>
            </a:br>
            <a:r>
              <a:rPr lang="en-US" sz="1600"/>
              <a:t>    enlightening the eyes;</a:t>
            </a:r>
            <a:br>
              <a:rPr lang="en-US" sz="1600"/>
            </a:br>
            <a:r>
              <a:rPr lang="en-US" sz="1600" b="1" baseline="30000"/>
              <a:t>9 </a:t>
            </a:r>
            <a:r>
              <a:rPr lang="en-US" sz="1600"/>
              <a:t>the fear of the </a:t>
            </a:r>
            <a:r>
              <a:rPr lang="en-US" sz="1600" cap="small"/>
              <a:t>Lord</a:t>
            </a:r>
            <a:r>
              <a:rPr lang="en-US" sz="1600"/>
              <a:t> is clean,</a:t>
            </a:r>
            <a:br>
              <a:rPr lang="en-US" sz="1600"/>
            </a:br>
            <a:r>
              <a:rPr lang="en-US" sz="1600"/>
              <a:t>    enduring forever;</a:t>
            </a:r>
            <a:br>
              <a:rPr lang="en-US" sz="1600"/>
            </a:br>
            <a:r>
              <a:rPr lang="en-US" sz="1600"/>
              <a:t>the rules of the </a:t>
            </a:r>
            <a:r>
              <a:rPr lang="en-US" sz="1600" cap="small"/>
              <a:t>Lord</a:t>
            </a:r>
            <a:r>
              <a:rPr lang="en-US" sz="1600"/>
              <a:t> are </a:t>
            </a:r>
            <a:r>
              <a:rPr lang="en-US" sz="1600" b="1"/>
              <a:t>true</a:t>
            </a:r>
            <a:r>
              <a:rPr lang="en-US" sz="1600"/>
              <a:t>,</a:t>
            </a:r>
            <a:br>
              <a:rPr lang="en-US" sz="1600"/>
            </a:br>
            <a:r>
              <a:rPr lang="en-US" sz="1600"/>
              <a:t>    and righteous altogether.</a:t>
            </a:r>
            <a:br>
              <a:rPr lang="en-US" sz="1600"/>
            </a:br>
            <a:r>
              <a:rPr lang="en-US" sz="1600" b="1" baseline="30000"/>
              <a:t>10 </a:t>
            </a:r>
            <a:r>
              <a:rPr lang="en-US" sz="1600"/>
              <a:t>More to be desired are they than gold,</a:t>
            </a:r>
            <a:br>
              <a:rPr lang="en-US" sz="1600"/>
            </a:br>
            <a:r>
              <a:rPr lang="en-US" sz="1600"/>
              <a:t>    even much fine gold;</a:t>
            </a:r>
            <a:br>
              <a:rPr lang="en-US" sz="1600"/>
            </a:br>
            <a:r>
              <a:rPr lang="en-US" sz="1600"/>
              <a:t>sweeter also than honey</a:t>
            </a:r>
            <a:br>
              <a:rPr lang="en-US" sz="1600"/>
            </a:br>
            <a:r>
              <a:rPr lang="en-US" sz="1600"/>
              <a:t>    and drippings of the honeycomb.</a:t>
            </a:r>
            <a:br>
              <a:rPr lang="en-US" sz="1600"/>
            </a:br>
            <a:r>
              <a:rPr lang="en-US" sz="1600" b="1" baseline="30000"/>
              <a:t>11 </a:t>
            </a:r>
            <a:r>
              <a:rPr lang="en-US" sz="1600"/>
              <a:t>Moreover, by them is your servant warned;</a:t>
            </a:r>
            <a:br>
              <a:rPr lang="en-US" sz="1600"/>
            </a:br>
            <a:r>
              <a:rPr lang="en-US" sz="1600"/>
              <a:t>    in keeping them there is great reward. (Psalm 19:7-11)</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356190515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371600"/>
            <a:ext cx="6477000" cy="5486399"/>
          </a:xfrm>
        </p:spPr>
        <p:txBody>
          <a:bodyPr>
            <a:normAutofit/>
          </a:bodyPr>
          <a:lstStyle/>
          <a:p>
            <a:r>
              <a:rPr lang="en-US" sz="2400"/>
              <a:t>Six major biblical covenants provide the “big picture” or “big ideas” of the Scripture.</a:t>
            </a:r>
          </a:p>
          <a:p>
            <a:r>
              <a:rPr lang="en-US" sz="2400"/>
              <a:t>The biblical covenants interrelate, are drawn from the biblical texts and provide rich biblical imagery for other biblical authors.</a:t>
            </a:r>
          </a:p>
          <a:p>
            <a:r>
              <a:rPr lang="en-US" sz="2400"/>
              <a:t>The biblical covenants can be in the “background”, in the “foreground” or two covenants can interplay.</a:t>
            </a:r>
          </a:p>
          <a:p>
            <a:r>
              <a:rPr lang="en-US" sz="2400"/>
              <a:t>The biblical covenants provide a Christological reading for all of Scripture.</a:t>
            </a:r>
          </a:p>
        </p:txBody>
      </p:sp>
      <p:sp>
        <p:nvSpPr>
          <p:cNvPr id="10" name="Rectangle 9">
            <a:extLst>
              <a:ext uri="{FF2B5EF4-FFF2-40B4-BE49-F238E27FC236}">
                <a16:creationId xmlns:a16="http://schemas.microsoft.com/office/drawing/2014/main" id="{662947F4-C0FC-402F-9508-7160936EE3B8}"/>
              </a:ext>
            </a:extLst>
          </p:cNvPr>
          <p:cNvSpPr/>
          <p:nvPr/>
        </p:nvSpPr>
        <p:spPr>
          <a:xfrm>
            <a:off x="8915400" y="609600"/>
            <a:ext cx="3048000" cy="6124754"/>
          </a:xfrm>
          <a:prstGeom prst="rect">
            <a:avLst/>
          </a:prstGeom>
        </p:spPr>
        <p:txBody>
          <a:bodyPr wrap="square">
            <a:spAutoFit/>
          </a:bodyPr>
          <a:lstStyle/>
          <a:p>
            <a:pPr algn="ctr"/>
            <a:r>
              <a:rPr lang="en-US" sz="2800">
                <a:solidFill>
                  <a:schemeClr val="tx1">
                    <a:lumMod val="65000"/>
                  </a:schemeClr>
                </a:solidFill>
              </a:rPr>
              <a:t>God enacts his kingdom by bringing his holy people into his perfect place under his righteous rule. It’s focused on God’s King, Jesus. The way the plot unfolds is through a series of covenants.</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understanding the covenants </a:t>
            </a:r>
          </a:p>
        </p:txBody>
      </p:sp>
    </p:spTree>
    <p:extLst>
      <p:ext uri="{BB962C8B-B14F-4D97-AF65-F5344CB8AC3E}">
        <p14:creationId xmlns:p14="http://schemas.microsoft.com/office/powerpoint/2010/main" val="79873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143000"/>
            <a:ext cx="12268200" cy="6400800"/>
          </a:xfrm>
        </p:spPr>
        <p:txBody>
          <a:bodyPr>
            <a:noAutofit/>
          </a:bodyPr>
          <a:lstStyle/>
          <a:p>
            <a:pPr lvl="0"/>
            <a:r>
              <a:rPr lang="en-US" sz="2000" b="1"/>
              <a:t>Adamic Covenant: </a:t>
            </a:r>
            <a:r>
              <a:rPr lang="en-US" sz="2000"/>
              <a:t>to establish the relationship between God and humanity; it charges Adam with obedience and rule of the world, and it ultimately points to the seed of the woman.</a:t>
            </a:r>
            <a:endParaRPr lang="en-US" sz="2000" b="1"/>
          </a:p>
          <a:p>
            <a:pPr lvl="0"/>
            <a:r>
              <a:rPr lang="en-US" sz="2000" b="1"/>
              <a:t>Noahtic Covenant</a:t>
            </a:r>
            <a:r>
              <a:rPr lang="en-US" sz="2000"/>
              <a:t>: to preserve the world so that God’s salvation could come about.</a:t>
            </a:r>
          </a:p>
          <a:p>
            <a:pPr lvl="0"/>
            <a:r>
              <a:rPr lang="en-US" sz="2000" b="1"/>
              <a:t>Abrahamic Covenant</a:t>
            </a:r>
            <a:r>
              <a:rPr lang="en-US" sz="2000"/>
              <a:t>: to promise descendant(s), land, and blessing to Abraham and those who live by faith in God.</a:t>
            </a:r>
          </a:p>
          <a:p>
            <a:pPr lvl="0"/>
            <a:r>
              <a:rPr lang="en-US" sz="2000" b="1"/>
              <a:t>Mosaic Covenant</a:t>
            </a:r>
            <a:r>
              <a:rPr lang="en-US" sz="2000"/>
              <a:t>: to instruct about a faith-filled obedience to God.</a:t>
            </a:r>
          </a:p>
          <a:p>
            <a:pPr lvl="0"/>
            <a:r>
              <a:rPr lang="en-US" sz="2000" b="1"/>
              <a:t>Davidic Covenant</a:t>
            </a:r>
            <a:r>
              <a:rPr lang="en-US" sz="2000"/>
              <a:t>: the people’s unregenerate hearts make the Mosaic Covenant an in impossible fulfillment of the Abrahamic Covenant, so the Davidic Covenant focuses God’s blessings and promises on a particular (R)ruler as God’s (S)son</a:t>
            </a:r>
            <a:endParaRPr lang="en-US" sz="2000" b="1"/>
          </a:p>
          <a:p>
            <a:pPr lvl="0"/>
            <a:r>
              <a:rPr lang="en-US" sz="2000" b="1"/>
              <a:t>New Covenant</a:t>
            </a:r>
            <a:r>
              <a:rPr lang="en-US" sz="2000"/>
              <a:t>: the fulfillment of all God’s promises in Christ.</a:t>
            </a:r>
          </a:p>
          <a:p>
            <a:pPr marL="0" indent="0">
              <a:buNone/>
            </a:pPr>
            <a:endParaRPr lang="en-US" sz="2400" b="1"/>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main thought of each covenant</a:t>
            </a:r>
          </a:p>
        </p:txBody>
      </p:sp>
    </p:spTree>
    <p:extLst>
      <p:ext uri="{BB962C8B-B14F-4D97-AF65-F5344CB8AC3E}">
        <p14:creationId xmlns:p14="http://schemas.microsoft.com/office/powerpoint/2010/main" val="188160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71625"/>
            <a:ext cx="11658600" cy="5286375"/>
          </a:xfrm>
        </p:spPr>
        <p:txBody>
          <a:bodyPr>
            <a:noAutofit/>
          </a:bodyPr>
          <a:lstStyle/>
          <a:p>
            <a:pPr lvl="0"/>
            <a:r>
              <a:rPr lang="en-US" sz="2400" b="1"/>
              <a:t>Adamic Covenant </a:t>
            </a:r>
            <a:r>
              <a:rPr lang="en-US" sz="2400"/>
              <a:t>(Rom 5:12-19):  Jesus is the second Adam who is obedient, crushes the serpent, brings about new creation, and rules over the whole world as a garden-temple.</a:t>
            </a:r>
          </a:p>
          <a:p>
            <a:pPr lvl="0"/>
            <a:r>
              <a:rPr lang="en-US" sz="2400" b="1"/>
              <a:t>Noahtic Covenant </a:t>
            </a:r>
            <a:r>
              <a:rPr lang="en-US" sz="2400"/>
              <a:t>(Isa 53…54:9-10): Jesus brings about new creation and the realization of salvation.</a:t>
            </a:r>
          </a:p>
          <a:p>
            <a:pPr lvl="0"/>
            <a:r>
              <a:rPr lang="en-US" sz="2400" b="1"/>
              <a:t>Abrahamic Covenant </a:t>
            </a:r>
            <a:r>
              <a:rPr lang="en-US" sz="2400"/>
              <a:t>(Rom 4:13-15 ; Gal 3:15-18): Jesus is the faithful son of Abraham/Judah who reigns over all nations (people) and all the earth (land) and offers salvation to everyone (blessing).</a:t>
            </a:r>
          </a:p>
          <a:p>
            <a:pPr lvl="0"/>
            <a:r>
              <a:rPr lang="en-US" sz="2400" b="1"/>
              <a:t>Mosaic Covenant</a:t>
            </a:r>
            <a:r>
              <a:rPr lang="en-US" sz="2400"/>
              <a:t> (Heb 8:13; 9:11-15): Jesus is the Son whose sacrifice will cleanse completely and enable obedience </a:t>
            </a:r>
          </a:p>
          <a:p>
            <a:pPr lvl="0"/>
            <a:r>
              <a:rPr lang="en-US" sz="2400" b="1"/>
              <a:t>Davidic Covenant </a:t>
            </a:r>
            <a:r>
              <a:rPr lang="en-US" sz="2400"/>
              <a:t>(Luke 1:32-33; Rev 19:11-16): Jesus is the true priest and king who will reign forever.</a:t>
            </a:r>
          </a:p>
          <a:p>
            <a:pPr marL="0" indent="0">
              <a:buNone/>
            </a:pPr>
            <a:endParaRPr lang="en-US" sz="2400" b="1"/>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covenants point to Christ</a:t>
            </a:r>
          </a:p>
        </p:txBody>
      </p:sp>
    </p:spTree>
    <p:extLst>
      <p:ext uri="{BB962C8B-B14F-4D97-AF65-F5344CB8AC3E}">
        <p14:creationId xmlns:p14="http://schemas.microsoft.com/office/powerpoint/2010/main" val="115634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3600"/>
            <a:ext cx="10287000" cy="2286000"/>
          </a:xfrm>
        </p:spPr>
        <p:txBody>
          <a:bodyPr/>
          <a:lstStyle/>
          <a:p>
            <a:pPr algn="ctr"/>
            <a:br>
              <a:rPr lang="en-US" b="1"/>
            </a:br>
            <a:r>
              <a:rPr lang="en-US" b="1">
                <a:solidFill>
                  <a:schemeClr val="tx1"/>
                </a:solidFill>
              </a:rPr>
              <a:t>THE </a:t>
            </a:r>
            <a:br>
              <a:rPr lang="en-US" b="1">
                <a:solidFill>
                  <a:schemeClr val="tx1"/>
                </a:solidFill>
              </a:rPr>
            </a:br>
            <a:r>
              <a:rPr lang="en-US" sz="7200" b="1">
                <a:solidFill>
                  <a:schemeClr val="tx1"/>
                </a:solidFill>
              </a:rPr>
              <a:t>CONTENT</a:t>
            </a:r>
            <a:br>
              <a:rPr lang="en-US" b="1">
                <a:solidFill>
                  <a:schemeClr val="tx1"/>
                </a:solidFill>
              </a:rPr>
            </a:br>
            <a:r>
              <a:rPr lang="en-US" b="1">
                <a:solidFill>
                  <a:schemeClr val="tx1"/>
                </a:solidFill>
              </a:rPr>
              <a:t>OF THE BIBLE</a:t>
            </a:r>
          </a:p>
        </p:txBody>
      </p:sp>
      <p:sp>
        <p:nvSpPr>
          <p:cNvPr id="3" name="Subtitle 2"/>
          <p:cNvSpPr>
            <a:spLocks noGrp="1"/>
          </p:cNvSpPr>
          <p:nvPr>
            <p:ph type="subTitle" idx="1"/>
          </p:nvPr>
        </p:nvSpPr>
        <p:spPr>
          <a:xfrm>
            <a:off x="3581400" y="4876800"/>
            <a:ext cx="5131077" cy="1371600"/>
          </a:xfrm>
        </p:spPr>
        <p:txBody>
          <a:bodyPr>
            <a:normAutofit fontScale="55000" lnSpcReduction="20000"/>
          </a:bodyPr>
          <a:lstStyle/>
          <a:p>
            <a:pPr algn="ctr"/>
            <a:r>
              <a:rPr lang="en-US" sz="5100">
                <a:solidFill>
                  <a:schemeClr val="tx1"/>
                </a:solidFill>
              </a:rPr>
              <a:t>Some Interpretive Questions</a:t>
            </a:r>
          </a:p>
          <a:p>
            <a:pPr algn="ctr"/>
            <a:r>
              <a:rPr lang="en-US" sz="2900">
                <a:solidFill>
                  <a:schemeClr val="tx1"/>
                </a:solidFill>
              </a:rPr>
              <a:t>Thanks to Dr. Jason Lee for some of this material</a:t>
            </a:r>
            <a:endParaRPr lang="en-US" sz="2600">
              <a:solidFill>
                <a:schemeClr val="tx1"/>
              </a:solidFill>
            </a:endParaRPr>
          </a:p>
        </p:txBody>
      </p:sp>
    </p:spTree>
    <p:extLst>
      <p:ext uri="{BB962C8B-B14F-4D97-AF65-F5344CB8AC3E}">
        <p14:creationId xmlns:p14="http://schemas.microsoft.com/office/powerpoint/2010/main" val="31905341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981200"/>
            <a:ext cx="8585751" cy="2677075"/>
          </a:xfrm>
        </p:spPr>
        <p:txBody>
          <a:bodyPr/>
          <a:lstStyle/>
          <a:p>
            <a:pPr algn="ctr"/>
            <a:r>
              <a:rPr lang="en-US" b="1"/>
              <a:t>We probably won’t have time to cover these questions in detail. We will work them out in guided practice.</a:t>
            </a:r>
          </a:p>
        </p:txBody>
      </p:sp>
    </p:spTree>
    <p:extLst>
      <p:ext uri="{BB962C8B-B14F-4D97-AF65-F5344CB8AC3E}">
        <p14:creationId xmlns:p14="http://schemas.microsoft.com/office/powerpoint/2010/main" val="90713615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val 9"/>
          <p:cNvSpPr/>
          <p:nvPr/>
        </p:nvSpPr>
        <p:spPr>
          <a:xfrm>
            <a:off x="4884221" y="4835482"/>
            <a:ext cx="1752600" cy="17293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1447800" y="1905000"/>
            <a:ext cx="7467600" cy="5714999"/>
          </a:xfrm>
        </p:spPr>
        <p:txBody>
          <a:bodyPr>
            <a:normAutofit/>
          </a:bodyPr>
          <a:lstStyle/>
          <a:p>
            <a:r>
              <a:rPr lang="en-US" sz="3200"/>
              <a:t>Three Prevailing Questions:</a:t>
            </a:r>
          </a:p>
          <a:p>
            <a:pPr lvl="1"/>
            <a:r>
              <a:rPr lang="en-US" sz="3200"/>
              <a:t>What is the Bible all about?</a:t>
            </a:r>
          </a:p>
          <a:p>
            <a:pPr lvl="1"/>
            <a:r>
              <a:rPr lang="en-US" sz="3200"/>
              <a:t>What is this book about?</a:t>
            </a:r>
          </a:p>
          <a:p>
            <a:pPr lvl="1"/>
            <a:r>
              <a:rPr lang="en-US" sz="3200"/>
              <a:t>What is this passage about?</a:t>
            </a:r>
          </a:p>
          <a:p>
            <a:pPr marL="457200" lvl="1" indent="0">
              <a:buNone/>
            </a:pPr>
            <a:endParaRPr lang="en-US" sz="2400"/>
          </a:p>
          <a:p>
            <a:pPr marL="457200" lvl="1" indent="0">
              <a:buNone/>
            </a:pPr>
            <a:endParaRPr lang="en-US" sz="2200"/>
          </a:p>
          <a:p>
            <a:pPr lvl="1"/>
            <a:endParaRPr lang="en-US" sz="2200"/>
          </a:p>
          <a:p>
            <a:pPr lvl="1"/>
            <a:endParaRPr lang="en-US" sz="2200"/>
          </a:p>
          <a:p>
            <a:pPr marL="457200" lvl="1" indent="0">
              <a:buNone/>
            </a:pPr>
            <a:endParaRPr lang="en-US" sz="2200"/>
          </a:p>
        </p:txBody>
      </p:sp>
      <p:sp>
        <p:nvSpPr>
          <p:cNvPr id="4" name="Title 1">
            <a:extLst>
              <a:ext uri="{FF2B5EF4-FFF2-40B4-BE49-F238E27FC236}">
                <a16:creationId xmlns:a16="http://schemas.microsoft.com/office/drawing/2014/main" id="{D24996EE-77DD-4614-8B44-BECD42E970CF}"/>
              </a:ext>
            </a:extLst>
          </p:cNvPr>
          <p:cNvSpPr txBox="1">
            <a:spLocks/>
          </p:cNvSpPr>
          <p:nvPr/>
        </p:nvSpPr>
        <p:spPr>
          <a:xfrm>
            <a:off x="152400" y="228600"/>
            <a:ext cx="10617474" cy="12954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a:t>CONTENT OF THE BIBLE: </a:t>
            </a:r>
            <a:br>
              <a:rPr lang="en-US" sz="4000" b="1"/>
            </a:br>
            <a:r>
              <a:rPr lang="en-US" sz="4000" b="1"/>
              <a:t>good interpretive questions</a:t>
            </a:r>
          </a:p>
        </p:txBody>
      </p:sp>
      <p:sp>
        <p:nvSpPr>
          <p:cNvPr id="6" name="Rectangle 5">
            <a:extLst>
              <a:ext uri="{FF2B5EF4-FFF2-40B4-BE49-F238E27FC236}">
                <a16:creationId xmlns:a16="http://schemas.microsoft.com/office/drawing/2014/main" id="{662947F4-C0FC-402F-9508-7160936EE3B8}"/>
              </a:ext>
            </a:extLst>
          </p:cNvPr>
          <p:cNvSpPr/>
          <p:nvPr/>
        </p:nvSpPr>
        <p:spPr>
          <a:xfrm>
            <a:off x="8915400" y="609600"/>
            <a:ext cx="3048000" cy="6124754"/>
          </a:xfrm>
          <a:prstGeom prst="rect">
            <a:avLst/>
          </a:prstGeom>
        </p:spPr>
        <p:txBody>
          <a:bodyPr wrap="square">
            <a:spAutoFit/>
          </a:bodyPr>
          <a:lstStyle/>
          <a:p>
            <a:pPr algn="ctr"/>
            <a:r>
              <a:rPr lang="en-US" sz="2800">
                <a:solidFill>
                  <a:schemeClr val="tx1">
                    <a:lumMod val="65000"/>
                  </a:schemeClr>
                </a:solidFill>
              </a:rPr>
              <a:t>God enacts his kingdom by bringing his holy people into his perfect place under his righteous rule. It’s focused on God’s King, Jesus. The way the plot unfolds is through a series of covenants.</a:t>
            </a:r>
          </a:p>
        </p:txBody>
      </p:sp>
      <p:sp>
        <p:nvSpPr>
          <p:cNvPr id="9" name="Oval 8"/>
          <p:cNvSpPr/>
          <p:nvPr/>
        </p:nvSpPr>
        <p:spPr>
          <a:xfrm>
            <a:off x="5112821" y="5083996"/>
            <a:ext cx="1295400" cy="1256063"/>
          </a:xfrm>
          <a:prstGeom prst="ellipse">
            <a:avLst/>
          </a:prstGeom>
          <a:solidFill>
            <a:schemeClr val="bg2">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354052" y="5292927"/>
            <a:ext cx="812937" cy="838200"/>
          </a:xfrm>
          <a:prstGeom prst="ellipse">
            <a:avLst/>
          </a:prstGeom>
          <a:solidFill>
            <a:schemeClr val="bg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03800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13303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29B3D-2093-43BA-AD05-863859F60D91}"/>
              </a:ext>
            </a:extLst>
          </p:cNvPr>
          <p:cNvSpPr>
            <a:spLocks noGrp="1"/>
          </p:cNvSpPr>
          <p:nvPr>
            <p:ph type="title"/>
          </p:nvPr>
        </p:nvSpPr>
        <p:spPr/>
        <p:txBody>
          <a:bodyPr/>
          <a:lstStyle/>
          <a:p>
            <a:r>
              <a:rPr lang="en-US"/>
              <a:t>https://vimeo.com/499637314</a:t>
            </a:r>
          </a:p>
        </p:txBody>
      </p:sp>
      <p:sp>
        <p:nvSpPr>
          <p:cNvPr id="3" name="Content Placeholder 2">
            <a:extLst>
              <a:ext uri="{FF2B5EF4-FFF2-40B4-BE49-F238E27FC236}">
                <a16:creationId xmlns:a16="http://schemas.microsoft.com/office/drawing/2014/main" id="{771DD18B-4F08-4113-ACED-016871D53269}"/>
              </a:ext>
            </a:extLst>
          </p:cNvPr>
          <p:cNvSpPr>
            <a:spLocks noGrp="1"/>
          </p:cNvSpPr>
          <p:nvPr>
            <p:ph idx="1"/>
          </p:nvPr>
        </p:nvSpPr>
        <p:spPr/>
        <p:txBody>
          <a:bodyPr/>
          <a:lstStyle/>
          <a:p>
            <a:r>
              <a:rPr lang="en-US" b="1"/>
              <a:t>A helpful video about what the Bible is…</a:t>
            </a:r>
          </a:p>
          <a:p>
            <a:pPr marL="0" indent="0">
              <a:buNone/>
            </a:pPr>
            <a:r>
              <a:rPr lang="en-US">
                <a:hlinkClick r:id="rId2"/>
              </a:rPr>
              <a:t>https://www.youtube.com/watch?v=ak06MSETeo4</a:t>
            </a:r>
            <a:r>
              <a:rPr lang="en-US"/>
              <a:t> </a:t>
            </a:r>
          </a:p>
          <a:p>
            <a:endParaRPr lang="en-US"/>
          </a:p>
        </p:txBody>
      </p:sp>
    </p:spTree>
    <p:extLst>
      <p:ext uri="{BB962C8B-B14F-4D97-AF65-F5344CB8AC3E}">
        <p14:creationId xmlns:p14="http://schemas.microsoft.com/office/powerpoint/2010/main" val="345984658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924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5181600"/>
          </a:xfrm>
        </p:spPr>
        <p:txBody>
          <a:bodyPr>
            <a:normAutofit fontScale="85000" lnSpcReduction="10000"/>
          </a:bodyPr>
          <a:lstStyle/>
          <a:p>
            <a:pPr marL="0" indent="0">
              <a:buNone/>
            </a:pPr>
            <a:r>
              <a:rPr lang="en-US" sz="3100"/>
              <a:t> But, as it is written,  “What no eye has seen, nor ear heard, nor the heart of man imagined, what God has prepared for those who love him”— these things </a:t>
            </a:r>
            <a:r>
              <a:rPr lang="en-US" sz="3100" b="1"/>
              <a:t>God has revealed to us </a:t>
            </a:r>
            <a:r>
              <a:rPr lang="en-US" sz="3100"/>
              <a:t>through the Spirit. For the Spirit searches everything, even the depths of God. For who knows a person’s thoughts except the spirit of that person, which is in him? So also no one comprehends the thoughts of God except the </a:t>
            </a:r>
            <a:r>
              <a:rPr lang="en-US" sz="3100" b="1"/>
              <a:t>Spirit of God</a:t>
            </a:r>
            <a:r>
              <a:rPr lang="en-US" sz="3100"/>
              <a:t>. Now we have received not the spirit of the world, but the Spirit who is from God, that we might understand the things freely given us by God.  And we impart this in words not taught by human wisdom but </a:t>
            </a:r>
            <a:r>
              <a:rPr lang="en-US" sz="3100" b="1"/>
              <a:t>taught by the Spirit</a:t>
            </a:r>
            <a:r>
              <a:rPr lang="en-US" sz="3100"/>
              <a:t>, interpreting spiritual truths to those who are spiritual.  (1 Corinthians 2:9-13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1" y="304801"/>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2440179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5181600"/>
          </a:xfrm>
        </p:spPr>
        <p:txBody>
          <a:bodyPr>
            <a:normAutofit lnSpcReduction="10000"/>
          </a:bodyPr>
          <a:lstStyle/>
          <a:p>
            <a:pPr marL="0" indent="0">
              <a:buNone/>
            </a:pPr>
            <a:r>
              <a:rPr lang="en-US" sz="3100"/>
              <a:t>But as for you, continue in what you have learned and have firmly believed, knowing from whom you learned it and how from childhood you have been acquainted with the sacred writings, which are able to make you </a:t>
            </a:r>
            <a:r>
              <a:rPr lang="en-US" sz="3100" b="1"/>
              <a:t>wise for salvation </a:t>
            </a:r>
            <a:r>
              <a:rPr lang="en-US" sz="3100"/>
              <a:t>through faith in Christ Jesus. All Scripture is </a:t>
            </a:r>
            <a:r>
              <a:rPr lang="en-US" sz="3100" b="1"/>
              <a:t>breathed out by God </a:t>
            </a:r>
            <a:r>
              <a:rPr lang="en-US" sz="3100"/>
              <a:t>and </a:t>
            </a:r>
            <a:r>
              <a:rPr lang="en-US" sz="3100" b="1"/>
              <a:t>profitable</a:t>
            </a:r>
            <a:r>
              <a:rPr lang="en-US" sz="3100"/>
              <a:t> for teaching, for reproof, for correction, and for training in righteousness, that the man of God may be complete, equipped for every good work. (2 Timothy 3:16-17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1" y="304801"/>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3999422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5181600"/>
          </a:xfrm>
        </p:spPr>
        <p:txBody>
          <a:bodyPr>
            <a:normAutofit lnSpcReduction="10000"/>
          </a:bodyPr>
          <a:lstStyle/>
          <a:p>
            <a:pPr marL="0" indent="0">
              <a:buNone/>
            </a:pPr>
            <a:r>
              <a:rPr lang="en-US" sz="3100"/>
              <a:t>And we have the prophetic word more fully confirmed, to which you will do well to pay attention as to a lamp shining in a dark place, until the day dawns and the morning star rises in your hearts, knowing this first of all, that </a:t>
            </a:r>
            <a:r>
              <a:rPr lang="en-US" sz="3100" b="1"/>
              <a:t>no prophecy of Scripture comes from someone’s own interpretation</a:t>
            </a:r>
            <a:r>
              <a:rPr lang="en-US" sz="3100"/>
              <a:t>. For no prophecy was ever produced by the will of man, </a:t>
            </a:r>
            <a:r>
              <a:rPr lang="en-US" sz="3100" b="1"/>
              <a:t>but men spoke from God as they were carried along by the Holy Spirit</a:t>
            </a:r>
            <a:r>
              <a:rPr lang="en-US" sz="3100"/>
              <a:t>.  (2 Peter 1:19-21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304800" y="152400"/>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2314758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5181600"/>
          </a:xfrm>
        </p:spPr>
        <p:txBody>
          <a:bodyPr>
            <a:normAutofit/>
          </a:bodyPr>
          <a:lstStyle/>
          <a:p>
            <a:pPr marL="0" indent="0">
              <a:buNone/>
            </a:pPr>
            <a:r>
              <a:rPr lang="en-US" sz="3100"/>
              <a:t>For Christ did not please himself, but as it is written, “The reproaches of those who reproached you fell on me.” For whatever was written in former days was </a:t>
            </a:r>
            <a:r>
              <a:rPr lang="en-US" sz="3100" b="1"/>
              <a:t>written for our instruction</a:t>
            </a:r>
            <a:r>
              <a:rPr lang="en-US" sz="3100"/>
              <a:t>, that through endurance and through the encouragement of the Scriptures we might </a:t>
            </a:r>
            <a:r>
              <a:rPr lang="en-US" sz="3100" b="1"/>
              <a:t>have hope</a:t>
            </a:r>
            <a:r>
              <a:rPr lang="en-US" sz="3100"/>
              <a:t>. (Romans 15:3-4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0" y="152400"/>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21191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524000"/>
            <a:ext cx="10896600" cy="5334000"/>
          </a:xfrm>
        </p:spPr>
        <p:txBody>
          <a:bodyPr>
            <a:noAutofit/>
          </a:bodyPr>
          <a:lstStyle/>
          <a:p>
            <a:pPr marL="0" indent="0">
              <a:buNone/>
            </a:pPr>
            <a:r>
              <a:rPr lang="en-US"/>
              <a:t>For I do not want you to be unaware, brothers, that our fathers were all under the cloud, and all passed through the sea, 2 and all were baptized into Moses in the cloud and in the sea, 3 and all ate the same spiritual food, 4 and all drank the same spiritual drink. For they drank from the spiritual Rock that followed them, and the Rock was Christ. 5 Nevertheless, with most of them God was not pleased, for they were overthrown in the wilderness. </a:t>
            </a:r>
          </a:p>
          <a:p>
            <a:pPr marL="0" indent="0">
              <a:buNone/>
            </a:pPr>
            <a:r>
              <a:rPr lang="en-US"/>
              <a:t>6 </a:t>
            </a:r>
            <a:r>
              <a:rPr lang="en-US" b="1"/>
              <a:t>Now these things took place as examples </a:t>
            </a:r>
            <a:r>
              <a:rPr lang="en-US"/>
              <a:t>for us, that we might not desire evil as they did. 7 Do not be idolaters as some of them were; </a:t>
            </a:r>
            <a:r>
              <a:rPr lang="en-US" b="1"/>
              <a:t>as it is written</a:t>
            </a:r>
            <a:r>
              <a:rPr lang="en-US"/>
              <a:t>, “The people sat down to eat and drink and rose up to play.” 8 We must not indulge in sexual immorality as some of them did, and twenty-three thousand fell in a single day. 9 We must not put Christ to the test, as some of them did and were destroyed by serpents, 10 nor grumble, as some of them did and were destroyed by the Destroyer. 11 </a:t>
            </a:r>
            <a:r>
              <a:rPr lang="en-US" b="1"/>
              <a:t>Now these things happened to them as an example</a:t>
            </a:r>
            <a:r>
              <a:rPr lang="en-US"/>
              <a:t>, but they were written down </a:t>
            </a:r>
            <a:r>
              <a:rPr lang="en-US" b="1"/>
              <a:t>for our instruction</a:t>
            </a:r>
            <a:r>
              <a:rPr lang="en-US"/>
              <a:t>, on whom the end of the ages has come. 12 Therefore let anyone who thinks that he stands take heed lest he fall. 13 No temptation has overtaken you that is not common to man. God is faithful, and he will not let you be tempted beyond your ability, but with the temptation he will also provide the way of escape, that you may be able to endure it.  (1 Cor 10:1-13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2700323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45924" y="1807361"/>
            <a:ext cx="9500149" cy="2002639"/>
          </a:xfrm>
        </p:spPr>
        <p:txBody>
          <a:bodyPr/>
          <a:lstStyle/>
          <a:p>
            <a:pPr marL="0" indent="0">
              <a:buNone/>
            </a:pPr>
            <a:r>
              <a:rPr lang="en-US"/>
              <a:t>In your groups, read Psalm 119 (assigned by letter of the Hebrew alphabet). Make a list of how the Bible is described. For what is it used?</a:t>
            </a:r>
          </a:p>
          <a:p>
            <a:endParaRPr lang="en-US"/>
          </a:p>
        </p:txBody>
      </p:sp>
      <p:sp>
        <p:nvSpPr>
          <p:cNvPr id="4" name="Title 1">
            <a:extLst>
              <a:ext uri="{FF2B5EF4-FFF2-40B4-BE49-F238E27FC236}">
                <a16:creationId xmlns:a16="http://schemas.microsoft.com/office/drawing/2014/main" id="{D24996EE-77DD-4614-8B44-BECD42E970CF}"/>
              </a:ext>
            </a:extLst>
          </p:cNvPr>
          <p:cNvSpPr>
            <a:spLocks noGrp="1"/>
          </p:cNvSpPr>
          <p:nvPr>
            <p:ph type="title"/>
          </p:nvPr>
        </p:nvSpPr>
        <p:spPr>
          <a:xfrm>
            <a:off x="228600" y="228600"/>
            <a:ext cx="10617474" cy="1295400"/>
          </a:xfrm>
        </p:spPr>
        <p:txBody>
          <a:bodyPr>
            <a:noAutofit/>
          </a:bodyPr>
          <a:lstStyle/>
          <a:p>
            <a:r>
              <a:rPr lang="en-US" sz="4000" b="1"/>
              <a:t>CHARACTER OF THE BIBLE: the Bible’s self-testimony</a:t>
            </a:r>
            <a:endParaRPr lang="en-US" sz="2000" b="1">
              <a:highlight>
                <a:srgbClr val="FFFF00"/>
              </a:highlight>
            </a:endParaRPr>
          </a:p>
        </p:txBody>
      </p:sp>
      <p:pic>
        <p:nvPicPr>
          <p:cNvPr id="2" name="Picture 1">
            <a:extLst>
              <a:ext uri="{FF2B5EF4-FFF2-40B4-BE49-F238E27FC236}">
                <a16:creationId xmlns:a16="http://schemas.microsoft.com/office/drawing/2014/main" id="{4EDB0C46-4D73-23EB-A347-BFE5DA343DA3}"/>
              </a:ext>
            </a:extLst>
          </p:cNvPr>
          <p:cNvPicPr>
            <a:picLocks noChangeAspect="1"/>
          </p:cNvPicPr>
          <p:nvPr/>
        </p:nvPicPr>
        <p:blipFill>
          <a:blip r:embed="rId3"/>
          <a:stretch>
            <a:fillRect/>
          </a:stretch>
        </p:blipFill>
        <p:spPr>
          <a:xfrm>
            <a:off x="4343398" y="3276600"/>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80781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057400"/>
            <a:ext cx="10058400" cy="3962400"/>
          </a:xfrm>
        </p:spPr>
        <p:txBody>
          <a:bodyPr>
            <a:normAutofit/>
          </a:bodyPr>
          <a:lstStyle/>
          <a:p>
            <a:pPr marL="0" indent="0" algn="ctr">
              <a:buNone/>
            </a:pPr>
            <a:r>
              <a:rPr lang="en-US" sz="3600" b="1"/>
              <a:t>What does Jesus say about the Bible?</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787263" y="266700"/>
            <a:ext cx="10617474" cy="1295400"/>
          </a:xfrm>
        </p:spPr>
        <p:txBody>
          <a:bodyPr>
            <a:noAutofit/>
          </a:bodyPr>
          <a:lstStyle/>
          <a:p>
            <a:pPr algn="ctr"/>
            <a:r>
              <a:rPr lang="en-US" sz="4000" b="1"/>
              <a:t>CHARACTER OF THE BIBLE</a:t>
            </a:r>
            <a:endParaRPr lang="en-US" sz="2000" b="1">
              <a:highlight>
                <a:srgbClr val="FFFF00"/>
              </a:highlight>
            </a:endParaRPr>
          </a:p>
        </p:txBody>
      </p:sp>
    </p:spTree>
    <p:extLst>
      <p:ext uri="{BB962C8B-B14F-4D97-AF65-F5344CB8AC3E}">
        <p14:creationId xmlns:p14="http://schemas.microsoft.com/office/powerpoint/2010/main" val="409285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11430000" cy="4876800"/>
          </a:xfrm>
        </p:spPr>
        <p:txBody>
          <a:bodyPr>
            <a:noAutofit/>
          </a:bodyPr>
          <a:lstStyle/>
          <a:p>
            <a:pPr marL="0" indent="0">
              <a:buNone/>
            </a:pPr>
            <a:r>
              <a:rPr lang="en-US" sz="3200" b="1" baseline="30000"/>
              <a:t>31 The Jews picked up stones again to stone him. 32 Jesus answered them, “I have shown you many good works from the Father; for which of them are you going to stone me?” 33 The Jews answered him, “It is not for a good work that we are going to stone you but for blasphemy, because you, being a man, make yourself God.” 34 Jesus answered them, “Is it not written in your Law, ‘I said, you are gods’? 35 If he called them gods to whom the word of God came—and Scripture cannot be broken— 36 do you say of him whom the Father consecrated and sent into the world, ‘You are blaspheming,’ because I said, ‘I am the Son of God’? 37 If I am not doing the works of my Father, then do not believe me; 38 but if I do them, even though you do not believe me, believe the works, that you may know and understand that the Father is in me and I am in the Father.” 39 Again they sought to arrest him, but he escaped from their hands. (Jn 10:31–39 ESV)</a:t>
            </a:r>
            <a:endParaRPr lang="en-US" sz="3200"/>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testimony of Jesus</a:t>
            </a:r>
            <a:endParaRPr lang="en-US" sz="2000" b="1">
              <a:highlight>
                <a:srgbClr val="FFFF00"/>
              </a:highlight>
            </a:endParaRPr>
          </a:p>
        </p:txBody>
      </p:sp>
    </p:spTree>
    <p:extLst>
      <p:ext uri="{BB962C8B-B14F-4D97-AF65-F5344CB8AC3E}">
        <p14:creationId xmlns:p14="http://schemas.microsoft.com/office/powerpoint/2010/main" val="1234820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2F0FC94-DE86-BB0E-3060-8DA69EB35569}"/>
              </a:ext>
            </a:extLst>
          </p:cNvPr>
          <p:cNvSpPr/>
          <p:nvPr/>
        </p:nvSpPr>
        <p:spPr>
          <a:xfrm>
            <a:off x="190500" y="2590800"/>
            <a:ext cx="11810999" cy="1676400"/>
          </a:xfrm>
          <a:prstGeom prst="roundRect">
            <a:avLst/>
          </a:prstGeom>
          <a:solidFill>
            <a:schemeClr val="bg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lumMod val="95000"/>
                    <a:lumOff val="5000"/>
                  </a:prstClr>
                </a:solidFill>
                <a:effectLst/>
                <a:uLnTx/>
                <a:uFillTx/>
                <a:latin typeface="Calibri" panose="020F0502020204030204"/>
                <a:ea typeface="+mn-ea"/>
                <a:cs typeface="+mn-cs"/>
              </a:rPr>
              <a:t>Character and Content of the Bible</a:t>
            </a:r>
          </a:p>
        </p:txBody>
      </p:sp>
    </p:spTree>
    <p:extLst>
      <p:ext uri="{BB962C8B-B14F-4D97-AF65-F5344CB8AC3E}">
        <p14:creationId xmlns:p14="http://schemas.microsoft.com/office/powerpoint/2010/main" val="2371192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4876800"/>
          </a:xfrm>
        </p:spPr>
        <p:txBody>
          <a:bodyPr>
            <a:normAutofit/>
          </a:bodyPr>
          <a:lstStyle/>
          <a:p>
            <a:pPr marL="0" indent="0">
              <a:buNone/>
            </a:pPr>
            <a:r>
              <a:rPr lang="en-US" sz="2400" b="1" baseline="30000"/>
              <a:t>17 </a:t>
            </a:r>
            <a:r>
              <a:rPr lang="en-US" sz="2400"/>
              <a:t>“Do not think that I have come to abolish the Law or the Prophets; I have not come to abolish them but to </a:t>
            </a:r>
            <a:r>
              <a:rPr lang="en-US" sz="2400" b="1"/>
              <a:t>fulfill them</a:t>
            </a:r>
            <a:r>
              <a:rPr lang="en-US" sz="2400"/>
              <a:t>. </a:t>
            </a:r>
            <a:r>
              <a:rPr lang="en-US" sz="2400" b="1" baseline="30000"/>
              <a:t>18 </a:t>
            </a:r>
            <a:r>
              <a:rPr lang="en-US" sz="2400"/>
              <a:t>For truly, I say to you, until heaven and earth pass away, not an iota, not a dot, will pass from the Law until all is accomplished.  (Matthew 5:17-18)</a:t>
            </a:r>
          </a:p>
          <a:p>
            <a:pPr marL="0" indent="0">
              <a:buNone/>
            </a:pPr>
            <a:endParaRPr lang="en-US" sz="2400"/>
          </a:p>
          <a:p>
            <a:pPr marL="0" indent="0">
              <a:buNone/>
            </a:pPr>
            <a:r>
              <a:rPr lang="en-US" sz="2400" b="1" baseline="30000"/>
              <a:t>26 </a:t>
            </a:r>
            <a:r>
              <a:rPr lang="en-US" sz="2400"/>
              <a:t>Was it not necessary that the Christ should suffer these things and enter into his glory?” </a:t>
            </a:r>
            <a:r>
              <a:rPr lang="en-US" sz="2400" b="1" baseline="30000"/>
              <a:t>27 </a:t>
            </a:r>
            <a:r>
              <a:rPr lang="en-US" sz="2400"/>
              <a:t>And beginning with Moses and all the Prophets, he </a:t>
            </a:r>
            <a:r>
              <a:rPr lang="en-US" sz="2400" b="1"/>
              <a:t>interpreted to them in all the Scriptures </a:t>
            </a:r>
            <a:r>
              <a:rPr lang="en-US" sz="2400"/>
              <a:t>the things concerning himself. (Luke 24:25-27)</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testimony of Jesus</a:t>
            </a:r>
            <a:endParaRPr lang="en-US" sz="2000" b="1">
              <a:highlight>
                <a:srgbClr val="FFFF00"/>
              </a:highlight>
            </a:endParaRPr>
          </a:p>
        </p:txBody>
      </p:sp>
    </p:spTree>
    <p:extLst>
      <p:ext uri="{BB962C8B-B14F-4D97-AF65-F5344CB8AC3E}">
        <p14:creationId xmlns:p14="http://schemas.microsoft.com/office/powerpoint/2010/main" val="170280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524000"/>
            <a:ext cx="10058400" cy="4953000"/>
          </a:xfrm>
        </p:spPr>
        <p:txBody>
          <a:bodyPr>
            <a:normAutofit/>
          </a:bodyPr>
          <a:lstStyle/>
          <a:p>
            <a:pPr marL="0" indent="0">
              <a:buNone/>
            </a:pPr>
            <a:r>
              <a:rPr lang="en-US" sz="2400"/>
              <a:t>35 And as Jesus taught in the temple, he said, “How can the scribes say that the Christ is the son of David? 36 David himself, in the Holy Spirit, declared, </a:t>
            </a:r>
          </a:p>
          <a:p>
            <a:pPr marL="0" indent="0">
              <a:buNone/>
            </a:pPr>
            <a:r>
              <a:rPr lang="en-US" sz="2400"/>
              <a:t>                  “ ‘The Lord said to my Lord, </a:t>
            </a:r>
          </a:p>
          <a:p>
            <a:pPr marL="0" indent="0">
              <a:buNone/>
            </a:pPr>
            <a:r>
              <a:rPr lang="en-US" sz="2400"/>
              <a:t>                  “Sit at my right hand, </a:t>
            </a:r>
          </a:p>
          <a:p>
            <a:pPr marL="0" indent="0">
              <a:buNone/>
            </a:pPr>
            <a:r>
              <a:rPr lang="en-US" sz="2400"/>
              <a:t>      			until I put your enemies under your feet.” ’ </a:t>
            </a:r>
          </a:p>
          <a:p>
            <a:pPr marL="0" indent="0">
              <a:buNone/>
            </a:pPr>
            <a:r>
              <a:rPr lang="en-US" sz="2400"/>
              <a:t>37 David himself calls him Lord. So how is he his son?” And the great throng heard him gladly. (Mark 12:35–37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testimony of Jesus</a:t>
            </a:r>
            <a:endParaRPr lang="en-US" sz="2000" b="1">
              <a:highlight>
                <a:srgbClr val="FFFF00"/>
              </a:highlight>
            </a:endParaRPr>
          </a:p>
        </p:txBody>
      </p:sp>
    </p:spTree>
    <p:extLst>
      <p:ext uri="{BB962C8B-B14F-4D97-AF65-F5344CB8AC3E}">
        <p14:creationId xmlns:p14="http://schemas.microsoft.com/office/powerpoint/2010/main" val="1369035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524000"/>
            <a:ext cx="10058400" cy="4953000"/>
          </a:xfrm>
        </p:spPr>
        <p:txBody>
          <a:bodyPr>
            <a:normAutofit/>
          </a:bodyPr>
          <a:lstStyle/>
          <a:p>
            <a:pPr marL="0" indent="0">
              <a:buNone/>
            </a:pPr>
            <a:r>
              <a:rPr lang="en-US" sz="2400"/>
              <a:t>Then Jesus was led up by the Spirit into the wilderness to be tempted by the devil. </a:t>
            </a:r>
            <a:r>
              <a:rPr lang="en-US" sz="2400" b="1" baseline="30000"/>
              <a:t>2 </a:t>
            </a:r>
            <a:r>
              <a:rPr lang="en-US" sz="2400"/>
              <a:t>And after fasting forty days and forty nights, he was hungry. </a:t>
            </a:r>
            <a:r>
              <a:rPr lang="en-US" sz="2400" b="1" baseline="30000"/>
              <a:t>3 </a:t>
            </a:r>
            <a:r>
              <a:rPr lang="en-US" sz="2400"/>
              <a:t>And the tempter came and said to him, “If you are the Son of God, command these stones to become loaves of bread.” </a:t>
            </a:r>
            <a:r>
              <a:rPr lang="en-US" sz="2400" b="1" baseline="30000"/>
              <a:t>4 </a:t>
            </a:r>
            <a:r>
              <a:rPr lang="en-US" sz="2400"/>
              <a:t>But he answered, “</a:t>
            </a:r>
            <a:r>
              <a:rPr lang="en-US" sz="2400" b="1"/>
              <a:t>It is written</a:t>
            </a:r>
            <a:r>
              <a:rPr lang="en-US" sz="2400"/>
              <a:t>, “‘Man shall not live by bread alone, but by every word that comes from the mouth of God.’”…Jesus said to him, “</a:t>
            </a:r>
            <a:r>
              <a:rPr lang="en-US" sz="2400" b="1"/>
              <a:t>Again it is written</a:t>
            </a:r>
            <a:r>
              <a:rPr lang="en-US" sz="2400"/>
              <a:t>, ‘You shall not put the Lord your God to the test.’”…</a:t>
            </a:r>
            <a:r>
              <a:rPr lang="en-US" sz="2400" b="1" baseline="30000"/>
              <a:t> </a:t>
            </a:r>
            <a:r>
              <a:rPr lang="en-US" sz="2400"/>
              <a:t>Then Jesus said to him, “Be gone, Satan! </a:t>
            </a:r>
            <a:r>
              <a:rPr lang="en-US" sz="2400" b="1"/>
              <a:t>For it is written,</a:t>
            </a:r>
            <a:r>
              <a:rPr lang="en-US" sz="2400"/>
              <a:t> “‘You shall worship the Lord your God and him only shall you serve.’” (Matthew 4:1-11)</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testimony of Jesus</a:t>
            </a:r>
            <a:endParaRPr lang="en-US" sz="2000" b="1">
              <a:highlight>
                <a:srgbClr val="FFFF00"/>
              </a:highlight>
            </a:endParaRPr>
          </a:p>
        </p:txBody>
      </p:sp>
    </p:spTree>
    <p:extLst>
      <p:ext uri="{BB962C8B-B14F-4D97-AF65-F5344CB8AC3E}">
        <p14:creationId xmlns:p14="http://schemas.microsoft.com/office/powerpoint/2010/main" val="3785153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2057400"/>
            <a:ext cx="10058400" cy="3962400"/>
          </a:xfrm>
        </p:spPr>
        <p:txBody>
          <a:bodyPr>
            <a:normAutofit/>
          </a:bodyPr>
          <a:lstStyle/>
          <a:p>
            <a:pPr marL="0" indent="0" algn="ctr">
              <a:buNone/>
            </a:pPr>
            <a:r>
              <a:rPr lang="en-US" sz="3600" b="1"/>
              <a:t>What is the relationship between the Bible and the gospel?</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787263" y="266700"/>
            <a:ext cx="10617474" cy="1295400"/>
          </a:xfrm>
        </p:spPr>
        <p:txBody>
          <a:bodyPr>
            <a:noAutofit/>
          </a:bodyPr>
          <a:lstStyle/>
          <a:p>
            <a:pPr algn="ctr"/>
            <a:r>
              <a:rPr lang="en-US" sz="4000" b="1"/>
              <a:t>CHARACTER OF THE BIBLE</a:t>
            </a:r>
            <a:endParaRPr lang="en-US" sz="2000" b="1">
              <a:highlight>
                <a:srgbClr val="FFFF00"/>
              </a:highlight>
            </a:endParaRPr>
          </a:p>
        </p:txBody>
      </p:sp>
    </p:spTree>
    <p:extLst>
      <p:ext uri="{BB962C8B-B14F-4D97-AF65-F5344CB8AC3E}">
        <p14:creationId xmlns:p14="http://schemas.microsoft.com/office/powerpoint/2010/main" val="2450042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E0CA9-6180-4E84-A5AF-5FAF52361F43}"/>
              </a:ext>
            </a:extLst>
          </p:cNvPr>
          <p:cNvSpPr>
            <a:spLocks noGrp="1"/>
          </p:cNvSpPr>
          <p:nvPr>
            <p:ph idx="1"/>
          </p:nvPr>
        </p:nvSpPr>
        <p:spPr/>
        <p:txBody>
          <a:bodyPr>
            <a:normAutofit/>
          </a:bodyPr>
          <a:lstStyle/>
          <a:p>
            <a:pPr marL="0" indent="0">
              <a:buNone/>
            </a:pPr>
            <a:r>
              <a:rPr lang="en-US" sz="3200"/>
              <a:t>A Definition: </a:t>
            </a:r>
            <a:r>
              <a:rPr lang="en-US" sz="3200" b="1"/>
              <a:t>The Bible is the Word of God, inspired by the Spirit, written for our understanding and submission</a:t>
            </a:r>
            <a:r>
              <a:rPr lang="en-US" sz="3200"/>
              <a:t>. Our access to God the Son (the Word) is through the preaching (word) of the prophets and the apostles as it comes to us in the pages of Scripture.</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1" y="304801"/>
            <a:ext cx="10617474" cy="1295400"/>
          </a:xfrm>
        </p:spPr>
        <p:txBody>
          <a:bodyPr>
            <a:noAutofit/>
          </a:bodyPr>
          <a:lstStyle/>
          <a:p>
            <a:r>
              <a:rPr lang="en-US" sz="4000" b="1"/>
              <a:t>CHARACTER OF THE BIBLE: an initial definition </a:t>
            </a:r>
            <a:endParaRPr lang="en-US" sz="2000" b="1">
              <a:highlight>
                <a:srgbClr val="FFFF00"/>
              </a:highlight>
            </a:endParaRPr>
          </a:p>
        </p:txBody>
      </p:sp>
      <p:sp>
        <p:nvSpPr>
          <p:cNvPr id="2" name="TextBox 1">
            <a:extLst>
              <a:ext uri="{FF2B5EF4-FFF2-40B4-BE49-F238E27FC236}">
                <a16:creationId xmlns:a16="http://schemas.microsoft.com/office/drawing/2014/main" id="{394B57DA-327D-036E-89CD-EB3BF7C7E4E8}"/>
              </a:ext>
            </a:extLst>
          </p:cNvPr>
          <p:cNvSpPr txBox="1"/>
          <p:nvPr/>
        </p:nvSpPr>
        <p:spPr>
          <a:xfrm>
            <a:off x="8610600" y="5934670"/>
            <a:ext cx="3581400" cy="646331"/>
          </a:xfrm>
          <a:prstGeom prst="rect">
            <a:avLst/>
          </a:prstGeom>
          <a:noFill/>
        </p:spPr>
        <p:txBody>
          <a:bodyPr wrap="square" rtlCol="0">
            <a:spAutoFit/>
          </a:bodyPr>
          <a:lstStyle/>
          <a:p>
            <a:r>
              <a:rPr lang="en-US">
                <a:solidFill>
                  <a:schemeClr val="tx2">
                    <a:lumMod val="75000"/>
                  </a:schemeClr>
                </a:solidFill>
              </a:rPr>
              <a:t>Some of this is drawn from work by Dr. Jason Lee</a:t>
            </a:r>
          </a:p>
        </p:txBody>
      </p:sp>
    </p:spTree>
    <p:extLst>
      <p:ext uri="{BB962C8B-B14F-4D97-AF65-F5344CB8AC3E}">
        <p14:creationId xmlns:p14="http://schemas.microsoft.com/office/powerpoint/2010/main" val="843621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299B40-BC37-4D8D-B9FD-5E397CFFB531}"/>
              </a:ext>
            </a:extLst>
          </p:cNvPr>
          <p:cNvSpPr>
            <a:spLocks noGrp="1"/>
          </p:cNvSpPr>
          <p:nvPr>
            <p:ph idx="1"/>
          </p:nvPr>
        </p:nvSpPr>
        <p:spPr>
          <a:xfrm>
            <a:off x="1251678" y="2286001"/>
            <a:ext cx="10178322" cy="4038599"/>
          </a:xfrm>
        </p:spPr>
        <p:txBody>
          <a:bodyPr>
            <a:normAutofit fontScale="92500"/>
          </a:bodyPr>
          <a:lstStyle/>
          <a:p>
            <a:pPr marL="0" indent="0">
              <a:buNone/>
            </a:pPr>
            <a:r>
              <a:rPr lang="en-US" sz="2400"/>
              <a:t>Paul, a servant of Christ Jesus, called to be an apostle, set apart for the gospel of God, </a:t>
            </a:r>
            <a:r>
              <a:rPr lang="en-US" sz="2400" b="1" baseline="30000"/>
              <a:t>2 </a:t>
            </a:r>
            <a:r>
              <a:rPr lang="en-US" sz="2400"/>
              <a:t>which he </a:t>
            </a:r>
            <a:r>
              <a:rPr lang="en-US" sz="2400" b="1"/>
              <a:t>promised beforehand through his prophets in the holy Scriptures</a:t>
            </a:r>
            <a:r>
              <a:rPr lang="en-US" sz="2400"/>
              <a:t>, </a:t>
            </a:r>
            <a:r>
              <a:rPr lang="en-US" sz="2400" b="1" baseline="30000"/>
              <a:t>3 </a:t>
            </a:r>
            <a:r>
              <a:rPr lang="en-US" sz="2400"/>
              <a:t>concerning his Son, who was descended from </a:t>
            </a:r>
            <a:r>
              <a:rPr lang="en-US" sz="2400" b="1"/>
              <a:t>David</a:t>
            </a:r>
            <a:r>
              <a:rPr lang="en-US" sz="2400"/>
              <a:t> according to the flesh </a:t>
            </a:r>
            <a:r>
              <a:rPr lang="en-US" sz="2400" b="1" baseline="30000"/>
              <a:t>4 </a:t>
            </a:r>
            <a:r>
              <a:rPr lang="en-US" sz="2400"/>
              <a:t>and was declared to be the Son of God in power according to the Spirit of holiness by his resurrection from the dead, Jesus Christ our Lord, </a:t>
            </a:r>
            <a:r>
              <a:rPr lang="en-US" sz="2400" b="1" baseline="30000"/>
              <a:t>5 </a:t>
            </a:r>
            <a:r>
              <a:rPr lang="en-US" sz="2400"/>
              <a:t>through whom we have received grace and apostleship to bring about the obedience of faith for the sake of his name among all the nations, </a:t>
            </a:r>
            <a:r>
              <a:rPr lang="en-US" sz="2400" b="1" baseline="30000"/>
              <a:t>6 </a:t>
            </a:r>
            <a:r>
              <a:rPr lang="en-US" sz="2400"/>
              <a:t>including you who are called to belong to Jesus Christ,</a:t>
            </a:r>
            <a:r>
              <a:rPr lang="en-US" sz="2400" b="1" baseline="30000"/>
              <a:t>7 </a:t>
            </a:r>
            <a:r>
              <a:rPr lang="en-US" sz="2400"/>
              <a:t>To all those in Rome who are loved by God and called to be saints: Grace to you and peace from God our Father and the Lord Jesus Christ. (Romans 1:1-7)</a:t>
            </a:r>
          </a:p>
          <a:p>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Bible and the Gospel</a:t>
            </a:r>
            <a:endParaRPr lang="en-US" sz="2000" b="1">
              <a:highlight>
                <a:srgbClr val="FFFF00"/>
              </a:highlight>
            </a:endParaRPr>
          </a:p>
        </p:txBody>
      </p:sp>
    </p:spTree>
    <p:extLst>
      <p:ext uri="{BB962C8B-B14F-4D97-AF65-F5344CB8AC3E}">
        <p14:creationId xmlns:p14="http://schemas.microsoft.com/office/powerpoint/2010/main" val="3412078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299B40-BC37-4D8D-B9FD-5E397CFFB531}"/>
              </a:ext>
            </a:extLst>
          </p:cNvPr>
          <p:cNvSpPr>
            <a:spLocks noGrp="1"/>
          </p:cNvSpPr>
          <p:nvPr>
            <p:ph idx="1"/>
          </p:nvPr>
        </p:nvSpPr>
        <p:spPr>
          <a:xfrm>
            <a:off x="990600" y="1676401"/>
            <a:ext cx="10439400" cy="5029200"/>
          </a:xfrm>
        </p:spPr>
        <p:txBody>
          <a:bodyPr>
            <a:noAutofit/>
          </a:bodyPr>
          <a:lstStyle/>
          <a:p>
            <a:r>
              <a:rPr lang="en-US" sz="2400"/>
              <a:t>1 Cor 15:3-5:For I delivered to you as of first importance what I also received: that Christ died for our sins </a:t>
            </a:r>
            <a:r>
              <a:rPr lang="en-US" sz="2400" b="1"/>
              <a:t>in accordance with the Scriptures</a:t>
            </a:r>
            <a:r>
              <a:rPr lang="en-US" sz="2400"/>
              <a:t>, that he was buried, that he was raised on the third day pin accordance with the Scriptures, and that he appeared to Cephas, then to the twelve</a:t>
            </a:r>
          </a:p>
          <a:p>
            <a:r>
              <a:rPr lang="en-US" sz="2400"/>
              <a:t>(first Christian Sermon) Acts 2:14-16: But Peter, standing with the eleven, lifted up his voice and addressed them: “Men of Judea and all who dwell in Jerusalem, let this be known to you, and give ear to my words. For these people are not drunk, as you suppose, since it is only the third hour of the day. </a:t>
            </a:r>
            <a:r>
              <a:rPr lang="en-US" sz="2400" b="1"/>
              <a:t>But this is what was uttered through the prophet Joel</a:t>
            </a:r>
            <a:r>
              <a:rPr lang="en-US" sz="2400"/>
              <a:t>:</a:t>
            </a:r>
          </a:p>
          <a:p>
            <a:r>
              <a:rPr lang="en-US" sz="2400"/>
              <a:t>The truthfulness of the Bible and sharing the gospel (first 7 minutes): </a:t>
            </a:r>
            <a:r>
              <a:rPr lang="en-US" sz="2400">
                <a:hlinkClick r:id="rId3"/>
              </a:rPr>
              <a:t>https://www.youtube.com/watch?v=m1mg8hCekn4</a:t>
            </a:r>
            <a:r>
              <a:rPr lang="en-US" sz="2400"/>
              <a:t>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the Bible and the Gospel</a:t>
            </a:r>
            <a:endParaRPr lang="en-US" sz="2000" b="1">
              <a:highlight>
                <a:srgbClr val="FFFF00"/>
              </a:highlight>
            </a:endParaRPr>
          </a:p>
        </p:txBody>
      </p:sp>
    </p:spTree>
    <p:extLst>
      <p:ext uri="{BB962C8B-B14F-4D97-AF65-F5344CB8AC3E}">
        <p14:creationId xmlns:p14="http://schemas.microsoft.com/office/powerpoint/2010/main" val="4103354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828800"/>
            <a:ext cx="8839200" cy="2743199"/>
          </a:xfrm>
        </p:spPr>
        <p:txBody>
          <a:bodyPr>
            <a:normAutofit/>
          </a:bodyPr>
          <a:lstStyle/>
          <a:p>
            <a:r>
              <a:rPr lang="en-US" sz="2400"/>
              <a:t>How do we know about God?</a:t>
            </a:r>
          </a:p>
          <a:p>
            <a:r>
              <a:rPr lang="en-US" sz="2400"/>
              <a:t>Make a truth statement about God. How do you know that truth claim about God?</a:t>
            </a:r>
          </a:p>
          <a:p>
            <a:pPr marL="0" indent="0">
              <a:buNone/>
            </a:pP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God’s self-revelation </a:t>
            </a:r>
            <a:endParaRPr lang="en-US" sz="2000" b="1">
              <a:highlight>
                <a:srgbClr val="FFFF00"/>
              </a:highlight>
            </a:endParaRPr>
          </a:p>
        </p:txBody>
      </p:sp>
      <p:pic>
        <p:nvPicPr>
          <p:cNvPr id="2" name="Picture 1">
            <a:extLst>
              <a:ext uri="{FF2B5EF4-FFF2-40B4-BE49-F238E27FC236}">
                <a16:creationId xmlns:a16="http://schemas.microsoft.com/office/drawing/2014/main" id="{2CD9CC7A-8B9F-1B9E-105B-4DEF3022AF81}"/>
              </a:ext>
            </a:extLst>
          </p:cNvPr>
          <p:cNvPicPr>
            <a:picLocks noChangeAspect="1"/>
          </p:cNvPicPr>
          <p:nvPr/>
        </p:nvPicPr>
        <p:blipFill>
          <a:blip r:embed="rId3"/>
          <a:stretch>
            <a:fillRect/>
          </a:stretch>
        </p:blipFill>
        <p:spPr>
          <a:xfrm>
            <a:off x="3810000" y="3928945"/>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22331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B4ED0-0F77-861C-2436-A8F0E51724B0}"/>
              </a:ext>
            </a:extLst>
          </p:cNvPr>
          <p:cNvSpPr txBox="1"/>
          <p:nvPr/>
        </p:nvSpPr>
        <p:spPr>
          <a:xfrm>
            <a:off x="0" y="6025382"/>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a:ea typeface="+mn-ea"/>
                <a:cs typeface="+mn-cs"/>
              </a:rPr>
              <a:t>What is the character of the Bible…key terms?</a:t>
            </a:r>
          </a:p>
        </p:txBody>
      </p:sp>
    </p:spTree>
    <p:extLst>
      <p:ext uri="{BB962C8B-B14F-4D97-AF65-F5344CB8AC3E}">
        <p14:creationId xmlns:p14="http://schemas.microsoft.com/office/powerpoint/2010/main" val="341002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BEF6B1-CEC4-1D1B-BA91-53C26D6F1537}"/>
              </a:ext>
            </a:extLst>
          </p:cNvPr>
          <p:cNvSpPr txBox="1"/>
          <p:nvPr/>
        </p:nvSpPr>
        <p:spPr>
          <a:xfrm>
            <a:off x="2438400" y="828288"/>
            <a:ext cx="8706434" cy="575542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Articulate the doctrine of Scripture.</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some key texts that describe the character of the Bible.</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Calibri"/>
              </a:rPr>
              <a:t>Explain key theological terms about the Bible (e.g., Inspiration, Inerrancy, Christological Outlook, Sufficiency, Clarity, Authority, Necessity)..</a:t>
            </a:r>
            <a:endParaRPr kumimoji="0" lang="en-US" sz="36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768983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B4ED0-0F77-861C-2436-A8F0E51724B0}"/>
              </a:ext>
            </a:extLst>
          </p:cNvPr>
          <p:cNvSpPr txBox="1"/>
          <p:nvPr/>
        </p:nvSpPr>
        <p:spPr>
          <a:xfrm>
            <a:off x="914400" y="6025382"/>
            <a:ext cx="10134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a:ea typeface="+mn-ea"/>
                <a:cs typeface="+mn-cs"/>
              </a:rPr>
              <a:t>What does the Bible claim about itself?</a:t>
            </a:r>
          </a:p>
        </p:txBody>
      </p:sp>
    </p:spTree>
    <p:extLst>
      <p:ext uri="{BB962C8B-B14F-4D97-AF65-F5344CB8AC3E}">
        <p14:creationId xmlns:p14="http://schemas.microsoft.com/office/powerpoint/2010/main" val="302710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2286001"/>
            <a:ext cx="8730522" cy="3593591"/>
          </a:xfrm>
        </p:spPr>
        <p:txBody>
          <a:bodyPr>
            <a:normAutofit/>
          </a:bodyPr>
          <a:lstStyle/>
          <a:p>
            <a:pPr marL="0" indent="0" algn="ctr">
              <a:buNone/>
            </a:pPr>
            <a:r>
              <a:rPr lang="en-US" sz="3200" b="1"/>
              <a:t>Revelation is God’s disclosure of the reality about him.</a:t>
            </a:r>
          </a:p>
          <a:p>
            <a:pPr marL="0" indent="0" algn="ctr">
              <a:buNone/>
            </a:pPr>
            <a:endParaRPr lang="en-US" sz="3200" b="1"/>
          </a:p>
          <a:p>
            <a:pPr marL="0" indent="0" algn="ctr">
              <a:buNone/>
            </a:pPr>
            <a:r>
              <a:rPr lang="en-US" sz="3200" b="1"/>
              <a:t>Why is revelation necessary?</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revelation  </a:t>
            </a:r>
          </a:p>
        </p:txBody>
      </p:sp>
    </p:spTree>
    <p:extLst>
      <p:ext uri="{BB962C8B-B14F-4D97-AF65-F5344CB8AC3E}">
        <p14:creationId xmlns:p14="http://schemas.microsoft.com/office/powerpoint/2010/main" val="114812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371600"/>
            <a:ext cx="10058400" cy="5181600"/>
          </a:xfrm>
        </p:spPr>
        <p:txBody>
          <a:bodyPr>
            <a:normAutofit/>
          </a:bodyPr>
          <a:lstStyle/>
          <a:p>
            <a:endParaRPr lang="en-US" sz="3100"/>
          </a:p>
          <a:p>
            <a:r>
              <a:rPr lang="en-US" sz="3100"/>
              <a:t>Revelation is divine communication.</a:t>
            </a:r>
          </a:p>
          <a:p>
            <a:r>
              <a:rPr lang="en-US" sz="3100"/>
              <a:t>The Bible begins by telling us that God exists and creates. The way that he creates is through SPEAKING. Our God speaks. God communicates. He reveals himself.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0" y="152400"/>
            <a:ext cx="10617474" cy="1295400"/>
          </a:xfrm>
        </p:spPr>
        <p:txBody>
          <a:bodyPr>
            <a:noAutofit/>
          </a:bodyPr>
          <a:lstStyle/>
          <a:p>
            <a:r>
              <a:rPr lang="en-US" sz="4000" b="1"/>
              <a:t>CHARACTER OF THE BIBLE: God’s self-revelation </a:t>
            </a:r>
            <a:endParaRPr lang="en-US" sz="2000" b="1">
              <a:highlight>
                <a:srgbClr val="FFFF00"/>
              </a:highlight>
            </a:endParaRPr>
          </a:p>
        </p:txBody>
      </p:sp>
    </p:spTree>
    <p:extLst>
      <p:ext uri="{BB962C8B-B14F-4D97-AF65-F5344CB8AC3E}">
        <p14:creationId xmlns:p14="http://schemas.microsoft.com/office/powerpoint/2010/main" val="252729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512FEF-A68A-4C32-8764-31BC2882E3E0}"/>
              </a:ext>
            </a:extLst>
          </p:cNvPr>
          <p:cNvSpPr>
            <a:spLocks noGrp="1"/>
          </p:cNvSpPr>
          <p:nvPr>
            <p:ph idx="1"/>
          </p:nvPr>
        </p:nvSpPr>
        <p:spPr/>
        <p:txBody>
          <a:bodyPr/>
          <a:lstStyle/>
          <a:p>
            <a:r>
              <a:rPr lang="en-US" sz="2400"/>
              <a:t>A common way of thinking about discovery of knowledge, especially knowledge about God: </a:t>
            </a:r>
            <a:r>
              <a:rPr lang="en-US" sz="2400">
                <a:hlinkClick r:id="rId3"/>
              </a:rPr>
              <a:t>https://www.youtube.com/watch?v=Vn9BUfUCL4I</a:t>
            </a:r>
            <a:r>
              <a:rPr lang="en-US" sz="2400"/>
              <a:t> </a:t>
            </a:r>
          </a:p>
          <a:p>
            <a:pPr marL="0" indent="0">
              <a:buNone/>
            </a:pPr>
            <a:endParaRPr lang="en-US" sz="2400"/>
          </a:p>
          <a:p>
            <a:r>
              <a:rPr lang="en-US" sz="2400"/>
              <a:t>But what changes if the elephant speaks? What if the elephant can tell the blind men, “I AM AN ELEPHANT.” </a:t>
            </a:r>
            <a:r>
              <a:rPr lang="en-US">
                <a:hlinkClick r:id="rId4"/>
              </a:rPr>
              <a:t>https://youtu.be/m1mg8hCekn4?t=964</a:t>
            </a:r>
            <a:r>
              <a:rPr lang="en-US" sz="2400"/>
              <a:t> </a:t>
            </a:r>
            <a:endParaRPr lang="en-US"/>
          </a:p>
          <a:p>
            <a:pPr marL="0" indent="0">
              <a:buNone/>
            </a:pPr>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God’s self-revelation </a:t>
            </a:r>
            <a:endParaRPr lang="en-US" sz="2000" b="1">
              <a:highlight>
                <a:srgbClr val="FFFF00"/>
              </a:highlight>
            </a:endParaRPr>
          </a:p>
        </p:txBody>
      </p:sp>
    </p:spTree>
    <p:extLst>
      <p:ext uri="{BB962C8B-B14F-4D97-AF65-F5344CB8AC3E}">
        <p14:creationId xmlns:p14="http://schemas.microsoft.com/office/powerpoint/2010/main" val="2868319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124453-B103-44E6-B777-282A204C8958}"/>
              </a:ext>
            </a:extLst>
          </p:cNvPr>
          <p:cNvSpPr>
            <a:spLocks noGrp="1"/>
          </p:cNvSpPr>
          <p:nvPr>
            <p:ph idx="1"/>
          </p:nvPr>
        </p:nvSpPr>
        <p:spPr>
          <a:xfrm>
            <a:off x="669966" y="1371600"/>
            <a:ext cx="7772400" cy="5486400"/>
          </a:xfrm>
        </p:spPr>
        <p:txBody>
          <a:bodyPr>
            <a:normAutofit fontScale="92500" lnSpcReduction="10000"/>
          </a:bodyPr>
          <a:lstStyle/>
          <a:p>
            <a:pPr marL="0" indent="0">
              <a:buNone/>
            </a:pPr>
            <a:r>
              <a:rPr lang="en-US" i="1"/>
              <a:t>“But of course there are two enormous problems with the [elephant] analogy. For starters, the whole story is told from the vantage point of someone who clearly knows that the elephant is an elephant. For the story to make its point, the narrator has to have clear and accurate knowledge of the elephant. The second flaw is even more serious. The story is a perfectly good description of human inability in matters of the divine. We are blind and unable to know God by our own devices. But the story never considers this paradigm-shattering question: </a:t>
            </a:r>
            <a:r>
              <a:rPr lang="en-US" i="1" u="sng"/>
              <a:t>What if the elephant talks?</a:t>
            </a:r>
            <a:r>
              <a:rPr lang="en-US" i="1"/>
              <a:t> What if he tells the blind men, ‘That wall-like structure is my side. That fan is really my ear. And that’s not a rope; it’s a tail.’ If the elephant were to say all this, would the six blind men be considered humble for ignoring his word? We must not separate epistemology (that is, our theory of what we know and how we can know it) from the rest of theology. These high-sounding debates about perspicuity and hermeneutics really have to do with the character of God. Is God wise enough to make himself known? Is he good enough to make himself accessible? Is he gracious enough to communicate in ways that are understandable to the meek and lowly? Or does God give us commands we can’t understand and a self-revelation that reveals more questions than answers?”</a:t>
            </a: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God’s self-revelation </a:t>
            </a:r>
            <a:endParaRPr lang="en-US" sz="2000" b="1">
              <a:highlight>
                <a:srgbClr val="FFFF00"/>
              </a:highlight>
            </a:endParaRPr>
          </a:p>
        </p:txBody>
      </p:sp>
      <p:pic>
        <p:nvPicPr>
          <p:cNvPr id="1026" name="Picture 2" descr="Page 1">
            <a:extLst>
              <a:ext uri="{FF2B5EF4-FFF2-40B4-BE49-F238E27FC236}">
                <a16:creationId xmlns:a16="http://schemas.microsoft.com/office/drawing/2014/main" id="{961C53FF-59D1-C666-8F30-93B73E6BE9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9669" y="1752600"/>
            <a:ext cx="2748403"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496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2286001"/>
            <a:ext cx="6015897" cy="3593591"/>
          </a:xfrm>
        </p:spPr>
        <p:txBody>
          <a:bodyPr>
            <a:normAutofit/>
          </a:bodyPr>
          <a:lstStyle/>
          <a:p>
            <a:pPr marL="0" indent="0">
              <a:buNone/>
            </a:pPr>
            <a:r>
              <a:rPr lang="en-US" sz="2400"/>
              <a:t>What do we mean when we say that the Bible is inspired? </a:t>
            </a:r>
          </a:p>
          <a:p>
            <a:pPr marL="0" indent="0">
              <a:buNone/>
            </a:pPr>
            <a:r>
              <a:rPr lang="en-US" sz="2400"/>
              <a:t>Recall that Jesus said, “David himself, in the Holy Spirit, declared [Psalm 110:1]” (Mark 12:36).</a:t>
            </a:r>
          </a:p>
          <a:p>
            <a:pPr marL="0" indent="0">
              <a:buNone/>
            </a:pP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inspiration </a:t>
            </a:r>
          </a:p>
        </p:txBody>
      </p:sp>
      <p:pic>
        <p:nvPicPr>
          <p:cNvPr id="2" name="Picture 1">
            <a:extLst>
              <a:ext uri="{FF2B5EF4-FFF2-40B4-BE49-F238E27FC236}">
                <a16:creationId xmlns:a16="http://schemas.microsoft.com/office/drawing/2014/main" id="{7F858D66-54FE-ED58-A4EC-404E3EFCB5D4}"/>
              </a:ext>
            </a:extLst>
          </p:cNvPr>
          <p:cNvPicPr>
            <a:picLocks noChangeAspect="1"/>
          </p:cNvPicPr>
          <p:nvPr/>
        </p:nvPicPr>
        <p:blipFill>
          <a:blip r:embed="rId3"/>
          <a:stretch>
            <a:fillRect/>
          </a:stretch>
        </p:blipFill>
        <p:spPr>
          <a:xfrm>
            <a:off x="7696200" y="2438400"/>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179301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https://images-na.ssl-images-amazon.com/images/I/41jAHqTXTDL._SX353_BO1,204,203,200_.jpg">
            <a:extLst>
              <a:ext uri="{FF2B5EF4-FFF2-40B4-BE49-F238E27FC236}">
                <a16:creationId xmlns:a16="http://schemas.microsoft.com/office/drawing/2014/main" id="{E68356BB-21E8-4DFD-8BB9-141B2DA42F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1860662"/>
            <a:ext cx="2578893" cy="361949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985" y="1874517"/>
            <a:ext cx="8032815" cy="4678683"/>
          </a:xfrm>
        </p:spPr>
        <p:txBody>
          <a:bodyPr>
            <a:normAutofit fontScale="92500" lnSpcReduction="20000"/>
          </a:bodyPr>
          <a:lstStyle/>
          <a:p>
            <a:r>
              <a:rPr lang="en-US" sz="2800"/>
              <a:t>DEFINITION OF INSPIRATION: the supernatural work of the Holy Spirit to speak through human authors, so that what they wrote was what God intended to communicate.</a:t>
            </a:r>
          </a:p>
          <a:p>
            <a:r>
              <a:rPr lang="en-US" sz="2800"/>
              <a:t>VERBAL-PLENARY INSPIRATION: “God through his Spirit inspired every word penned by the human authors in each of the 66 books of the Bible” (MacArthur and </a:t>
            </a:r>
            <a:r>
              <a:rPr lang="en-US" sz="2800" err="1"/>
              <a:t>Mayue</a:t>
            </a:r>
            <a:r>
              <a:rPr lang="en-US" sz="2800"/>
              <a:t>, </a:t>
            </a:r>
            <a:r>
              <a:rPr lang="en-US" sz="2800" i="1"/>
              <a:t>Biblical Doctrine</a:t>
            </a:r>
            <a:r>
              <a:rPr lang="en-US" sz="2800"/>
              <a:t>, 77).</a:t>
            </a:r>
          </a:p>
          <a:p>
            <a:pPr lvl="1"/>
            <a:r>
              <a:rPr lang="en-US" sz="2600"/>
              <a:t>Verbal: the very words, not just big ideas</a:t>
            </a:r>
          </a:p>
          <a:p>
            <a:pPr lvl="1"/>
            <a:r>
              <a:rPr lang="en-US" sz="2600"/>
              <a:t>Plenary: full or every single word</a:t>
            </a:r>
          </a:p>
          <a:p>
            <a:pPr marL="0" indent="0">
              <a:buNone/>
            </a:pP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inspiration </a:t>
            </a:r>
          </a:p>
        </p:txBody>
      </p:sp>
    </p:spTree>
    <p:extLst>
      <p:ext uri="{BB962C8B-B14F-4D97-AF65-F5344CB8AC3E}">
        <p14:creationId xmlns:p14="http://schemas.microsoft.com/office/powerpoint/2010/main" val="344857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5181600"/>
          </a:xfrm>
        </p:spPr>
        <p:txBody>
          <a:bodyPr>
            <a:normAutofit lnSpcReduction="10000"/>
          </a:bodyPr>
          <a:lstStyle/>
          <a:p>
            <a:pPr marL="0" indent="0">
              <a:buNone/>
            </a:pPr>
            <a:r>
              <a:rPr lang="en-US" sz="3100"/>
              <a:t>But as for you, continue in what you have learned and have firmly believed, knowing from whom you learned it and how from childhood you have been acquainted with the sacred writings, which are able to make you </a:t>
            </a:r>
            <a:r>
              <a:rPr lang="en-US" sz="3100" b="1"/>
              <a:t>wise for salvation </a:t>
            </a:r>
            <a:r>
              <a:rPr lang="en-US" sz="3100"/>
              <a:t>through faith in Christ Jesus. All Scripture is </a:t>
            </a:r>
            <a:r>
              <a:rPr lang="en-US" sz="3100" b="1"/>
              <a:t>breathed out by God </a:t>
            </a:r>
            <a:r>
              <a:rPr lang="en-US" sz="3100"/>
              <a:t>and </a:t>
            </a:r>
            <a:r>
              <a:rPr lang="en-US" sz="3100" b="1"/>
              <a:t>profitable</a:t>
            </a:r>
            <a:r>
              <a:rPr lang="en-US" sz="3100"/>
              <a:t> for teaching, for reproof, for correction, and for training in righteousness, that the man of God may be complete, equipped for every good work. </a:t>
            </a:r>
          </a:p>
          <a:p>
            <a:pPr marL="0" indent="0">
              <a:buNone/>
            </a:pPr>
            <a:r>
              <a:rPr lang="en-US" sz="3100"/>
              <a:t>(2 Timothy 3:16-17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inspiration </a:t>
            </a:r>
          </a:p>
        </p:txBody>
      </p:sp>
    </p:spTree>
    <p:extLst>
      <p:ext uri="{BB962C8B-B14F-4D97-AF65-F5344CB8AC3E}">
        <p14:creationId xmlns:p14="http://schemas.microsoft.com/office/powerpoint/2010/main" val="2379568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676400"/>
            <a:ext cx="10058400" cy="5181600"/>
          </a:xfrm>
        </p:spPr>
        <p:txBody>
          <a:bodyPr>
            <a:normAutofit lnSpcReduction="10000"/>
          </a:bodyPr>
          <a:lstStyle/>
          <a:p>
            <a:pPr marL="0" indent="0">
              <a:buNone/>
            </a:pPr>
            <a:r>
              <a:rPr lang="en-US" sz="3100"/>
              <a:t>And we have the prophetic word more fully confirmed, to which you will do well to pay attention as to a lamp shining in a dark place, until the day dawns and the morning star rises in your hearts, knowing this first of all, that </a:t>
            </a:r>
            <a:r>
              <a:rPr lang="en-US" sz="3100" b="1"/>
              <a:t>no prophecy of Scripture comes from someone’s own interpretation</a:t>
            </a:r>
            <a:r>
              <a:rPr lang="en-US" sz="3100"/>
              <a:t>. For no prophecy was ever produced by the will of man, </a:t>
            </a:r>
            <a:r>
              <a:rPr lang="en-US" sz="3100" b="1"/>
              <a:t>but men spoke from God as they were carried along by the Holy Spirit</a:t>
            </a:r>
            <a:r>
              <a:rPr lang="en-US" sz="3100"/>
              <a:t>.  (2 Peter 1:19-21 ESV)</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inspiration </a:t>
            </a:r>
          </a:p>
        </p:txBody>
      </p:sp>
    </p:spTree>
    <p:extLst>
      <p:ext uri="{BB962C8B-B14F-4D97-AF65-F5344CB8AC3E}">
        <p14:creationId xmlns:p14="http://schemas.microsoft.com/office/powerpoint/2010/main" val="157651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676400"/>
            <a:ext cx="10325100" cy="4876800"/>
          </a:xfrm>
        </p:spPr>
        <p:txBody>
          <a:bodyPr>
            <a:normAutofit fontScale="85000" lnSpcReduction="20000"/>
          </a:bodyPr>
          <a:lstStyle/>
          <a:p>
            <a:r>
              <a:rPr lang="en-US" sz="3100"/>
              <a:t>Inerrancy: the Bible contains no errors; it does not affirm anything contrary to fact.</a:t>
            </a:r>
          </a:p>
          <a:p>
            <a:r>
              <a:rPr lang="en-US" sz="3100"/>
              <a:t>When all the facts are known and understood properly in their contexts, the Bible will be proven completely true and never false.</a:t>
            </a:r>
          </a:p>
          <a:p>
            <a:r>
              <a:rPr lang="en-US" sz="3100"/>
              <a:t>“Inerrancy means the word of God always stands over us and we never stand over the word of God. When we reject inerrancy we put ourselves in judgment over God’s word” (DeYoung, </a:t>
            </a:r>
            <a:r>
              <a:rPr lang="en-US" sz="3100" i="1"/>
              <a:t>Taking God at His Word</a:t>
            </a:r>
            <a:r>
              <a:rPr lang="en-US" sz="3100"/>
              <a:t>, 39).</a:t>
            </a:r>
          </a:p>
          <a:p>
            <a:r>
              <a:rPr lang="en-US" sz="3100"/>
              <a:t>Inerrancy is grounded in the truthfulness of God. If God is true, his self-revelation is true.</a:t>
            </a:r>
          </a:p>
          <a:p>
            <a:r>
              <a:rPr lang="en-US" sz="3100">
                <a:hlinkClick r:id="rId3"/>
              </a:rPr>
              <a:t>https://www.youtube.com/watch?v=i6zudFtjI4U&amp;feature=youtu.be</a:t>
            </a:r>
            <a:r>
              <a:rPr lang="en-US" sz="3100"/>
              <a:t>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inerrancy </a:t>
            </a:r>
          </a:p>
        </p:txBody>
      </p:sp>
    </p:spTree>
    <p:extLst>
      <p:ext uri="{BB962C8B-B14F-4D97-AF65-F5344CB8AC3E}">
        <p14:creationId xmlns:p14="http://schemas.microsoft.com/office/powerpoint/2010/main" val="118387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371600"/>
            <a:ext cx="10058400" cy="5181600"/>
          </a:xfrm>
        </p:spPr>
        <p:txBody>
          <a:bodyPr>
            <a:normAutofit fontScale="92500" lnSpcReduction="10000"/>
          </a:bodyPr>
          <a:lstStyle/>
          <a:p>
            <a:pPr marL="0" indent="0">
              <a:buNone/>
            </a:pPr>
            <a:endParaRPr lang="en-US" sz="3200"/>
          </a:p>
          <a:p>
            <a:r>
              <a:rPr lang="en-US" sz="3200"/>
              <a:t>Christological Outlook- The Bible is focused on the person and work of Jesus Christ. The OT anticipates his coming, the NT describes his ministry, and the NT anticipates his second coming.</a:t>
            </a:r>
          </a:p>
          <a:p>
            <a:r>
              <a:rPr lang="en-US" sz="3200"/>
              <a:t>The Bible looks at the cross both </a:t>
            </a:r>
            <a:r>
              <a:rPr lang="en-US" sz="3200" b="1"/>
              <a:t>prospectively</a:t>
            </a:r>
            <a:r>
              <a:rPr lang="en-US" sz="3200"/>
              <a:t> in the OT and </a:t>
            </a:r>
            <a:r>
              <a:rPr lang="en-US" sz="3200" b="1"/>
              <a:t>retrospectively</a:t>
            </a:r>
            <a:r>
              <a:rPr lang="en-US" sz="3200"/>
              <a:t> in the NT.</a:t>
            </a:r>
          </a:p>
          <a:p>
            <a:r>
              <a:rPr lang="en-US" sz="3200"/>
              <a:t>“The new is in the old concealed; the old is in the new revealed.” –Augustine </a:t>
            </a:r>
          </a:p>
          <a:p>
            <a:pPr marL="0" indent="0">
              <a:buNone/>
            </a:pPr>
            <a:endParaRPr lang="en-US" sz="31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Christological outlook </a:t>
            </a:r>
          </a:p>
        </p:txBody>
      </p:sp>
    </p:spTree>
    <p:extLst>
      <p:ext uri="{BB962C8B-B14F-4D97-AF65-F5344CB8AC3E}">
        <p14:creationId xmlns:p14="http://schemas.microsoft.com/office/powerpoint/2010/main" val="271010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BEF6B1-CEC4-1D1B-BA91-53C26D6F1537}"/>
              </a:ext>
            </a:extLst>
          </p:cNvPr>
          <p:cNvSpPr txBox="1"/>
          <p:nvPr/>
        </p:nvSpPr>
        <p:spPr>
          <a:xfrm>
            <a:off x="2438400" y="2133600"/>
            <a:ext cx="8706434" cy="40934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some key texts in the Bible about the Bible.</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Calibri"/>
              </a:rPr>
              <a:t>Articulate a biblical understanding of the Bible.</a:t>
            </a:r>
            <a:endParaRPr kumimoji="0" lang="en-US" sz="36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809976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1676401"/>
            <a:ext cx="6444522" cy="4203192"/>
          </a:xfrm>
        </p:spPr>
        <p:txBody>
          <a:bodyPr>
            <a:normAutofit/>
          </a:bodyPr>
          <a:lstStyle/>
          <a:p>
            <a:pPr marL="0" indent="0">
              <a:buNone/>
            </a:pPr>
            <a:r>
              <a:rPr lang="en-US" sz="2400"/>
              <a:t>Think about your favorite novel. What are some qualities or characteristics of the novel? What makes it your favorite?</a:t>
            </a:r>
          </a:p>
          <a:p>
            <a:pPr marL="0" indent="0">
              <a:buNone/>
            </a:pPr>
            <a:r>
              <a:rPr lang="en-US" sz="2400"/>
              <a:t>What are some characteristics of the Bible? What adjectives would you use to describe it?</a:t>
            </a:r>
          </a:p>
          <a:p>
            <a:pPr marL="0" indent="0">
              <a:buNone/>
            </a:pP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characteristics</a:t>
            </a:r>
          </a:p>
        </p:txBody>
      </p:sp>
      <p:pic>
        <p:nvPicPr>
          <p:cNvPr id="2" name="Picture 1">
            <a:extLst>
              <a:ext uri="{FF2B5EF4-FFF2-40B4-BE49-F238E27FC236}">
                <a16:creationId xmlns:a16="http://schemas.microsoft.com/office/drawing/2014/main" id="{3ECB27DF-0D84-2863-48E2-7B1D7E4D7B3D}"/>
              </a:ext>
            </a:extLst>
          </p:cNvPr>
          <p:cNvPicPr>
            <a:picLocks noChangeAspect="1"/>
          </p:cNvPicPr>
          <p:nvPr/>
        </p:nvPicPr>
        <p:blipFill>
          <a:blip r:embed="rId3"/>
          <a:stretch>
            <a:fillRect/>
          </a:stretch>
        </p:blipFill>
        <p:spPr>
          <a:xfrm>
            <a:off x="8229600" y="2133600"/>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281385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524000"/>
            <a:ext cx="10058400" cy="5181600"/>
          </a:xfrm>
        </p:spPr>
        <p:txBody>
          <a:bodyPr>
            <a:normAutofit fontScale="70000" lnSpcReduction="20000"/>
          </a:bodyPr>
          <a:lstStyle/>
          <a:p>
            <a:pPr marL="0" indent="0">
              <a:buNone/>
            </a:pPr>
            <a:r>
              <a:rPr lang="en-US" sz="3200"/>
              <a:t>What we HAVE COVERED…</a:t>
            </a:r>
          </a:p>
          <a:p>
            <a:r>
              <a:rPr lang="en-US" sz="3200"/>
              <a:t>Bible’s Self-Description</a:t>
            </a:r>
          </a:p>
          <a:p>
            <a:r>
              <a:rPr lang="en-US" sz="3200"/>
              <a:t>Self-Revelation</a:t>
            </a:r>
          </a:p>
          <a:p>
            <a:r>
              <a:rPr lang="en-US" sz="3200"/>
              <a:t>Inspiration</a:t>
            </a:r>
          </a:p>
          <a:p>
            <a:r>
              <a:rPr lang="en-US" sz="3200"/>
              <a:t>Inerrancy </a:t>
            </a:r>
          </a:p>
          <a:p>
            <a:r>
              <a:rPr lang="en-US" sz="3200"/>
              <a:t>Christological Outlook</a:t>
            </a:r>
          </a:p>
          <a:p>
            <a:pPr marL="0" indent="0">
              <a:buNone/>
            </a:pPr>
            <a:endParaRPr lang="en-US" sz="3200"/>
          </a:p>
          <a:p>
            <a:pPr marL="0" indent="0">
              <a:buNone/>
            </a:pPr>
            <a:r>
              <a:rPr lang="en-US" sz="3200"/>
              <a:t>What we WILL cover…</a:t>
            </a:r>
          </a:p>
          <a:p>
            <a:r>
              <a:rPr lang="en-US" sz="3200" b="1"/>
              <a:t>S</a:t>
            </a:r>
            <a:r>
              <a:rPr lang="en-US" sz="3200"/>
              <a:t>ufficiency</a:t>
            </a:r>
          </a:p>
          <a:p>
            <a:r>
              <a:rPr lang="en-US" sz="3200" b="1"/>
              <a:t>C</a:t>
            </a:r>
            <a:r>
              <a:rPr lang="en-US" sz="3200"/>
              <a:t>larity</a:t>
            </a:r>
          </a:p>
          <a:p>
            <a:r>
              <a:rPr lang="en-US" sz="2800" b="1"/>
              <a:t>A</a:t>
            </a:r>
            <a:r>
              <a:rPr lang="en-US" sz="2800"/>
              <a:t>uthority</a:t>
            </a:r>
          </a:p>
          <a:p>
            <a:r>
              <a:rPr lang="en-US" sz="2800" b="1"/>
              <a:t>N</a:t>
            </a:r>
            <a:r>
              <a:rPr lang="en-US" sz="2800"/>
              <a:t>ecessity</a:t>
            </a:r>
          </a:p>
          <a:p>
            <a:endParaRPr lang="en-US" sz="31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characteristics</a:t>
            </a:r>
          </a:p>
        </p:txBody>
      </p:sp>
      <p:pic>
        <p:nvPicPr>
          <p:cNvPr id="2050" name="Picture 2" descr="Page 1">
            <a:extLst>
              <a:ext uri="{FF2B5EF4-FFF2-40B4-BE49-F238E27FC236}">
                <a16:creationId xmlns:a16="http://schemas.microsoft.com/office/drawing/2014/main" id="{6A78AA10-D86C-55CE-B5CC-E1FCDDD51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447800"/>
            <a:ext cx="30982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684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600200"/>
            <a:ext cx="10972800" cy="5105399"/>
          </a:xfrm>
        </p:spPr>
        <p:txBody>
          <a:bodyPr>
            <a:normAutofit fontScale="92500" lnSpcReduction="10000"/>
          </a:bodyPr>
          <a:lstStyle/>
          <a:p>
            <a:r>
              <a:rPr lang="en-US" sz="2600"/>
              <a:t>What is the </a:t>
            </a:r>
            <a:r>
              <a:rPr lang="en-US" sz="2600" b="1"/>
              <a:t>sufficiency</a:t>
            </a:r>
            <a:r>
              <a:rPr lang="en-US" sz="2600"/>
              <a:t> of Scripture? </a:t>
            </a:r>
          </a:p>
          <a:p>
            <a:pPr lvl="1"/>
            <a:r>
              <a:rPr lang="en-US" sz="2600"/>
              <a:t>The Bible contains everything we need to know and love God.</a:t>
            </a:r>
          </a:p>
          <a:p>
            <a:r>
              <a:rPr lang="en-US" sz="2600"/>
              <a:t>What is the </a:t>
            </a:r>
            <a:r>
              <a:rPr lang="en-US" sz="2600" b="1"/>
              <a:t>clarity</a:t>
            </a:r>
            <a:r>
              <a:rPr lang="en-US" sz="2600"/>
              <a:t> (i.e. perspicuity) of Scripture? </a:t>
            </a:r>
          </a:p>
          <a:p>
            <a:pPr lvl="1"/>
            <a:r>
              <a:rPr lang="en-US" sz="2600"/>
              <a:t>The Bible is understandable.</a:t>
            </a:r>
          </a:p>
          <a:p>
            <a:r>
              <a:rPr lang="en-US" sz="2600"/>
              <a:t>What is the </a:t>
            </a:r>
            <a:r>
              <a:rPr lang="en-US" sz="2600" b="1"/>
              <a:t>authority</a:t>
            </a:r>
            <a:r>
              <a:rPr lang="en-US" sz="2600"/>
              <a:t> of Scripture? </a:t>
            </a:r>
          </a:p>
          <a:p>
            <a:pPr lvl="1"/>
            <a:r>
              <a:rPr lang="en-US" sz="2600"/>
              <a:t>The Bible stands over all my thoughts and actions (i.e. the Bible gets the first and the last word).</a:t>
            </a:r>
          </a:p>
          <a:p>
            <a:r>
              <a:rPr lang="en-US" sz="2600"/>
              <a:t>What is the </a:t>
            </a:r>
            <a:r>
              <a:rPr lang="en-US" sz="2600" b="1"/>
              <a:t>necessity</a:t>
            </a:r>
            <a:r>
              <a:rPr lang="en-US" sz="2600"/>
              <a:t> of Scripture? </a:t>
            </a:r>
          </a:p>
          <a:p>
            <a:pPr lvl="1"/>
            <a:r>
              <a:rPr lang="en-US" sz="2600"/>
              <a:t>The Bible is essential for us to love and obey God (i.e. we can’t come to personal and saving knowledge of God apart from the Bible).</a:t>
            </a:r>
          </a:p>
          <a:p>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a:t>
            </a:r>
            <a:br>
              <a:rPr lang="en-US" sz="4000" b="1"/>
            </a:br>
            <a:r>
              <a:rPr lang="en-US" sz="4000" b="1"/>
              <a:t>SCAN</a:t>
            </a:r>
          </a:p>
        </p:txBody>
      </p:sp>
    </p:spTree>
    <p:extLst>
      <p:ext uri="{BB962C8B-B14F-4D97-AF65-F5344CB8AC3E}">
        <p14:creationId xmlns:p14="http://schemas.microsoft.com/office/powerpoint/2010/main" val="2877874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676400"/>
            <a:ext cx="10058400" cy="5181600"/>
          </a:xfrm>
        </p:spPr>
        <p:txBody>
          <a:bodyPr>
            <a:normAutofit fontScale="85000" lnSpcReduction="10000"/>
          </a:bodyPr>
          <a:lstStyle/>
          <a:p>
            <a:r>
              <a:rPr lang="en-US" sz="3200"/>
              <a:t>Sufficiency- The Bible contains everything we need to know and love God.</a:t>
            </a:r>
          </a:p>
          <a:p>
            <a:r>
              <a:rPr lang="en-US" sz="3200"/>
              <a:t>Take away: We don’t need any new revelation from God.</a:t>
            </a:r>
          </a:p>
          <a:p>
            <a:r>
              <a:rPr lang="en-US" sz="3200"/>
              <a:t>“His divine power has </a:t>
            </a:r>
            <a:r>
              <a:rPr lang="en-US" sz="3200" b="1"/>
              <a:t>granted to us all things that pertain to life and godliness, through the knowledge of him who called us </a:t>
            </a:r>
            <a:r>
              <a:rPr lang="en-US" sz="3200"/>
              <a:t>to his own glory and excellence, by which he has granted to us his precious and very great promises, so that through them you may become partakers of the divine nature, having escaped from the corruption that is in the world because of sinful desire.” (2 Peter 1:3-4)</a:t>
            </a:r>
            <a:endParaRPr lang="en-US" sz="3000"/>
          </a:p>
          <a:p>
            <a:endParaRPr lang="en-US" sz="31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152400"/>
            <a:ext cx="10617474" cy="1295400"/>
          </a:xfrm>
        </p:spPr>
        <p:txBody>
          <a:bodyPr>
            <a:noAutofit/>
          </a:bodyPr>
          <a:lstStyle/>
          <a:p>
            <a:r>
              <a:rPr lang="en-US" sz="4000" b="1"/>
              <a:t>CHARACTER OF THE BIBLE: </a:t>
            </a:r>
            <a:br>
              <a:rPr lang="en-US" sz="4000" b="1"/>
            </a:br>
            <a:r>
              <a:rPr lang="en-US" sz="4000" b="1"/>
              <a:t>sufficiency</a:t>
            </a:r>
          </a:p>
        </p:txBody>
      </p:sp>
    </p:spTree>
    <p:extLst>
      <p:ext uri="{BB962C8B-B14F-4D97-AF65-F5344CB8AC3E}">
        <p14:creationId xmlns:p14="http://schemas.microsoft.com/office/powerpoint/2010/main" val="251889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057400"/>
            <a:ext cx="9829800" cy="5029200"/>
          </a:xfrm>
        </p:spPr>
        <p:txBody>
          <a:bodyPr>
            <a:normAutofit fontScale="62500" lnSpcReduction="20000"/>
          </a:bodyPr>
          <a:lstStyle/>
          <a:p>
            <a:r>
              <a:rPr lang="en-US" sz="3200"/>
              <a:t>Clarity- the Bible is understandable </a:t>
            </a:r>
          </a:p>
          <a:p>
            <a:r>
              <a:rPr lang="en-US" sz="3200"/>
              <a:t>The biblical texts are capable of communicating the meaning that the authors intend.</a:t>
            </a:r>
            <a:endParaRPr lang="en-US" sz="3000"/>
          </a:p>
          <a:p>
            <a:pPr lvl="1"/>
            <a:r>
              <a:rPr lang="en-US" sz="3000"/>
              <a:t>"Scripture is clear, but hard." Michael Shepherd, </a:t>
            </a:r>
            <a:r>
              <a:rPr lang="en-US" sz="3000" i="1"/>
              <a:t>The Textual World of the Bible</a:t>
            </a:r>
            <a:r>
              <a:rPr lang="en-US" sz="3000"/>
              <a:t>, 90-92.</a:t>
            </a:r>
          </a:p>
          <a:p>
            <a:pPr lvl="1"/>
            <a:r>
              <a:rPr lang="en-US" sz="3000"/>
              <a:t>Claiming that something is “unclear” can be an attempt to avoid its authority.</a:t>
            </a:r>
          </a:p>
          <a:p>
            <a:pPr lvl="1"/>
            <a:r>
              <a:rPr lang="en-US" sz="3200"/>
              <a:t>God is wise enough to make himself known.</a:t>
            </a:r>
          </a:p>
          <a:p>
            <a:r>
              <a:rPr lang="en-US" sz="3200"/>
              <a:t>Take away: we don’t need a teaching magisterium to explain God’s word (but that does NOT mean we don’t need to study and that we are not benefitted by teachers).</a:t>
            </a:r>
          </a:p>
          <a:p>
            <a:r>
              <a:rPr lang="en-US" sz="3200"/>
              <a:t>“Then he said to them, “These are my words that I spoke to you while I was still with you, that everything written about me in the Law of Moses and the Prophets and the Psalms must be fulfilled.” Then </a:t>
            </a:r>
            <a:r>
              <a:rPr lang="en-US" sz="3200" b="1"/>
              <a:t>he opened their minds to understand the Scriptures</a:t>
            </a:r>
            <a:r>
              <a:rPr lang="en-US" sz="3200"/>
              <a:t>…” (Luke 24:44-45 ESV)</a:t>
            </a:r>
          </a:p>
          <a:p>
            <a:pPr lvl="1"/>
            <a:endParaRPr lang="en-US" sz="3000"/>
          </a:p>
          <a:p>
            <a:pPr marL="457200" lvl="1" indent="0">
              <a:buNone/>
            </a:pPr>
            <a:endParaRPr lang="en-US" sz="3000"/>
          </a:p>
          <a:p>
            <a:endParaRPr lang="en-US" sz="3100"/>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CHARACTER OF THE BIBLE: </a:t>
            </a:r>
            <a:br>
              <a:rPr lang="en-US" sz="4000" b="1"/>
            </a:br>
            <a:r>
              <a:rPr lang="en-US" sz="4000" b="1"/>
              <a:t>clarity</a:t>
            </a:r>
          </a:p>
        </p:txBody>
      </p:sp>
    </p:spTree>
    <p:extLst>
      <p:ext uri="{BB962C8B-B14F-4D97-AF65-F5344CB8AC3E}">
        <p14:creationId xmlns:p14="http://schemas.microsoft.com/office/powerpoint/2010/main" val="133221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524000"/>
            <a:ext cx="10058400" cy="5486400"/>
          </a:xfrm>
        </p:spPr>
        <p:txBody>
          <a:bodyPr>
            <a:normAutofit fontScale="77500" lnSpcReduction="20000"/>
          </a:bodyPr>
          <a:lstStyle/>
          <a:p>
            <a:r>
              <a:rPr lang="en-US" sz="2800"/>
              <a:t>Authority-the Bible stands over all my thoughts and actions. </a:t>
            </a:r>
          </a:p>
          <a:p>
            <a:pPr lvl="1"/>
            <a:r>
              <a:rPr lang="en-US" sz="2600"/>
              <a:t>As God’s inspired Word, the biblical text’s revelation guides the church and the individual believer in all life and thought.</a:t>
            </a:r>
          </a:p>
          <a:p>
            <a:pPr lvl="1"/>
            <a:r>
              <a:rPr lang="en-US" sz="2600"/>
              <a:t>Inspiration ensures that the Bible is God’s Word and it carries the authority of God himself.</a:t>
            </a:r>
          </a:p>
          <a:p>
            <a:pPr lvl="1"/>
            <a:r>
              <a:rPr lang="en-US" sz="2600"/>
              <a:t>"[The Bible] carries the same authority as the God who speaks it and so has the right to say what is true and to demand obedience.  As Christians we want to live with God in charge of us, and in practice that means living in submission to the words of Scripture. Listening to Jesus’ voice and following him in all that he says is a matter of instinct (</a:t>
            </a:r>
            <a:r>
              <a:rPr lang="en-US" sz="2600" err="1"/>
              <a:t>Jn</a:t>
            </a:r>
            <a:r>
              <a:rPr lang="en-US" sz="2600"/>
              <a:t> 10:27)" (Beynon and </a:t>
            </a:r>
            <a:r>
              <a:rPr lang="en-US" sz="2600" err="1"/>
              <a:t>Sach</a:t>
            </a:r>
            <a:r>
              <a:rPr lang="en-US" sz="2600"/>
              <a:t>, </a:t>
            </a:r>
            <a:r>
              <a:rPr lang="en-US" sz="2600" i="1"/>
              <a:t>Dig Deeper</a:t>
            </a:r>
            <a:r>
              <a:rPr lang="en-US" sz="2600"/>
              <a:t>, 22-23).</a:t>
            </a:r>
          </a:p>
          <a:p>
            <a:pPr lvl="1"/>
            <a:r>
              <a:rPr lang="en-US" sz="2600"/>
              <a:t>See John 10:27; Luke 6:46</a:t>
            </a:r>
          </a:p>
          <a:p>
            <a:pPr lvl="1"/>
            <a:r>
              <a:rPr lang="en-US" sz="2600"/>
              <a:t>Adopt a hermeneutic of obedience!</a:t>
            </a:r>
          </a:p>
          <a:p>
            <a:pPr lvl="1"/>
            <a:r>
              <a:rPr lang="en-US" sz="2600"/>
              <a:t>Be characterized by pervasive biblical authority!</a:t>
            </a:r>
            <a:endParaRPr lang="en-US" sz="2800"/>
          </a:p>
          <a:p>
            <a:r>
              <a:rPr lang="en-US" sz="2800"/>
              <a:t>Take away: the Bible trumps all other truth claims. God’s word has the first final word.</a:t>
            </a:r>
          </a:p>
          <a:p>
            <a:pPr lvl="1"/>
            <a:endParaRPr lang="en-US" sz="2600"/>
          </a:p>
          <a:p>
            <a:endParaRPr lang="en-US" sz="3100"/>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CHARACTER OF THE BIBLE: </a:t>
            </a:r>
            <a:br>
              <a:rPr lang="en-US" sz="4000" b="1"/>
            </a:br>
            <a:r>
              <a:rPr lang="en-US" sz="4000" b="1"/>
              <a:t>authority</a:t>
            </a:r>
          </a:p>
        </p:txBody>
      </p:sp>
    </p:spTree>
    <p:extLst>
      <p:ext uri="{BB962C8B-B14F-4D97-AF65-F5344CB8AC3E}">
        <p14:creationId xmlns:p14="http://schemas.microsoft.com/office/powerpoint/2010/main" val="1953915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371600"/>
            <a:ext cx="10058400" cy="5486400"/>
          </a:xfrm>
        </p:spPr>
        <p:txBody>
          <a:bodyPr>
            <a:normAutofit fontScale="92500" lnSpcReduction="20000"/>
          </a:bodyPr>
          <a:lstStyle/>
          <a:p>
            <a:pPr marL="0" indent="0">
              <a:buNone/>
            </a:pPr>
            <a:r>
              <a:rPr lang="en-US"/>
              <a:t>Statements representing </a:t>
            </a:r>
            <a:r>
              <a:rPr lang="en-US" i="1"/>
              <a:t>potential</a:t>
            </a:r>
            <a:r>
              <a:rPr lang="en-US"/>
              <a:t> threats to biblical authority:</a:t>
            </a:r>
          </a:p>
          <a:p>
            <a:r>
              <a:rPr lang="en-US"/>
              <a:t>“We’re in Cedarville. Everybody believes in the authority of God’s word.”</a:t>
            </a:r>
          </a:p>
          <a:p>
            <a:r>
              <a:rPr lang="en-US"/>
              <a:t>“I wish I knew Greek, so I could figure this out.”</a:t>
            </a:r>
          </a:p>
          <a:p>
            <a:r>
              <a:rPr lang="en-US"/>
              <a:t>“Let’s just focus on the majors.”</a:t>
            </a:r>
          </a:p>
          <a:p>
            <a:r>
              <a:rPr lang="en-US"/>
              <a:t>“This is so obscure that we shouldn’t worry about it.”</a:t>
            </a:r>
          </a:p>
          <a:p>
            <a:r>
              <a:rPr lang="en-US"/>
              <a:t>“This isn’t relevant to our lives today” (esp. talking about the OT).</a:t>
            </a:r>
          </a:p>
          <a:p>
            <a:r>
              <a:rPr lang="en-US"/>
              <a:t>“There are a lot of interpretations, so I’m not sure we can understand it.”</a:t>
            </a:r>
          </a:p>
          <a:p>
            <a:r>
              <a:rPr lang="en-US"/>
              <a:t>“I </a:t>
            </a:r>
            <a:r>
              <a:rPr lang="en-US" i="1"/>
              <a:t>feel </a:t>
            </a:r>
            <a:r>
              <a:rPr lang="en-US"/>
              <a:t>like this is saying...”</a:t>
            </a:r>
          </a:p>
          <a:p>
            <a:r>
              <a:rPr lang="en-US"/>
              <a:t>“I know what Paul is saying, but we understand this so much better today.” </a:t>
            </a:r>
          </a:p>
          <a:p>
            <a:r>
              <a:rPr lang="en-US"/>
              <a:t>“We’re in a totally different context.”</a:t>
            </a:r>
          </a:p>
          <a:p>
            <a:r>
              <a:rPr lang="en-US"/>
              <a:t>“Paul never could have imagined this…”</a:t>
            </a:r>
          </a:p>
          <a:p>
            <a:r>
              <a:rPr lang="en-US"/>
              <a:t>“I don’t like it, but if God says it, I guess I’ll do it.”</a:t>
            </a:r>
          </a:p>
          <a:p>
            <a:r>
              <a:rPr lang="en-US"/>
              <a:t>“We might believe every single detail, but the gist is correct.”</a:t>
            </a:r>
          </a:p>
          <a:p>
            <a:r>
              <a:rPr lang="en-US"/>
              <a:t>“Do we have to talk about this again? Every chapel speaker references this.”</a:t>
            </a:r>
          </a:p>
          <a:p>
            <a:r>
              <a:rPr lang="en-US">
                <a:hlinkClick r:id="rId3"/>
              </a:rPr>
              <a:t>http://themelios.thegospelcoalition.org/article/subtle-ways-to-abandon-the-authority-of-scripture-in-our-lives</a:t>
            </a:r>
            <a:r>
              <a:rPr lang="en-US"/>
              <a:t> </a:t>
            </a:r>
            <a:endParaRPr lang="en-US" sz="31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CHARACTER OF THE BIBLE: </a:t>
            </a:r>
            <a:br>
              <a:rPr lang="en-US" sz="4000" b="1"/>
            </a:br>
            <a:r>
              <a:rPr lang="en-US" sz="4000" b="1"/>
              <a:t>authority</a:t>
            </a:r>
          </a:p>
        </p:txBody>
      </p:sp>
    </p:spTree>
    <p:extLst>
      <p:ext uri="{BB962C8B-B14F-4D97-AF65-F5344CB8AC3E}">
        <p14:creationId xmlns:p14="http://schemas.microsoft.com/office/powerpoint/2010/main" val="135846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371600"/>
            <a:ext cx="10058400" cy="5181600"/>
          </a:xfrm>
        </p:spPr>
        <p:txBody>
          <a:bodyPr>
            <a:normAutofit lnSpcReduction="10000"/>
          </a:bodyPr>
          <a:lstStyle/>
          <a:p>
            <a:r>
              <a:rPr lang="en-US" sz="2800"/>
              <a:t>Necessity- we need God’s word for knowing the gospel, knowing God’s will, and spiritual life. General revelation is not sufficient.</a:t>
            </a:r>
          </a:p>
          <a:p>
            <a:pPr lvl="1"/>
            <a:r>
              <a:rPr lang="en-US" sz="2600"/>
              <a:t>Recall the difference between general and special revelation.</a:t>
            </a:r>
          </a:p>
          <a:p>
            <a:pPr lvl="1"/>
            <a:r>
              <a:rPr lang="en-US" sz="2600"/>
              <a:t>The gospel is not deduced from the world around us. The gospel is spoken to us through the Bible.</a:t>
            </a:r>
          </a:p>
          <a:p>
            <a:pPr lvl="1"/>
            <a:r>
              <a:rPr lang="en-US" sz="2600"/>
              <a:t>We are dependent on God to reveal himself. If we are to know him, it is </a:t>
            </a:r>
            <a:r>
              <a:rPr lang="en-US" sz="2600" i="1"/>
              <a:t>necessary </a:t>
            </a:r>
            <a:r>
              <a:rPr lang="en-US" sz="2600"/>
              <a:t>that he reveals himself to us.</a:t>
            </a:r>
          </a:p>
          <a:p>
            <a:pPr lvl="1"/>
            <a:r>
              <a:rPr lang="en-US" sz="2600"/>
              <a:t>Romans 10:13-17</a:t>
            </a:r>
          </a:p>
          <a:p>
            <a:endParaRPr lang="en-US" sz="31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CHARACTER OF THE BIBLE: </a:t>
            </a:r>
            <a:br>
              <a:rPr lang="en-US" sz="4000" b="1"/>
            </a:br>
            <a:r>
              <a:rPr lang="en-US" sz="4000" b="1"/>
              <a:t>necessity</a:t>
            </a:r>
          </a:p>
        </p:txBody>
      </p:sp>
    </p:spTree>
    <p:extLst>
      <p:ext uri="{BB962C8B-B14F-4D97-AF65-F5344CB8AC3E}">
        <p14:creationId xmlns:p14="http://schemas.microsoft.com/office/powerpoint/2010/main" val="410675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412169"/>
            <a:ext cx="6015897" cy="1612392"/>
          </a:xfrm>
        </p:spPr>
        <p:txBody>
          <a:bodyPr>
            <a:normAutofit/>
          </a:bodyPr>
          <a:lstStyle/>
          <a:p>
            <a:pPr marL="0" indent="0">
              <a:buNone/>
            </a:pPr>
            <a:r>
              <a:rPr lang="en-US" sz="2400"/>
              <a:t>Which of these characteristics is most debated or denied today?</a:t>
            </a:r>
          </a:p>
          <a:p>
            <a:pPr marL="0" indent="0">
              <a:buNone/>
            </a:pP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CHARACTER OF THE BIBLE: </a:t>
            </a:r>
            <a:br>
              <a:rPr lang="en-US" sz="4000" b="1"/>
            </a:br>
            <a:r>
              <a:rPr lang="en-US" sz="4000" b="1"/>
              <a:t>SCAN</a:t>
            </a:r>
          </a:p>
        </p:txBody>
      </p:sp>
      <p:pic>
        <p:nvPicPr>
          <p:cNvPr id="2" name="Picture 1">
            <a:extLst>
              <a:ext uri="{FF2B5EF4-FFF2-40B4-BE49-F238E27FC236}">
                <a16:creationId xmlns:a16="http://schemas.microsoft.com/office/drawing/2014/main" id="{955139F6-79CA-1206-AE31-02242602D1BA}"/>
              </a:ext>
            </a:extLst>
          </p:cNvPr>
          <p:cNvPicPr>
            <a:picLocks noChangeAspect="1"/>
          </p:cNvPicPr>
          <p:nvPr/>
        </p:nvPicPr>
        <p:blipFill>
          <a:blip r:embed="rId3"/>
          <a:stretch>
            <a:fillRect/>
          </a:stretch>
        </p:blipFill>
        <p:spPr>
          <a:xfrm>
            <a:off x="7696200" y="2438400"/>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20308858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ttps://images-na.ssl-images-amazon.com/images/I/417stu%2BLEtL._SX326_BO1,204,203,200_.jpg">
            <a:extLst>
              <a:ext uri="{FF2B5EF4-FFF2-40B4-BE49-F238E27FC236}">
                <a16:creationId xmlns:a16="http://schemas.microsoft.com/office/drawing/2014/main" id="{0E53BBEE-3F72-4C10-B853-CB13B9C7CC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7408" y="685800"/>
            <a:ext cx="3877264" cy="589698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524000" y="1363161"/>
            <a:ext cx="5984274" cy="5219619"/>
          </a:xfrm>
        </p:spPr>
        <p:txBody>
          <a:bodyPr>
            <a:normAutofit/>
          </a:bodyPr>
          <a:lstStyle/>
          <a:p>
            <a:pPr marL="0" indent="0">
              <a:buNone/>
            </a:pPr>
            <a:r>
              <a:rPr lang="en-US" sz="2400"/>
              <a:t>If authority is the liberal problem, clarity the postmodern problem, and necessity the problem for atheists and agnostics, then sufficiency is the attribute most quickly doubted by rank and file Christians. We can say all the right things about the Bible, and even read it regularly, but when life gets difficult, or just a bit boring, we look for new words, new revelation, and new experiences to bring us closer to God (DeYoung, </a:t>
            </a:r>
            <a:r>
              <a:rPr lang="en-US" sz="2400" i="1"/>
              <a:t>Taking God at His Word</a:t>
            </a:r>
            <a:r>
              <a:rPr lang="en-US" sz="2400"/>
              <a:t>, 45-46)</a:t>
            </a:r>
          </a:p>
          <a:p>
            <a:endParaRPr lang="en-US">
              <a:solidFill>
                <a:srgbClr val="000000"/>
              </a:solidFill>
            </a:endParaRP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76200" y="0"/>
            <a:ext cx="10617474" cy="1295400"/>
          </a:xfrm>
        </p:spPr>
        <p:txBody>
          <a:bodyPr>
            <a:noAutofit/>
          </a:bodyPr>
          <a:lstStyle/>
          <a:p>
            <a:r>
              <a:rPr lang="en-US" sz="4000" b="1"/>
              <a:t>CHARACTER OF THE BIBLE: </a:t>
            </a:r>
            <a:br>
              <a:rPr lang="en-US" sz="4000" b="1"/>
            </a:br>
            <a:r>
              <a:rPr lang="en-US" sz="4000" b="1"/>
              <a:t>clarity</a:t>
            </a:r>
          </a:p>
        </p:txBody>
      </p:sp>
    </p:spTree>
    <p:extLst>
      <p:ext uri="{BB962C8B-B14F-4D97-AF65-F5344CB8AC3E}">
        <p14:creationId xmlns:p14="http://schemas.microsoft.com/office/powerpoint/2010/main" val="2966212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8" name="Picture 4" descr="https://images-na.ssl-images-amazon.com/images/I/51EHPIYS0mL._SX388_BO1,204,203,200_.jpg">
            <a:extLst>
              <a:ext uri="{FF2B5EF4-FFF2-40B4-BE49-F238E27FC236}">
                <a16:creationId xmlns:a16="http://schemas.microsoft.com/office/drawing/2014/main" id="{74E83304-9BEB-4E09-A531-B87082DA4E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849" y="1524000"/>
            <a:ext cx="3584351" cy="45806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ontent Placeholder 2">
            <a:extLst>
              <a:ext uri="{FF2B5EF4-FFF2-40B4-BE49-F238E27FC236}">
                <a16:creationId xmlns:a16="http://schemas.microsoft.com/office/drawing/2014/main" id="{32C4988D-F107-49EA-B02A-C0F714C3127D}"/>
              </a:ext>
            </a:extLst>
          </p:cNvPr>
          <p:cNvSpPr>
            <a:spLocks noGrp="1"/>
          </p:cNvSpPr>
          <p:nvPr>
            <p:ph idx="1"/>
          </p:nvPr>
        </p:nvSpPr>
        <p:spPr>
          <a:xfrm>
            <a:off x="685800" y="1524000"/>
            <a:ext cx="5984274" cy="4754883"/>
          </a:xfrm>
        </p:spPr>
        <p:txBody>
          <a:bodyPr>
            <a:normAutofit fontScale="92500" lnSpcReduction="20000"/>
          </a:bodyPr>
          <a:lstStyle/>
          <a:p>
            <a:pPr marL="0" indent="0">
              <a:lnSpc>
                <a:spcPct val="100000"/>
              </a:lnSpc>
              <a:buNone/>
            </a:pPr>
            <a:r>
              <a:rPr lang="en-US" sz="2400" b="1"/>
              <a:t>“FOR THE WORD OF GOD AND THE TESTIMONY OF JESUS CHRIST”</a:t>
            </a:r>
          </a:p>
          <a:p>
            <a:pPr marL="0" indent="0">
              <a:lnSpc>
                <a:spcPct val="100000"/>
              </a:lnSpc>
              <a:buNone/>
            </a:pPr>
            <a:r>
              <a:rPr lang="en-US" sz="2400"/>
              <a:t>Ways that the “WORD OF GOD” is used in the Bible...</a:t>
            </a:r>
          </a:p>
          <a:p>
            <a:pPr marL="457200" indent="-457200">
              <a:lnSpc>
                <a:spcPct val="100000"/>
              </a:lnSpc>
              <a:buFont typeface="+mj-lt"/>
              <a:buAutoNum type="arabicPeriod"/>
            </a:pPr>
            <a:r>
              <a:rPr lang="en-US" sz="2400"/>
              <a:t>Word of God = the </a:t>
            </a:r>
            <a:r>
              <a:rPr lang="en-US" sz="2400" b="1"/>
              <a:t>person of Jesus Christ </a:t>
            </a:r>
            <a:r>
              <a:rPr lang="en-US" sz="2400"/>
              <a:t>(e.g., John 1:1; Rev 19:13)</a:t>
            </a:r>
          </a:p>
          <a:p>
            <a:pPr marL="457200" indent="-457200">
              <a:lnSpc>
                <a:spcPct val="100000"/>
              </a:lnSpc>
              <a:buFont typeface="+mj-lt"/>
              <a:buAutoNum type="arabicPeriod"/>
            </a:pPr>
            <a:r>
              <a:rPr lang="en-US" sz="2400"/>
              <a:t>Word of God = the </a:t>
            </a:r>
            <a:r>
              <a:rPr lang="en-US" sz="2400" b="1"/>
              <a:t>direct speech </a:t>
            </a:r>
            <a:r>
              <a:rPr lang="en-US" sz="2400"/>
              <a:t>of God (e.g., Gen 1:3; 1:24; Ps 33:6)</a:t>
            </a:r>
          </a:p>
          <a:p>
            <a:pPr marL="457200" indent="-457200">
              <a:lnSpc>
                <a:spcPct val="100000"/>
              </a:lnSpc>
              <a:buFont typeface="+mj-lt"/>
              <a:buAutoNum type="arabicPeriod"/>
            </a:pPr>
            <a:r>
              <a:rPr lang="en-US" sz="2400"/>
              <a:t>Word of God = God’s </a:t>
            </a:r>
            <a:r>
              <a:rPr lang="en-US" sz="2400" b="1"/>
              <a:t>speech through human lips </a:t>
            </a:r>
            <a:r>
              <a:rPr lang="en-US" sz="2400"/>
              <a:t>(e.g., </a:t>
            </a:r>
            <a:r>
              <a:rPr lang="en-US" sz="2400" err="1"/>
              <a:t>Deut</a:t>
            </a:r>
            <a:r>
              <a:rPr lang="en-US" sz="2400"/>
              <a:t> 18:18-20)</a:t>
            </a:r>
          </a:p>
          <a:p>
            <a:pPr marL="457200" indent="-457200">
              <a:lnSpc>
                <a:spcPct val="100000"/>
              </a:lnSpc>
              <a:buFont typeface="+mj-lt"/>
              <a:buAutoNum type="arabicPeriod"/>
            </a:pPr>
            <a:r>
              <a:rPr lang="en-US" sz="2400"/>
              <a:t>Word of God = the written form of the </a:t>
            </a:r>
            <a:r>
              <a:rPr lang="en-US" sz="2400" b="1"/>
              <a:t>Bible</a:t>
            </a:r>
            <a:r>
              <a:rPr lang="en-US" sz="2400"/>
              <a:t> (e.g., </a:t>
            </a:r>
            <a:r>
              <a:rPr lang="en-US" sz="2400" err="1"/>
              <a:t>Exod</a:t>
            </a:r>
            <a:r>
              <a:rPr lang="en-US" sz="2400"/>
              <a:t> 32:16; Josh 24:26)</a:t>
            </a:r>
          </a:p>
          <a:p>
            <a:pPr marL="457200" lvl="1" indent="0">
              <a:lnSpc>
                <a:spcPct val="100000"/>
              </a:lnSpc>
              <a:buNone/>
            </a:pPr>
            <a:endParaRPr lang="en-US">
              <a:solidFill>
                <a:srgbClr val="000000"/>
              </a:solidFill>
            </a:endParaRPr>
          </a:p>
        </p:txBody>
      </p:sp>
      <p:sp>
        <p:nvSpPr>
          <p:cNvPr id="8" name="Title 1">
            <a:extLst>
              <a:ext uri="{FF2B5EF4-FFF2-40B4-BE49-F238E27FC236}">
                <a16:creationId xmlns:a16="http://schemas.microsoft.com/office/drawing/2014/main" id="{D24996EE-77DD-4614-8B44-BECD42E970CF}"/>
              </a:ext>
            </a:extLst>
          </p:cNvPr>
          <p:cNvSpPr>
            <a:spLocks noGrp="1"/>
          </p:cNvSpPr>
          <p:nvPr>
            <p:ph type="title"/>
          </p:nvPr>
        </p:nvSpPr>
        <p:spPr>
          <a:xfrm>
            <a:off x="76200" y="19792"/>
            <a:ext cx="10617474" cy="1295400"/>
          </a:xfrm>
        </p:spPr>
        <p:txBody>
          <a:bodyPr>
            <a:noAutofit/>
          </a:bodyPr>
          <a:lstStyle/>
          <a:p>
            <a:r>
              <a:rPr lang="en-US" sz="4000" b="1"/>
              <a:t>CHARACTER OF THE BIBLE: the Word of God</a:t>
            </a:r>
            <a:endParaRPr lang="en-US" sz="2000" b="1">
              <a:highlight>
                <a:srgbClr val="FFFF00"/>
              </a:highlight>
            </a:endParaRPr>
          </a:p>
        </p:txBody>
      </p:sp>
    </p:spTree>
    <p:extLst>
      <p:ext uri="{BB962C8B-B14F-4D97-AF65-F5344CB8AC3E}">
        <p14:creationId xmlns:p14="http://schemas.microsoft.com/office/powerpoint/2010/main" val="150753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B4ED0-0F77-861C-2436-A8F0E51724B0}"/>
              </a:ext>
            </a:extLst>
          </p:cNvPr>
          <p:cNvSpPr txBox="1"/>
          <p:nvPr/>
        </p:nvSpPr>
        <p:spPr>
          <a:xfrm>
            <a:off x="914400" y="6025382"/>
            <a:ext cx="10134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a:ea typeface="+mn-ea"/>
                <a:cs typeface="+mn-cs"/>
              </a:rPr>
              <a:t>How does the Bible come to us?</a:t>
            </a:r>
          </a:p>
        </p:txBody>
      </p:sp>
    </p:spTree>
    <p:extLst>
      <p:ext uri="{BB962C8B-B14F-4D97-AF65-F5344CB8AC3E}">
        <p14:creationId xmlns:p14="http://schemas.microsoft.com/office/powerpoint/2010/main" val="2070804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BEF6B1-CEC4-1D1B-BA91-53C26D6F1537}"/>
              </a:ext>
            </a:extLst>
          </p:cNvPr>
          <p:cNvSpPr txBox="1"/>
          <p:nvPr/>
        </p:nvSpPr>
        <p:spPr>
          <a:xfrm>
            <a:off x="2438400" y="2133600"/>
            <a:ext cx="8706434" cy="46474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Explain the processes of transmission, canonization, and translation.</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Calibri"/>
              </a:rPr>
              <a:t>Know key terms about the transmission, canonization, and translation of the Bible.</a:t>
            </a:r>
            <a:endParaRPr kumimoji="0" lang="en-US" sz="36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4601845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1678" y="2286001"/>
            <a:ext cx="6015897" cy="3593591"/>
          </a:xfrm>
        </p:spPr>
        <p:txBody>
          <a:bodyPr>
            <a:normAutofit/>
          </a:bodyPr>
          <a:lstStyle/>
          <a:p>
            <a:pPr marL="0" indent="0">
              <a:buNone/>
            </a:pPr>
            <a:r>
              <a:rPr lang="en-US" sz="2400"/>
              <a:t>I was leading a group of people to do street evangelism for a church plant in Chicago. One of our evangelistic pairs encountered a man eager to talk.  After they explained the gospel, and called for a response, he objected, “Why don’t you include the </a:t>
            </a:r>
            <a:r>
              <a:rPr lang="en-US" sz="2400" i="1"/>
              <a:t>Gospel of Thomas </a:t>
            </a:r>
            <a:r>
              <a:rPr lang="en-US" sz="2400"/>
              <a:t>in your Bible</a:t>
            </a:r>
            <a:r>
              <a:rPr lang="en-US" sz="2400" i="1"/>
              <a:t>?</a:t>
            </a:r>
            <a:r>
              <a:rPr lang="en-US" sz="2400"/>
              <a:t>” How would you respond to him?</a:t>
            </a:r>
          </a:p>
          <a:p>
            <a:pPr marL="0" indent="0">
              <a:buNone/>
            </a:pPr>
            <a:endParaRPr lang="en-US"/>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pic>
        <p:nvPicPr>
          <p:cNvPr id="2" name="Picture 1">
            <a:extLst>
              <a:ext uri="{FF2B5EF4-FFF2-40B4-BE49-F238E27FC236}">
                <a16:creationId xmlns:a16="http://schemas.microsoft.com/office/drawing/2014/main" id="{43666A60-8B66-862F-2FD1-B552AA4635D3}"/>
              </a:ext>
            </a:extLst>
          </p:cNvPr>
          <p:cNvPicPr>
            <a:picLocks noChangeAspect="1"/>
          </p:cNvPicPr>
          <p:nvPr/>
        </p:nvPicPr>
        <p:blipFill>
          <a:blip r:embed="rId3"/>
          <a:stretch>
            <a:fillRect/>
          </a:stretch>
        </p:blipFill>
        <p:spPr>
          <a:xfrm>
            <a:off x="7696200" y="2438400"/>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24620924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FF38227-BB4C-4489-8C9D-DC9989C32C7B}"/>
              </a:ext>
            </a:extLst>
          </p:cNvPr>
          <p:cNvGraphicFramePr/>
          <p:nvPr/>
        </p:nvGraphicFramePr>
        <p:xfrm>
          <a:off x="1912078" y="1905000"/>
          <a:ext cx="79248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33661FB5-C0F2-44AA-8CA7-2572D7544FC2}"/>
              </a:ext>
            </a:extLst>
          </p:cNvPr>
          <p:cNvGraphicFramePr/>
          <p:nvPr>
            <p:extLst>
              <p:ext uri="{D42A27DB-BD31-4B8C-83A1-F6EECF244321}">
                <p14:modId xmlns:p14="http://schemas.microsoft.com/office/powerpoint/2010/main" val="2736906490"/>
              </p:ext>
            </p:extLst>
          </p:nvPr>
        </p:nvGraphicFramePr>
        <p:xfrm>
          <a:off x="2362200" y="2667000"/>
          <a:ext cx="8077200" cy="2971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CC58808F-C415-40CA-A49F-287FF728CD14}"/>
              </a:ext>
            </a:extLst>
          </p:cNvPr>
          <p:cNvSpPr txBox="1"/>
          <p:nvPr/>
        </p:nvSpPr>
        <p:spPr>
          <a:xfrm>
            <a:off x="1905000" y="2177534"/>
            <a:ext cx="1981200" cy="369332"/>
          </a:xfrm>
          <a:prstGeom prst="rect">
            <a:avLst/>
          </a:prstGeom>
          <a:noFill/>
        </p:spPr>
        <p:txBody>
          <a:bodyPr wrap="square" rtlCol="0">
            <a:spAutoFit/>
          </a:bodyPr>
          <a:lstStyle/>
          <a:p>
            <a:r>
              <a:rPr lang="en-US"/>
              <a:t>Infallible </a:t>
            </a:r>
          </a:p>
        </p:txBody>
      </p:sp>
      <p:sp>
        <p:nvSpPr>
          <p:cNvPr id="7" name="TextBox 6">
            <a:extLst>
              <a:ext uri="{FF2B5EF4-FFF2-40B4-BE49-F238E27FC236}">
                <a16:creationId xmlns:a16="http://schemas.microsoft.com/office/drawing/2014/main" id="{8EEEB0B6-5DBC-438B-BDA8-425B1FA6346B}"/>
              </a:ext>
            </a:extLst>
          </p:cNvPr>
          <p:cNvSpPr txBox="1"/>
          <p:nvPr/>
        </p:nvSpPr>
        <p:spPr>
          <a:xfrm>
            <a:off x="4720861" y="2154667"/>
            <a:ext cx="1981200" cy="369332"/>
          </a:xfrm>
          <a:prstGeom prst="rect">
            <a:avLst/>
          </a:prstGeom>
          <a:noFill/>
        </p:spPr>
        <p:txBody>
          <a:bodyPr wrap="square" rtlCol="0">
            <a:spAutoFit/>
          </a:bodyPr>
          <a:lstStyle/>
          <a:p>
            <a:r>
              <a:rPr lang="en-US"/>
              <a:t>Trustworthy</a:t>
            </a:r>
            <a:r>
              <a:rPr lang="en-US">
                <a:solidFill>
                  <a:schemeClr val="bg1">
                    <a:lumMod val="95000"/>
                    <a:lumOff val="5000"/>
                  </a:schemeClr>
                </a:solidFill>
              </a:rPr>
              <a:t> </a:t>
            </a:r>
          </a:p>
        </p:txBody>
      </p:sp>
      <p:sp>
        <p:nvSpPr>
          <p:cNvPr id="8" name="TextBox 7">
            <a:extLst>
              <a:ext uri="{FF2B5EF4-FFF2-40B4-BE49-F238E27FC236}">
                <a16:creationId xmlns:a16="http://schemas.microsoft.com/office/drawing/2014/main" id="{6D4603EA-5118-4B44-A56F-437A1F8B8A18}"/>
              </a:ext>
            </a:extLst>
          </p:cNvPr>
          <p:cNvSpPr txBox="1"/>
          <p:nvPr/>
        </p:nvSpPr>
        <p:spPr>
          <a:xfrm>
            <a:off x="7761783" y="1854368"/>
            <a:ext cx="2909756" cy="646331"/>
          </a:xfrm>
          <a:prstGeom prst="rect">
            <a:avLst/>
          </a:prstGeom>
          <a:noFill/>
        </p:spPr>
        <p:txBody>
          <a:bodyPr wrap="square" rtlCol="0">
            <a:spAutoFit/>
          </a:bodyPr>
          <a:lstStyle/>
          <a:p>
            <a:r>
              <a:rPr lang="en-US"/>
              <a:t>Striving for Faithfulness </a:t>
            </a:r>
          </a:p>
        </p:txBody>
      </p:sp>
      <p:sp>
        <p:nvSpPr>
          <p:cNvPr id="2" name="Title 1">
            <a:extLst>
              <a:ext uri="{FF2B5EF4-FFF2-40B4-BE49-F238E27FC236}">
                <a16:creationId xmlns:a16="http://schemas.microsoft.com/office/drawing/2014/main" id="{A4D5CE7C-94CF-E363-C025-134C0FDEA366}"/>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32315701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343" y="1816873"/>
            <a:ext cx="10058400" cy="5181600"/>
          </a:xfrm>
        </p:spPr>
        <p:txBody>
          <a:bodyPr>
            <a:normAutofit fontScale="77500" lnSpcReduction="20000"/>
          </a:bodyPr>
          <a:lstStyle/>
          <a:p>
            <a:pPr marL="0" indent="0">
              <a:buNone/>
            </a:pPr>
            <a:r>
              <a:rPr lang="en-US" sz="3600" b="1"/>
              <a:t>Canonization </a:t>
            </a:r>
          </a:p>
          <a:p>
            <a:r>
              <a:rPr lang="en-US" sz="3100"/>
              <a:t>Canon: the 66 books of the Bible comprise one authoritative book from one divine author</a:t>
            </a:r>
          </a:p>
          <a:p>
            <a:r>
              <a:rPr lang="en-US" sz="3100"/>
              <a:t>canon = a rule of measure that becomes a standard (e.g., yardstick)</a:t>
            </a:r>
          </a:p>
          <a:p>
            <a:r>
              <a:rPr lang="en-US" sz="3100"/>
              <a:t>Canonicity: the church’s recognition and affirmation of the inspired writings </a:t>
            </a:r>
          </a:p>
          <a:p>
            <a:r>
              <a:rPr lang="en-US" sz="3100"/>
              <a:t>OT: established before the time of Christ  </a:t>
            </a:r>
          </a:p>
          <a:p>
            <a:r>
              <a:rPr lang="en-US" sz="3100"/>
              <a:t>NT: </a:t>
            </a:r>
          </a:p>
          <a:p>
            <a:pPr lvl="1"/>
            <a:r>
              <a:rPr lang="en-US" sz="2900"/>
              <a:t>By the time of 2 Peter 3:16 the writings of Paul were known </a:t>
            </a:r>
          </a:p>
          <a:p>
            <a:pPr lvl="1"/>
            <a:r>
              <a:rPr lang="en-US" sz="2900"/>
              <a:t>Likely recognized early and made explicit by the 4th century</a:t>
            </a:r>
          </a:p>
          <a:p>
            <a:pPr lvl="1"/>
            <a:r>
              <a:rPr lang="en-US" sz="2900"/>
              <a:t>Bishop Athanasius’s festal letter AD 367 lists all 27 NT books</a:t>
            </a:r>
          </a:p>
          <a:p>
            <a:endParaRPr lang="en-US" sz="3100"/>
          </a:p>
        </p:txBody>
      </p:sp>
      <p:sp>
        <p:nvSpPr>
          <p:cNvPr id="7" name="Title 1">
            <a:extLst>
              <a:ext uri="{FF2B5EF4-FFF2-40B4-BE49-F238E27FC236}">
                <a16:creationId xmlns:a16="http://schemas.microsoft.com/office/drawing/2014/main" id="{4963B0DA-8118-4EB8-6016-74B1DD170BE7}"/>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259283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862" y="1713507"/>
            <a:ext cx="11527435" cy="5638800"/>
          </a:xfrm>
        </p:spPr>
        <p:txBody>
          <a:bodyPr>
            <a:normAutofit fontScale="77500" lnSpcReduction="20000"/>
          </a:bodyPr>
          <a:lstStyle/>
          <a:p>
            <a:pPr marL="0" indent="0">
              <a:buNone/>
            </a:pPr>
            <a:r>
              <a:rPr lang="en-US" sz="3600" b="1"/>
              <a:t>Canonization…</a:t>
            </a:r>
            <a:r>
              <a:rPr lang="en-US" sz="3100"/>
              <a:t>Some of the criteria/tests</a:t>
            </a:r>
          </a:p>
          <a:p>
            <a:r>
              <a:rPr lang="en-US" sz="3100"/>
              <a:t>ORTHODOXY: faithful to the apostolic teaching (i.e. the rule of faith)</a:t>
            </a:r>
          </a:p>
          <a:p>
            <a:r>
              <a:rPr lang="en-US" sz="3100"/>
              <a:t>APOSTOLICITY: authored by an apostle or someone from the apostolic circle</a:t>
            </a:r>
          </a:p>
          <a:p>
            <a:r>
              <a:rPr lang="en-US" sz="3100"/>
              <a:t>ANTIQUITY: both old enough to be by an apostle and widely circulated</a:t>
            </a:r>
          </a:p>
          <a:p>
            <a:r>
              <a:rPr lang="en-US" sz="3100"/>
              <a:t>Christologically centered</a:t>
            </a:r>
          </a:p>
          <a:p>
            <a:r>
              <a:rPr lang="en-US" sz="3100"/>
              <a:t>Give internal evidence of its unique character as inspired and authoritative </a:t>
            </a:r>
          </a:p>
          <a:p>
            <a:r>
              <a:rPr lang="en-US" sz="3100"/>
              <a:t>“The church did not establish a canon of its choosing; it is more proper to speak of the church recognizing the books that Christians has always considered to be an authoritative Word from God” (</a:t>
            </a:r>
            <a:r>
              <a:rPr lang="en-US" sz="3100" err="1"/>
              <a:t>Berding</a:t>
            </a:r>
            <a:r>
              <a:rPr lang="en-US" sz="3100"/>
              <a:t>, “NT Canon” in </a:t>
            </a:r>
            <a:r>
              <a:rPr lang="en-US" sz="3100" i="1"/>
              <a:t>What the New Testament Authors Really Cared About</a:t>
            </a:r>
            <a:r>
              <a:rPr lang="en-US" sz="3100"/>
              <a:t>, 318).</a:t>
            </a:r>
          </a:p>
          <a:p>
            <a:endParaRPr lang="en-US" sz="3100"/>
          </a:p>
        </p:txBody>
      </p:sp>
      <p:sp>
        <p:nvSpPr>
          <p:cNvPr id="6" name="Title 1">
            <a:extLst>
              <a:ext uri="{FF2B5EF4-FFF2-40B4-BE49-F238E27FC236}">
                <a16:creationId xmlns:a16="http://schemas.microsoft.com/office/drawing/2014/main" id="{00155FFD-325C-A2BD-4C6C-484707025CB0}"/>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18292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FF38227-BB4C-4489-8C9D-DC9989C32C7B}"/>
              </a:ext>
            </a:extLst>
          </p:cNvPr>
          <p:cNvGraphicFramePr/>
          <p:nvPr/>
        </p:nvGraphicFramePr>
        <p:xfrm>
          <a:off x="1912078" y="1905000"/>
          <a:ext cx="79248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33661FB5-C0F2-44AA-8CA7-2572D7544FC2}"/>
              </a:ext>
            </a:extLst>
          </p:cNvPr>
          <p:cNvGraphicFramePr/>
          <p:nvPr/>
        </p:nvGraphicFramePr>
        <p:xfrm>
          <a:off x="2362200" y="2667000"/>
          <a:ext cx="8077200" cy="2971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CC58808F-C415-40CA-A49F-287FF728CD14}"/>
              </a:ext>
            </a:extLst>
          </p:cNvPr>
          <p:cNvSpPr txBox="1"/>
          <p:nvPr/>
        </p:nvSpPr>
        <p:spPr>
          <a:xfrm>
            <a:off x="1905000" y="2177534"/>
            <a:ext cx="1981200" cy="369332"/>
          </a:xfrm>
          <a:prstGeom prst="rect">
            <a:avLst/>
          </a:prstGeom>
          <a:noFill/>
        </p:spPr>
        <p:txBody>
          <a:bodyPr wrap="square" rtlCol="0">
            <a:spAutoFit/>
          </a:bodyPr>
          <a:lstStyle/>
          <a:p>
            <a:r>
              <a:rPr lang="en-US"/>
              <a:t>Infallible </a:t>
            </a:r>
          </a:p>
        </p:txBody>
      </p:sp>
      <p:sp>
        <p:nvSpPr>
          <p:cNvPr id="7" name="TextBox 6">
            <a:extLst>
              <a:ext uri="{FF2B5EF4-FFF2-40B4-BE49-F238E27FC236}">
                <a16:creationId xmlns:a16="http://schemas.microsoft.com/office/drawing/2014/main" id="{8EEEB0B6-5DBC-438B-BDA8-425B1FA6346B}"/>
              </a:ext>
            </a:extLst>
          </p:cNvPr>
          <p:cNvSpPr txBox="1"/>
          <p:nvPr/>
        </p:nvSpPr>
        <p:spPr>
          <a:xfrm>
            <a:off x="4720861" y="2154667"/>
            <a:ext cx="1981200" cy="369332"/>
          </a:xfrm>
          <a:prstGeom prst="rect">
            <a:avLst/>
          </a:prstGeom>
          <a:noFill/>
        </p:spPr>
        <p:txBody>
          <a:bodyPr wrap="square" rtlCol="0">
            <a:spAutoFit/>
          </a:bodyPr>
          <a:lstStyle/>
          <a:p>
            <a:r>
              <a:rPr lang="en-US"/>
              <a:t>Trustworthy</a:t>
            </a:r>
            <a:r>
              <a:rPr lang="en-US">
                <a:solidFill>
                  <a:schemeClr val="bg1">
                    <a:lumMod val="95000"/>
                    <a:lumOff val="5000"/>
                  </a:schemeClr>
                </a:solidFill>
              </a:rPr>
              <a:t> </a:t>
            </a:r>
          </a:p>
        </p:txBody>
      </p:sp>
      <p:sp>
        <p:nvSpPr>
          <p:cNvPr id="8" name="TextBox 7">
            <a:extLst>
              <a:ext uri="{FF2B5EF4-FFF2-40B4-BE49-F238E27FC236}">
                <a16:creationId xmlns:a16="http://schemas.microsoft.com/office/drawing/2014/main" id="{6D4603EA-5118-4B44-A56F-437A1F8B8A18}"/>
              </a:ext>
            </a:extLst>
          </p:cNvPr>
          <p:cNvSpPr txBox="1"/>
          <p:nvPr/>
        </p:nvSpPr>
        <p:spPr>
          <a:xfrm>
            <a:off x="7761783" y="1854368"/>
            <a:ext cx="2909756" cy="646331"/>
          </a:xfrm>
          <a:prstGeom prst="rect">
            <a:avLst/>
          </a:prstGeom>
          <a:noFill/>
        </p:spPr>
        <p:txBody>
          <a:bodyPr wrap="square" rtlCol="0">
            <a:spAutoFit/>
          </a:bodyPr>
          <a:lstStyle/>
          <a:p>
            <a:r>
              <a:rPr lang="en-US"/>
              <a:t>Striving for Faithfulness </a:t>
            </a:r>
          </a:p>
        </p:txBody>
      </p:sp>
      <p:sp>
        <p:nvSpPr>
          <p:cNvPr id="2" name="Title 1">
            <a:extLst>
              <a:ext uri="{FF2B5EF4-FFF2-40B4-BE49-F238E27FC236}">
                <a16:creationId xmlns:a16="http://schemas.microsoft.com/office/drawing/2014/main" id="{B5FA181C-7685-7983-1622-63ACD914F6CA}"/>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22094404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842838" y="1844703"/>
            <a:ext cx="10472862" cy="5153771"/>
          </a:xfrm>
        </p:spPr>
        <p:txBody>
          <a:bodyPr>
            <a:normAutofit fontScale="85000" lnSpcReduction="20000"/>
          </a:bodyPr>
          <a:lstStyle/>
          <a:p>
            <a:pPr marL="0" indent="0">
              <a:buNone/>
            </a:pPr>
            <a:r>
              <a:rPr lang="en-US" sz="2800"/>
              <a:t>HOW THE BIBLE COMES TO US:</a:t>
            </a:r>
          </a:p>
          <a:p>
            <a:pPr lvl="1"/>
            <a:r>
              <a:rPr lang="en-US" sz="2800"/>
              <a:t> Transmission: the process by which a text is passed down through copying and recopying over the years</a:t>
            </a:r>
          </a:p>
          <a:p>
            <a:pPr lvl="1"/>
            <a:r>
              <a:rPr lang="en-US" sz="2800"/>
              <a:t> Variant: any difference in wording, spelling, or content among manuscripts</a:t>
            </a:r>
          </a:p>
          <a:p>
            <a:pPr lvl="1"/>
            <a:r>
              <a:rPr lang="en-US" sz="2800"/>
              <a:t> Text Criticism: “a discipline that tries to restore the original text of a lost document by resolving textual variants among the extant witnesses.” (Meade and </a:t>
            </a:r>
            <a:r>
              <a:rPr lang="en-US" sz="2800" err="1"/>
              <a:t>Gurry</a:t>
            </a:r>
            <a:r>
              <a:rPr lang="en-US" sz="2800"/>
              <a:t>, </a:t>
            </a:r>
            <a:r>
              <a:rPr lang="en-US" sz="2800" i="1"/>
              <a:t>Scribes and Scripture</a:t>
            </a:r>
            <a:r>
              <a:rPr lang="en-US" sz="2800"/>
              <a:t>, 252) It is both a science (with objective data) and an art (involving interpretation).</a:t>
            </a:r>
          </a:p>
          <a:p>
            <a:pPr lvl="3"/>
            <a:r>
              <a:rPr lang="en-US" sz="2400"/>
              <a:t> Internal evidence: data from the author's argument, context, and writing style </a:t>
            </a:r>
          </a:p>
          <a:p>
            <a:pPr lvl="3"/>
            <a:r>
              <a:rPr lang="en-US" sz="2400"/>
              <a:t> External evidence: data from comparing and evaluating multiple manuscripts</a:t>
            </a:r>
          </a:p>
          <a:p>
            <a:pPr lvl="1"/>
            <a:endParaRPr lang="en-US" sz="2800"/>
          </a:p>
        </p:txBody>
      </p:sp>
      <p:sp>
        <p:nvSpPr>
          <p:cNvPr id="6" name="Title 1">
            <a:extLst>
              <a:ext uri="{FF2B5EF4-FFF2-40B4-BE49-F238E27FC236}">
                <a16:creationId xmlns:a16="http://schemas.microsoft.com/office/drawing/2014/main" id="{3EF0043D-896C-C9D5-1BC2-3A4B2657C38B}"/>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192037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0" y="1676400"/>
            <a:ext cx="6629400" cy="838201"/>
          </a:xfrm>
        </p:spPr>
        <p:txBody>
          <a:bodyPr>
            <a:normAutofit fontScale="92500"/>
          </a:bodyPr>
          <a:lstStyle/>
          <a:p>
            <a:pPr marL="0" indent="0">
              <a:buNone/>
            </a:pPr>
            <a:r>
              <a:rPr lang="en-US" sz="2800"/>
              <a:t>Errors can happen…even accidentally</a:t>
            </a:r>
          </a:p>
        </p:txBody>
      </p:sp>
      <p:pic>
        <p:nvPicPr>
          <p:cNvPr id="2" name="Picture 2">
            <a:extLst>
              <a:ext uri="{FF2B5EF4-FFF2-40B4-BE49-F238E27FC236}">
                <a16:creationId xmlns:a16="http://schemas.microsoft.com/office/drawing/2014/main" id="{48E6C8E9-35B4-6CD6-70AD-5558925F8C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33" b="5762"/>
          <a:stretch/>
        </p:blipFill>
        <p:spPr bwMode="auto">
          <a:xfrm>
            <a:off x="2151888" y="2425564"/>
            <a:ext cx="8955024" cy="4432436"/>
          </a:xfrm>
          <a:prstGeom prst="rect">
            <a:avLst/>
          </a:prstGeom>
          <a:noFill/>
          <a:ln w="82550" cmpd="sng">
            <a:noFill/>
            <a:miter lim="800000"/>
          </a:ln>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97088151-D160-8E3E-9129-04AFEFFF351D}"/>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375798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0" y="1676400"/>
            <a:ext cx="6629400" cy="838201"/>
          </a:xfrm>
        </p:spPr>
        <p:txBody>
          <a:bodyPr>
            <a:normAutofit fontScale="92500"/>
          </a:bodyPr>
          <a:lstStyle/>
          <a:p>
            <a:pPr marL="0" indent="0">
              <a:buNone/>
            </a:pPr>
            <a:r>
              <a:rPr lang="en-US" sz="2800"/>
              <a:t>Errors can happen…even accidentally</a:t>
            </a:r>
          </a:p>
        </p:txBody>
      </p:sp>
      <p:sp>
        <p:nvSpPr>
          <p:cNvPr id="7" name="Title 1">
            <a:extLst>
              <a:ext uri="{FF2B5EF4-FFF2-40B4-BE49-F238E27FC236}">
                <a16:creationId xmlns:a16="http://schemas.microsoft.com/office/drawing/2014/main" id="{97088151-D160-8E3E-9129-04AFEFFF351D}"/>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pic>
        <p:nvPicPr>
          <p:cNvPr id="4" name="Picture 2">
            <a:extLst>
              <a:ext uri="{FF2B5EF4-FFF2-40B4-BE49-F238E27FC236}">
                <a16:creationId xmlns:a16="http://schemas.microsoft.com/office/drawing/2014/main" id="{B84DFF26-30D9-0C45-10C4-93794012AF9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48704" y="2935866"/>
            <a:ext cx="3294592" cy="392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907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996EE-77DD-4614-8B44-BECD42E970CF}"/>
              </a:ext>
            </a:extLst>
          </p:cNvPr>
          <p:cNvSpPr>
            <a:spLocks noGrp="1"/>
          </p:cNvSpPr>
          <p:nvPr>
            <p:ph type="title"/>
          </p:nvPr>
        </p:nvSpPr>
        <p:spPr>
          <a:xfrm>
            <a:off x="228601" y="304801"/>
            <a:ext cx="10617474" cy="1295400"/>
          </a:xfrm>
        </p:spPr>
        <p:txBody>
          <a:bodyPr>
            <a:noAutofit/>
          </a:bodyPr>
          <a:lstStyle/>
          <a:p>
            <a:r>
              <a:rPr lang="en-US" sz="4000" b="1"/>
              <a:t>CHARACTER OF THE BIBLE: an initial definition </a:t>
            </a:r>
            <a:endParaRPr lang="en-US" sz="2000" b="1">
              <a:highlight>
                <a:srgbClr val="FFFF00"/>
              </a:highlight>
            </a:endParaRPr>
          </a:p>
        </p:txBody>
      </p:sp>
      <p:sp>
        <p:nvSpPr>
          <p:cNvPr id="3" name="Content Placeholder 2">
            <a:extLst>
              <a:ext uri="{FF2B5EF4-FFF2-40B4-BE49-F238E27FC236}">
                <a16:creationId xmlns:a16="http://schemas.microsoft.com/office/drawing/2014/main" id="{10DE0CA9-6180-4E84-A5AF-5FAF52361F43}"/>
              </a:ext>
            </a:extLst>
          </p:cNvPr>
          <p:cNvSpPr>
            <a:spLocks noGrp="1"/>
          </p:cNvSpPr>
          <p:nvPr>
            <p:ph idx="1"/>
          </p:nvPr>
        </p:nvSpPr>
        <p:spPr>
          <a:xfrm>
            <a:off x="304800" y="1981200"/>
            <a:ext cx="9500149" cy="2459839"/>
          </a:xfrm>
        </p:spPr>
        <p:txBody>
          <a:bodyPr/>
          <a:lstStyle/>
          <a:p>
            <a:r>
              <a:rPr lang="en-US" b="1"/>
              <a:t>How would you define the Bible? </a:t>
            </a:r>
          </a:p>
          <a:p>
            <a:r>
              <a:rPr lang="en-US" b="1"/>
              <a:t>Let’s say that you’re at a coffee shop, someone comes and asks you what are you reading. When you respond “The Bible,” he asks “What is the Bible?” How would you respond?</a:t>
            </a:r>
          </a:p>
          <a:p>
            <a:pPr marL="0" indent="0">
              <a:buNone/>
            </a:pPr>
            <a:endParaRPr lang="en-US"/>
          </a:p>
          <a:p>
            <a:endParaRPr lang="en-US"/>
          </a:p>
        </p:txBody>
      </p:sp>
      <p:pic>
        <p:nvPicPr>
          <p:cNvPr id="5" name="Picture 4">
            <a:extLst>
              <a:ext uri="{FF2B5EF4-FFF2-40B4-BE49-F238E27FC236}">
                <a16:creationId xmlns:a16="http://schemas.microsoft.com/office/drawing/2014/main" id="{F8E5554F-7651-4EDF-97A5-E85DB15C90FF}"/>
              </a:ext>
            </a:extLst>
          </p:cNvPr>
          <p:cNvPicPr>
            <a:picLocks noChangeAspect="1"/>
          </p:cNvPicPr>
          <p:nvPr/>
        </p:nvPicPr>
        <p:blipFill>
          <a:blip r:embed="rId3"/>
          <a:stretch>
            <a:fillRect/>
          </a:stretch>
        </p:blipFill>
        <p:spPr>
          <a:xfrm>
            <a:off x="4495800" y="3941645"/>
            <a:ext cx="3505200" cy="2929055"/>
          </a:xfrm>
          <a:prstGeom prst="ellipse">
            <a:avLst/>
          </a:prstGeom>
          <a:ln>
            <a:noFill/>
          </a:ln>
          <a:effectLst>
            <a:outerShdw blurRad="50800" dist="50800" dir="5400000" algn="ctr" rotWithShape="0">
              <a:srgbClr val="000000"/>
            </a:outerShdw>
            <a:softEdge rad="292100"/>
          </a:effectLst>
        </p:spPr>
      </p:pic>
    </p:spTree>
    <p:extLst>
      <p:ext uri="{BB962C8B-B14F-4D97-AF65-F5344CB8AC3E}">
        <p14:creationId xmlns:p14="http://schemas.microsoft.com/office/powerpoint/2010/main" val="34109291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5221DEA5-FCF6-8CB1-638F-A2984331C8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566" y="185348"/>
            <a:ext cx="11068868" cy="6672652"/>
          </a:xfrm>
          <a:prstGeom prst="rect">
            <a:avLst/>
          </a:prstGeom>
        </p:spPr>
      </p:pic>
    </p:spTree>
    <p:extLst>
      <p:ext uri="{BB962C8B-B14F-4D97-AF65-F5344CB8AC3E}">
        <p14:creationId xmlns:p14="http://schemas.microsoft.com/office/powerpoint/2010/main" val="22136619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E1A2C7F-0555-5694-8920-04B25A9BF7CF}"/>
              </a:ext>
            </a:extLst>
          </p:cNvPr>
          <p:cNvSpPr>
            <a:spLocks noGrp="1"/>
          </p:cNvSpPr>
          <p:nvPr>
            <p:ph idx="1"/>
          </p:nvPr>
        </p:nvSpPr>
        <p:spPr>
          <a:xfrm>
            <a:off x="3048000" y="1712843"/>
            <a:ext cx="5008659" cy="1134398"/>
          </a:xfrm>
        </p:spPr>
        <p:txBody>
          <a:bodyPr>
            <a:normAutofit/>
          </a:bodyPr>
          <a:lstStyle/>
          <a:p>
            <a:pPr marL="0" indent="0">
              <a:buNone/>
            </a:pPr>
            <a:r>
              <a:rPr lang="en-US" sz="3600"/>
              <a:t>Types of variants</a:t>
            </a:r>
          </a:p>
        </p:txBody>
      </p:sp>
      <p:pic>
        <p:nvPicPr>
          <p:cNvPr id="7" name="Picture 6">
            <a:extLst>
              <a:ext uri="{FF2B5EF4-FFF2-40B4-BE49-F238E27FC236}">
                <a16:creationId xmlns:a16="http://schemas.microsoft.com/office/drawing/2014/main" id="{C7569B1D-1DF0-2346-2977-D43744481B11}"/>
              </a:ext>
            </a:extLst>
          </p:cNvPr>
          <p:cNvPicPr>
            <a:picLocks noChangeAspect="1"/>
          </p:cNvPicPr>
          <p:nvPr/>
        </p:nvPicPr>
        <p:blipFill>
          <a:blip r:embed="rId3"/>
          <a:stretch>
            <a:fillRect/>
          </a:stretch>
        </p:blipFill>
        <p:spPr>
          <a:xfrm>
            <a:off x="3048000" y="2743200"/>
            <a:ext cx="4721649" cy="3839490"/>
          </a:xfrm>
          <a:prstGeom prst="rect">
            <a:avLst/>
          </a:prstGeom>
        </p:spPr>
      </p:pic>
      <p:sp>
        <p:nvSpPr>
          <p:cNvPr id="6" name="Title 1">
            <a:extLst>
              <a:ext uri="{FF2B5EF4-FFF2-40B4-BE49-F238E27FC236}">
                <a16:creationId xmlns:a16="http://schemas.microsoft.com/office/drawing/2014/main" id="{EC94E5F5-A37C-2BF3-09EC-4D07254AA7C7}"/>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7845480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739471" y="1311965"/>
            <a:ext cx="10576229" cy="5686509"/>
          </a:xfrm>
        </p:spPr>
        <p:txBody>
          <a:bodyPr>
            <a:normAutofit/>
          </a:bodyPr>
          <a:lstStyle/>
          <a:p>
            <a:pPr marL="0" indent="0">
              <a:buNone/>
            </a:pPr>
            <a:r>
              <a:rPr lang="en-US" sz="2800"/>
              <a:t>TEXT CRITICISM: examples of intentional variants</a:t>
            </a:r>
          </a:p>
          <a:p>
            <a:r>
              <a:rPr lang="en-US" sz="2800"/>
              <a:t> </a:t>
            </a:r>
            <a:r>
              <a:rPr lang="en-US" sz="2200"/>
              <a:t>Grammatical “improvements”: Mark 6:29…</a:t>
            </a:r>
            <a:r>
              <a:rPr lang="el-GR" sz="2200"/>
              <a:t>ἦλθον</a:t>
            </a:r>
            <a:r>
              <a:rPr lang="en-US" sz="2200"/>
              <a:t> is substituted in place of </a:t>
            </a:r>
            <a:r>
              <a:rPr lang="el-GR" sz="2200"/>
              <a:t>ἦλθαν</a:t>
            </a:r>
            <a:endParaRPr lang="en-US" sz="2200"/>
          </a:p>
          <a:p>
            <a:r>
              <a:rPr lang="en-US" sz="2200"/>
              <a:t>Liturgical changes: Matt 6:13…</a:t>
            </a:r>
            <a:r>
              <a:rPr lang="el-GR" sz="2200"/>
              <a:t>ὅτι σοῦ ἐστιν ἡ βασιλεία καὶ ἡ δύναμις καὶ ἡ δόξα εἰς τοὺς αἰῶνας. ἀμήν</a:t>
            </a:r>
            <a:endParaRPr lang="en-US" sz="2200"/>
          </a:p>
          <a:p>
            <a:r>
              <a:rPr lang="en-US" sz="2200"/>
              <a:t>Harmonization of parallels (</a:t>
            </a:r>
            <a:r>
              <a:rPr lang="en-US" sz="2200" err="1"/>
              <a:t>n.b.</a:t>
            </a:r>
            <a:r>
              <a:rPr lang="en-US" sz="2200"/>
              <a:t> could be unintentional): Matt 19:17 // Mark 10:18</a:t>
            </a:r>
          </a:p>
          <a:p>
            <a:r>
              <a:rPr lang="en-US" sz="2200"/>
              <a:t>Elimination of seeming discrepancies / contradictions: Mark 1:2…</a:t>
            </a:r>
            <a:r>
              <a:rPr lang="el-GR" sz="2200"/>
              <a:t> ἐν τῷ Ἠσαΐᾳ τῷ προφήτῃ</a:t>
            </a:r>
            <a:r>
              <a:rPr lang="en-US" sz="2200"/>
              <a:t> for a citation from Malachi 1</a:t>
            </a:r>
          </a:p>
          <a:p>
            <a:r>
              <a:rPr lang="en-US" sz="2200"/>
              <a:t>Doctrinal changes (</a:t>
            </a:r>
            <a:r>
              <a:rPr lang="en-US" sz="2200" err="1"/>
              <a:t>n.b.</a:t>
            </a:r>
            <a:r>
              <a:rPr lang="en-US" sz="2200"/>
              <a:t> often strengthening): 1 John 5:7-8 </a:t>
            </a:r>
          </a:p>
        </p:txBody>
      </p:sp>
      <p:sp>
        <p:nvSpPr>
          <p:cNvPr id="6" name="Title 1">
            <a:extLst>
              <a:ext uri="{FF2B5EF4-FFF2-40B4-BE49-F238E27FC236}">
                <a16:creationId xmlns:a16="http://schemas.microsoft.com/office/drawing/2014/main" id="{3EF0043D-896C-C9D5-1BC2-3A4B2657C38B}"/>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9876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636105" y="1844703"/>
            <a:ext cx="10679596" cy="5153771"/>
          </a:xfrm>
        </p:spPr>
        <p:txBody>
          <a:bodyPr>
            <a:normAutofit fontScale="92500" lnSpcReduction="10000"/>
          </a:bodyPr>
          <a:lstStyle/>
          <a:p>
            <a:pPr marL="0" indent="0">
              <a:buNone/>
            </a:pPr>
            <a:r>
              <a:rPr lang="en-US" sz="2800"/>
              <a:t>TEXT CRITICISM: examples of unintentional variants</a:t>
            </a:r>
          </a:p>
          <a:p>
            <a:r>
              <a:rPr lang="en-US" sz="2800"/>
              <a:t> </a:t>
            </a:r>
            <a:r>
              <a:rPr lang="en-US" sz="2200"/>
              <a:t>Incorrect Division of Words (fusion): Mark 10:40…</a:t>
            </a:r>
            <a:r>
              <a:rPr lang="el-GR" sz="2200"/>
              <a:t>ἀλλʼ οἷς</a:t>
            </a:r>
            <a:endParaRPr lang="en-US" sz="2200"/>
          </a:p>
          <a:p>
            <a:r>
              <a:rPr lang="en-US" sz="2200"/>
              <a:t>Incorrect Division of Words (fission): Rom 7:14…</a:t>
            </a:r>
            <a:r>
              <a:rPr lang="el-GR" sz="2200"/>
              <a:t>οἴδαμεν</a:t>
            </a:r>
            <a:endParaRPr lang="en-US" sz="2200"/>
          </a:p>
          <a:p>
            <a:r>
              <a:rPr lang="en-US" sz="2200"/>
              <a:t>Skipping Due to Similar Beginnings or Endings (</a:t>
            </a:r>
            <a:r>
              <a:rPr lang="en-US" sz="2200" err="1"/>
              <a:t>homoioarkton</a:t>
            </a:r>
            <a:r>
              <a:rPr lang="en-US" sz="2200"/>
              <a:t> or homoioteleuton): 1 Jn 2:23 and the omission of the first “</a:t>
            </a:r>
            <a:r>
              <a:rPr lang="el-GR" sz="2200"/>
              <a:t>τὸν πατέρα ἔχει</a:t>
            </a:r>
            <a:r>
              <a:rPr lang="en-US" sz="2200"/>
              <a:t>” in several manuscripts </a:t>
            </a:r>
          </a:p>
          <a:p>
            <a:r>
              <a:rPr lang="en-US" sz="2200"/>
              <a:t>Single Writing of a Double Letter (haplography): John 1:13…</a:t>
            </a:r>
            <a:r>
              <a:rPr lang="el-GR" sz="2200"/>
              <a:t>ἐγεννήθησαν</a:t>
            </a:r>
            <a:endParaRPr lang="en-US" sz="2200"/>
          </a:p>
          <a:p>
            <a:r>
              <a:rPr lang="en-US" sz="2200"/>
              <a:t>Double Writing of a Single Letter or Word (dittography): Mark 12:27…</a:t>
            </a:r>
            <a:r>
              <a:rPr lang="el-GR" sz="2200"/>
              <a:t>θεὸς</a:t>
            </a:r>
            <a:endParaRPr lang="en-US" sz="2200"/>
          </a:p>
          <a:p>
            <a:r>
              <a:rPr lang="en-US" sz="2200"/>
              <a:t>Change of Place (metathesis): Mark 14:65…</a:t>
            </a:r>
            <a:r>
              <a:rPr lang="el-GR" sz="2200"/>
              <a:t> ἔλαβον</a:t>
            </a:r>
            <a:r>
              <a:rPr lang="en-US" sz="2200"/>
              <a:t> becomes </a:t>
            </a:r>
            <a:r>
              <a:rPr lang="el-GR" sz="2200"/>
              <a:t>ἔβαλον</a:t>
            </a:r>
            <a:r>
              <a:rPr lang="en-US" sz="2200"/>
              <a:t> (struck); John 1:42…</a:t>
            </a:r>
            <a:r>
              <a:rPr lang="el-GR" sz="2200"/>
              <a:t>Ἰωάννου</a:t>
            </a:r>
            <a:r>
              <a:rPr lang="en-US" sz="2200"/>
              <a:t> and </a:t>
            </a:r>
            <a:r>
              <a:rPr lang="el-GR" sz="2200"/>
              <a:t>Ἰωανᾶ</a:t>
            </a:r>
            <a:endParaRPr lang="en-US" sz="2200"/>
          </a:p>
          <a:p>
            <a:r>
              <a:rPr lang="en-US" sz="2200"/>
              <a:t>Confusion of Vowels Sounds (itacism): e.g., Rom 5:1…</a:t>
            </a:r>
            <a:r>
              <a:rPr lang="el-GR" sz="2200"/>
              <a:t>ἔχομεν</a:t>
            </a:r>
            <a:endParaRPr lang="en-US" sz="2200"/>
          </a:p>
          <a:p>
            <a:r>
              <a:rPr lang="en-US" sz="2200"/>
              <a:t>Substitution of similar sounding words (homophony): e.g., Rom 5:1…</a:t>
            </a:r>
            <a:r>
              <a:rPr lang="el-GR" sz="2200"/>
              <a:t>ἔχομεν</a:t>
            </a:r>
            <a:endParaRPr lang="en-US" sz="2200"/>
          </a:p>
          <a:p>
            <a:r>
              <a:rPr lang="en-US" sz="2200"/>
              <a:t>Omissions: Eph 1:1…</a:t>
            </a:r>
            <a:r>
              <a:rPr lang="el-GR" sz="2200"/>
              <a:t>ἐν Ἐφέσῳ</a:t>
            </a:r>
            <a:endParaRPr lang="en-US" sz="2200"/>
          </a:p>
          <a:p>
            <a:endParaRPr lang="en-US" sz="2200"/>
          </a:p>
        </p:txBody>
      </p:sp>
      <p:sp>
        <p:nvSpPr>
          <p:cNvPr id="6" name="Title 1">
            <a:extLst>
              <a:ext uri="{FF2B5EF4-FFF2-40B4-BE49-F238E27FC236}">
                <a16:creationId xmlns:a16="http://schemas.microsoft.com/office/drawing/2014/main" id="{3EF0043D-896C-C9D5-1BC2-3A4B2657C38B}"/>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229318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216E6E80-AC3F-DEAA-5D11-DD6E58BB77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10364"/>
            <a:ext cx="8575554" cy="3237271"/>
          </a:xfrm>
          <a:prstGeom prst="rect">
            <a:avLst/>
          </a:prstGeom>
        </p:spPr>
      </p:pic>
      <p:pic>
        <p:nvPicPr>
          <p:cNvPr id="6" name="Picture 12" descr="Text&#10;&#10;Description automatically generated">
            <a:extLst>
              <a:ext uri="{FF2B5EF4-FFF2-40B4-BE49-F238E27FC236}">
                <a16:creationId xmlns:a16="http://schemas.microsoft.com/office/drawing/2014/main" id="{B30AF293-8CB6-B65B-507E-FEE8C7BE116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36101" y="374019"/>
            <a:ext cx="3930731" cy="5888737"/>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3909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FF38227-BB4C-4489-8C9D-DC9989C32C7B}"/>
              </a:ext>
            </a:extLst>
          </p:cNvPr>
          <p:cNvGraphicFramePr/>
          <p:nvPr/>
        </p:nvGraphicFramePr>
        <p:xfrm>
          <a:off x="1912078" y="1905000"/>
          <a:ext cx="79248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33661FB5-C0F2-44AA-8CA7-2572D7544FC2}"/>
              </a:ext>
            </a:extLst>
          </p:cNvPr>
          <p:cNvGraphicFramePr/>
          <p:nvPr/>
        </p:nvGraphicFramePr>
        <p:xfrm>
          <a:off x="2362200" y="2667000"/>
          <a:ext cx="8077200" cy="2971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CC58808F-C415-40CA-A49F-287FF728CD14}"/>
              </a:ext>
            </a:extLst>
          </p:cNvPr>
          <p:cNvSpPr txBox="1"/>
          <p:nvPr/>
        </p:nvSpPr>
        <p:spPr>
          <a:xfrm>
            <a:off x="1905000" y="2177534"/>
            <a:ext cx="1981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Infallible </a:t>
            </a:r>
          </a:p>
        </p:txBody>
      </p:sp>
      <p:sp>
        <p:nvSpPr>
          <p:cNvPr id="7" name="TextBox 6">
            <a:extLst>
              <a:ext uri="{FF2B5EF4-FFF2-40B4-BE49-F238E27FC236}">
                <a16:creationId xmlns:a16="http://schemas.microsoft.com/office/drawing/2014/main" id="{8EEEB0B6-5DBC-438B-BDA8-425B1FA6346B}"/>
              </a:ext>
            </a:extLst>
          </p:cNvPr>
          <p:cNvSpPr txBox="1"/>
          <p:nvPr/>
        </p:nvSpPr>
        <p:spPr>
          <a:xfrm>
            <a:off x="4720861" y="2154667"/>
            <a:ext cx="1981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Trustworthy</a:t>
            </a:r>
            <a:r>
              <a:rPr kumimoji="0" lang="en-US" sz="1800" b="0" i="0" u="none" strike="noStrike" kern="1200" cap="none" spc="0" normalizeH="0" baseline="0" noProof="0">
                <a:ln>
                  <a:noFill/>
                </a:ln>
                <a:solidFill>
                  <a:prstClr val="black">
                    <a:lumMod val="95000"/>
                    <a:lumOff val="5000"/>
                  </a:prstClr>
                </a:solidFill>
                <a:effectLst/>
                <a:uLnTx/>
                <a:uFillTx/>
                <a:latin typeface="Verdana"/>
                <a:ea typeface="+mn-ea"/>
                <a:cs typeface="+mn-cs"/>
              </a:rPr>
              <a:t> </a:t>
            </a:r>
          </a:p>
        </p:txBody>
      </p:sp>
      <p:sp>
        <p:nvSpPr>
          <p:cNvPr id="8" name="TextBox 7">
            <a:extLst>
              <a:ext uri="{FF2B5EF4-FFF2-40B4-BE49-F238E27FC236}">
                <a16:creationId xmlns:a16="http://schemas.microsoft.com/office/drawing/2014/main" id="{6D4603EA-5118-4B44-A56F-437A1F8B8A18}"/>
              </a:ext>
            </a:extLst>
          </p:cNvPr>
          <p:cNvSpPr txBox="1"/>
          <p:nvPr/>
        </p:nvSpPr>
        <p:spPr>
          <a:xfrm>
            <a:off x="7761783" y="1854368"/>
            <a:ext cx="290975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Verdana"/>
                <a:ea typeface="+mn-ea"/>
                <a:cs typeface="+mn-cs"/>
              </a:rPr>
              <a:t>Striving for Faithfulness </a:t>
            </a:r>
          </a:p>
        </p:txBody>
      </p:sp>
      <p:sp>
        <p:nvSpPr>
          <p:cNvPr id="2" name="Title 1">
            <a:extLst>
              <a:ext uri="{FF2B5EF4-FFF2-40B4-BE49-F238E27FC236}">
                <a16:creationId xmlns:a16="http://schemas.microsoft.com/office/drawing/2014/main" id="{B5FA181C-7685-7983-1622-63ACD914F6CA}"/>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1645957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443A71-7C55-43A1-8288-54226DA23C95}"/>
              </a:ext>
            </a:extLst>
          </p:cNvPr>
          <p:cNvSpPr>
            <a:spLocks noGrp="1"/>
          </p:cNvSpPr>
          <p:nvPr>
            <p:ph idx="1"/>
          </p:nvPr>
        </p:nvSpPr>
        <p:spPr>
          <a:xfrm>
            <a:off x="739471" y="1311965"/>
            <a:ext cx="10576229" cy="5686509"/>
          </a:xfrm>
        </p:spPr>
        <p:txBody>
          <a:bodyPr>
            <a:normAutofit/>
          </a:bodyPr>
          <a:lstStyle/>
          <a:p>
            <a:pPr marL="0" indent="0">
              <a:buNone/>
            </a:pPr>
            <a:r>
              <a:rPr lang="en-US" sz="2800"/>
              <a:t>TRANSLATION: some important ideas</a:t>
            </a:r>
            <a:endParaRPr lang="en-US" sz="2200"/>
          </a:p>
          <a:p>
            <a:r>
              <a:rPr lang="en-US" sz="2200"/>
              <a:t>Translation necessitates interpretation.</a:t>
            </a:r>
          </a:p>
          <a:p>
            <a:r>
              <a:rPr lang="en-US" sz="2200"/>
              <a:t>Translation is an ongoing process (in part because receptor languages change).</a:t>
            </a:r>
          </a:p>
          <a:p>
            <a:r>
              <a:rPr lang="en-US" sz="2200"/>
              <a:t>Readability: the degree to which a work is expressed in common language, often measured by reading level</a:t>
            </a:r>
          </a:p>
          <a:p>
            <a:r>
              <a:rPr lang="en-US" sz="2200"/>
              <a:t>Translation Committee: group of people (sometimes more or less diverse and skilled) charged with producing a translation.</a:t>
            </a:r>
          </a:p>
          <a:p>
            <a:r>
              <a:rPr lang="en-US" sz="2200"/>
              <a:t>Translation Theory: The stated approach and objectives of the translator(s) in producing a document.</a:t>
            </a:r>
          </a:p>
          <a:p>
            <a:pPr lvl="1"/>
            <a:r>
              <a:rPr lang="en-US" sz="2000"/>
              <a:t>Formal Equivalence:</a:t>
            </a:r>
          </a:p>
          <a:p>
            <a:pPr lvl="1"/>
            <a:r>
              <a:rPr lang="en-US" sz="2000"/>
              <a:t>Functional / Dynamic Equivalence:</a:t>
            </a:r>
          </a:p>
        </p:txBody>
      </p:sp>
      <p:sp>
        <p:nvSpPr>
          <p:cNvPr id="6" name="Title 1">
            <a:extLst>
              <a:ext uri="{FF2B5EF4-FFF2-40B4-BE49-F238E27FC236}">
                <a16:creationId xmlns:a16="http://schemas.microsoft.com/office/drawing/2014/main" id="{3EF0043D-896C-C9D5-1BC2-3A4B2657C38B}"/>
              </a:ext>
            </a:extLst>
          </p:cNvPr>
          <p:cNvSpPr>
            <a:spLocks noGrp="1"/>
          </p:cNvSpPr>
          <p:nvPr>
            <p:ph type="title"/>
          </p:nvPr>
        </p:nvSpPr>
        <p:spPr>
          <a:xfrm>
            <a:off x="152400" y="76200"/>
            <a:ext cx="11440602" cy="1295400"/>
          </a:xfrm>
        </p:spPr>
        <p:txBody>
          <a:bodyPr>
            <a:noAutofit/>
          </a:bodyPr>
          <a:lstStyle/>
          <a:p>
            <a:r>
              <a:rPr lang="en-US" sz="4000" b="1"/>
              <a:t>BIBLE AND THE GOSPEL: </a:t>
            </a:r>
            <a:br>
              <a:rPr lang="en-US" sz="4000" b="1"/>
            </a:br>
            <a:r>
              <a:rPr lang="en-US" sz="4000" b="1"/>
              <a:t>how the Bible comes to us</a:t>
            </a:r>
          </a:p>
        </p:txBody>
      </p:sp>
    </p:spTree>
    <p:extLst>
      <p:ext uri="{BB962C8B-B14F-4D97-AF65-F5344CB8AC3E}">
        <p14:creationId xmlns:p14="http://schemas.microsoft.com/office/powerpoint/2010/main" val="80909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24E4306B-95AE-D877-1746-A7266548E1D9}"/>
              </a:ext>
            </a:extLst>
          </p:cNvPr>
          <p:cNvPicPr>
            <a:picLocks noChangeAspect="1"/>
          </p:cNvPicPr>
          <p:nvPr/>
        </p:nvPicPr>
        <p:blipFill rotWithShape="1">
          <a:blip r:embed="rId3">
            <a:extLst>
              <a:ext uri="{28A0092B-C50C-407E-A947-70E740481C1C}">
                <a14:useLocalDpi xmlns:a14="http://schemas.microsoft.com/office/drawing/2010/main" val="0"/>
              </a:ext>
            </a:extLst>
          </a:blip>
          <a:srcRect l="4190" t="34667" r="6071" b="33913"/>
          <a:stretch/>
        </p:blipFill>
        <p:spPr>
          <a:xfrm>
            <a:off x="914398" y="2204499"/>
            <a:ext cx="10491849" cy="2449001"/>
          </a:xfrm>
          <a:prstGeom prst="rect">
            <a:avLst/>
          </a:prstGeom>
        </p:spPr>
      </p:pic>
      <p:sp>
        <p:nvSpPr>
          <p:cNvPr id="8" name="TextBox 7">
            <a:extLst>
              <a:ext uri="{FF2B5EF4-FFF2-40B4-BE49-F238E27FC236}">
                <a16:creationId xmlns:a16="http://schemas.microsoft.com/office/drawing/2014/main" id="{E92024C1-E56A-85E4-9D4F-1452B4E0237D}"/>
              </a:ext>
            </a:extLst>
          </p:cNvPr>
          <p:cNvSpPr txBox="1"/>
          <p:nvPr/>
        </p:nvSpPr>
        <p:spPr>
          <a:xfrm>
            <a:off x="6160323" y="6011186"/>
            <a:ext cx="6094674" cy="646331"/>
          </a:xfrm>
          <a:prstGeom prst="rect">
            <a:avLst/>
          </a:prstGeom>
          <a:noFill/>
        </p:spPr>
        <p:txBody>
          <a:bodyPr wrap="square">
            <a:spAutoFit/>
          </a:bodyPr>
          <a:lstStyle/>
          <a:p>
            <a:r>
              <a:rPr lang="en-US"/>
              <a:t>https://www.thegospelcoalition.org/essay/the-bible-in-translation/</a:t>
            </a:r>
          </a:p>
        </p:txBody>
      </p:sp>
    </p:spTree>
    <p:extLst>
      <p:ext uri="{BB962C8B-B14F-4D97-AF65-F5344CB8AC3E}">
        <p14:creationId xmlns:p14="http://schemas.microsoft.com/office/powerpoint/2010/main" val="26095353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shot of a computer&#10;&#10;Description automatically generated">
            <a:extLst>
              <a:ext uri="{FF2B5EF4-FFF2-40B4-BE49-F238E27FC236}">
                <a16:creationId xmlns:a16="http://schemas.microsoft.com/office/drawing/2014/main" id="{124E9CAF-52E4-5345-DD85-45912F563DDF}"/>
              </a:ext>
            </a:extLst>
          </p:cNvPr>
          <p:cNvPicPr>
            <a:picLocks noChangeAspect="1"/>
          </p:cNvPicPr>
          <p:nvPr/>
        </p:nvPicPr>
        <p:blipFill rotWithShape="1">
          <a:blip r:embed="rId3">
            <a:extLst>
              <a:ext uri="{28A0092B-C50C-407E-A947-70E740481C1C}">
                <a14:useLocalDpi xmlns:a14="http://schemas.microsoft.com/office/drawing/2010/main" val="0"/>
              </a:ext>
            </a:extLst>
          </a:blip>
          <a:srcRect l="26681" t="12639" r="12642" b="7826"/>
          <a:stretch/>
        </p:blipFill>
        <p:spPr>
          <a:xfrm>
            <a:off x="2592125" y="421419"/>
            <a:ext cx="6750658" cy="5899301"/>
          </a:xfrm>
          <a:prstGeom prst="rect">
            <a:avLst/>
          </a:prstGeom>
        </p:spPr>
      </p:pic>
    </p:spTree>
    <p:extLst>
      <p:ext uri="{BB962C8B-B14F-4D97-AF65-F5344CB8AC3E}">
        <p14:creationId xmlns:p14="http://schemas.microsoft.com/office/powerpoint/2010/main" val="25079866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3600"/>
            <a:ext cx="10287000" cy="2286000"/>
          </a:xfrm>
        </p:spPr>
        <p:txBody>
          <a:bodyPr/>
          <a:lstStyle/>
          <a:p>
            <a:pPr algn="ctr"/>
            <a:br>
              <a:rPr lang="en-US" b="1"/>
            </a:br>
            <a:r>
              <a:rPr lang="en-US" b="1">
                <a:solidFill>
                  <a:schemeClr val="tx1"/>
                </a:solidFill>
              </a:rPr>
              <a:t>THE </a:t>
            </a:r>
            <a:br>
              <a:rPr lang="en-US" b="1">
                <a:solidFill>
                  <a:schemeClr val="tx1"/>
                </a:solidFill>
              </a:rPr>
            </a:br>
            <a:r>
              <a:rPr lang="en-US" sz="7200" b="1">
                <a:solidFill>
                  <a:schemeClr val="tx1"/>
                </a:solidFill>
              </a:rPr>
              <a:t>CONTENT</a:t>
            </a:r>
            <a:br>
              <a:rPr lang="en-US" b="1">
                <a:solidFill>
                  <a:schemeClr val="tx1"/>
                </a:solidFill>
              </a:rPr>
            </a:br>
            <a:r>
              <a:rPr lang="en-US" b="1">
                <a:solidFill>
                  <a:schemeClr val="tx1"/>
                </a:solidFill>
              </a:rPr>
              <a:t>OF THE BIBLE</a:t>
            </a:r>
          </a:p>
        </p:txBody>
      </p:sp>
      <p:sp>
        <p:nvSpPr>
          <p:cNvPr id="3" name="Subtitle 2"/>
          <p:cNvSpPr>
            <a:spLocks noGrp="1"/>
          </p:cNvSpPr>
          <p:nvPr>
            <p:ph type="subTitle" idx="1"/>
          </p:nvPr>
        </p:nvSpPr>
        <p:spPr>
          <a:xfrm>
            <a:off x="3581400" y="4876800"/>
            <a:ext cx="5131077" cy="1371600"/>
          </a:xfrm>
        </p:spPr>
        <p:txBody>
          <a:bodyPr>
            <a:normAutofit/>
          </a:bodyPr>
          <a:lstStyle/>
          <a:p>
            <a:pPr algn="ctr"/>
            <a:r>
              <a:rPr lang="en-US" sz="3200">
                <a:solidFill>
                  <a:schemeClr val="tx1"/>
                </a:solidFill>
              </a:rPr>
              <a:t>The Overarching Story</a:t>
            </a:r>
          </a:p>
        </p:txBody>
      </p:sp>
    </p:spTree>
    <p:extLst>
      <p:ext uri="{BB962C8B-B14F-4D97-AF65-F5344CB8AC3E}">
        <p14:creationId xmlns:p14="http://schemas.microsoft.com/office/powerpoint/2010/main" val="2057964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10744200" cy="4953000"/>
          </a:xfrm>
        </p:spPr>
        <p:txBody>
          <a:bodyPr>
            <a:normAutofit lnSpcReduction="10000"/>
          </a:bodyPr>
          <a:lstStyle/>
          <a:p>
            <a:pPr marL="0" indent="0">
              <a:buNone/>
            </a:pPr>
            <a:r>
              <a:rPr lang="en-US" sz="3100"/>
              <a:t>Cedarville Statement of Faith: “We believe that God has </a:t>
            </a:r>
            <a:r>
              <a:rPr lang="en-US" sz="3100" b="1"/>
              <a:t>revealed</a:t>
            </a:r>
            <a:r>
              <a:rPr lang="en-US" sz="3100"/>
              <a:t> Himself </a:t>
            </a:r>
            <a:r>
              <a:rPr lang="en-US" sz="3100" b="1"/>
              <a:t>truthfully</a:t>
            </a:r>
            <a:r>
              <a:rPr lang="en-US" sz="3100"/>
              <a:t> to humans through the </a:t>
            </a:r>
            <a:r>
              <a:rPr lang="en-US" sz="3100" b="1"/>
              <a:t>inspired</a:t>
            </a:r>
            <a:r>
              <a:rPr lang="en-US" sz="3100"/>
              <a:t> texts of the Scriptures. These </a:t>
            </a:r>
            <a:r>
              <a:rPr lang="en-US" sz="3100" b="1"/>
              <a:t>canonical</a:t>
            </a:r>
            <a:r>
              <a:rPr lang="en-US" sz="3100"/>
              <a:t> texts, Old and New Testaments, </a:t>
            </a:r>
            <a:r>
              <a:rPr lang="en-US" sz="3100" b="1"/>
              <a:t>are inerrant, infallible, </a:t>
            </a:r>
            <a:r>
              <a:rPr lang="en-US" sz="3100"/>
              <a:t>and </a:t>
            </a:r>
            <a:r>
              <a:rPr lang="en-US" sz="3100" b="1"/>
              <a:t>reliable </a:t>
            </a:r>
            <a:r>
              <a:rPr lang="en-US" sz="3100"/>
              <a:t>in detail and in theological content. The Bible, as the </a:t>
            </a:r>
            <a:r>
              <a:rPr lang="en-US" sz="3100" b="1"/>
              <a:t>sufficient </a:t>
            </a:r>
            <a:r>
              <a:rPr lang="en-US" sz="3100"/>
              <a:t>Word of God, has </a:t>
            </a:r>
            <a:r>
              <a:rPr lang="en-US" sz="3100" b="1"/>
              <a:t>authority </a:t>
            </a:r>
            <a:r>
              <a:rPr lang="en-US" sz="3100"/>
              <a:t>over the church and the Christian's life and thought. As divinely inspired texts, the meaning of the biblical authors is to be discerned through </a:t>
            </a:r>
            <a:r>
              <a:rPr lang="en-US" sz="3100" b="1"/>
              <a:t>careful, textual interpretation guided by the Spirit.</a:t>
            </a:r>
            <a:r>
              <a:rPr lang="en-US" sz="3100"/>
              <a:t>”</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304800" y="228600"/>
            <a:ext cx="10617474" cy="1295400"/>
          </a:xfrm>
        </p:spPr>
        <p:txBody>
          <a:bodyPr>
            <a:noAutofit/>
          </a:bodyPr>
          <a:lstStyle/>
          <a:p>
            <a:r>
              <a:rPr lang="en-US" sz="4000" b="1"/>
              <a:t>CHARACTER OF THE BIBLE: CU’s Statement of Faith</a:t>
            </a:r>
            <a:endParaRPr lang="en-US" sz="2000" b="1">
              <a:highlight>
                <a:srgbClr val="FFFF00"/>
              </a:highlight>
            </a:endParaRPr>
          </a:p>
        </p:txBody>
      </p:sp>
    </p:spTree>
    <p:extLst>
      <p:ext uri="{BB962C8B-B14F-4D97-AF65-F5344CB8AC3E}">
        <p14:creationId xmlns:p14="http://schemas.microsoft.com/office/powerpoint/2010/main" val="241305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B4ED0-0F77-861C-2436-A8F0E51724B0}"/>
              </a:ext>
            </a:extLst>
          </p:cNvPr>
          <p:cNvSpPr txBox="1"/>
          <p:nvPr/>
        </p:nvSpPr>
        <p:spPr>
          <a:xfrm>
            <a:off x="914400" y="6025382"/>
            <a:ext cx="10134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a:ea typeface="+mn-ea"/>
                <a:cs typeface="+mn-cs"/>
              </a:rPr>
              <a:t>What is the message of the Bible?</a:t>
            </a:r>
          </a:p>
        </p:txBody>
      </p:sp>
    </p:spTree>
    <p:extLst>
      <p:ext uri="{BB962C8B-B14F-4D97-AF65-F5344CB8AC3E}">
        <p14:creationId xmlns:p14="http://schemas.microsoft.com/office/powerpoint/2010/main" val="12270418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BEF6B1-CEC4-1D1B-BA91-53C26D6F1537}"/>
              </a:ext>
            </a:extLst>
          </p:cNvPr>
          <p:cNvSpPr txBox="1"/>
          <p:nvPr/>
        </p:nvSpPr>
        <p:spPr>
          <a:xfrm>
            <a:off x="2438399" y="2133600"/>
            <a:ext cx="9229725" cy="40934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Articulate the message of the Bible from Genesis to Revelation.</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Calibri"/>
              </a:rPr>
              <a:t>Know key texts in the biblical storyline.</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Calibri"/>
              </a:rPr>
              <a:t>Observe the practice of biblical theology.</a:t>
            </a:r>
            <a:endParaRPr kumimoji="0" lang="en-US" sz="36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10751437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6790D38-67FE-3478-7C4C-E7018654201F}"/>
              </a:ext>
            </a:extLst>
          </p:cNvPr>
          <p:cNvPicPr>
            <a:picLocks noChangeAspect="1"/>
          </p:cNvPicPr>
          <p:nvPr/>
        </p:nvPicPr>
        <p:blipFill>
          <a:blip r:embed="rId3"/>
          <a:stretch>
            <a:fillRect/>
          </a:stretch>
        </p:blipFill>
        <p:spPr>
          <a:xfrm>
            <a:off x="0" y="0"/>
            <a:ext cx="7815749" cy="1676545"/>
          </a:xfrm>
          <a:prstGeom prst="rect">
            <a:avLst/>
          </a:prstGeom>
        </p:spPr>
      </p:pic>
      <p:pic>
        <p:nvPicPr>
          <p:cNvPr id="1026" name="Picture 2" descr="Page 1">
            <a:extLst>
              <a:ext uri="{FF2B5EF4-FFF2-40B4-BE49-F238E27FC236}">
                <a16:creationId xmlns:a16="http://schemas.microsoft.com/office/drawing/2014/main" id="{A1FE1E72-5109-EC3D-3205-B1F3D6480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9541" y="1224501"/>
            <a:ext cx="4138275" cy="511073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8C5A02-5010-3573-6D2B-6436D736B351}"/>
              </a:ext>
            </a:extLst>
          </p:cNvPr>
          <p:cNvSpPr txBox="1"/>
          <p:nvPr/>
        </p:nvSpPr>
        <p:spPr>
          <a:xfrm>
            <a:off x="747423" y="2631882"/>
            <a:ext cx="5348577" cy="3046988"/>
          </a:xfrm>
          <a:prstGeom prst="rect">
            <a:avLst/>
          </a:prstGeom>
          <a:noFill/>
        </p:spPr>
        <p:txBody>
          <a:bodyPr wrap="square" rtlCol="0">
            <a:spAutoFit/>
          </a:bodyPr>
          <a:lstStyle/>
          <a:p>
            <a:r>
              <a:rPr lang="en-US" sz="2400">
                <a:latin typeface="Calibri" panose="020F0502020204030204" pitchFamily="34" charset="0"/>
                <a:cs typeface="Calibri" panose="020F0502020204030204" pitchFamily="34" charset="0"/>
              </a:rPr>
              <a:t>A valuable starting point for doing biblical theology is establishing a comprehensive framework. The building blocks of a solid framework for doing biblical theology can be grouped into three categories: the canon, the covenants, and Christ. (Kimble and Spellman, </a:t>
            </a:r>
            <a:r>
              <a:rPr lang="en-US" sz="2400" i="1">
                <a:latin typeface="Calibri" panose="020F0502020204030204" pitchFamily="34" charset="0"/>
                <a:cs typeface="Calibri" panose="020F0502020204030204" pitchFamily="34" charset="0"/>
              </a:rPr>
              <a:t>Invitation to Biblical Theology</a:t>
            </a:r>
            <a:r>
              <a:rPr lang="en-US" sz="2400">
                <a:latin typeface="Calibri" panose="020F0502020204030204" pitchFamily="34" charset="0"/>
                <a:cs typeface="Calibri" panose="020F0502020204030204" pitchFamily="34" charset="0"/>
              </a:rPr>
              <a:t>, 53)</a:t>
            </a:r>
          </a:p>
        </p:txBody>
      </p:sp>
    </p:spTree>
    <p:extLst>
      <p:ext uri="{BB962C8B-B14F-4D97-AF65-F5344CB8AC3E}">
        <p14:creationId xmlns:p14="http://schemas.microsoft.com/office/powerpoint/2010/main" val="3053604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6790D38-67FE-3478-7C4C-E7018654201F}"/>
              </a:ext>
            </a:extLst>
          </p:cNvPr>
          <p:cNvPicPr>
            <a:picLocks noChangeAspect="1"/>
          </p:cNvPicPr>
          <p:nvPr/>
        </p:nvPicPr>
        <p:blipFill>
          <a:blip r:embed="rId3"/>
          <a:stretch>
            <a:fillRect/>
          </a:stretch>
        </p:blipFill>
        <p:spPr>
          <a:xfrm>
            <a:off x="0" y="0"/>
            <a:ext cx="7815749" cy="1676545"/>
          </a:xfrm>
          <a:prstGeom prst="rect">
            <a:avLst/>
          </a:prstGeom>
        </p:spPr>
      </p:pic>
      <p:pic>
        <p:nvPicPr>
          <p:cNvPr id="1026" name="Picture 2" descr="Page 1">
            <a:extLst>
              <a:ext uri="{FF2B5EF4-FFF2-40B4-BE49-F238E27FC236}">
                <a16:creationId xmlns:a16="http://schemas.microsoft.com/office/drawing/2014/main" id="{A1FE1E72-5109-EC3D-3205-B1F3D6480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9541" y="1224501"/>
            <a:ext cx="4138275" cy="511073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8C5A02-5010-3573-6D2B-6436D736B351}"/>
              </a:ext>
            </a:extLst>
          </p:cNvPr>
          <p:cNvSpPr txBox="1"/>
          <p:nvPr/>
        </p:nvSpPr>
        <p:spPr>
          <a:xfrm>
            <a:off x="747423" y="2631882"/>
            <a:ext cx="5348577" cy="3046988"/>
          </a:xfrm>
          <a:prstGeom prst="rect">
            <a:avLst/>
          </a:prstGeom>
          <a:noFill/>
        </p:spPr>
        <p:txBody>
          <a:bodyPr wrap="square" rtlCol="0">
            <a:spAutoFit/>
          </a:bodyPr>
          <a:lstStyle/>
          <a:p>
            <a:r>
              <a:rPr lang="en-US" sz="2400">
                <a:latin typeface="Calibri" panose="020F0502020204030204" pitchFamily="34" charset="0"/>
                <a:cs typeface="Calibri" panose="020F0502020204030204" pitchFamily="34" charset="0"/>
              </a:rPr>
              <a:t>A valuable starting point for doing biblical theology is establishing a comprehensive framework. The building blocks of a solid framework for doing biblical theology can be grouped into three categories: the canon, the covenants, and Christ. (Kimble and Spellman, </a:t>
            </a:r>
            <a:r>
              <a:rPr lang="en-US" sz="2400" i="1">
                <a:latin typeface="Calibri" panose="020F0502020204030204" pitchFamily="34" charset="0"/>
                <a:cs typeface="Calibri" panose="020F0502020204030204" pitchFamily="34" charset="0"/>
              </a:rPr>
              <a:t>Invitation to Biblical Theology</a:t>
            </a:r>
            <a:r>
              <a:rPr lang="en-US" sz="2400">
                <a:latin typeface="Calibri" panose="020F0502020204030204" pitchFamily="34" charset="0"/>
                <a:cs typeface="Calibri" panose="020F0502020204030204" pitchFamily="34" charset="0"/>
              </a:rPr>
              <a:t>, 53)</a:t>
            </a:r>
          </a:p>
        </p:txBody>
      </p:sp>
      <p:grpSp>
        <p:nvGrpSpPr>
          <p:cNvPr id="7" name="Group 6">
            <a:extLst>
              <a:ext uri="{FF2B5EF4-FFF2-40B4-BE49-F238E27FC236}">
                <a16:creationId xmlns:a16="http://schemas.microsoft.com/office/drawing/2014/main" id="{F02CCB45-7FE5-34DE-A8CB-22D66B68C461}"/>
              </a:ext>
            </a:extLst>
          </p:cNvPr>
          <p:cNvGrpSpPr/>
          <p:nvPr/>
        </p:nvGrpSpPr>
        <p:grpSpPr>
          <a:xfrm>
            <a:off x="783921" y="4530106"/>
            <a:ext cx="4179240" cy="378360"/>
            <a:chOff x="783921" y="4530106"/>
            <a:chExt cx="4179240" cy="378360"/>
          </a:xfrm>
        </p:grpSpPr>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5C7689AE-D059-A287-7FEF-74F0F4502029}"/>
                    </a:ext>
                  </a:extLst>
                </p14:cNvPr>
                <p14:cNvContentPartPr/>
                <p14:nvPr/>
              </p14:nvContentPartPr>
              <p14:xfrm>
                <a:off x="783921" y="4561426"/>
                <a:ext cx="917640" cy="330480"/>
              </p14:xfrm>
            </p:contentPart>
          </mc:Choice>
          <mc:Fallback xmlns="">
            <p:pic>
              <p:nvPicPr>
                <p:cNvPr id="3" name="Ink 2">
                  <a:extLst>
                    <a:ext uri="{FF2B5EF4-FFF2-40B4-BE49-F238E27FC236}">
                      <a16:creationId xmlns:a16="http://schemas.microsoft.com/office/drawing/2014/main" id="{5C7689AE-D059-A287-7FEF-74F0F4502029}"/>
                    </a:ext>
                  </a:extLst>
                </p:cNvPr>
                <p:cNvPicPr/>
                <p:nvPr/>
              </p:nvPicPr>
              <p:blipFill>
                <a:blip r:embed="rId6"/>
                <a:stretch>
                  <a:fillRect/>
                </a:stretch>
              </p:blipFill>
              <p:spPr>
                <a:xfrm>
                  <a:off x="774921" y="4552426"/>
                  <a:ext cx="935280" cy="348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923DAE60-3CD8-CCE6-AA26-C290C6D7196E}"/>
                    </a:ext>
                  </a:extLst>
                </p14:cNvPr>
                <p14:cNvContentPartPr/>
                <p14:nvPr/>
              </p14:nvContentPartPr>
              <p14:xfrm>
                <a:off x="2264601" y="4530106"/>
                <a:ext cx="1237680" cy="358560"/>
              </p14:xfrm>
            </p:contentPart>
          </mc:Choice>
          <mc:Fallback xmlns="">
            <p:pic>
              <p:nvPicPr>
                <p:cNvPr id="4" name="Ink 3">
                  <a:extLst>
                    <a:ext uri="{FF2B5EF4-FFF2-40B4-BE49-F238E27FC236}">
                      <a16:creationId xmlns:a16="http://schemas.microsoft.com/office/drawing/2014/main" id="{923DAE60-3CD8-CCE6-AA26-C290C6D7196E}"/>
                    </a:ext>
                  </a:extLst>
                </p:cNvPr>
                <p:cNvPicPr/>
                <p:nvPr/>
              </p:nvPicPr>
              <p:blipFill>
                <a:blip r:embed="rId8"/>
                <a:stretch>
                  <a:fillRect/>
                </a:stretch>
              </p:blipFill>
              <p:spPr>
                <a:xfrm>
                  <a:off x="2255601" y="4521106"/>
                  <a:ext cx="1255320" cy="376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3CDC8768-3152-36CB-2CEE-8CF2AA430796}"/>
                    </a:ext>
                  </a:extLst>
                </p14:cNvPr>
                <p14:cNvContentPartPr/>
                <p14:nvPr/>
              </p14:nvContentPartPr>
              <p14:xfrm>
                <a:off x="4001241" y="4532626"/>
                <a:ext cx="961920" cy="375840"/>
              </p14:xfrm>
            </p:contentPart>
          </mc:Choice>
          <mc:Fallback xmlns="">
            <p:pic>
              <p:nvPicPr>
                <p:cNvPr id="6" name="Ink 5">
                  <a:extLst>
                    <a:ext uri="{FF2B5EF4-FFF2-40B4-BE49-F238E27FC236}">
                      <a16:creationId xmlns:a16="http://schemas.microsoft.com/office/drawing/2014/main" id="{3CDC8768-3152-36CB-2CEE-8CF2AA430796}"/>
                    </a:ext>
                  </a:extLst>
                </p:cNvPr>
                <p:cNvPicPr/>
                <p:nvPr/>
              </p:nvPicPr>
              <p:blipFill>
                <a:blip r:embed="rId10"/>
                <a:stretch>
                  <a:fillRect/>
                </a:stretch>
              </p:blipFill>
              <p:spPr>
                <a:xfrm>
                  <a:off x="3992241" y="4523626"/>
                  <a:ext cx="979560" cy="393480"/>
                </a:xfrm>
                <a:prstGeom prst="rect">
                  <a:avLst/>
                </a:prstGeom>
              </p:spPr>
            </p:pic>
          </mc:Fallback>
        </mc:AlternateContent>
      </p:grpSp>
    </p:spTree>
    <p:extLst>
      <p:ext uri="{BB962C8B-B14F-4D97-AF65-F5344CB8AC3E}">
        <p14:creationId xmlns:p14="http://schemas.microsoft.com/office/powerpoint/2010/main" val="4325342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981200"/>
            <a:ext cx="10591800" cy="4648200"/>
          </a:xfrm>
        </p:spPr>
        <p:txBody>
          <a:bodyPr>
            <a:normAutofit fontScale="85000" lnSpcReduction="20000"/>
          </a:bodyPr>
          <a:lstStyle/>
          <a:p>
            <a:pPr marL="0" indent="0">
              <a:buNone/>
            </a:pPr>
            <a:r>
              <a:rPr lang="en-US" sz="2400"/>
              <a:t>The Bible is a collection (canon) of inspired books that reveal God and His purposes. Because of the nature of the Scriptures, there are appropriate ways to read and understand these texts.</a:t>
            </a:r>
          </a:p>
          <a:p>
            <a:pPr marL="0" indent="0">
              <a:buNone/>
            </a:pPr>
            <a:r>
              <a:rPr lang="en-US" sz="2400"/>
              <a:t>There is one Christian Bible, comprised of both Old and New Testaments.</a:t>
            </a:r>
          </a:p>
          <a:p>
            <a:pPr marL="0" indent="0">
              <a:buNone/>
            </a:pPr>
            <a:r>
              <a:rPr lang="en-US" sz="2400"/>
              <a:t>It is a whole book characterized by unity not uniformity. </a:t>
            </a:r>
          </a:p>
          <a:p>
            <a:pPr marL="0" indent="0">
              <a:buNone/>
            </a:pPr>
            <a:r>
              <a:rPr lang="en-US" sz="2400"/>
              <a:t>These foundational ideas determine how we approach interpretation:</a:t>
            </a:r>
          </a:p>
          <a:p>
            <a:pPr lvl="1"/>
            <a:r>
              <a:rPr lang="en-US" sz="2200"/>
              <a:t>Read the parts in light of the whole (Scripture interprets Scripture).</a:t>
            </a:r>
          </a:p>
          <a:p>
            <a:pPr lvl="1"/>
            <a:r>
              <a:rPr lang="en-US" sz="2200"/>
              <a:t>Focus on the Bible itself. The Bible provides its own </a:t>
            </a:r>
            <a:r>
              <a:rPr lang="en-US" sz="2200" u="sng"/>
              <a:t>textual context</a:t>
            </a:r>
            <a:r>
              <a:rPr lang="en-US" sz="2200"/>
              <a:t>.</a:t>
            </a:r>
          </a:p>
          <a:p>
            <a:pPr lvl="1"/>
            <a:r>
              <a:rPr lang="en-US" sz="2200"/>
              <a:t>Focus on the Bible itself. History can be a help (e.g., philology), a distraction (some of archaeology and socio-cultural studies), or a hindrance (form, source criticisms). </a:t>
            </a:r>
          </a:p>
          <a:p>
            <a:pPr lvl="1"/>
            <a:r>
              <a:rPr lang="en-US" sz="2200"/>
              <a:t>Focus on the author’s intent, being especially attentive to the book as a whole.</a:t>
            </a:r>
          </a:p>
          <a:p>
            <a:pPr lvl="1"/>
            <a:r>
              <a:rPr lang="en-US" sz="2200"/>
              <a:t>Keep the whole story in mind when reading any one story.</a:t>
            </a:r>
          </a:p>
          <a:p>
            <a:pPr marL="914400" lvl="2" indent="0">
              <a:buNone/>
            </a:pPr>
            <a:endParaRPr lang="en-US"/>
          </a:p>
          <a:p>
            <a:pPr lvl="1"/>
            <a:endParaRPr lang="en-US"/>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125852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524000"/>
            <a:ext cx="10058400" cy="5029200"/>
          </a:xfrm>
        </p:spPr>
        <p:txBody>
          <a:bodyPr>
            <a:normAutofit/>
          </a:bodyPr>
          <a:lstStyle/>
          <a:p>
            <a:pPr marL="0" indent="0">
              <a:buNone/>
            </a:pPr>
            <a:r>
              <a:rPr lang="en-US" sz="3100"/>
              <a:t>Think about the most engaging novel you’ve ever read. What was the plot? Were there twists in the plot?</a:t>
            </a:r>
          </a:p>
          <a:p>
            <a:pPr marL="0" indent="0">
              <a:buNone/>
            </a:pPr>
            <a:endParaRPr lang="en-US" sz="3100"/>
          </a:p>
          <a:p>
            <a:pPr marL="0" indent="0">
              <a:buNone/>
            </a:pPr>
            <a:r>
              <a:rPr lang="en-US" sz="3100"/>
              <a:t>Books have plots. Some aren’t that interesting, but the best of them engage us and keep us longing to know the ending.</a:t>
            </a:r>
          </a:p>
          <a:p>
            <a:pPr lvl="1"/>
            <a:endParaRPr lang="en-US" sz="29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35117336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676400"/>
            <a:ext cx="10020300" cy="4876800"/>
          </a:xfrm>
        </p:spPr>
        <p:txBody>
          <a:bodyPr>
            <a:normAutofit fontScale="92500" lnSpcReduction="20000"/>
          </a:bodyPr>
          <a:lstStyle/>
          <a:p>
            <a:pPr marL="0" indent="0">
              <a:buNone/>
            </a:pPr>
            <a:r>
              <a:rPr lang="en-US" sz="3100"/>
              <a:t>Some paradoxes about the Bible…</a:t>
            </a:r>
          </a:p>
          <a:p>
            <a:r>
              <a:rPr lang="en-US" sz="3100"/>
              <a:t>The Bible has one Author and many authors.</a:t>
            </a:r>
          </a:p>
          <a:p>
            <a:pPr lvl="1"/>
            <a:r>
              <a:rPr lang="en-US" sz="2900"/>
              <a:t>We have already discussed inspiration.</a:t>
            </a:r>
          </a:p>
          <a:p>
            <a:r>
              <a:rPr lang="en-US" sz="3100"/>
              <a:t>The Bible is one Book from many books.</a:t>
            </a:r>
          </a:p>
          <a:p>
            <a:pPr lvl="1"/>
            <a:r>
              <a:rPr lang="en-US" sz="2900"/>
              <a:t>We will learn how to interpret different kinds of books.</a:t>
            </a:r>
          </a:p>
          <a:p>
            <a:r>
              <a:rPr lang="en-US" sz="3100" b="1" u="sng"/>
              <a:t>The Bible tells one story through many stories.</a:t>
            </a:r>
          </a:p>
          <a:p>
            <a:pPr lvl="1"/>
            <a:r>
              <a:rPr lang="en-US" sz="2900"/>
              <a:t>We need to understand how the many stories fit together into the one overarching story.</a:t>
            </a:r>
          </a:p>
          <a:p>
            <a:pPr lvl="1"/>
            <a:endParaRPr lang="en-US" sz="29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81823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0004" y="1600200"/>
            <a:ext cx="5712796" cy="4648200"/>
          </a:xfrm>
        </p:spPr>
        <p:txBody>
          <a:bodyPr>
            <a:normAutofit/>
          </a:bodyPr>
          <a:lstStyle/>
          <a:p>
            <a:pPr marL="0" indent="0">
              <a:buNone/>
            </a:pPr>
            <a:r>
              <a:rPr lang="en-US" sz="3100"/>
              <a:t>What is the overarching story of the Bible? Describe the story of the Bible in one sentence. </a:t>
            </a:r>
          </a:p>
          <a:p>
            <a:pPr marL="0" indent="0">
              <a:buNone/>
            </a:pPr>
            <a:endParaRPr lang="en-US" sz="3100"/>
          </a:p>
          <a:p>
            <a:pPr marL="0" indent="0">
              <a:buNone/>
            </a:pPr>
            <a:r>
              <a:rPr lang="en-US" sz="3100"/>
              <a:t>Recall your reading.</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pic>
        <p:nvPicPr>
          <p:cNvPr id="3078" name="Picture 6" descr="The Story of Scripture: An Introduction to Biblical Theology ...">
            <a:extLst>
              <a:ext uri="{FF2B5EF4-FFF2-40B4-BE49-F238E27FC236}">
                <a16:creationId xmlns:a16="http://schemas.microsoft.com/office/drawing/2014/main" id="{0AA4CA40-C6DC-60AA-77CB-38E7F1DC0A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67" r="18666"/>
          <a:stretch/>
        </p:blipFill>
        <p:spPr bwMode="auto">
          <a:xfrm>
            <a:off x="8186099" y="1944958"/>
            <a:ext cx="2555897" cy="4078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2112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7848600" cy="4953000"/>
          </a:xfrm>
        </p:spPr>
        <p:txBody>
          <a:bodyPr>
            <a:normAutofit fontScale="92500" lnSpcReduction="10000"/>
          </a:bodyPr>
          <a:lstStyle/>
          <a:p>
            <a:pPr marL="0" indent="0">
              <a:buNone/>
            </a:pPr>
            <a:r>
              <a:rPr lang="en-US" sz="3100"/>
              <a:t>“The whole Bible is one book inspired by one author with one story that culminates in the one person, the God-Man Jesus Christ. Biblical theology is the attempt to read the Bible in this structurally and conceptually unified fashion…Biblical theology, then, helps us to see the end goal of the biblical narrative—Jesus—as well as how its different parts fit into that one main Christological pathway of Scripture” (pp. 16–18).</a:t>
            </a:r>
          </a:p>
          <a:p>
            <a:pPr marL="0" indent="0">
              <a:buNone/>
            </a:pPr>
            <a:endParaRPr lang="en-US" sz="3100"/>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pic>
        <p:nvPicPr>
          <p:cNvPr id="3078" name="Picture 6" descr="The Story of Scripture: An Introduction to Biblical Theology ...">
            <a:extLst>
              <a:ext uri="{FF2B5EF4-FFF2-40B4-BE49-F238E27FC236}">
                <a16:creationId xmlns:a16="http://schemas.microsoft.com/office/drawing/2014/main" id="{0AA4CA40-C6DC-60AA-77CB-38E7F1DC0A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67" r="18666"/>
          <a:stretch/>
        </p:blipFill>
        <p:spPr bwMode="auto">
          <a:xfrm>
            <a:off x="8686800" y="1885020"/>
            <a:ext cx="2555897" cy="4078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4530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2936" y="1828800"/>
            <a:ext cx="10553700" cy="4724400"/>
          </a:xfrm>
        </p:spPr>
        <p:txBody>
          <a:bodyPr>
            <a:normAutofit fontScale="62500" lnSpcReduction="20000"/>
          </a:bodyPr>
          <a:lstStyle/>
          <a:p>
            <a:pPr marL="0" indent="0">
              <a:buNone/>
            </a:pPr>
            <a:r>
              <a:rPr lang="en-US" sz="2400"/>
              <a:t>How do these aspects of the Bible fit together?</a:t>
            </a:r>
          </a:p>
          <a:p>
            <a:r>
              <a:rPr lang="en-US" sz="2400"/>
              <a:t>Adam’s rule in the Garden of Eden</a:t>
            </a:r>
          </a:p>
          <a:p>
            <a:r>
              <a:rPr lang="en-US" sz="2400"/>
              <a:t>Promise of a serpent-crusher</a:t>
            </a:r>
          </a:p>
          <a:p>
            <a:r>
              <a:rPr lang="en-US" sz="2400"/>
              <a:t>Abraham and Melchizedek</a:t>
            </a:r>
          </a:p>
          <a:p>
            <a:r>
              <a:rPr lang="en-US" sz="2400"/>
              <a:t>Abraham’s blessing on Judah</a:t>
            </a:r>
          </a:p>
          <a:p>
            <a:r>
              <a:rPr lang="en-US" sz="2400"/>
              <a:t>Moses leading God’s people out of the Egypt</a:t>
            </a:r>
          </a:p>
          <a:p>
            <a:r>
              <a:rPr lang="en-US" sz="2400"/>
              <a:t>Joshua conquering the land</a:t>
            </a:r>
          </a:p>
          <a:p>
            <a:r>
              <a:rPr lang="en-US" sz="2400"/>
              <a:t>Judges ruling over God’s people</a:t>
            </a:r>
          </a:p>
          <a:p>
            <a:r>
              <a:rPr lang="en-US" sz="2400"/>
              <a:t>King Saul</a:t>
            </a:r>
          </a:p>
          <a:p>
            <a:r>
              <a:rPr lang="en-US" sz="2400"/>
              <a:t>King David (Ps 2, Ps 110, 2 Sam 7)</a:t>
            </a:r>
          </a:p>
          <a:p>
            <a:r>
              <a:rPr lang="en-US" sz="2400"/>
              <a:t>Failure of the kings</a:t>
            </a:r>
          </a:p>
          <a:p>
            <a:r>
              <a:rPr lang="en-US" sz="2400"/>
              <a:t>Messiah Jesus</a:t>
            </a:r>
          </a:p>
          <a:p>
            <a:r>
              <a:rPr lang="en-US" sz="2400"/>
              <a:t>Second coming</a:t>
            </a:r>
          </a:p>
          <a:p>
            <a:r>
              <a:rPr lang="en-US" sz="2400"/>
              <a:t>THE BIBLICAL STORY POINTS TO A </a:t>
            </a:r>
            <a:r>
              <a:rPr lang="en-US" sz="5200" b="1"/>
              <a:t>KING.</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9853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E0CA9-6180-4E84-A5AF-5FAF52361F43}"/>
              </a:ext>
            </a:extLst>
          </p:cNvPr>
          <p:cNvSpPr>
            <a:spLocks noGrp="1"/>
          </p:cNvSpPr>
          <p:nvPr>
            <p:ph idx="1"/>
          </p:nvPr>
        </p:nvSpPr>
        <p:spPr/>
        <p:txBody>
          <a:bodyPr>
            <a:normAutofit/>
          </a:bodyPr>
          <a:lstStyle/>
          <a:p>
            <a:pPr marL="0" indent="0">
              <a:buNone/>
            </a:pPr>
            <a:r>
              <a:rPr lang="en-US" sz="3200"/>
              <a:t>A Definition: </a:t>
            </a:r>
            <a:r>
              <a:rPr lang="en-US" sz="3200" b="1"/>
              <a:t>The Bible is the Word of God, inspired by the Spirit, written for our understanding and submission</a:t>
            </a:r>
            <a:r>
              <a:rPr lang="en-US" sz="3200"/>
              <a:t>. Our access to God the Son (the Word) is through the preaching (word) of the prophets and the apostles as it comes to us in the pages of Scripture.</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1" y="304801"/>
            <a:ext cx="10617474" cy="1295400"/>
          </a:xfrm>
        </p:spPr>
        <p:txBody>
          <a:bodyPr>
            <a:noAutofit/>
          </a:bodyPr>
          <a:lstStyle/>
          <a:p>
            <a:r>
              <a:rPr lang="en-US" sz="4000" b="1"/>
              <a:t>CHARACTER OF THE BIBLE: an initial definition </a:t>
            </a:r>
            <a:endParaRPr lang="en-US" sz="2000" b="1">
              <a:highlight>
                <a:srgbClr val="FFFF00"/>
              </a:highlight>
            </a:endParaRPr>
          </a:p>
        </p:txBody>
      </p:sp>
      <p:sp>
        <p:nvSpPr>
          <p:cNvPr id="2" name="TextBox 1">
            <a:extLst>
              <a:ext uri="{FF2B5EF4-FFF2-40B4-BE49-F238E27FC236}">
                <a16:creationId xmlns:a16="http://schemas.microsoft.com/office/drawing/2014/main" id="{394B57DA-327D-036E-89CD-EB3BF7C7E4E8}"/>
              </a:ext>
            </a:extLst>
          </p:cNvPr>
          <p:cNvSpPr txBox="1"/>
          <p:nvPr/>
        </p:nvSpPr>
        <p:spPr>
          <a:xfrm>
            <a:off x="8610600" y="5934670"/>
            <a:ext cx="3581400" cy="646331"/>
          </a:xfrm>
          <a:prstGeom prst="rect">
            <a:avLst/>
          </a:prstGeom>
          <a:noFill/>
        </p:spPr>
        <p:txBody>
          <a:bodyPr wrap="square" rtlCol="0">
            <a:spAutoFit/>
          </a:bodyPr>
          <a:lstStyle/>
          <a:p>
            <a:r>
              <a:rPr lang="en-US">
                <a:solidFill>
                  <a:schemeClr val="tx2">
                    <a:lumMod val="75000"/>
                  </a:schemeClr>
                </a:solidFill>
              </a:rPr>
              <a:t>Some of this is drawn from work by Dr. Jason Lee</a:t>
            </a:r>
          </a:p>
        </p:txBody>
      </p:sp>
    </p:spTree>
    <p:extLst>
      <p:ext uri="{BB962C8B-B14F-4D97-AF65-F5344CB8AC3E}">
        <p14:creationId xmlns:p14="http://schemas.microsoft.com/office/powerpoint/2010/main" val="8334551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447800"/>
            <a:ext cx="10934700" cy="5101046"/>
          </a:xfrm>
        </p:spPr>
        <p:txBody>
          <a:bodyPr>
            <a:normAutofit fontScale="92500" lnSpcReduction="20000"/>
          </a:bodyPr>
          <a:lstStyle/>
          <a:p>
            <a:pPr marL="0" indent="0">
              <a:buNone/>
            </a:pPr>
            <a:r>
              <a:rPr lang="en-US" sz="2400"/>
              <a:t>How do these aspects of the Bible fit together?</a:t>
            </a:r>
          </a:p>
          <a:p>
            <a:r>
              <a:rPr lang="en-US" sz="2400"/>
              <a:t>Adam </a:t>
            </a:r>
          </a:p>
          <a:p>
            <a:r>
              <a:rPr lang="en-US" sz="2400"/>
              <a:t>Noah</a:t>
            </a:r>
          </a:p>
          <a:p>
            <a:r>
              <a:rPr lang="en-US" sz="2400"/>
              <a:t>Abraham </a:t>
            </a:r>
          </a:p>
          <a:p>
            <a:r>
              <a:rPr lang="en-US" sz="2400"/>
              <a:t>Moses</a:t>
            </a:r>
          </a:p>
          <a:p>
            <a:r>
              <a:rPr lang="en-US" sz="2400"/>
              <a:t>David</a:t>
            </a:r>
          </a:p>
          <a:p>
            <a:r>
              <a:rPr lang="en-US" sz="2400"/>
              <a:t>Prophets</a:t>
            </a:r>
          </a:p>
          <a:p>
            <a:r>
              <a:rPr lang="en-US" sz="2400"/>
              <a:t>Messiah Jesus</a:t>
            </a:r>
          </a:p>
          <a:p>
            <a:r>
              <a:rPr lang="en-US" sz="2400"/>
              <a:t>Church</a:t>
            </a:r>
          </a:p>
          <a:p>
            <a:r>
              <a:rPr lang="en-US" sz="2400"/>
              <a:t>Heaven</a:t>
            </a:r>
          </a:p>
          <a:p>
            <a:r>
              <a:rPr lang="en-US" sz="2400"/>
              <a:t>THE BIBLICAL STORY INVOLVES </a:t>
            </a:r>
            <a:r>
              <a:rPr lang="en-US" sz="4300" b="1"/>
              <a:t>PEOPLE</a:t>
            </a:r>
            <a:r>
              <a:rPr lang="en-US" sz="2400"/>
              <a:t> CALLED BY GOD FOR HIS GLORY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353594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447800"/>
            <a:ext cx="10020300" cy="5105400"/>
          </a:xfrm>
        </p:spPr>
        <p:txBody>
          <a:bodyPr>
            <a:normAutofit fontScale="85000" lnSpcReduction="20000"/>
          </a:bodyPr>
          <a:lstStyle/>
          <a:p>
            <a:pPr marL="0" indent="0">
              <a:buNone/>
            </a:pPr>
            <a:r>
              <a:rPr lang="en-US" sz="2400"/>
              <a:t>How do these aspects of the Bible fit together?</a:t>
            </a:r>
          </a:p>
          <a:p>
            <a:r>
              <a:rPr lang="en-US" sz="2400"/>
              <a:t>Eden</a:t>
            </a:r>
          </a:p>
          <a:p>
            <a:r>
              <a:rPr lang="en-US" sz="2400"/>
              <a:t>Canaan</a:t>
            </a:r>
          </a:p>
          <a:p>
            <a:r>
              <a:rPr lang="en-US" sz="2400"/>
              <a:t>Egypt</a:t>
            </a:r>
          </a:p>
          <a:p>
            <a:r>
              <a:rPr lang="en-US" sz="2400"/>
              <a:t>Promised Land</a:t>
            </a:r>
          </a:p>
          <a:p>
            <a:r>
              <a:rPr lang="en-US" sz="2400"/>
              <a:t>Jerusalem</a:t>
            </a:r>
          </a:p>
          <a:p>
            <a:r>
              <a:rPr lang="en-US" sz="2400"/>
              <a:t>Exile</a:t>
            </a:r>
          </a:p>
          <a:p>
            <a:r>
              <a:rPr lang="en-US" sz="2400"/>
              <a:t>Return to Jerusalem </a:t>
            </a:r>
          </a:p>
          <a:p>
            <a:r>
              <a:rPr lang="en-US" sz="2400"/>
              <a:t>Rule by the Romans</a:t>
            </a:r>
          </a:p>
          <a:p>
            <a:r>
              <a:rPr lang="en-US" sz="2400"/>
              <a:t>Messiah Jesus</a:t>
            </a:r>
          </a:p>
          <a:p>
            <a:r>
              <a:rPr lang="en-US" sz="2400"/>
              <a:t>New Heavens and New Earth</a:t>
            </a:r>
          </a:p>
          <a:p>
            <a:r>
              <a:rPr lang="en-US" sz="2400"/>
              <a:t>THE BIBLICAL STORY INVOLVES A SACRED </a:t>
            </a:r>
            <a:r>
              <a:rPr lang="en-US" sz="4300" b="1"/>
              <a:t>PLACE</a:t>
            </a:r>
            <a:r>
              <a:rPr lang="en-US" sz="2400"/>
              <a:t> WHERE GOD DWELLS.</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40946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2026" y="1656413"/>
            <a:ext cx="10972866" cy="5006715"/>
          </a:xfrm>
        </p:spPr>
        <p:txBody>
          <a:bodyPr>
            <a:normAutofit fontScale="92500" lnSpcReduction="10000"/>
          </a:bodyPr>
          <a:lstStyle/>
          <a:p>
            <a:pPr marL="0" indent="0">
              <a:buNone/>
            </a:pPr>
            <a:r>
              <a:rPr lang="en-US" sz="2400"/>
              <a:t>21 Then I saw a new heaven and a new earth, for the first heaven and the first earth had passed away, and the sea was no more. 2 And I saw the holy city, new Jerusalem, coming down out of heaven from God, prepared as a bride adorned for her husband. 3 And I heard a loud voice from the throne saying, “Behold, the dwelling place of God is with man. He will dwell with them, and they will be his people, and God himself will be with them as their God. 4 He will wipe away every tear from their eyes, and death shall be no more, neither shall there be mourning, nor crying, nor pain anymore, for the former things have passed away.” </a:t>
            </a:r>
          </a:p>
          <a:p>
            <a:pPr marL="0" indent="0">
              <a:buNone/>
            </a:pPr>
            <a:r>
              <a:rPr lang="en-US" sz="2400"/>
              <a:t>5 And he who was seated on the throne said, “Behold, I am making all things new.” Also he said, “Write this down, for these words are trustworthy and true.” 6 And he said to me, “It is done! I am the Alpha and the Omega, the beginning and the end. To the thirsty I will give from the spring of the water of life without payment. 7 The one who conquers will have this heritage, and I will be his God and he will be my son.	(Rev 21:1–7)</a:t>
            </a:r>
            <a:endParaRPr lang="en-US" sz="1400" b="1"/>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10906477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981200"/>
            <a:ext cx="10058400" cy="4572000"/>
          </a:xfrm>
        </p:spPr>
        <p:txBody>
          <a:bodyPr>
            <a:normAutofit/>
          </a:bodyPr>
          <a:lstStyle/>
          <a:p>
            <a:pPr marL="0" indent="0" algn="ctr">
              <a:buNone/>
            </a:pPr>
            <a:r>
              <a:rPr lang="en-US" sz="4000" b="1"/>
              <a:t>God enacts his kingdom by bringing his holy people into his perfect place under his righteous rule. It’s focused on God’s King, Jesus. And it unfolds through a series of covenants.</a:t>
            </a:r>
            <a:endParaRPr lang="en-US" sz="2400"/>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17289470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6790D38-67FE-3478-7C4C-E7018654201F}"/>
              </a:ext>
            </a:extLst>
          </p:cNvPr>
          <p:cNvPicPr>
            <a:picLocks noChangeAspect="1"/>
          </p:cNvPicPr>
          <p:nvPr/>
        </p:nvPicPr>
        <p:blipFill>
          <a:blip r:embed="rId3"/>
          <a:stretch>
            <a:fillRect/>
          </a:stretch>
        </p:blipFill>
        <p:spPr>
          <a:xfrm>
            <a:off x="-166978" y="-159026"/>
            <a:ext cx="7815749" cy="1676545"/>
          </a:xfrm>
          <a:prstGeom prst="rect">
            <a:avLst/>
          </a:prstGeom>
        </p:spPr>
      </p:pic>
      <p:pic>
        <p:nvPicPr>
          <p:cNvPr id="1026" name="Picture 2" descr="Page 1">
            <a:extLst>
              <a:ext uri="{FF2B5EF4-FFF2-40B4-BE49-F238E27FC236}">
                <a16:creationId xmlns:a16="http://schemas.microsoft.com/office/drawing/2014/main" id="{A1FE1E72-5109-EC3D-3205-B1F3D6480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2398" y="2488758"/>
            <a:ext cx="3216635" cy="397251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8C5A02-5010-3573-6D2B-6436D736B351}"/>
              </a:ext>
            </a:extLst>
          </p:cNvPr>
          <p:cNvSpPr txBox="1"/>
          <p:nvPr/>
        </p:nvSpPr>
        <p:spPr>
          <a:xfrm>
            <a:off x="294529" y="1748106"/>
            <a:ext cx="8213368" cy="4893647"/>
          </a:xfrm>
          <a:prstGeom prst="rect">
            <a:avLst/>
          </a:prstGeom>
          <a:noFill/>
        </p:spPr>
        <p:txBody>
          <a:bodyPr wrap="square" rtlCol="0">
            <a:spAutoFit/>
          </a:bodyPr>
          <a:lstStyle/>
          <a:p>
            <a:r>
              <a:rPr lang="en-US" sz="2600">
                <a:latin typeface="Calibri" panose="020F0502020204030204" pitchFamily="34" charset="0"/>
                <a:cs typeface="Calibri" panose="020F0502020204030204" pitchFamily="34" charset="0"/>
              </a:rPr>
              <a:t>The realm in which God’s glory is supremely displayed is referred to as his kingdom, which is “God’s people in God’s place under God’s rule and reign” (Goldsworthy, </a:t>
            </a:r>
            <a:r>
              <a:rPr lang="en-US" sz="2600" i="1">
                <a:latin typeface="Calibri" panose="020F0502020204030204" pitchFamily="34" charset="0"/>
                <a:cs typeface="Calibri" panose="020F0502020204030204" pitchFamily="34" charset="0"/>
              </a:rPr>
              <a:t>Goldsworthy Trilogy</a:t>
            </a:r>
            <a:r>
              <a:rPr lang="en-US" sz="2600">
                <a:latin typeface="Calibri" panose="020F0502020204030204" pitchFamily="34" charset="0"/>
                <a:cs typeface="Calibri" panose="020F0502020204030204" pitchFamily="34" charset="0"/>
              </a:rPr>
              <a:t>, 54). Certainly “kingdom” language can be used to convey the activity of God exercising his sovereignty over all things (Deut. 2:5, 9, 30; 4:19; 29:25-26; 32:8; Isa. 45:5-7). Most often, however, God’s kingdom refers to his particular activity of exercising authority over his subjects who, out of their faith in and love for him, serve only him. One could thus identify the kingdom of God as his universal reign and eternal dominion…(Kimble and Spellman</a:t>
            </a:r>
            <a:r>
              <a:rPr lang="en-US" sz="2600" i="1">
                <a:latin typeface="Calibri" panose="020F0502020204030204" pitchFamily="34" charset="0"/>
                <a:cs typeface="Calibri" panose="020F0502020204030204" pitchFamily="34" charset="0"/>
              </a:rPr>
              <a:t>, Invitation to Biblical Theology</a:t>
            </a:r>
            <a:r>
              <a:rPr lang="en-US" sz="2600">
                <a:latin typeface="Calibri" panose="020F0502020204030204" pitchFamily="34" charset="0"/>
                <a:cs typeface="Calibri" panose="020F0502020204030204" pitchFamily="34" charset="0"/>
              </a:rPr>
              <a:t>, 271-2)</a:t>
            </a:r>
          </a:p>
        </p:txBody>
      </p:sp>
    </p:spTree>
    <p:extLst>
      <p:ext uri="{BB962C8B-B14F-4D97-AF65-F5344CB8AC3E}">
        <p14:creationId xmlns:p14="http://schemas.microsoft.com/office/powerpoint/2010/main" val="17690900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295400"/>
            <a:ext cx="10058400" cy="5257800"/>
          </a:xfrm>
        </p:spPr>
        <p:txBody>
          <a:bodyPr>
            <a:normAutofit/>
          </a:bodyPr>
          <a:lstStyle/>
          <a:p>
            <a:pPr marL="0" indent="0">
              <a:buNone/>
            </a:pPr>
            <a:r>
              <a:rPr lang="en-US" sz="2000"/>
              <a:t>Some steps in the story…</a:t>
            </a:r>
          </a:p>
          <a:p>
            <a:r>
              <a:rPr lang="en-US" sz="4000"/>
              <a:t>Garden </a:t>
            </a:r>
          </a:p>
          <a:p>
            <a:r>
              <a:rPr lang="en-US" sz="4000"/>
              <a:t>Abraham</a:t>
            </a:r>
          </a:p>
          <a:p>
            <a:r>
              <a:rPr lang="en-US" sz="4000"/>
              <a:t>Egypt, Moses, Exodus </a:t>
            </a:r>
          </a:p>
          <a:p>
            <a:r>
              <a:rPr lang="en-US" sz="4000"/>
              <a:t>Tabernacle/Temple </a:t>
            </a:r>
          </a:p>
        </p:txBody>
      </p:sp>
      <p:sp>
        <p:nvSpPr>
          <p:cNvPr id="5" name="Content Placeholder 2">
            <a:extLst>
              <a:ext uri="{FF2B5EF4-FFF2-40B4-BE49-F238E27FC236}">
                <a16:creationId xmlns:a16="http://schemas.microsoft.com/office/drawing/2014/main" id="{B1FE068B-95B7-4E88-8666-C373111B19DF}"/>
              </a:ext>
            </a:extLst>
          </p:cNvPr>
          <p:cNvSpPr txBox="1">
            <a:spLocks/>
          </p:cNvSpPr>
          <p:nvPr/>
        </p:nvSpPr>
        <p:spPr>
          <a:xfrm>
            <a:off x="7924800" y="990600"/>
            <a:ext cx="3962400" cy="609600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Font typeface="Arial" panose="020B0604020202020204" pitchFamily="34" charset="0"/>
              <a:buNone/>
            </a:pPr>
            <a:r>
              <a:rPr lang="en-US" sz="4000">
                <a:solidFill>
                  <a:schemeClr val="tx1">
                    <a:lumMod val="65000"/>
                  </a:schemeClr>
                </a:solidFill>
              </a:rPr>
              <a:t>God enacts his kingdom by bringing his </a:t>
            </a:r>
            <a:r>
              <a:rPr lang="en-US" sz="4000" b="1">
                <a:solidFill>
                  <a:schemeClr val="tx1">
                    <a:lumMod val="65000"/>
                  </a:schemeClr>
                </a:solidFill>
              </a:rPr>
              <a:t>holy people</a:t>
            </a:r>
            <a:r>
              <a:rPr lang="en-US" sz="4000">
                <a:solidFill>
                  <a:schemeClr val="tx1">
                    <a:lumMod val="65000"/>
                  </a:schemeClr>
                </a:solidFill>
              </a:rPr>
              <a:t> into his </a:t>
            </a:r>
            <a:r>
              <a:rPr lang="en-US" sz="4000" b="1">
                <a:solidFill>
                  <a:schemeClr val="tx1">
                    <a:lumMod val="65000"/>
                  </a:schemeClr>
                </a:solidFill>
              </a:rPr>
              <a:t>perfect place </a:t>
            </a:r>
            <a:r>
              <a:rPr lang="en-US" sz="4000">
                <a:solidFill>
                  <a:schemeClr val="tx1">
                    <a:lumMod val="65000"/>
                  </a:schemeClr>
                </a:solidFill>
              </a:rPr>
              <a:t>under his </a:t>
            </a:r>
            <a:r>
              <a:rPr lang="en-US" sz="4000" b="1">
                <a:solidFill>
                  <a:schemeClr val="tx1">
                    <a:lumMod val="65000"/>
                  </a:schemeClr>
                </a:solidFill>
              </a:rPr>
              <a:t>righteous rule</a:t>
            </a:r>
            <a:r>
              <a:rPr lang="en-US" sz="4000">
                <a:solidFill>
                  <a:schemeClr val="tx1">
                    <a:lumMod val="65000"/>
                  </a:schemeClr>
                </a:solidFill>
              </a:rPr>
              <a:t>. It’s focused on God’s King, Jesus. And it unfolds through a series of covenants.</a:t>
            </a:r>
            <a:endParaRPr lang="en-US" sz="2400">
              <a:solidFill>
                <a:schemeClr val="tx1">
                  <a:lumMod val="65000"/>
                </a:schemeClr>
              </a:solidFill>
            </a:endParaRP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406368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295400"/>
            <a:ext cx="10058400" cy="5257800"/>
          </a:xfrm>
        </p:spPr>
        <p:txBody>
          <a:bodyPr>
            <a:noAutofit/>
          </a:bodyPr>
          <a:lstStyle/>
          <a:p>
            <a:pPr marL="0" indent="0">
              <a:buNone/>
            </a:pPr>
            <a:r>
              <a:rPr lang="en-US" sz="2400"/>
              <a:t>Some steps in the story…</a:t>
            </a:r>
          </a:p>
          <a:p>
            <a:r>
              <a:rPr lang="en-US" sz="4000"/>
              <a:t>Kings and Prophets  </a:t>
            </a:r>
          </a:p>
          <a:p>
            <a:r>
              <a:rPr lang="en-US" sz="4000"/>
              <a:t>Exile and Return</a:t>
            </a:r>
          </a:p>
          <a:p>
            <a:r>
              <a:rPr lang="en-US" sz="4000"/>
              <a:t>Jesus</a:t>
            </a:r>
          </a:p>
          <a:p>
            <a:r>
              <a:rPr lang="en-US" sz="4000"/>
              <a:t>Church </a:t>
            </a:r>
          </a:p>
          <a:p>
            <a:r>
              <a:rPr lang="en-US" sz="4000"/>
              <a:t>Heaven  </a:t>
            </a:r>
            <a:endParaRPr lang="en-US" sz="2000"/>
          </a:p>
        </p:txBody>
      </p:sp>
      <p:sp>
        <p:nvSpPr>
          <p:cNvPr id="6" name="Content Placeholder 2">
            <a:extLst>
              <a:ext uri="{FF2B5EF4-FFF2-40B4-BE49-F238E27FC236}">
                <a16:creationId xmlns:a16="http://schemas.microsoft.com/office/drawing/2014/main" id="{B1FE068B-95B7-4E88-8666-C373111B19DF}"/>
              </a:ext>
            </a:extLst>
          </p:cNvPr>
          <p:cNvSpPr txBox="1">
            <a:spLocks/>
          </p:cNvSpPr>
          <p:nvPr/>
        </p:nvSpPr>
        <p:spPr>
          <a:xfrm>
            <a:off x="7924800" y="990600"/>
            <a:ext cx="3962400" cy="609600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Font typeface="Arial" panose="020B0604020202020204" pitchFamily="34" charset="0"/>
              <a:buNone/>
            </a:pPr>
            <a:r>
              <a:rPr lang="en-US" sz="4000">
                <a:solidFill>
                  <a:schemeClr val="tx1">
                    <a:lumMod val="65000"/>
                  </a:schemeClr>
                </a:solidFill>
              </a:rPr>
              <a:t>God enacts his kingdom by bringing his </a:t>
            </a:r>
            <a:r>
              <a:rPr lang="en-US" sz="4000" b="1">
                <a:solidFill>
                  <a:schemeClr val="tx1">
                    <a:lumMod val="65000"/>
                  </a:schemeClr>
                </a:solidFill>
              </a:rPr>
              <a:t>holy people</a:t>
            </a:r>
            <a:r>
              <a:rPr lang="en-US" sz="4000">
                <a:solidFill>
                  <a:schemeClr val="tx1">
                    <a:lumMod val="65000"/>
                  </a:schemeClr>
                </a:solidFill>
              </a:rPr>
              <a:t> into his </a:t>
            </a:r>
            <a:r>
              <a:rPr lang="en-US" sz="4000" b="1">
                <a:solidFill>
                  <a:schemeClr val="tx1">
                    <a:lumMod val="65000"/>
                  </a:schemeClr>
                </a:solidFill>
              </a:rPr>
              <a:t>perfect place </a:t>
            </a:r>
            <a:r>
              <a:rPr lang="en-US" sz="4000">
                <a:solidFill>
                  <a:schemeClr val="tx1">
                    <a:lumMod val="65000"/>
                  </a:schemeClr>
                </a:solidFill>
              </a:rPr>
              <a:t>under his </a:t>
            </a:r>
            <a:r>
              <a:rPr lang="en-US" sz="4000" b="1">
                <a:solidFill>
                  <a:schemeClr val="tx1">
                    <a:lumMod val="65000"/>
                  </a:schemeClr>
                </a:solidFill>
              </a:rPr>
              <a:t>righteous rule</a:t>
            </a:r>
            <a:r>
              <a:rPr lang="en-US" sz="4000">
                <a:solidFill>
                  <a:schemeClr val="tx1">
                    <a:lumMod val="65000"/>
                  </a:schemeClr>
                </a:solidFill>
              </a:rPr>
              <a:t>. It’s focused on God’s King, Jesus. And it unfolds through a series of covenants.</a:t>
            </a:r>
            <a:endParaRPr lang="en-US" sz="2400">
              <a:solidFill>
                <a:schemeClr val="tx1">
                  <a:lumMod val="65000"/>
                </a:schemeClr>
              </a:solidFill>
            </a:endParaRPr>
          </a:p>
        </p:txBody>
      </p:sp>
      <p:sp>
        <p:nvSpPr>
          <p:cNvPr id="7"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75827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1100" y="1981200"/>
            <a:ext cx="10058400" cy="4572000"/>
          </a:xfrm>
        </p:spPr>
        <p:txBody>
          <a:bodyPr>
            <a:normAutofit/>
          </a:bodyPr>
          <a:lstStyle/>
          <a:p>
            <a:pPr marL="0" indent="0" algn="ctr">
              <a:buNone/>
            </a:pPr>
            <a:r>
              <a:rPr lang="en-US" sz="4000"/>
              <a:t>God enacts his kingdom by bringing his </a:t>
            </a:r>
            <a:r>
              <a:rPr lang="en-US" sz="4000" b="1"/>
              <a:t>holy people</a:t>
            </a:r>
            <a:r>
              <a:rPr lang="en-US" sz="4000"/>
              <a:t> into his </a:t>
            </a:r>
            <a:r>
              <a:rPr lang="en-US" sz="4000" b="1"/>
              <a:t>perfect place </a:t>
            </a:r>
            <a:r>
              <a:rPr lang="en-US" sz="4000"/>
              <a:t>under his </a:t>
            </a:r>
            <a:r>
              <a:rPr lang="en-US" sz="4000" b="1"/>
              <a:t>righteous rule</a:t>
            </a:r>
            <a:r>
              <a:rPr lang="en-US" sz="4000"/>
              <a:t>. It’s focused on God’s King, Jesus. And it unfolds through a series of covenants.</a:t>
            </a:r>
            <a:endParaRPr lang="en-US" sz="2400"/>
          </a:p>
          <a:p>
            <a:pPr marL="0" indent="0" algn="ctr">
              <a:buNone/>
            </a:pPr>
            <a:endParaRPr lang="en-US" sz="4000" b="1"/>
          </a:p>
          <a:p>
            <a:pPr marL="0" indent="0" algn="ctr">
              <a:buNone/>
            </a:pPr>
            <a:r>
              <a:rPr lang="en-US" sz="1600" b="1"/>
              <a:t>See also Goldsworthy, </a:t>
            </a:r>
            <a:r>
              <a:rPr lang="en-US" sz="1600" b="1" i="1"/>
              <a:t>Goldsworthy Trilogy</a:t>
            </a:r>
            <a:r>
              <a:rPr lang="en-US" sz="1600" b="1"/>
              <a:t>, 54 and Schreiner, </a:t>
            </a:r>
            <a:r>
              <a:rPr lang="en-US" sz="1600" b="1" i="1"/>
              <a:t>Kingdom of God</a:t>
            </a:r>
            <a:r>
              <a:rPr lang="en-US" sz="1600" b="1"/>
              <a:t>, 18</a:t>
            </a:r>
            <a:endParaRPr lang="en-US" sz="2400" b="1"/>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21728874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600200"/>
            <a:ext cx="6395484" cy="4300870"/>
          </a:xfrm>
        </p:spPr>
        <p:txBody>
          <a:bodyPr>
            <a:normAutofit/>
          </a:bodyPr>
          <a:lstStyle/>
          <a:p>
            <a:pPr marL="0" indent="0">
              <a:buNone/>
            </a:pPr>
            <a:r>
              <a:rPr lang="en-US" sz="3100"/>
              <a:t>Let’s look at an example of a biblical author presenting the overarching story of the Bible.</a:t>
            </a:r>
          </a:p>
          <a:p>
            <a:pPr marL="0" indent="0">
              <a:buNone/>
            </a:pPr>
            <a:endParaRPr lang="en-US" sz="3100"/>
          </a:p>
          <a:p>
            <a:pPr marL="0" indent="0">
              <a:buNone/>
            </a:pPr>
            <a:r>
              <a:rPr lang="en-US" sz="3100"/>
              <a:t>Acts 7:1-53</a:t>
            </a:r>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
        <p:nvSpPr>
          <p:cNvPr id="2" name="Content Placeholder 2">
            <a:extLst>
              <a:ext uri="{FF2B5EF4-FFF2-40B4-BE49-F238E27FC236}">
                <a16:creationId xmlns:a16="http://schemas.microsoft.com/office/drawing/2014/main" id="{C934B278-46BE-E043-C150-E1DD0B34623B}"/>
              </a:ext>
            </a:extLst>
          </p:cNvPr>
          <p:cNvSpPr txBox="1">
            <a:spLocks/>
          </p:cNvSpPr>
          <p:nvPr/>
        </p:nvSpPr>
        <p:spPr>
          <a:xfrm>
            <a:off x="7924800" y="990600"/>
            <a:ext cx="3962400" cy="609600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lgn="ctr">
              <a:buFont typeface="Arial" panose="020B0604020202020204" pitchFamily="34" charset="0"/>
              <a:buNone/>
            </a:pPr>
            <a:r>
              <a:rPr lang="en-US" sz="4000">
                <a:solidFill>
                  <a:schemeClr val="tx1">
                    <a:lumMod val="65000"/>
                  </a:schemeClr>
                </a:solidFill>
              </a:rPr>
              <a:t>God enacts his kingdom by bringing his </a:t>
            </a:r>
            <a:r>
              <a:rPr lang="en-US" sz="4000" b="1">
                <a:solidFill>
                  <a:schemeClr val="tx1">
                    <a:lumMod val="65000"/>
                  </a:schemeClr>
                </a:solidFill>
              </a:rPr>
              <a:t>holy people</a:t>
            </a:r>
            <a:r>
              <a:rPr lang="en-US" sz="4000">
                <a:solidFill>
                  <a:schemeClr val="tx1">
                    <a:lumMod val="65000"/>
                  </a:schemeClr>
                </a:solidFill>
              </a:rPr>
              <a:t> into his </a:t>
            </a:r>
            <a:r>
              <a:rPr lang="en-US" sz="4000" b="1">
                <a:solidFill>
                  <a:schemeClr val="tx1">
                    <a:lumMod val="65000"/>
                  </a:schemeClr>
                </a:solidFill>
              </a:rPr>
              <a:t>perfect place </a:t>
            </a:r>
            <a:r>
              <a:rPr lang="en-US" sz="4000">
                <a:solidFill>
                  <a:schemeClr val="tx1">
                    <a:lumMod val="65000"/>
                  </a:schemeClr>
                </a:solidFill>
              </a:rPr>
              <a:t>under his </a:t>
            </a:r>
            <a:r>
              <a:rPr lang="en-US" sz="4000" b="1">
                <a:solidFill>
                  <a:schemeClr val="tx1">
                    <a:lumMod val="65000"/>
                  </a:schemeClr>
                </a:solidFill>
              </a:rPr>
              <a:t>righteous rule</a:t>
            </a:r>
            <a:r>
              <a:rPr lang="en-US" sz="4000">
                <a:solidFill>
                  <a:schemeClr val="tx1">
                    <a:lumMod val="65000"/>
                  </a:schemeClr>
                </a:solidFill>
              </a:rPr>
              <a:t>. It’s focused on God’s King, Jesus. And it unfolds through a series of covenants.</a:t>
            </a:r>
            <a:endParaRPr lang="en-US" sz="2400">
              <a:solidFill>
                <a:schemeClr val="tx1">
                  <a:lumMod val="65000"/>
                </a:schemeClr>
              </a:solidFill>
            </a:endParaRPr>
          </a:p>
        </p:txBody>
      </p:sp>
    </p:spTree>
    <p:extLst>
      <p:ext uri="{BB962C8B-B14F-4D97-AF65-F5344CB8AC3E}">
        <p14:creationId xmlns:p14="http://schemas.microsoft.com/office/powerpoint/2010/main" val="9097834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3600"/>
            <a:ext cx="10287000" cy="2286000"/>
          </a:xfrm>
        </p:spPr>
        <p:txBody>
          <a:bodyPr/>
          <a:lstStyle/>
          <a:p>
            <a:pPr algn="ctr"/>
            <a:br>
              <a:rPr lang="en-US" b="1"/>
            </a:br>
            <a:r>
              <a:rPr lang="en-US" b="1">
                <a:solidFill>
                  <a:schemeClr val="tx1"/>
                </a:solidFill>
              </a:rPr>
              <a:t>THE </a:t>
            </a:r>
            <a:br>
              <a:rPr lang="en-US" b="1">
                <a:solidFill>
                  <a:schemeClr val="tx1"/>
                </a:solidFill>
              </a:rPr>
            </a:br>
            <a:r>
              <a:rPr lang="en-US" sz="7200" b="1">
                <a:solidFill>
                  <a:schemeClr val="tx1"/>
                </a:solidFill>
              </a:rPr>
              <a:t>CONTENT</a:t>
            </a:r>
            <a:br>
              <a:rPr lang="en-US" b="1">
                <a:solidFill>
                  <a:schemeClr val="tx1"/>
                </a:solidFill>
              </a:rPr>
            </a:br>
            <a:r>
              <a:rPr lang="en-US" b="1">
                <a:solidFill>
                  <a:schemeClr val="tx1"/>
                </a:solidFill>
              </a:rPr>
              <a:t>OF THE BIBLE</a:t>
            </a:r>
          </a:p>
        </p:txBody>
      </p:sp>
      <p:sp>
        <p:nvSpPr>
          <p:cNvPr id="3" name="Subtitle 2"/>
          <p:cNvSpPr>
            <a:spLocks noGrp="1"/>
          </p:cNvSpPr>
          <p:nvPr>
            <p:ph type="subTitle" idx="1"/>
          </p:nvPr>
        </p:nvSpPr>
        <p:spPr>
          <a:xfrm>
            <a:off x="3581400" y="4876800"/>
            <a:ext cx="5131077" cy="1371600"/>
          </a:xfrm>
        </p:spPr>
        <p:txBody>
          <a:bodyPr>
            <a:normAutofit fontScale="62500" lnSpcReduction="20000"/>
          </a:bodyPr>
          <a:lstStyle/>
          <a:p>
            <a:pPr algn="ctr"/>
            <a:r>
              <a:rPr lang="en-US" sz="5100">
                <a:solidFill>
                  <a:schemeClr val="tx1"/>
                </a:solidFill>
              </a:rPr>
              <a:t>The Biblical Covenants</a:t>
            </a:r>
          </a:p>
          <a:p>
            <a:pPr algn="ctr"/>
            <a:r>
              <a:rPr lang="en-US" sz="2900">
                <a:solidFill>
                  <a:schemeClr val="tx1"/>
                </a:solidFill>
              </a:rPr>
              <a:t>Thanks to Drs. Jason Lee and Thomas Schreiner for some of this material</a:t>
            </a:r>
            <a:endParaRPr lang="en-US" sz="2600">
              <a:solidFill>
                <a:schemeClr val="tx1"/>
              </a:solidFill>
            </a:endParaRPr>
          </a:p>
        </p:txBody>
      </p:sp>
    </p:spTree>
    <p:extLst>
      <p:ext uri="{BB962C8B-B14F-4D97-AF65-F5344CB8AC3E}">
        <p14:creationId xmlns:p14="http://schemas.microsoft.com/office/powerpoint/2010/main" val="2512939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10058400" cy="3962400"/>
          </a:xfrm>
        </p:spPr>
        <p:txBody>
          <a:bodyPr>
            <a:normAutofit/>
          </a:bodyPr>
          <a:lstStyle/>
          <a:p>
            <a:pPr marL="0" indent="0">
              <a:buNone/>
            </a:pPr>
            <a:r>
              <a:rPr lang="en-US" sz="3200"/>
              <a:t>The starting point for discussing the nature of the Bible is the Bible itself because…</a:t>
            </a:r>
          </a:p>
          <a:p>
            <a:pPr lvl="1">
              <a:buFont typeface="Wingdings" panose="05000000000000000000" pitchFamily="2" charset="2"/>
              <a:buChar char="§"/>
            </a:pPr>
            <a:r>
              <a:rPr lang="en-US" sz="2900"/>
              <a:t>the Bible is God’s self-revelation,</a:t>
            </a:r>
          </a:p>
          <a:p>
            <a:pPr lvl="1">
              <a:buFont typeface="Wingdings" panose="05000000000000000000" pitchFamily="2" charset="2"/>
              <a:buChar char="§"/>
            </a:pPr>
            <a:r>
              <a:rPr lang="en-US" sz="2900"/>
              <a:t>so hearing what the Bible says about itself is hearing what God says the Bible is.</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228601" y="304801"/>
            <a:ext cx="10617474" cy="1295400"/>
          </a:xfrm>
        </p:spPr>
        <p:txBody>
          <a:bodyPr>
            <a:noAutofit/>
          </a:bodyPr>
          <a:lstStyle/>
          <a:p>
            <a:r>
              <a:rPr lang="en-US" sz="4000" b="1"/>
              <a:t>CHARACTER OF THE BIBLE: the Bible’s self-testimony</a:t>
            </a:r>
            <a:endParaRPr lang="en-US" sz="2000" b="1">
              <a:highlight>
                <a:srgbClr val="FFFF00"/>
              </a:highlight>
            </a:endParaRPr>
          </a:p>
        </p:txBody>
      </p:sp>
    </p:spTree>
    <p:extLst>
      <p:ext uri="{BB962C8B-B14F-4D97-AF65-F5344CB8AC3E}">
        <p14:creationId xmlns:p14="http://schemas.microsoft.com/office/powerpoint/2010/main" val="299993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CB4ED0-0F77-861C-2436-A8F0E51724B0}"/>
              </a:ext>
            </a:extLst>
          </p:cNvPr>
          <p:cNvSpPr txBox="1"/>
          <p:nvPr/>
        </p:nvSpPr>
        <p:spPr>
          <a:xfrm>
            <a:off x="914400" y="6025382"/>
            <a:ext cx="10134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panose="020F0502020204030204"/>
                <a:ea typeface="+mn-ea"/>
                <a:cs typeface="+mn-cs"/>
              </a:rPr>
              <a:t>What role do the covenants play?</a:t>
            </a:r>
          </a:p>
        </p:txBody>
      </p:sp>
    </p:spTree>
    <p:extLst>
      <p:ext uri="{BB962C8B-B14F-4D97-AF65-F5344CB8AC3E}">
        <p14:creationId xmlns:p14="http://schemas.microsoft.com/office/powerpoint/2010/main" val="41295816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BEF6B1-CEC4-1D1B-BA91-53C26D6F1537}"/>
              </a:ext>
            </a:extLst>
          </p:cNvPr>
          <p:cNvSpPr txBox="1"/>
          <p:nvPr/>
        </p:nvSpPr>
        <p:spPr>
          <a:xfrm>
            <a:off x="2667000" y="1219200"/>
            <a:ext cx="8706434" cy="520142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Class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Articulate each of the biblical covenants and their meaning.</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mn-cs"/>
              </a:rPr>
              <a:t>Know the key texts for each of the biblical covenants.</a:t>
            </a:r>
          </a:p>
          <a:p>
            <a:pPr marL="1143000" marR="0" lvl="0" indent="-1143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a:ln>
                  <a:noFill/>
                </a:ln>
                <a:solidFill>
                  <a:prstClr val="white"/>
                </a:solidFill>
                <a:effectLst/>
                <a:uLnTx/>
                <a:uFillTx/>
                <a:latin typeface="Calibri" panose="020F0502020204030204"/>
                <a:ea typeface="+mn-ea"/>
                <a:cs typeface="Calibri"/>
              </a:rPr>
              <a:t>Explain the function of each of the covenants in the biblical storyline.</a:t>
            </a:r>
            <a:endParaRPr kumimoji="0" lang="en-US" sz="36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29370322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2286000"/>
            <a:ext cx="9258300" cy="4800600"/>
          </a:xfrm>
        </p:spPr>
        <p:txBody>
          <a:bodyPr>
            <a:normAutofit/>
          </a:bodyPr>
          <a:lstStyle/>
          <a:p>
            <a:pPr marL="0" indent="0" algn="ctr">
              <a:buNone/>
            </a:pPr>
            <a:r>
              <a:rPr lang="en-US" sz="4000"/>
              <a:t>God enacts his kingdom by bringing his holy people into his perfect place under his righteous rule. It’s focused on God’s King, Jesus. </a:t>
            </a:r>
            <a:r>
              <a:rPr lang="en-US" sz="4000" b="1"/>
              <a:t>And it unfolds through a series of covenants.</a:t>
            </a:r>
            <a:endParaRPr lang="en-US" sz="2400" b="1"/>
          </a:p>
          <a:p>
            <a:pPr marL="0" indent="0" algn="ctr">
              <a:buNone/>
            </a:pPr>
            <a:endParaRPr lang="en-US" sz="4000" b="1"/>
          </a:p>
          <a:p>
            <a:pPr marL="0" indent="0" algn="ctr">
              <a:buNone/>
            </a:pPr>
            <a:endParaRPr lang="en-US" sz="4000" b="1"/>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spTree>
    <p:extLst>
      <p:ext uri="{BB962C8B-B14F-4D97-AF65-F5344CB8AC3E}">
        <p14:creationId xmlns:p14="http://schemas.microsoft.com/office/powerpoint/2010/main" val="3292174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7848600" cy="4953000"/>
          </a:xfrm>
        </p:spPr>
        <p:txBody>
          <a:bodyPr>
            <a:normAutofit/>
          </a:bodyPr>
          <a:lstStyle/>
          <a:p>
            <a:pPr marL="0" indent="0">
              <a:buNone/>
            </a:pPr>
            <a:r>
              <a:rPr lang="en-US" sz="3100"/>
              <a:t>“The fourth important concept that helps us to see the Bible’s structural unity is that of </a:t>
            </a:r>
            <a:r>
              <a:rPr lang="en-US" sz="3100" i="1"/>
              <a:t>covenant</a:t>
            </a:r>
            <a:r>
              <a:rPr lang="en-US" sz="3100"/>
              <a:t>. The whole Bible is tied together through covenants God makes with his people” (p. 14).</a:t>
            </a:r>
          </a:p>
          <a:p>
            <a:pPr marL="0" indent="0">
              <a:buNone/>
            </a:pPr>
            <a:endParaRPr lang="en-US" sz="3100"/>
          </a:p>
        </p:txBody>
      </p:sp>
      <p:sp>
        <p:nvSpPr>
          <p:cNvPr id="6"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overarching story</a:t>
            </a:r>
          </a:p>
        </p:txBody>
      </p:sp>
      <p:pic>
        <p:nvPicPr>
          <p:cNvPr id="3078" name="Picture 6" descr="The Story of Scripture: An Introduction to Biblical Theology ...">
            <a:extLst>
              <a:ext uri="{FF2B5EF4-FFF2-40B4-BE49-F238E27FC236}">
                <a16:creationId xmlns:a16="http://schemas.microsoft.com/office/drawing/2014/main" id="{0AA4CA40-C6DC-60AA-77CB-38E7F1DC0A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667" r="18666"/>
          <a:stretch/>
        </p:blipFill>
        <p:spPr bwMode="auto">
          <a:xfrm>
            <a:off x="8686800" y="1885020"/>
            <a:ext cx="2555897" cy="4078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3823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6790D38-67FE-3478-7C4C-E7018654201F}"/>
              </a:ext>
            </a:extLst>
          </p:cNvPr>
          <p:cNvPicPr>
            <a:picLocks noChangeAspect="1"/>
          </p:cNvPicPr>
          <p:nvPr/>
        </p:nvPicPr>
        <p:blipFill>
          <a:blip r:embed="rId3"/>
          <a:stretch>
            <a:fillRect/>
          </a:stretch>
        </p:blipFill>
        <p:spPr>
          <a:xfrm>
            <a:off x="-166978" y="-159026"/>
            <a:ext cx="7815749" cy="1676545"/>
          </a:xfrm>
          <a:prstGeom prst="rect">
            <a:avLst/>
          </a:prstGeom>
        </p:spPr>
      </p:pic>
      <p:pic>
        <p:nvPicPr>
          <p:cNvPr id="1026" name="Picture 2" descr="Page 1">
            <a:extLst>
              <a:ext uri="{FF2B5EF4-FFF2-40B4-BE49-F238E27FC236}">
                <a16:creationId xmlns:a16="http://schemas.microsoft.com/office/drawing/2014/main" id="{A1FE1E72-5109-EC3D-3205-B1F3D6480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1103" y="1224501"/>
            <a:ext cx="4375538" cy="540375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8C5A02-5010-3573-6D2B-6436D736B351}"/>
              </a:ext>
            </a:extLst>
          </p:cNvPr>
          <p:cNvSpPr txBox="1"/>
          <p:nvPr/>
        </p:nvSpPr>
        <p:spPr>
          <a:xfrm>
            <a:off x="508885" y="1923035"/>
            <a:ext cx="6233822" cy="4832092"/>
          </a:xfrm>
          <a:prstGeom prst="rect">
            <a:avLst/>
          </a:prstGeom>
          <a:noFill/>
        </p:spPr>
        <p:txBody>
          <a:bodyPr wrap="square" rtlCol="0">
            <a:spAutoFit/>
          </a:bodyPr>
          <a:lstStyle/>
          <a:p>
            <a:r>
              <a:rPr lang="en-US" sz="2800">
                <a:latin typeface="Calibri" panose="020F0502020204030204" pitchFamily="34" charset="0"/>
                <a:cs typeface="Calibri" panose="020F0502020204030204" pitchFamily="34" charset="0"/>
              </a:rPr>
              <a:t>We can define a covenant here simply and broadly as </a:t>
            </a:r>
            <a:r>
              <a:rPr lang="en-US" sz="2800" i="1">
                <a:latin typeface="Calibri" panose="020F0502020204030204" pitchFamily="34" charset="0"/>
                <a:cs typeface="Calibri" panose="020F0502020204030204" pitchFamily="34" charset="0"/>
              </a:rPr>
              <a:t>a relationship based on a promise</a:t>
            </a:r>
            <a:r>
              <a:rPr lang="en-US" sz="2800">
                <a:latin typeface="Calibri" panose="020F0502020204030204" pitchFamily="34" charset="0"/>
                <a:cs typeface="Calibri" panose="020F0502020204030204" pitchFamily="34" charset="0"/>
              </a:rPr>
              <a:t>. More specifically, a biblical covenant is a relationship in the biblical storyline between God and a group of his created people that is based on a spoken promise. These covenant relationships usually include the formal expectation of blessing for obedience and curses for disobedience. (Kimble and Spellman</a:t>
            </a:r>
            <a:r>
              <a:rPr lang="en-US" sz="2800" i="1">
                <a:latin typeface="Calibri" panose="020F0502020204030204" pitchFamily="34" charset="0"/>
                <a:cs typeface="Calibri" panose="020F0502020204030204" pitchFamily="34" charset="0"/>
              </a:rPr>
              <a:t>, Invitation to Biblical Theology</a:t>
            </a:r>
            <a:r>
              <a:rPr lang="en-US" sz="2800">
                <a:latin typeface="Calibri" panose="020F0502020204030204" pitchFamily="34" charset="0"/>
                <a:cs typeface="Calibri" panose="020F0502020204030204" pitchFamily="34" charset="0"/>
              </a:rPr>
              <a:t>, 66)</a:t>
            </a:r>
          </a:p>
        </p:txBody>
      </p:sp>
    </p:spTree>
    <p:extLst>
      <p:ext uri="{BB962C8B-B14F-4D97-AF65-F5344CB8AC3E}">
        <p14:creationId xmlns:p14="http://schemas.microsoft.com/office/powerpoint/2010/main" val="1005706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6790D38-67FE-3478-7C4C-E7018654201F}"/>
              </a:ext>
            </a:extLst>
          </p:cNvPr>
          <p:cNvPicPr>
            <a:picLocks noChangeAspect="1"/>
          </p:cNvPicPr>
          <p:nvPr/>
        </p:nvPicPr>
        <p:blipFill>
          <a:blip r:embed="rId3"/>
          <a:stretch>
            <a:fillRect/>
          </a:stretch>
        </p:blipFill>
        <p:spPr>
          <a:xfrm>
            <a:off x="0" y="0"/>
            <a:ext cx="7815749" cy="1676545"/>
          </a:xfrm>
          <a:prstGeom prst="rect">
            <a:avLst/>
          </a:prstGeom>
        </p:spPr>
      </p:pic>
      <p:pic>
        <p:nvPicPr>
          <p:cNvPr id="1026" name="Picture 2" descr="Page 1">
            <a:extLst>
              <a:ext uri="{FF2B5EF4-FFF2-40B4-BE49-F238E27FC236}">
                <a16:creationId xmlns:a16="http://schemas.microsoft.com/office/drawing/2014/main" id="{A1FE1E72-5109-EC3D-3205-B1F3D6480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59541" y="1224501"/>
            <a:ext cx="4138275" cy="511073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F8C5A02-5010-3573-6D2B-6436D736B351}"/>
              </a:ext>
            </a:extLst>
          </p:cNvPr>
          <p:cNvSpPr txBox="1"/>
          <p:nvPr/>
        </p:nvSpPr>
        <p:spPr>
          <a:xfrm>
            <a:off x="604299" y="2458929"/>
            <a:ext cx="6239124"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a:solidFill>
                  <a:prstClr val="white"/>
                </a:solidFill>
                <a:latin typeface="Calibri" panose="020F0502020204030204" pitchFamily="34" charset="0"/>
                <a:cs typeface="Calibri" panose="020F0502020204030204" pitchFamily="34" charset="0"/>
              </a:rPr>
              <a:t>Four Ideas to Consider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The covenants are embedded.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3200">
                <a:solidFill>
                  <a:prstClr val="white"/>
                </a:solidFill>
                <a:latin typeface="Calibri" panose="020F0502020204030204" pitchFamily="34" charset="0"/>
                <a:cs typeface="Calibri" panose="020F0502020204030204" pitchFamily="34" charset="0"/>
              </a:rPr>
              <a:t>The covenants are interconnected.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32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The covenants are directive.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3200">
                <a:solidFill>
                  <a:prstClr val="white"/>
                </a:solidFill>
                <a:latin typeface="Calibri" panose="020F0502020204030204" pitchFamily="34" charset="0"/>
                <a:cs typeface="Calibri" panose="020F0502020204030204" pitchFamily="34" charset="0"/>
              </a:rPr>
              <a:t>The covenants are comprehensive.</a:t>
            </a:r>
          </a:p>
          <a:p>
            <a:pPr marR="0" lvl="0" algn="l" defTabSz="914400" rtl="0" eaLnBrk="1" fontAlgn="auto" latinLnBrk="0" hangingPunct="1">
              <a:lnSpc>
                <a:spcPct val="100000"/>
              </a:lnSpc>
              <a:spcBef>
                <a:spcPts val="0"/>
              </a:spcBef>
              <a:spcAft>
                <a:spcPts val="0"/>
              </a:spcAft>
              <a:buClrTx/>
              <a:buSzTx/>
              <a:tabLst/>
              <a:defRPr/>
            </a:pPr>
            <a:endParaRPr lang="en-US" sz="3200">
              <a:solidFill>
                <a:prstClr val="white"/>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Pages 66-68</a:t>
            </a:r>
          </a:p>
        </p:txBody>
      </p:sp>
    </p:spTree>
    <p:extLst>
      <p:ext uri="{BB962C8B-B14F-4D97-AF65-F5344CB8AC3E}">
        <p14:creationId xmlns:p14="http://schemas.microsoft.com/office/powerpoint/2010/main" val="8140358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59D242-F541-4CF1-B11E-20321BFBF79F}"/>
              </a:ext>
            </a:extLst>
          </p:cNvPr>
          <p:cNvSpPr>
            <a:spLocks noGrp="1"/>
          </p:cNvSpPr>
          <p:nvPr>
            <p:ph idx="1"/>
          </p:nvPr>
        </p:nvSpPr>
        <p:spPr>
          <a:xfrm>
            <a:off x="1600200" y="1752600"/>
            <a:ext cx="9448800" cy="4572000"/>
          </a:xfrm>
        </p:spPr>
        <p:txBody>
          <a:bodyPr>
            <a:normAutofit fontScale="92500"/>
          </a:bodyPr>
          <a:lstStyle/>
          <a:p>
            <a:r>
              <a:rPr lang="en-US" sz="2800"/>
              <a:t>Definition: Covenant: a solemn commitment between two parties, usually with each party having obligations to the other.</a:t>
            </a:r>
          </a:p>
          <a:p>
            <a:r>
              <a:rPr lang="en-US" sz="2800"/>
              <a:t>Kimble and Spellman: a relationship based on a promise …  [which] usually include the formal expectation (Kimble and Spellman, </a:t>
            </a:r>
            <a:r>
              <a:rPr lang="en-US" sz="2800" i="1"/>
              <a:t>Invitation to Biblical Theology</a:t>
            </a:r>
            <a:r>
              <a:rPr lang="en-US" sz="2800"/>
              <a:t>, 66)</a:t>
            </a:r>
          </a:p>
          <a:p>
            <a:r>
              <a:rPr lang="en-US" sz="2800"/>
              <a:t>Michael Horton: a relationship of oaths and bonds and involves mutual, though not necessarily equal, commitments </a:t>
            </a:r>
            <a:r>
              <a:rPr lang="en-US" sz="2800" i="1"/>
              <a:t>(God of Promise</a:t>
            </a:r>
            <a:r>
              <a:rPr lang="en-US" sz="2800"/>
              <a:t>, 10</a:t>
            </a:r>
            <a:r>
              <a:rPr lang="en-US" sz="2800" i="1"/>
              <a:t>)</a:t>
            </a:r>
          </a:p>
          <a:p>
            <a:pPr marL="0" indent="0">
              <a:buNone/>
            </a:pPr>
            <a:endParaRPr lang="en-US"/>
          </a:p>
        </p:txBody>
      </p:sp>
      <p:sp>
        <p:nvSpPr>
          <p:cNvPr id="7"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the biblical covenants</a:t>
            </a:r>
          </a:p>
        </p:txBody>
      </p:sp>
    </p:spTree>
    <p:extLst>
      <p:ext uri="{BB962C8B-B14F-4D97-AF65-F5344CB8AC3E}">
        <p14:creationId xmlns:p14="http://schemas.microsoft.com/office/powerpoint/2010/main" val="7964799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828800"/>
            <a:ext cx="10820400" cy="4648200"/>
          </a:xfrm>
        </p:spPr>
        <p:txBody>
          <a:bodyPr>
            <a:noAutofit/>
          </a:bodyPr>
          <a:lstStyle/>
          <a:p>
            <a:pPr marL="0" indent="0">
              <a:buNone/>
            </a:pPr>
            <a:r>
              <a:rPr lang="en-US" sz="2800" b="1"/>
              <a:t>The Six Major Covenants in the Biblical Texts:</a:t>
            </a:r>
            <a:endParaRPr lang="en-US" sz="2800"/>
          </a:p>
          <a:p>
            <a:pPr lvl="0"/>
            <a:r>
              <a:rPr lang="en-US" sz="2800"/>
              <a:t>Adamic “Covenant” (Gen 1-3; esp. 1:26-31, 2:15-17).</a:t>
            </a:r>
          </a:p>
          <a:p>
            <a:pPr lvl="0"/>
            <a:r>
              <a:rPr lang="en-US" sz="2800"/>
              <a:t>Noahtic Covenant (Gen 6-9; esp. 8:20-9:17). </a:t>
            </a:r>
          </a:p>
          <a:p>
            <a:pPr lvl="0"/>
            <a:r>
              <a:rPr lang="en-US" sz="2800"/>
              <a:t>Abrahamic Covenant (Gen 12-17; esp. 12:1-3). </a:t>
            </a:r>
          </a:p>
          <a:p>
            <a:pPr lvl="0"/>
            <a:r>
              <a:rPr lang="en-US" sz="2800"/>
              <a:t>Mosaic (Sinaitic) Covenant (</a:t>
            </a:r>
            <a:r>
              <a:rPr lang="en-US" sz="2800" err="1"/>
              <a:t>Exod</a:t>
            </a:r>
            <a:r>
              <a:rPr lang="en-US" sz="2800"/>
              <a:t> 19-20, </a:t>
            </a:r>
            <a:r>
              <a:rPr lang="en-US" sz="2800" err="1"/>
              <a:t>Deut</a:t>
            </a:r>
            <a:r>
              <a:rPr lang="en-US" sz="2800"/>
              <a:t> 4:1-8; esp. Ex19:19). </a:t>
            </a:r>
          </a:p>
          <a:p>
            <a:pPr lvl="0"/>
            <a:r>
              <a:rPr lang="en-US" sz="2800"/>
              <a:t>Davidic Covenant (2 Sam 7; esp. 7:8-17; also 1 Chr 17). </a:t>
            </a:r>
          </a:p>
          <a:p>
            <a:pPr lvl="0"/>
            <a:r>
              <a:rPr lang="en-US" sz="2800"/>
              <a:t>New Covenant (</a:t>
            </a:r>
            <a:r>
              <a:rPr lang="en-US" sz="2800" err="1"/>
              <a:t>Deut</a:t>
            </a:r>
            <a:r>
              <a:rPr lang="en-US" sz="2800"/>
              <a:t> 30:6-10; </a:t>
            </a:r>
            <a:r>
              <a:rPr lang="en-US" sz="2800" err="1"/>
              <a:t>Jer</a:t>
            </a:r>
            <a:r>
              <a:rPr lang="en-US" sz="2800"/>
              <a:t> 31:31-34; </a:t>
            </a:r>
            <a:r>
              <a:rPr lang="en-US" sz="2800" err="1"/>
              <a:t>Ezek</a:t>
            </a:r>
            <a:r>
              <a:rPr lang="en-US" sz="2800"/>
              <a:t> 36:22-32; Heb 8-10). </a:t>
            </a:r>
          </a:p>
          <a:p>
            <a:pPr marL="0" indent="0">
              <a:buNone/>
            </a:pPr>
            <a:endParaRPr lang="en-US" sz="2400" b="1"/>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a:t>the biblical covenants</a:t>
            </a:r>
          </a:p>
        </p:txBody>
      </p:sp>
    </p:spTree>
    <p:extLst>
      <p:ext uri="{BB962C8B-B14F-4D97-AF65-F5344CB8AC3E}">
        <p14:creationId xmlns:p14="http://schemas.microsoft.com/office/powerpoint/2010/main" val="383377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ovenant and God's Purpose for the World (Short Studies in Biblical Theology) by [Schreiner, Thomas R.]">
            <a:extLst>
              <a:ext uri="{FF2B5EF4-FFF2-40B4-BE49-F238E27FC236}">
                <a16:creationId xmlns:a16="http://schemas.microsoft.com/office/drawing/2014/main" id="{4433DD9F-83AA-4111-975B-6002D82B2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981200"/>
            <a:ext cx="2613642" cy="397512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D24996EE-77DD-4614-8B44-BECD42E970CF}"/>
              </a:ext>
            </a:extLst>
          </p:cNvPr>
          <p:cNvSpPr txBox="1">
            <a:spLocks/>
          </p:cNvSpPr>
          <p:nvPr/>
        </p:nvSpPr>
        <p:spPr>
          <a:xfrm>
            <a:off x="152400" y="76200"/>
            <a:ext cx="10617474" cy="12954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a:t>CONTENT OF THE BIBLE: </a:t>
            </a:r>
            <a:br>
              <a:rPr lang="en-US" sz="4000" b="1"/>
            </a:br>
            <a:r>
              <a:rPr lang="en-US" sz="4000" b="1"/>
              <a:t>the biblical covenants</a:t>
            </a:r>
          </a:p>
        </p:txBody>
      </p:sp>
    </p:spTree>
    <p:extLst>
      <p:ext uri="{BB962C8B-B14F-4D97-AF65-F5344CB8AC3E}">
        <p14:creationId xmlns:p14="http://schemas.microsoft.com/office/powerpoint/2010/main" val="42698719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219201"/>
            <a:ext cx="10439400" cy="5334000"/>
          </a:xfrm>
        </p:spPr>
        <p:txBody>
          <a:bodyPr>
            <a:noAutofit/>
          </a:bodyPr>
          <a:lstStyle/>
          <a:p>
            <a:pPr marL="0" indent="0">
              <a:buNone/>
            </a:pPr>
            <a:r>
              <a:rPr lang="en-US" sz="2400" i="1"/>
              <a:t>Adamic “Covenant” </a:t>
            </a:r>
            <a:r>
              <a:rPr lang="en-US" sz="2400"/>
              <a:t>(Gen. 1-3; esp. 1:26-31, 2:15-17).</a:t>
            </a:r>
          </a:p>
          <a:p>
            <a:pPr marL="68580" indent="0">
              <a:buNone/>
            </a:pPr>
            <a:endParaRPr lang="en-US" sz="2400"/>
          </a:p>
          <a:p>
            <a:pPr marL="68580" indent="0">
              <a:buNone/>
            </a:pPr>
            <a:r>
              <a:rPr lang="en-US" sz="2400"/>
              <a:t>Though there is no covenant language in these passages, when compared textually with Gen 8-9, it is clear that these passages are covenantal. </a:t>
            </a:r>
          </a:p>
        </p:txBody>
      </p:sp>
      <p:sp>
        <p:nvSpPr>
          <p:cNvPr id="5" name="Title 1">
            <a:extLst>
              <a:ext uri="{FF2B5EF4-FFF2-40B4-BE49-F238E27FC236}">
                <a16:creationId xmlns:a16="http://schemas.microsoft.com/office/drawing/2014/main" id="{D24996EE-77DD-4614-8B44-BECD42E970CF}"/>
              </a:ext>
            </a:extLst>
          </p:cNvPr>
          <p:cNvSpPr>
            <a:spLocks noGrp="1"/>
          </p:cNvSpPr>
          <p:nvPr>
            <p:ph type="title"/>
          </p:nvPr>
        </p:nvSpPr>
        <p:spPr>
          <a:xfrm>
            <a:off x="152400" y="76200"/>
            <a:ext cx="10617474" cy="1295400"/>
          </a:xfrm>
        </p:spPr>
        <p:txBody>
          <a:bodyPr>
            <a:noAutofit/>
          </a:bodyPr>
          <a:lstStyle/>
          <a:p>
            <a:r>
              <a:rPr lang="en-US" sz="4000" b="1"/>
              <a:t>CONTENT OF THE BIBLE: </a:t>
            </a:r>
            <a:br>
              <a:rPr lang="en-US" sz="4000" b="1"/>
            </a:br>
            <a:r>
              <a:rPr lang="en-US" sz="4000" b="1" err="1"/>
              <a:t>Adamic</a:t>
            </a:r>
            <a:r>
              <a:rPr lang="en-US" sz="4000" b="1"/>
              <a:t> Covenant</a:t>
            </a:r>
          </a:p>
        </p:txBody>
      </p:sp>
    </p:spTree>
    <p:extLst>
      <p:ext uri="{BB962C8B-B14F-4D97-AF65-F5344CB8AC3E}">
        <p14:creationId xmlns:p14="http://schemas.microsoft.com/office/powerpoint/2010/main" val="253595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ummer">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F07D1FE5CDDF4681C380C844003177" ma:contentTypeVersion="14" ma:contentTypeDescription="Create a new document." ma:contentTypeScope="" ma:versionID="f3f233d5cf6c10e1b26220b65dca17fa">
  <xsd:schema xmlns:xsd="http://www.w3.org/2001/XMLSchema" xmlns:xs="http://www.w3.org/2001/XMLSchema" xmlns:p="http://schemas.microsoft.com/office/2006/metadata/properties" xmlns:ns2="71b00970-aebc-4bf8-a3db-d5997a897ef9" xmlns:ns3="d8682e1b-1dec-41ba-a673-0ebe1bce1132" targetNamespace="http://schemas.microsoft.com/office/2006/metadata/properties" ma:root="true" ma:fieldsID="e6a4c0677eebda89a80089a114f6d18c" ns2:_="" ns3:_="">
    <xsd:import namespace="71b00970-aebc-4bf8-a3db-d5997a897ef9"/>
    <xsd:import namespace="d8682e1b-1dec-41ba-a673-0ebe1bce11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b00970-aebc-4bf8-a3db-d5997a897e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0281b9-951b-4067-879e-31dc9b46f8d3"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682e1b-1dec-41ba-a673-0ebe1bce113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b00970-aebc-4bf8-a3db-d5997a897ef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2D5D32-BD6D-4D07-AFCF-FA5DBFA61599}"/>
</file>

<file path=customXml/itemProps2.xml><?xml version="1.0" encoding="utf-8"?>
<ds:datastoreItem xmlns:ds="http://schemas.openxmlformats.org/officeDocument/2006/customXml" ds:itemID="{81EF916D-DD5D-46D1-87CC-ECC13B897450}"/>
</file>

<file path=customXml/itemProps3.xml><?xml version="1.0" encoding="utf-8"?>
<ds:datastoreItem xmlns:ds="http://schemas.openxmlformats.org/officeDocument/2006/customXml" ds:itemID="{A081945A-BEA1-49DD-8D1A-B31F0D36828F}"/>
</file>

<file path=docProps/app.xml><?xml version="1.0" encoding="utf-8"?>
<Properties xmlns="http://schemas.openxmlformats.org/officeDocument/2006/extended-properties" xmlns:vt="http://schemas.openxmlformats.org/officeDocument/2006/docPropsVTypes">
  <Template>TM01972873[[fn=Summer]]</Template>
  <TotalTime>0</TotalTime>
  <Words>13059</Words>
  <Application>Microsoft Office PowerPoint</Application>
  <PresentationFormat>Widescreen</PresentationFormat>
  <Paragraphs>856</Paragraphs>
  <Slides>118</Slides>
  <Notes>110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118</vt:i4>
      </vt:variant>
    </vt:vector>
  </HeadingPairs>
  <TitlesOfParts>
    <vt:vector size="128" baseType="lpstr">
      <vt:lpstr>Arial</vt:lpstr>
      <vt:lpstr>Calibri</vt:lpstr>
      <vt:lpstr>Calibri Light</vt:lpstr>
      <vt:lpstr>Courier New</vt:lpstr>
      <vt:lpstr>Verdana</vt:lpstr>
      <vt:lpstr>Wingdings</vt:lpstr>
      <vt:lpstr>Wingdings 2</vt:lpstr>
      <vt:lpstr>Summer</vt:lpstr>
      <vt:lpstr>Office Theme</vt:lpstr>
      <vt:lpstr>1_Office Theme</vt:lpstr>
      <vt:lpstr>PowerPoint Presentation</vt:lpstr>
      <vt:lpstr>PowerPoint Presentation</vt:lpstr>
      <vt:lpstr>PowerPoint Presentation</vt:lpstr>
      <vt:lpstr>PowerPoint Presentation</vt:lpstr>
      <vt:lpstr>CHARACTER OF THE BIBLE: the Word of God</vt:lpstr>
      <vt:lpstr>CHARACTER OF THE BIBLE: an initial definition </vt:lpstr>
      <vt:lpstr>CHARACTER OF THE BIBLE: CU’s Statement of Faith</vt:lpstr>
      <vt:lpstr>CHARACTER OF THE BIBLE: an initial definition </vt:lpstr>
      <vt:lpstr>CHARACTER OF THE BIBLE: the Bible’s self-testimony</vt:lpstr>
      <vt:lpstr>CHARACTER OF THE BIBLE</vt:lpstr>
      <vt:lpstr>CHARACTER OF THE BIBLE: the Bible’s self-testimony</vt:lpstr>
      <vt:lpstr>CHARACTER OF THE BIBLE: the Bible’s self-testimony</vt:lpstr>
      <vt:lpstr>CHARACTER OF THE BIBLE: the Bible’s self-testimony</vt:lpstr>
      <vt:lpstr>CHARACTER OF THE BIBLE: the Bible’s self-testimony</vt:lpstr>
      <vt:lpstr>CHARACTER OF THE BIBLE: the Bible’s self-testimony</vt:lpstr>
      <vt:lpstr>CHARACTER OF THE BIBLE: the Bible’s self-testimony</vt:lpstr>
      <vt:lpstr>CHARACTER OF THE BIBLE: the Bible’s self-testimony</vt:lpstr>
      <vt:lpstr>CHARACTER OF THE BIBLE</vt:lpstr>
      <vt:lpstr>CHARACTER OF THE BIBLE: the testimony of Jesus</vt:lpstr>
      <vt:lpstr>CHARACTER OF THE BIBLE: the testimony of Jesus</vt:lpstr>
      <vt:lpstr>CHARACTER OF THE BIBLE: the testimony of Jesus</vt:lpstr>
      <vt:lpstr>CHARACTER OF THE BIBLE: the testimony of Jesus</vt:lpstr>
      <vt:lpstr>CHARACTER OF THE BIBLE</vt:lpstr>
      <vt:lpstr>CHARACTER OF THE BIBLE: an initial definition </vt:lpstr>
      <vt:lpstr>CHARACTER OF THE BIBLE: the Bible and the Gospel</vt:lpstr>
      <vt:lpstr>CHARACTER OF THE BIBLE: the Bible and the Gospel</vt:lpstr>
      <vt:lpstr>CHARACTER OF THE BIBLE: God’s self-revelation </vt:lpstr>
      <vt:lpstr>PowerPoint Presentation</vt:lpstr>
      <vt:lpstr>PowerPoint Presentation</vt:lpstr>
      <vt:lpstr>CHARACTER OF THE BIBLE: revelation  </vt:lpstr>
      <vt:lpstr>CHARACTER OF THE BIBLE: God’s self-revelation </vt:lpstr>
      <vt:lpstr>CHARACTER OF THE BIBLE: God’s self-revelation </vt:lpstr>
      <vt:lpstr>CHARACTER OF THE BIBLE: God’s self-revelation </vt:lpstr>
      <vt:lpstr>CHARACTER OF THE BIBLE: inspiration </vt:lpstr>
      <vt:lpstr>CHARACTER OF THE BIBLE: inspiration </vt:lpstr>
      <vt:lpstr>CHARACTER OF THE BIBLE: inspiration </vt:lpstr>
      <vt:lpstr>CHARACTER OF THE BIBLE: inspiration </vt:lpstr>
      <vt:lpstr>CHARACTER OF THE BIBLE: inerrancy </vt:lpstr>
      <vt:lpstr>CHARACTER OF THE BIBLE: Christological outlook </vt:lpstr>
      <vt:lpstr>CHARACTER OF THE BIBLE: characteristics</vt:lpstr>
      <vt:lpstr>CHARACTER OF THE BIBLE: characteristics</vt:lpstr>
      <vt:lpstr>CHARACTER OF THE BIBLE:  SCAN</vt:lpstr>
      <vt:lpstr>CHARACTER OF THE BIBLE:  sufficiency</vt:lpstr>
      <vt:lpstr>CHARACTER OF THE BIBLE:  clarity</vt:lpstr>
      <vt:lpstr>CHARACTER OF THE BIBLE:  authority</vt:lpstr>
      <vt:lpstr>CHARACTER OF THE BIBLE:  authority</vt:lpstr>
      <vt:lpstr>CHARACTER OF THE BIBLE:  necessity</vt:lpstr>
      <vt:lpstr>CHARACTER OF THE BIBLE:  SCAN</vt:lpstr>
      <vt:lpstr>CHARACTER OF THE BIBLE:  clarity</vt:lpstr>
      <vt:lpstr>PowerPoint Presentation</vt:lpstr>
      <vt:lpstr>PowerPoint Presentation</vt:lpstr>
      <vt:lpstr>BIBLE AND THE GOSPEL:  how the Bible comes to us</vt:lpstr>
      <vt:lpstr>BIBLE AND THE GOSPEL:  how the Bible comes to us</vt:lpstr>
      <vt:lpstr>BIBLE AND THE GOSPEL:  how the Bible comes to us</vt:lpstr>
      <vt:lpstr>BIBLE AND THE GOSPEL:  how the Bible comes to us</vt:lpstr>
      <vt:lpstr>BIBLE AND THE GOSPEL:  how the Bible comes to us</vt:lpstr>
      <vt:lpstr>BIBLE AND THE GOSPEL:  how the Bible comes to us</vt:lpstr>
      <vt:lpstr>BIBLE AND THE GOSPEL:  how the Bible comes to us</vt:lpstr>
      <vt:lpstr>BIBLE AND THE GOSPEL:  how the Bible comes to us</vt:lpstr>
      <vt:lpstr>PowerPoint Presentation</vt:lpstr>
      <vt:lpstr>BIBLE AND THE GOSPEL:  how the Bible comes to us</vt:lpstr>
      <vt:lpstr>BIBLE AND THE GOSPEL:  how the Bible comes to us</vt:lpstr>
      <vt:lpstr>BIBLE AND THE GOSPEL:  how the Bible comes to us</vt:lpstr>
      <vt:lpstr>PowerPoint Presentation</vt:lpstr>
      <vt:lpstr>BIBLE AND THE GOSPEL:  how the Bible comes to us</vt:lpstr>
      <vt:lpstr>BIBLE AND THE GOSPEL:  how the Bible comes to us</vt:lpstr>
      <vt:lpstr>PowerPoint Presentation</vt:lpstr>
      <vt:lpstr>PowerPoint Presentation</vt:lpstr>
      <vt:lpstr> THE  CONTENT OF THE BIBLE</vt:lpstr>
      <vt:lpstr>PowerPoint Presentation</vt:lpstr>
      <vt:lpstr>PowerPoint Presentation</vt:lpstr>
      <vt:lpstr>PowerPoint Presentation</vt:lpstr>
      <vt:lpstr>PowerPoint Presentation</vt:lpstr>
      <vt:lpstr>CONTENT OF THE BIBLE:  overarching story</vt:lpstr>
      <vt:lpstr>CONTENT OF THE BIBLE:  overarching story</vt:lpstr>
      <vt:lpstr>CONTENT OF THE BIBLE:  overarching story</vt:lpstr>
      <vt:lpstr>CONTENT OF THE BIBLE:  overarching story</vt:lpstr>
      <vt:lpstr>CONTENT OF THE BIBLE:  overarching story</vt:lpstr>
      <vt:lpstr>CONTENT OF THE BIBLE:  overarching story</vt:lpstr>
      <vt:lpstr>CONTENT OF THE BIBLE:  overarching story</vt:lpstr>
      <vt:lpstr>CONTENT OF THE BIBLE:  overarching story</vt:lpstr>
      <vt:lpstr>CONTENT OF THE BIBLE:  overarching story</vt:lpstr>
      <vt:lpstr>CONTENT OF THE BIBLE:  overarching story</vt:lpstr>
      <vt:lpstr>PowerPoint Presentation</vt:lpstr>
      <vt:lpstr>CONTENT OF THE BIBLE:  overarching story</vt:lpstr>
      <vt:lpstr>CONTENT OF THE BIBLE:  overarching story</vt:lpstr>
      <vt:lpstr>CONTENT OF THE BIBLE:  overarching story</vt:lpstr>
      <vt:lpstr>CONTENT OF THE BIBLE:  overarching story</vt:lpstr>
      <vt:lpstr> THE  CONTENT OF THE BIBLE</vt:lpstr>
      <vt:lpstr>PowerPoint Presentation</vt:lpstr>
      <vt:lpstr>PowerPoint Presentation</vt:lpstr>
      <vt:lpstr>CONTENT OF THE BIBLE:  overarching story</vt:lpstr>
      <vt:lpstr>CONTENT OF THE BIBLE:  overarching story</vt:lpstr>
      <vt:lpstr>PowerPoint Presentation</vt:lpstr>
      <vt:lpstr>PowerPoint Presentation</vt:lpstr>
      <vt:lpstr>CONTENT OF THE BIBLE:  the biblical covenants</vt:lpstr>
      <vt:lpstr>CONTENT OF THE BIBLE:  the biblical covenants</vt:lpstr>
      <vt:lpstr>PowerPoint Presentation</vt:lpstr>
      <vt:lpstr>CONTENT OF THE BIBLE:  Adamic Covenant</vt:lpstr>
      <vt:lpstr>CONTENT OF THE BIBLE:  Noahtic Covenant</vt:lpstr>
      <vt:lpstr>CONTENT OF THE BIBLE:  Abrahamic Covenant</vt:lpstr>
      <vt:lpstr>CONTENT OF THE BIBLE:  Mosaic Covenant</vt:lpstr>
      <vt:lpstr>CONTENT OF THE BIBLE:  Davidic Covenant</vt:lpstr>
      <vt:lpstr>CONTENT OF THE BIBLE:  Davdic Covenant</vt:lpstr>
      <vt:lpstr>CONTENT OF THE BIBLE:  Davidic Covenant</vt:lpstr>
      <vt:lpstr>CONTENT OF THE BIBLE:  Intro to the New Covenant</vt:lpstr>
      <vt:lpstr>CONTENT OF THE BIBLE:  the New Covenant</vt:lpstr>
      <vt:lpstr>CONTENT OF THE BIBLE:  the New Covenant</vt:lpstr>
      <vt:lpstr>CONTENT OF THE BIBLE:  the New Covenant</vt:lpstr>
      <vt:lpstr>CONTENT OF THE BIBLE:  understanding the covenants </vt:lpstr>
      <vt:lpstr>CONTENT OF THE BIBLE:  main thought of each covenant</vt:lpstr>
      <vt:lpstr>CONTENT OF THE BIBLE:  covenants point to Christ</vt:lpstr>
      <vt:lpstr> THE  CONTENT OF THE BIBLE</vt:lpstr>
      <vt:lpstr>We probably won’t have time to cover these questions in detail. We will work them out in guided practice.</vt:lpstr>
      <vt:lpstr>PowerPoint Presentation</vt:lpstr>
      <vt:lpstr>PowerPoint Presentation</vt:lpstr>
      <vt:lpstr>https://vimeo.com/499637314</vt:lpstr>
      <vt:lpstr>PowerPoint Presentation</vt:lpstr>
    </vt:vector>
  </TitlesOfParts>
  <Company>Cedarville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Bible Reading</dc:title>
  <dc:creator>Jason K Lee</dc:creator>
  <cp:lastModifiedBy>Trent Rogers</cp:lastModifiedBy>
  <cp:revision>1</cp:revision>
  <cp:lastPrinted>2018-10-12T16:23:48Z</cp:lastPrinted>
  <dcterms:created xsi:type="dcterms:W3CDTF">2013-08-26T12:29:26Z</dcterms:created>
  <dcterms:modified xsi:type="dcterms:W3CDTF">2023-06-19T18:09:38Z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0x0101009AF07D1FE5CDDF4681C380C844003177</vt:lpwstr>
  </property>
</Properties>
</file>