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62" r:id="rId3"/>
    <p:sldId id="263" r:id="rId4"/>
    <p:sldId id="265" r:id="rId5"/>
    <p:sldId id="259" r:id="rId6"/>
    <p:sldId id="261" r:id="rId7"/>
    <p:sldId id="260" r:id="rId8"/>
    <p:sldId id="271" r:id="rId9"/>
    <p:sldId id="268" r:id="rId10"/>
    <p:sldId id="272" r:id="rId11"/>
    <p:sldId id="269" r:id="rId12"/>
    <p:sldId id="270" r:id="rId13"/>
  </p:sldIdLst>
  <p:sldSz cx="18288000" cy="10287000"/>
  <p:notesSz cx="6858000" cy="9144000"/>
  <p:embeddedFontLst>
    <p:embeddedFont>
      <p:font typeface="Calibri" panose="020F0502020204030204" pitchFamily="34" charset="0"/>
      <p:regular r:id="rId14"/>
      <p:bold r:id="rId15"/>
      <p:italic r:id="rId16"/>
      <p:boldItalic r:id="rId17"/>
    </p:embeddedFont>
    <p:embeddedFont>
      <p:font typeface="Kollektif Bold" panose="020B0604020101010102" pitchFamily="34" charset="77"/>
      <p:regular r:id="rId18"/>
      <p:bold r:id="rId1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F2F2"/>
    <a:srgbClr val="756346"/>
    <a:srgbClr val="515C79"/>
    <a:srgbClr val="394D76"/>
    <a:srgbClr val="222F49"/>
    <a:srgbClr val="12967C"/>
    <a:srgbClr val="766346"/>
    <a:srgbClr val="4B3977"/>
    <a:srgbClr val="397674"/>
    <a:srgbClr val="BB99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329" autoAdjust="0"/>
    <p:restoredTop sz="94674" autoAdjust="0"/>
  </p:normalViewPr>
  <p:slideViewPr>
    <p:cSldViewPr>
      <p:cViewPr varScale="1">
        <p:scale>
          <a:sx n="49" d="100"/>
          <a:sy n="49" d="100"/>
        </p:scale>
        <p:origin x="200" y="1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5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6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5"/>
          <p:cNvSpPr txBox="1"/>
          <p:nvPr/>
        </p:nvSpPr>
        <p:spPr>
          <a:xfrm>
            <a:off x="2565003" y="3695700"/>
            <a:ext cx="13157993" cy="22313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792"/>
              </a:lnSpc>
              <a:spcBef>
                <a:spcPct val="0"/>
              </a:spcBef>
            </a:pPr>
            <a:r>
              <a:rPr lang="en-US" sz="6600" b="1" spc="1688" dirty="0">
                <a:solidFill>
                  <a:srgbClr val="000000"/>
                </a:solidFill>
                <a:latin typeface="Kollektif Bold"/>
                <a:ea typeface="Kollektif Bold"/>
                <a:cs typeface="Kollektif Bold"/>
                <a:sym typeface="Kollektif Bold"/>
              </a:rPr>
              <a:t>DISEÑA UNA </a:t>
            </a:r>
            <a:r>
              <a:rPr lang="en-US" sz="6600" b="1" spc="1688" dirty="0">
                <a:solidFill>
                  <a:srgbClr val="13967C"/>
                </a:solidFill>
                <a:latin typeface="Kollektif Bold"/>
                <a:ea typeface="Kollektif Bold"/>
                <a:cs typeface="Kollektif Bold"/>
                <a:sym typeface="Kollektif Bold"/>
              </a:rPr>
              <a:t>SALA</a:t>
            </a:r>
            <a:r>
              <a:rPr lang="en-US" sz="6600" b="1" spc="1688" dirty="0">
                <a:solidFill>
                  <a:srgbClr val="000000"/>
                </a:solidFill>
                <a:latin typeface="Kollektif Bold"/>
                <a:ea typeface="Kollektif Bold"/>
                <a:cs typeface="Kollektif Bold"/>
                <a:sym typeface="Kollektif Bold"/>
              </a:rPr>
              <a:t> USANDO LA REGLA</a:t>
            </a:r>
          </a:p>
          <a:p>
            <a:pPr algn="ctr">
              <a:lnSpc>
                <a:spcPts val="5792"/>
              </a:lnSpc>
              <a:spcBef>
                <a:spcPct val="0"/>
              </a:spcBef>
            </a:pPr>
            <a:r>
              <a:rPr lang="en-US" sz="6600" b="1" spc="1688" dirty="0">
                <a:solidFill>
                  <a:srgbClr val="000000"/>
                </a:solidFill>
                <a:latin typeface="Kollektif Bold"/>
                <a:ea typeface="Kollektif Bold"/>
                <a:cs typeface="Kollektif Bold"/>
                <a:sym typeface="Kollektif Bold"/>
              </a:rPr>
              <a:t> </a:t>
            </a:r>
            <a:r>
              <a:rPr lang="en-US" sz="6600" b="1" spc="1688" dirty="0">
                <a:solidFill>
                  <a:srgbClr val="13967C"/>
                </a:solidFill>
                <a:latin typeface="Kollektif Bold"/>
                <a:ea typeface="Kollektif Bold"/>
                <a:cs typeface="Kollektif Bold"/>
                <a:sym typeface="Kollektif Bold"/>
              </a:rPr>
              <a:t>60-30-10</a:t>
            </a:r>
            <a:endParaRPr lang="en-US" sz="6600" b="1" spc="1688" dirty="0">
              <a:solidFill>
                <a:srgbClr val="000000"/>
              </a:solidFill>
              <a:latin typeface="Kollektif Bold"/>
              <a:ea typeface="Kollektif Bold"/>
              <a:cs typeface="Kollektif Bold"/>
              <a:sym typeface="Kollektif Bold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>
            <a:extLst>
              <a:ext uri="{FF2B5EF4-FFF2-40B4-BE49-F238E27FC236}">
                <a16:creationId xmlns:a16="http://schemas.microsoft.com/office/drawing/2014/main" id="{C4B15BC3-626D-BD83-4186-E7F8910CB048}"/>
              </a:ext>
            </a:extLst>
          </p:cNvPr>
          <p:cNvSpPr txBox="1"/>
          <p:nvPr/>
        </p:nvSpPr>
        <p:spPr>
          <a:xfrm>
            <a:off x="4572000" y="4958834"/>
            <a:ext cx="9144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s-MX" dirty="0"/>
          </a:p>
        </p:txBody>
      </p:sp>
      <p:sp>
        <p:nvSpPr>
          <p:cNvPr id="63" name="Trapecio 62">
            <a:extLst>
              <a:ext uri="{FF2B5EF4-FFF2-40B4-BE49-F238E27FC236}">
                <a16:creationId xmlns:a16="http://schemas.microsoft.com/office/drawing/2014/main" id="{771A5A09-CB32-E8A4-562D-8C408FB81BBA}"/>
              </a:ext>
            </a:extLst>
          </p:cNvPr>
          <p:cNvSpPr/>
          <p:nvPr/>
        </p:nvSpPr>
        <p:spPr>
          <a:xfrm>
            <a:off x="-990600" y="8004296"/>
            <a:ext cx="20345400" cy="1939804"/>
          </a:xfrm>
          <a:prstGeom prst="trapezoid">
            <a:avLst>
              <a:gd name="adj" fmla="val 126047"/>
            </a:avLst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1024" name="Trapecio 1023">
            <a:extLst>
              <a:ext uri="{FF2B5EF4-FFF2-40B4-BE49-F238E27FC236}">
                <a16:creationId xmlns:a16="http://schemas.microsoft.com/office/drawing/2014/main" id="{AAF1D0CC-5088-7120-64BB-3DFEC30FBCEB}"/>
              </a:ext>
            </a:extLst>
          </p:cNvPr>
          <p:cNvSpPr/>
          <p:nvPr/>
        </p:nvSpPr>
        <p:spPr>
          <a:xfrm>
            <a:off x="762000" y="8254894"/>
            <a:ext cx="16611600" cy="1201934"/>
          </a:xfrm>
          <a:prstGeom prst="trapezoid">
            <a:avLst>
              <a:gd name="adj" fmla="val 126047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42" name="Rectángulo 41">
            <a:extLst>
              <a:ext uri="{FF2B5EF4-FFF2-40B4-BE49-F238E27FC236}">
                <a16:creationId xmlns:a16="http://schemas.microsoft.com/office/drawing/2014/main" id="{B81ACA71-9012-0727-00BD-136F899D3884}"/>
              </a:ext>
            </a:extLst>
          </p:cNvPr>
          <p:cNvSpPr/>
          <p:nvPr/>
        </p:nvSpPr>
        <p:spPr>
          <a:xfrm>
            <a:off x="1455964" y="52684"/>
            <a:ext cx="15430500" cy="795161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grpSp>
        <p:nvGrpSpPr>
          <p:cNvPr id="38" name="Grupo 37">
            <a:extLst>
              <a:ext uri="{FF2B5EF4-FFF2-40B4-BE49-F238E27FC236}">
                <a16:creationId xmlns:a16="http://schemas.microsoft.com/office/drawing/2014/main" id="{CFBDCC47-E2F3-A9E0-AE16-EE9BE1169E02}"/>
              </a:ext>
            </a:extLst>
          </p:cNvPr>
          <p:cNvGrpSpPr/>
          <p:nvPr/>
        </p:nvGrpSpPr>
        <p:grpSpPr>
          <a:xfrm>
            <a:off x="4239984" y="5171105"/>
            <a:ext cx="9476016" cy="3629995"/>
            <a:chOff x="4329792" y="5171105"/>
            <a:chExt cx="9476016" cy="3629995"/>
          </a:xfrm>
          <a:solidFill>
            <a:schemeClr val="bg1">
              <a:lumMod val="95000"/>
            </a:schemeClr>
          </a:solidFill>
        </p:grpSpPr>
        <p:sp>
          <p:nvSpPr>
            <p:cNvPr id="20" name="Rectángulo 19">
              <a:extLst>
                <a:ext uri="{FF2B5EF4-FFF2-40B4-BE49-F238E27FC236}">
                  <a16:creationId xmlns:a16="http://schemas.microsoft.com/office/drawing/2014/main" id="{B441FB2C-C0CB-BB6C-B531-53B471B0915A}"/>
                </a:ext>
              </a:extLst>
            </p:cNvPr>
            <p:cNvSpPr/>
            <p:nvPr/>
          </p:nvSpPr>
          <p:spPr>
            <a:xfrm>
              <a:off x="5029200" y="7658100"/>
              <a:ext cx="8077200" cy="685800"/>
            </a:xfrm>
            <a:prstGeom prst="rect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23" name="Rectángulo 22">
              <a:extLst>
                <a:ext uri="{FF2B5EF4-FFF2-40B4-BE49-F238E27FC236}">
                  <a16:creationId xmlns:a16="http://schemas.microsoft.com/office/drawing/2014/main" id="{B968A701-4A4D-7F79-E36F-99F8AF5D7491}"/>
                </a:ext>
              </a:extLst>
            </p:cNvPr>
            <p:cNvSpPr/>
            <p:nvPr/>
          </p:nvSpPr>
          <p:spPr>
            <a:xfrm>
              <a:off x="5029200" y="6972300"/>
              <a:ext cx="8077200" cy="685800"/>
            </a:xfrm>
            <a:prstGeom prst="rect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24" name="Rectángulo 23">
              <a:extLst>
                <a:ext uri="{FF2B5EF4-FFF2-40B4-BE49-F238E27FC236}">
                  <a16:creationId xmlns:a16="http://schemas.microsoft.com/office/drawing/2014/main" id="{38B21D7A-75EC-67C1-6ADC-51F7AA3C3544}"/>
                </a:ext>
              </a:extLst>
            </p:cNvPr>
            <p:cNvSpPr/>
            <p:nvPr/>
          </p:nvSpPr>
          <p:spPr>
            <a:xfrm>
              <a:off x="4572000" y="6972300"/>
              <a:ext cx="457200" cy="1371600"/>
            </a:xfrm>
            <a:prstGeom prst="rect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25" name="Rectángulo 24">
              <a:extLst>
                <a:ext uri="{FF2B5EF4-FFF2-40B4-BE49-F238E27FC236}">
                  <a16:creationId xmlns:a16="http://schemas.microsoft.com/office/drawing/2014/main" id="{0186FD0D-7754-F028-2FF9-AB9E2BE74394}"/>
                </a:ext>
              </a:extLst>
            </p:cNvPr>
            <p:cNvSpPr/>
            <p:nvPr/>
          </p:nvSpPr>
          <p:spPr>
            <a:xfrm>
              <a:off x="13106400" y="6988629"/>
              <a:ext cx="457200" cy="1371600"/>
            </a:xfrm>
            <a:prstGeom prst="rect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26" name="Forma libre 25">
              <a:extLst>
                <a:ext uri="{FF2B5EF4-FFF2-40B4-BE49-F238E27FC236}">
                  <a16:creationId xmlns:a16="http://schemas.microsoft.com/office/drawing/2014/main" id="{A09EA936-0FEE-63A0-E0A2-EE3C146CACA8}"/>
                </a:ext>
              </a:extLst>
            </p:cNvPr>
            <p:cNvSpPr/>
            <p:nvPr/>
          </p:nvSpPr>
          <p:spPr>
            <a:xfrm>
              <a:off x="5029200" y="6678386"/>
              <a:ext cx="8082643" cy="326571"/>
            </a:xfrm>
            <a:custGeom>
              <a:avLst/>
              <a:gdLst>
                <a:gd name="connsiteX0" fmla="*/ 0 w 8082643"/>
                <a:gd name="connsiteY0" fmla="*/ 277585 h 326571"/>
                <a:gd name="connsiteX1" fmla="*/ 751114 w 8082643"/>
                <a:gd name="connsiteY1" fmla="*/ 0 h 326571"/>
                <a:gd name="connsiteX2" fmla="*/ 7102929 w 8082643"/>
                <a:gd name="connsiteY2" fmla="*/ 0 h 326571"/>
                <a:gd name="connsiteX3" fmla="*/ 8082643 w 8082643"/>
                <a:gd name="connsiteY3" fmla="*/ 326571 h 326571"/>
                <a:gd name="connsiteX4" fmla="*/ 114300 w 8082643"/>
                <a:gd name="connsiteY4" fmla="*/ 326571 h 326571"/>
                <a:gd name="connsiteX5" fmla="*/ 114300 w 8082643"/>
                <a:gd name="connsiteY5" fmla="*/ 326571 h 326571"/>
                <a:gd name="connsiteX6" fmla="*/ 130629 w 8082643"/>
                <a:gd name="connsiteY6" fmla="*/ 310243 h 3265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082643" h="326571">
                  <a:moveTo>
                    <a:pt x="0" y="277585"/>
                  </a:moveTo>
                  <a:lnTo>
                    <a:pt x="751114" y="0"/>
                  </a:lnTo>
                  <a:lnTo>
                    <a:pt x="7102929" y="0"/>
                  </a:lnTo>
                  <a:lnTo>
                    <a:pt x="8082643" y="326571"/>
                  </a:lnTo>
                  <a:lnTo>
                    <a:pt x="114300" y="326571"/>
                  </a:lnTo>
                  <a:lnTo>
                    <a:pt x="114300" y="326571"/>
                  </a:lnTo>
                  <a:lnTo>
                    <a:pt x="130629" y="310243"/>
                  </a:lnTo>
                </a:path>
              </a:pathLst>
            </a:custGeom>
            <a:grp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27" name="Rectángulo 26">
              <a:extLst>
                <a:ext uri="{FF2B5EF4-FFF2-40B4-BE49-F238E27FC236}">
                  <a16:creationId xmlns:a16="http://schemas.microsoft.com/office/drawing/2014/main" id="{41A84673-BD98-5A9E-C18C-04D092C00D35}"/>
                </a:ext>
              </a:extLst>
            </p:cNvPr>
            <p:cNvSpPr/>
            <p:nvPr/>
          </p:nvSpPr>
          <p:spPr>
            <a:xfrm>
              <a:off x="5791200" y="5171105"/>
              <a:ext cx="6324600" cy="1507281"/>
            </a:xfrm>
            <a:prstGeom prst="rect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grpSp>
          <p:nvGrpSpPr>
            <p:cNvPr id="30" name="Grupo 29">
              <a:extLst>
                <a:ext uri="{FF2B5EF4-FFF2-40B4-BE49-F238E27FC236}">
                  <a16:creationId xmlns:a16="http://schemas.microsoft.com/office/drawing/2014/main" id="{C870FB49-DF64-C2F7-1C95-24215D8E2654}"/>
                </a:ext>
              </a:extLst>
            </p:cNvPr>
            <p:cNvGrpSpPr/>
            <p:nvPr/>
          </p:nvGrpSpPr>
          <p:grpSpPr>
            <a:xfrm>
              <a:off x="4329792" y="6041571"/>
              <a:ext cx="1483179" cy="996043"/>
              <a:chOff x="4329792" y="6041571"/>
              <a:chExt cx="1483179" cy="996043"/>
            </a:xfrm>
            <a:grpFill/>
          </p:grpSpPr>
          <p:sp>
            <p:nvSpPr>
              <p:cNvPr id="28" name="Elipse 27">
                <a:extLst>
                  <a:ext uri="{FF2B5EF4-FFF2-40B4-BE49-F238E27FC236}">
                    <a16:creationId xmlns:a16="http://schemas.microsoft.com/office/drawing/2014/main" id="{C02BAB91-B0CB-2EA5-1FCF-A41BCBCFF8C8}"/>
                  </a:ext>
                </a:extLst>
              </p:cNvPr>
              <p:cNvSpPr/>
              <p:nvPr/>
            </p:nvSpPr>
            <p:spPr>
              <a:xfrm>
                <a:off x="4329792" y="6351814"/>
                <a:ext cx="762000" cy="685800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29" name="Forma libre 28">
                <a:extLst>
                  <a:ext uri="{FF2B5EF4-FFF2-40B4-BE49-F238E27FC236}">
                    <a16:creationId xmlns:a16="http://schemas.microsoft.com/office/drawing/2014/main" id="{FE8D1C1E-FC34-1366-6CE5-F15DA39FDEA1}"/>
                  </a:ext>
                </a:extLst>
              </p:cNvPr>
              <p:cNvSpPr/>
              <p:nvPr/>
            </p:nvSpPr>
            <p:spPr>
              <a:xfrm>
                <a:off x="4572000" y="6041571"/>
                <a:ext cx="1240971" cy="963386"/>
              </a:xfrm>
              <a:custGeom>
                <a:avLst/>
                <a:gdLst>
                  <a:gd name="connsiteX0" fmla="*/ 0 w 1240971"/>
                  <a:gd name="connsiteY0" fmla="*/ 310243 h 963386"/>
                  <a:gd name="connsiteX1" fmla="*/ 1240971 w 1240971"/>
                  <a:gd name="connsiteY1" fmla="*/ 0 h 963386"/>
                  <a:gd name="connsiteX2" fmla="*/ 1224643 w 1240971"/>
                  <a:gd name="connsiteY2" fmla="*/ 653143 h 963386"/>
                  <a:gd name="connsiteX3" fmla="*/ 310243 w 1240971"/>
                  <a:gd name="connsiteY3" fmla="*/ 963386 h 963386"/>
                  <a:gd name="connsiteX4" fmla="*/ 440871 w 1240971"/>
                  <a:gd name="connsiteY4" fmla="*/ 881743 h 963386"/>
                  <a:gd name="connsiteX5" fmla="*/ 440871 w 1240971"/>
                  <a:gd name="connsiteY5" fmla="*/ 881743 h 963386"/>
                  <a:gd name="connsiteX6" fmla="*/ 506186 w 1240971"/>
                  <a:gd name="connsiteY6" fmla="*/ 669472 h 963386"/>
                  <a:gd name="connsiteX7" fmla="*/ 506186 w 1240971"/>
                  <a:gd name="connsiteY7" fmla="*/ 669472 h 963386"/>
                  <a:gd name="connsiteX8" fmla="*/ 424543 w 1240971"/>
                  <a:gd name="connsiteY8" fmla="*/ 457200 h 963386"/>
                  <a:gd name="connsiteX9" fmla="*/ 359229 w 1240971"/>
                  <a:gd name="connsiteY9" fmla="*/ 391886 h 963386"/>
                  <a:gd name="connsiteX10" fmla="*/ 359229 w 1240971"/>
                  <a:gd name="connsiteY10" fmla="*/ 391886 h 963386"/>
                  <a:gd name="connsiteX11" fmla="*/ 130629 w 1240971"/>
                  <a:gd name="connsiteY11" fmla="*/ 359229 h 963386"/>
                  <a:gd name="connsiteX12" fmla="*/ 0 w 1240971"/>
                  <a:gd name="connsiteY12" fmla="*/ 310243 h 9633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1240971" h="963386">
                    <a:moveTo>
                      <a:pt x="0" y="310243"/>
                    </a:moveTo>
                    <a:lnTo>
                      <a:pt x="1240971" y="0"/>
                    </a:lnTo>
                    <a:lnTo>
                      <a:pt x="1224643" y="653143"/>
                    </a:lnTo>
                    <a:lnTo>
                      <a:pt x="310243" y="963386"/>
                    </a:lnTo>
                    <a:lnTo>
                      <a:pt x="440871" y="881743"/>
                    </a:lnTo>
                    <a:lnTo>
                      <a:pt x="440871" y="881743"/>
                    </a:lnTo>
                    <a:lnTo>
                      <a:pt x="506186" y="669472"/>
                    </a:lnTo>
                    <a:lnTo>
                      <a:pt x="506186" y="669472"/>
                    </a:lnTo>
                    <a:lnTo>
                      <a:pt x="424543" y="457200"/>
                    </a:lnTo>
                    <a:lnTo>
                      <a:pt x="359229" y="391886"/>
                    </a:lnTo>
                    <a:lnTo>
                      <a:pt x="359229" y="391886"/>
                    </a:lnTo>
                    <a:lnTo>
                      <a:pt x="130629" y="359229"/>
                    </a:lnTo>
                    <a:lnTo>
                      <a:pt x="0" y="310243"/>
                    </a:lnTo>
                    <a:close/>
                  </a:path>
                </a:pathLst>
              </a:custGeom>
              <a:grpFill/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</p:grpSp>
        <p:sp>
          <p:nvSpPr>
            <p:cNvPr id="32" name="Elipse 31">
              <a:extLst>
                <a:ext uri="{FF2B5EF4-FFF2-40B4-BE49-F238E27FC236}">
                  <a16:creationId xmlns:a16="http://schemas.microsoft.com/office/drawing/2014/main" id="{FEB4EB0A-E91B-8709-EBA0-D074944D4A15}"/>
                </a:ext>
              </a:extLst>
            </p:cNvPr>
            <p:cNvSpPr/>
            <p:nvPr/>
          </p:nvSpPr>
          <p:spPr>
            <a:xfrm>
              <a:off x="13043808" y="6351814"/>
              <a:ext cx="762000" cy="685800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34" name="Forma libre 33">
              <a:extLst>
                <a:ext uri="{FF2B5EF4-FFF2-40B4-BE49-F238E27FC236}">
                  <a16:creationId xmlns:a16="http://schemas.microsoft.com/office/drawing/2014/main" id="{27A8B2D8-C8B6-84A9-BA8D-A2F239F86954}"/>
                </a:ext>
              </a:extLst>
            </p:cNvPr>
            <p:cNvSpPr/>
            <p:nvPr/>
          </p:nvSpPr>
          <p:spPr>
            <a:xfrm>
              <a:off x="12115800" y="5878286"/>
              <a:ext cx="1551214" cy="1110343"/>
            </a:xfrm>
            <a:custGeom>
              <a:avLst/>
              <a:gdLst>
                <a:gd name="connsiteX0" fmla="*/ 1551214 w 1551214"/>
                <a:gd name="connsiteY0" fmla="*/ 506185 h 1110343"/>
                <a:gd name="connsiteX1" fmla="*/ 16329 w 1551214"/>
                <a:gd name="connsiteY1" fmla="*/ 0 h 1110343"/>
                <a:gd name="connsiteX2" fmla="*/ 0 w 1551214"/>
                <a:gd name="connsiteY2" fmla="*/ 783771 h 1110343"/>
                <a:gd name="connsiteX3" fmla="*/ 1094014 w 1551214"/>
                <a:gd name="connsiteY3" fmla="*/ 1110343 h 1110343"/>
                <a:gd name="connsiteX4" fmla="*/ 996043 w 1551214"/>
                <a:gd name="connsiteY4" fmla="*/ 996043 h 1110343"/>
                <a:gd name="connsiteX5" fmla="*/ 996043 w 1551214"/>
                <a:gd name="connsiteY5" fmla="*/ 996043 h 1110343"/>
                <a:gd name="connsiteX6" fmla="*/ 963386 w 1551214"/>
                <a:gd name="connsiteY6" fmla="*/ 832757 h 1110343"/>
                <a:gd name="connsiteX7" fmla="*/ 963386 w 1551214"/>
                <a:gd name="connsiteY7" fmla="*/ 832757 h 1110343"/>
                <a:gd name="connsiteX8" fmla="*/ 1012371 w 1551214"/>
                <a:gd name="connsiteY8" fmla="*/ 636814 h 1110343"/>
                <a:gd name="connsiteX9" fmla="*/ 1061357 w 1551214"/>
                <a:gd name="connsiteY9" fmla="*/ 587828 h 1110343"/>
                <a:gd name="connsiteX10" fmla="*/ 1126671 w 1551214"/>
                <a:gd name="connsiteY10" fmla="*/ 571500 h 1110343"/>
                <a:gd name="connsiteX11" fmla="*/ 1191986 w 1551214"/>
                <a:gd name="connsiteY11" fmla="*/ 538843 h 1110343"/>
                <a:gd name="connsiteX12" fmla="*/ 1191986 w 1551214"/>
                <a:gd name="connsiteY12" fmla="*/ 538843 h 1110343"/>
                <a:gd name="connsiteX13" fmla="*/ 1371600 w 1551214"/>
                <a:gd name="connsiteY13" fmla="*/ 489857 h 1110343"/>
                <a:gd name="connsiteX14" fmla="*/ 1436914 w 1551214"/>
                <a:gd name="connsiteY14" fmla="*/ 489857 h 1110343"/>
                <a:gd name="connsiteX15" fmla="*/ 1453243 w 1551214"/>
                <a:gd name="connsiteY15" fmla="*/ 473528 h 1110343"/>
                <a:gd name="connsiteX16" fmla="*/ 1469571 w 1551214"/>
                <a:gd name="connsiteY16" fmla="*/ 473528 h 11103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551214" h="1110343">
                  <a:moveTo>
                    <a:pt x="1551214" y="506185"/>
                  </a:moveTo>
                  <a:lnTo>
                    <a:pt x="16329" y="0"/>
                  </a:lnTo>
                  <a:lnTo>
                    <a:pt x="0" y="783771"/>
                  </a:lnTo>
                  <a:lnTo>
                    <a:pt x="1094014" y="1110343"/>
                  </a:lnTo>
                  <a:lnTo>
                    <a:pt x="996043" y="996043"/>
                  </a:lnTo>
                  <a:lnTo>
                    <a:pt x="996043" y="996043"/>
                  </a:lnTo>
                  <a:lnTo>
                    <a:pt x="963386" y="832757"/>
                  </a:lnTo>
                  <a:lnTo>
                    <a:pt x="963386" y="832757"/>
                  </a:lnTo>
                  <a:lnTo>
                    <a:pt x="1012371" y="636814"/>
                  </a:lnTo>
                  <a:lnTo>
                    <a:pt x="1061357" y="587828"/>
                  </a:lnTo>
                  <a:lnTo>
                    <a:pt x="1126671" y="571500"/>
                  </a:lnTo>
                  <a:lnTo>
                    <a:pt x="1191986" y="538843"/>
                  </a:lnTo>
                  <a:lnTo>
                    <a:pt x="1191986" y="538843"/>
                  </a:lnTo>
                  <a:lnTo>
                    <a:pt x="1371600" y="489857"/>
                  </a:lnTo>
                  <a:lnTo>
                    <a:pt x="1436914" y="489857"/>
                  </a:lnTo>
                  <a:lnTo>
                    <a:pt x="1453243" y="473528"/>
                  </a:lnTo>
                  <a:lnTo>
                    <a:pt x="1469571" y="473528"/>
                  </a:lnTo>
                </a:path>
              </a:pathLst>
            </a:custGeom>
            <a:grp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36" name="Trapecio 35">
              <a:extLst>
                <a:ext uri="{FF2B5EF4-FFF2-40B4-BE49-F238E27FC236}">
                  <a16:creationId xmlns:a16="http://schemas.microsoft.com/office/drawing/2014/main" id="{750F9921-D579-809A-0026-A932AD51F757}"/>
                </a:ext>
              </a:extLst>
            </p:cNvPr>
            <p:cNvSpPr/>
            <p:nvPr/>
          </p:nvSpPr>
          <p:spPr>
            <a:xfrm rot="10800000">
              <a:off x="4610100" y="8343900"/>
              <a:ext cx="381000" cy="457200"/>
            </a:xfrm>
            <a:prstGeom prst="trapezoid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37" name="Trapecio 36">
              <a:extLst>
                <a:ext uri="{FF2B5EF4-FFF2-40B4-BE49-F238E27FC236}">
                  <a16:creationId xmlns:a16="http://schemas.microsoft.com/office/drawing/2014/main" id="{9F68A723-4D29-D64D-04C6-47EF3B5C352A}"/>
                </a:ext>
              </a:extLst>
            </p:cNvPr>
            <p:cNvSpPr/>
            <p:nvPr/>
          </p:nvSpPr>
          <p:spPr>
            <a:xfrm rot="10800000">
              <a:off x="13182600" y="8343900"/>
              <a:ext cx="381000" cy="457200"/>
            </a:xfrm>
            <a:prstGeom prst="trapezoid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</p:grpSp>
      <p:sp>
        <p:nvSpPr>
          <p:cNvPr id="41" name="Rectángulo 40">
            <a:extLst>
              <a:ext uri="{FF2B5EF4-FFF2-40B4-BE49-F238E27FC236}">
                <a16:creationId xmlns:a16="http://schemas.microsoft.com/office/drawing/2014/main" id="{B0F27756-FC1A-6309-2996-C708B97E8892}"/>
              </a:ext>
            </a:extLst>
          </p:cNvPr>
          <p:cNvSpPr/>
          <p:nvPr/>
        </p:nvSpPr>
        <p:spPr>
          <a:xfrm>
            <a:off x="6936546" y="2417410"/>
            <a:ext cx="4262497" cy="2133600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cxnSp>
        <p:nvCxnSpPr>
          <p:cNvPr id="44" name="Conector recto 43">
            <a:extLst>
              <a:ext uri="{FF2B5EF4-FFF2-40B4-BE49-F238E27FC236}">
                <a16:creationId xmlns:a16="http://schemas.microsoft.com/office/drawing/2014/main" id="{C57B46CB-5F69-06B1-9E95-5BED43621D11}"/>
              </a:ext>
            </a:extLst>
          </p:cNvPr>
          <p:cNvCxnSpPr>
            <a:cxnSpLocks/>
          </p:cNvCxnSpPr>
          <p:nvPr/>
        </p:nvCxnSpPr>
        <p:spPr>
          <a:xfrm>
            <a:off x="9067800" y="27605"/>
            <a:ext cx="0" cy="1153495"/>
          </a:xfrm>
          <a:prstGeom prst="line">
            <a:avLst/>
          </a:prstGeom>
          <a:ln w="57150">
            <a:solidFill>
              <a:schemeClr val="bg1">
                <a:lumMod val="75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5" name="Cuerda 44">
            <a:extLst>
              <a:ext uri="{FF2B5EF4-FFF2-40B4-BE49-F238E27FC236}">
                <a16:creationId xmlns:a16="http://schemas.microsoft.com/office/drawing/2014/main" id="{A14583B5-5161-3D10-87C8-28CFD59B7631}"/>
              </a:ext>
            </a:extLst>
          </p:cNvPr>
          <p:cNvSpPr/>
          <p:nvPr/>
        </p:nvSpPr>
        <p:spPr>
          <a:xfrm rot="6744226">
            <a:off x="7658698" y="1261158"/>
            <a:ext cx="2818192" cy="2829657"/>
          </a:xfrm>
          <a:prstGeom prst="chord">
            <a:avLst>
              <a:gd name="adj1" fmla="val 3034459"/>
              <a:gd name="adj2" fmla="val 15770972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1025" name="Rectángulo redondeado 1024">
            <a:extLst>
              <a:ext uri="{FF2B5EF4-FFF2-40B4-BE49-F238E27FC236}">
                <a16:creationId xmlns:a16="http://schemas.microsoft.com/office/drawing/2014/main" id="{40F10EA6-7512-E304-57B0-BB1C6933B539}"/>
              </a:ext>
            </a:extLst>
          </p:cNvPr>
          <p:cNvSpPr/>
          <p:nvPr/>
        </p:nvSpPr>
        <p:spPr>
          <a:xfrm rot="19990080">
            <a:off x="5671730" y="5214380"/>
            <a:ext cx="1594317" cy="1599401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027" name="Rectángulo redondeado 1026">
            <a:extLst>
              <a:ext uri="{FF2B5EF4-FFF2-40B4-BE49-F238E27FC236}">
                <a16:creationId xmlns:a16="http://schemas.microsoft.com/office/drawing/2014/main" id="{6C8E0D23-4FCA-DF36-1723-D7E15FD302DE}"/>
              </a:ext>
            </a:extLst>
          </p:cNvPr>
          <p:cNvSpPr/>
          <p:nvPr/>
        </p:nvSpPr>
        <p:spPr>
          <a:xfrm rot="19990080">
            <a:off x="6815161" y="5321425"/>
            <a:ext cx="1536947" cy="1432047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029" name="Rectángulo redondeado 1028">
            <a:extLst>
              <a:ext uri="{FF2B5EF4-FFF2-40B4-BE49-F238E27FC236}">
                <a16:creationId xmlns:a16="http://schemas.microsoft.com/office/drawing/2014/main" id="{03D1557E-0D86-3720-040C-256DA23C27C3}"/>
              </a:ext>
            </a:extLst>
          </p:cNvPr>
          <p:cNvSpPr/>
          <p:nvPr/>
        </p:nvSpPr>
        <p:spPr>
          <a:xfrm rot="19990080">
            <a:off x="10689042" y="5125045"/>
            <a:ext cx="1594317" cy="1599401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030" name="Rectángulo redondeado 1029">
            <a:extLst>
              <a:ext uri="{FF2B5EF4-FFF2-40B4-BE49-F238E27FC236}">
                <a16:creationId xmlns:a16="http://schemas.microsoft.com/office/drawing/2014/main" id="{391EBB08-339E-8015-C853-E0036C39C47A}"/>
              </a:ext>
            </a:extLst>
          </p:cNvPr>
          <p:cNvSpPr/>
          <p:nvPr/>
        </p:nvSpPr>
        <p:spPr>
          <a:xfrm rot="19990080">
            <a:off x="9740338" y="5355970"/>
            <a:ext cx="1419498" cy="1491454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6192089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5"/>
          <p:cNvSpPr txBox="1"/>
          <p:nvPr/>
        </p:nvSpPr>
        <p:spPr>
          <a:xfrm>
            <a:off x="3009900" y="707949"/>
            <a:ext cx="12713096" cy="288322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792"/>
              </a:lnSpc>
              <a:spcBef>
                <a:spcPct val="0"/>
              </a:spcBef>
            </a:pPr>
            <a:r>
              <a:rPr lang="en-US" sz="3200" b="1" spc="1688" dirty="0">
                <a:solidFill>
                  <a:srgbClr val="000000"/>
                </a:solidFill>
                <a:latin typeface="Kollektif Bold"/>
                <a:ea typeface="Kollektif Bold"/>
                <a:cs typeface="Kollektif Bold"/>
                <a:sym typeface="Kollektif Bold"/>
              </a:rPr>
              <a:t>USA TU COMBINACIÓN </a:t>
            </a:r>
            <a:r>
              <a:rPr lang="en-US" sz="3200" b="1" spc="1688" dirty="0">
                <a:solidFill>
                  <a:srgbClr val="12967C"/>
                </a:solidFill>
                <a:latin typeface="Kollektif Bold"/>
                <a:ea typeface="Kollektif Bold"/>
                <a:cs typeface="Kollektif Bold"/>
                <a:sym typeface="Kollektif Bold"/>
              </a:rPr>
              <a:t>COMPLEMENTARIA</a:t>
            </a:r>
            <a:r>
              <a:rPr lang="en-US" sz="3200" b="1" spc="1688" dirty="0">
                <a:solidFill>
                  <a:srgbClr val="000000"/>
                </a:solidFill>
                <a:latin typeface="Kollektif Bold"/>
                <a:ea typeface="Kollektif Bold"/>
                <a:cs typeface="Kollektif Bold"/>
                <a:sym typeface="Kollektif Bold"/>
              </a:rPr>
              <a:t> Y </a:t>
            </a:r>
            <a:r>
              <a:rPr lang="en-US" sz="3200" b="1" spc="1688" dirty="0">
                <a:solidFill>
                  <a:srgbClr val="12967C"/>
                </a:solidFill>
                <a:latin typeface="Kollektif Bold"/>
                <a:ea typeface="Kollektif Bold"/>
                <a:cs typeface="Kollektif Bold"/>
                <a:sym typeface="Kollektif Bold"/>
              </a:rPr>
              <a:t>DISTRIBUYE</a:t>
            </a:r>
            <a:r>
              <a:rPr lang="en-US" sz="3200" b="1" spc="1688" dirty="0">
                <a:solidFill>
                  <a:srgbClr val="000000"/>
                </a:solidFill>
                <a:latin typeface="Kollektif Bold"/>
                <a:ea typeface="Kollektif Bold"/>
                <a:cs typeface="Kollektif Bold"/>
                <a:sym typeface="Kollektif Bold"/>
              </a:rPr>
              <a:t> LOS ELEMENTOS SEGUN LA </a:t>
            </a:r>
            <a:r>
              <a:rPr lang="en-US" sz="3200" b="1" spc="1688" dirty="0">
                <a:solidFill>
                  <a:srgbClr val="12967C"/>
                </a:solidFill>
                <a:latin typeface="Kollektif Bold"/>
                <a:ea typeface="Kollektif Bold"/>
                <a:cs typeface="Kollektif Bold"/>
                <a:sym typeface="Kollektif Bold"/>
              </a:rPr>
              <a:t>PROPORCION</a:t>
            </a:r>
            <a:r>
              <a:rPr lang="en-US" sz="3200" b="1" spc="1688" dirty="0">
                <a:solidFill>
                  <a:srgbClr val="000000"/>
                </a:solidFill>
                <a:latin typeface="Kollektif Bold"/>
                <a:ea typeface="Kollektif Bold"/>
                <a:cs typeface="Kollektif Bold"/>
                <a:sym typeface="Kollektif Bold"/>
              </a:rPr>
              <a:t> 60-30-10</a:t>
            </a:r>
          </a:p>
        </p:txBody>
      </p:sp>
      <p:graphicFrame>
        <p:nvGraphicFramePr>
          <p:cNvPr id="3" name="Tabla 3">
            <a:extLst>
              <a:ext uri="{FF2B5EF4-FFF2-40B4-BE49-F238E27FC236}">
                <a16:creationId xmlns:a16="http://schemas.microsoft.com/office/drawing/2014/main" id="{15AC8D23-95F4-3CFF-B4A4-19C0948AA0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3053271"/>
              </p:ext>
            </p:extLst>
          </p:nvPr>
        </p:nvGraphicFramePr>
        <p:xfrm>
          <a:off x="3200400" y="4305300"/>
          <a:ext cx="4800600" cy="38709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30042">
                  <a:extLst>
                    <a:ext uri="{9D8B030D-6E8A-4147-A177-3AD203B41FA5}">
                      <a16:colId xmlns:a16="http://schemas.microsoft.com/office/drawing/2014/main" val="1080432249"/>
                    </a:ext>
                  </a:extLst>
                </a:gridCol>
                <a:gridCol w="4470558">
                  <a:extLst>
                    <a:ext uri="{9D8B030D-6E8A-4147-A177-3AD203B41FA5}">
                      <a16:colId xmlns:a16="http://schemas.microsoft.com/office/drawing/2014/main" val="4010478123"/>
                    </a:ext>
                  </a:extLst>
                </a:gridCol>
              </a:tblGrid>
              <a:tr h="645160">
                <a:tc>
                  <a:txBody>
                    <a:bodyPr/>
                    <a:lstStyle/>
                    <a:p>
                      <a:r>
                        <a:rPr lang="es-ES_tradnl" sz="28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2800" dirty="0" err="1"/>
                        <a:t>xx</a:t>
                      </a:r>
                      <a:endParaRPr lang="es-ES_tradnl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2402851"/>
                  </a:ext>
                </a:extLst>
              </a:tr>
              <a:tr h="645160">
                <a:tc>
                  <a:txBody>
                    <a:bodyPr/>
                    <a:lstStyle/>
                    <a:p>
                      <a:r>
                        <a:rPr lang="es-ES_tradnl" sz="28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2800" dirty="0" err="1"/>
                        <a:t>xx</a:t>
                      </a:r>
                      <a:endParaRPr lang="es-ES_tradnl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4168751"/>
                  </a:ext>
                </a:extLst>
              </a:tr>
              <a:tr h="645160">
                <a:tc>
                  <a:txBody>
                    <a:bodyPr/>
                    <a:lstStyle/>
                    <a:p>
                      <a:r>
                        <a:rPr lang="es-ES_tradnl" sz="28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2800" dirty="0" err="1"/>
                        <a:t>xx</a:t>
                      </a:r>
                      <a:endParaRPr lang="es-ES_tradnl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48724313"/>
                  </a:ext>
                </a:extLst>
              </a:tr>
              <a:tr h="645160">
                <a:tc>
                  <a:txBody>
                    <a:bodyPr/>
                    <a:lstStyle/>
                    <a:p>
                      <a:r>
                        <a:rPr lang="es-ES_tradnl" sz="28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2800" dirty="0" err="1"/>
                        <a:t>xx</a:t>
                      </a:r>
                      <a:endParaRPr lang="es-ES_tradnl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5358663"/>
                  </a:ext>
                </a:extLst>
              </a:tr>
              <a:tr h="645160">
                <a:tc>
                  <a:txBody>
                    <a:bodyPr/>
                    <a:lstStyle/>
                    <a:p>
                      <a:r>
                        <a:rPr lang="es-ES_tradnl" sz="28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2800" dirty="0" err="1"/>
                        <a:t>xx</a:t>
                      </a:r>
                      <a:endParaRPr lang="es-ES_tradnl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39984263"/>
                  </a:ext>
                </a:extLst>
              </a:tr>
              <a:tr h="645160">
                <a:tc>
                  <a:txBody>
                    <a:bodyPr/>
                    <a:lstStyle/>
                    <a:p>
                      <a:r>
                        <a:rPr lang="es-ES_tradnl" sz="2800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2800" dirty="0" err="1"/>
                        <a:t>xx</a:t>
                      </a:r>
                      <a:endParaRPr lang="es-ES_tradnl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8006579"/>
                  </a:ext>
                </a:extLst>
              </a:tr>
            </a:tbl>
          </a:graphicData>
        </a:graphic>
      </p:graphicFrame>
      <p:graphicFrame>
        <p:nvGraphicFramePr>
          <p:cNvPr id="6" name="Tabla 3">
            <a:extLst>
              <a:ext uri="{FF2B5EF4-FFF2-40B4-BE49-F238E27FC236}">
                <a16:creationId xmlns:a16="http://schemas.microsoft.com/office/drawing/2014/main" id="{686AB775-EAB8-170D-2D47-4B85027A28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206107"/>
              </p:ext>
            </p:extLst>
          </p:nvPr>
        </p:nvGraphicFramePr>
        <p:xfrm>
          <a:off x="9626997" y="4303059"/>
          <a:ext cx="6095999" cy="36423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81200">
                  <a:extLst>
                    <a:ext uri="{9D8B030D-6E8A-4147-A177-3AD203B41FA5}">
                      <a16:colId xmlns:a16="http://schemas.microsoft.com/office/drawing/2014/main" val="3141927439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1080432249"/>
                    </a:ext>
                  </a:extLst>
                </a:gridCol>
                <a:gridCol w="2590799">
                  <a:extLst>
                    <a:ext uri="{9D8B030D-6E8A-4147-A177-3AD203B41FA5}">
                      <a16:colId xmlns:a16="http://schemas.microsoft.com/office/drawing/2014/main" val="4010478123"/>
                    </a:ext>
                  </a:extLst>
                </a:gridCol>
              </a:tblGrid>
              <a:tr h="960120">
                <a:tc>
                  <a:txBody>
                    <a:bodyPr/>
                    <a:lstStyle/>
                    <a:p>
                      <a:pPr algn="ctr"/>
                      <a:r>
                        <a:rPr lang="es-ES_tradnl" sz="1800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Pega aquí el color correspondiente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2800" dirty="0"/>
                        <a:t>60%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2800" dirty="0" err="1"/>
                        <a:t>xx</a:t>
                      </a:r>
                      <a:endParaRPr lang="es-ES_tradnl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2402851"/>
                  </a:ext>
                </a:extLst>
              </a:tr>
              <a:tr h="103632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_tradnl" sz="1800" kern="1200" dirty="0">
                        <a:solidFill>
                          <a:schemeClr val="bg1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800" kern="1200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Pega aquí el color correspondiente</a:t>
                      </a:r>
                    </a:p>
                    <a:p>
                      <a:endParaRPr lang="es-ES_tradnl" sz="2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2800" dirty="0"/>
                        <a:t>30%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2800" dirty="0" err="1"/>
                        <a:t>xx</a:t>
                      </a:r>
                      <a:endParaRPr lang="es-ES_tradnl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48724313"/>
                  </a:ext>
                </a:extLst>
              </a:tr>
              <a:tr h="103632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_tradnl" sz="1800" kern="1200" dirty="0">
                        <a:solidFill>
                          <a:schemeClr val="bg1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800" kern="1200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Pega aquí el color correspondiente</a:t>
                      </a:r>
                    </a:p>
                    <a:p>
                      <a:endParaRPr lang="es-ES_tradnl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2800" dirty="0"/>
                        <a:t>10%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2800" dirty="0" err="1"/>
                        <a:t>xx</a:t>
                      </a:r>
                      <a:endParaRPr lang="es-ES_tradnl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399842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666703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>
            <a:extLst>
              <a:ext uri="{FF2B5EF4-FFF2-40B4-BE49-F238E27FC236}">
                <a16:creationId xmlns:a16="http://schemas.microsoft.com/office/drawing/2014/main" id="{C4B15BC3-626D-BD83-4186-E7F8910CB048}"/>
              </a:ext>
            </a:extLst>
          </p:cNvPr>
          <p:cNvSpPr txBox="1"/>
          <p:nvPr/>
        </p:nvSpPr>
        <p:spPr>
          <a:xfrm>
            <a:off x="4572000" y="4958834"/>
            <a:ext cx="9144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s-MX" dirty="0"/>
          </a:p>
        </p:txBody>
      </p:sp>
      <p:sp>
        <p:nvSpPr>
          <p:cNvPr id="63" name="Trapecio 62">
            <a:extLst>
              <a:ext uri="{FF2B5EF4-FFF2-40B4-BE49-F238E27FC236}">
                <a16:creationId xmlns:a16="http://schemas.microsoft.com/office/drawing/2014/main" id="{771A5A09-CB32-E8A4-562D-8C408FB81BBA}"/>
              </a:ext>
            </a:extLst>
          </p:cNvPr>
          <p:cNvSpPr/>
          <p:nvPr/>
        </p:nvSpPr>
        <p:spPr>
          <a:xfrm>
            <a:off x="-990600" y="8004296"/>
            <a:ext cx="20345400" cy="1939804"/>
          </a:xfrm>
          <a:prstGeom prst="trapezoid">
            <a:avLst>
              <a:gd name="adj" fmla="val 126047"/>
            </a:avLst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1024" name="Trapecio 1023">
            <a:extLst>
              <a:ext uri="{FF2B5EF4-FFF2-40B4-BE49-F238E27FC236}">
                <a16:creationId xmlns:a16="http://schemas.microsoft.com/office/drawing/2014/main" id="{AAF1D0CC-5088-7120-64BB-3DFEC30FBCEB}"/>
              </a:ext>
            </a:extLst>
          </p:cNvPr>
          <p:cNvSpPr/>
          <p:nvPr/>
        </p:nvSpPr>
        <p:spPr>
          <a:xfrm>
            <a:off x="762000" y="8254894"/>
            <a:ext cx="16611600" cy="1201934"/>
          </a:xfrm>
          <a:prstGeom prst="trapezoid">
            <a:avLst>
              <a:gd name="adj" fmla="val 126047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42" name="Rectángulo 41">
            <a:extLst>
              <a:ext uri="{FF2B5EF4-FFF2-40B4-BE49-F238E27FC236}">
                <a16:creationId xmlns:a16="http://schemas.microsoft.com/office/drawing/2014/main" id="{B81ACA71-9012-0727-00BD-136F899D3884}"/>
              </a:ext>
            </a:extLst>
          </p:cNvPr>
          <p:cNvSpPr/>
          <p:nvPr/>
        </p:nvSpPr>
        <p:spPr>
          <a:xfrm>
            <a:off x="1455964" y="52684"/>
            <a:ext cx="15430500" cy="795161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grpSp>
        <p:nvGrpSpPr>
          <p:cNvPr id="38" name="Grupo 37">
            <a:extLst>
              <a:ext uri="{FF2B5EF4-FFF2-40B4-BE49-F238E27FC236}">
                <a16:creationId xmlns:a16="http://schemas.microsoft.com/office/drawing/2014/main" id="{CFBDCC47-E2F3-A9E0-AE16-EE9BE1169E02}"/>
              </a:ext>
            </a:extLst>
          </p:cNvPr>
          <p:cNvGrpSpPr/>
          <p:nvPr/>
        </p:nvGrpSpPr>
        <p:grpSpPr>
          <a:xfrm>
            <a:off x="4239984" y="5171105"/>
            <a:ext cx="9476016" cy="3629995"/>
            <a:chOff x="4329792" y="5171105"/>
            <a:chExt cx="9476016" cy="3629995"/>
          </a:xfrm>
          <a:solidFill>
            <a:schemeClr val="bg1">
              <a:lumMod val="95000"/>
            </a:schemeClr>
          </a:solidFill>
        </p:grpSpPr>
        <p:sp>
          <p:nvSpPr>
            <p:cNvPr id="20" name="Rectángulo 19">
              <a:extLst>
                <a:ext uri="{FF2B5EF4-FFF2-40B4-BE49-F238E27FC236}">
                  <a16:creationId xmlns:a16="http://schemas.microsoft.com/office/drawing/2014/main" id="{B441FB2C-C0CB-BB6C-B531-53B471B0915A}"/>
                </a:ext>
              </a:extLst>
            </p:cNvPr>
            <p:cNvSpPr/>
            <p:nvPr/>
          </p:nvSpPr>
          <p:spPr>
            <a:xfrm>
              <a:off x="5029200" y="7658100"/>
              <a:ext cx="8077200" cy="685800"/>
            </a:xfrm>
            <a:prstGeom prst="rect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23" name="Rectángulo 22">
              <a:extLst>
                <a:ext uri="{FF2B5EF4-FFF2-40B4-BE49-F238E27FC236}">
                  <a16:creationId xmlns:a16="http://schemas.microsoft.com/office/drawing/2014/main" id="{B968A701-4A4D-7F79-E36F-99F8AF5D7491}"/>
                </a:ext>
              </a:extLst>
            </p:cNvPr>
            <p:cNvSpPr/>
            <p:nvPr/>
          </p:nvSpPr>
          <p:spPr>
            <a:xfrm>
              <a:off x="5029200" y="6972300"/>
              <a:ext cx="8077200" cy="685800"/>
            </a:xfrm>
            <a:prstGeom prst="rect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24" name="Rectángulo 23">
              <a:extLst>
                <a:ext uri="{FF2B5EF4-FFF2-40B4-BE49-F238E27FC236}">
                  <a16:creationId xmlns:a16="http://schemas.microsoft.com/office/drawing/2014/main" id="{38B21D7A-75EC-67C1-6ADC-51F7AA3C3544}"/>
                </a:ext>
              </a:extLst>
            </p:cNvPr>
            <p:cNvSpPr/>
            <p:nvPr/>
          </p:nvSpPr>
          <p:spPr>
            <a:xfrm>
              <a:off x="4572000" y="6972300"/>
              <a:ext cx="457200" cy="1371600"/>
            </a:xfrm>
            <a:prstGeom prst="rect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25" name="Rectángulo 24">
              <a:extLst>
                <a:ext uri="{FF2B5EF4-FFF2-40B4-BE49-F238E27FC236}">
                  <a16:creationId xmlns:a16="http://schemas.microsoft.com/office/drawing/2014/main" id="{0186FD0D-7754-F028-2FF9-AB9E2BE74394}"/>
                </a:ext>
              </a:extLst>
            </p:cNvPr>
            <p:cNvSpPr/>
            <p:nvPr/>
          </p:nvSpPr>
          <p:spPr>
            <a:xfrm>
              <a:off x="13106400" y="6988629"/>
              <a:ext cx="457200" cy="1371600"/>
            </a:xfrm>
            <a:prstGeom prst="rect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26" name="Forma libre 25">
              <a:extLst>
                <a:ext uri="{FF2B5EF4-FFF2-40B4-BE49-F238E27FC236}">
                  <a16:creationId xmlns:a16="http://schemas.microsoft.com/office/drawing/2014/main" id="{A09EA936-0FEE-63A0-E0A2-EE3C146CACA8}"/>
                </a:ext>
              </a:extLst>
            </p:cNvPr>
            <p:cNvSpPr/>
            <p:nvPr/>
          </p:nvSpPr>
          <p:spPr>
            <a:xfrm>
              <a:off x="5029200" y="6678386"/>
              <a:ext cx="8082643" cy="326571"/>
            </a:xfrm>
            <a:custGeom>
              <a:avLst/>
              <a:gdLst>
                <a:gd name="connsiteX0" fmla="*/ 0 w 8082643"/>
                <a:gd name="connsiteY0" fmla="*/ 277585 h 326571"/>
                <a:gd name="connsiteX1" fmla="*/ 751114 w 8082643"/>
                <a:gd name="connsiteY1" fmla="*/ 0 h 326571"/>
                <a:gd name="connsiteX2" fmla="*/ 7102929 w 8082643"/>
                <a:gd name="connsiteY2" fmla="*/ 0 h 326571"/>
                <a:gd name="connsiteX3" fmla="*/ 8082643 w 8082643"/>
                <a:gd name="connsiteY3" fmla="*/ 326571 h 326571"/>
                <a:gd name="connsiteX4" fmla="*/ 114300 w 8082643"/>
                <a:gd name="connsiteY4" fmla="*/ 326571 h 326571"/>
                <a:gd name="connsiteX5" fmla="*/ 114300 w 8082643"/>
                <a:gd name="connsiteY5" fmla="*/ 326571 h 326571"/>
                <a:gd name="connsiteX6" fmla="*/ 130629 w 8082643"/>
                <a:gd name="connsiteY6" fmla="*/ 310243 h 3265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082643" h="326571">
                  <a:moveTo>
                    <a:pt x="0" y="277585"/>
                  </a:moveTo>
                  <a:lnTo>
                    <a:pt x="751114" y="0"/>
                  </a:lnTo>
                  <a:lnTo>
                    <a:pt x="7102929" y="0"/>
                  </a:lnTo>
                  <a:lnTo>
                    <a:pt x="8082643" y="326571"/>
                  </a:lnTo>
                  <a:lnTo>
                    <a:pt x="114300" y="326571"/>
                  </a:lnTo>
                  <a:lnTo>
                    <a:pt x="114300" y="326571"/>
                  </a:lnTo>
                  <a:lnTo>
                    <a:pt x="130629" y="310243"/>
                  </a:lnTo>
                </a:path>
              </a:pathLst>
            </a:custGeom>
            <a:grp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27" name="Rectángulo 26">
              <a:extLst>
                <a:ext uri="{FF2B5EF4-FFF2-40B4-BE49-F238E27FC236}">
                  <a16:creationId xmlns:a16="http://schemas.microsoft.com/office/drawing/2014/main" id="{41A84673-BD98-5A9E-C18C-04D092C00D35}"/>
                </a:ext>
              </a:extLst>
            </p:cNvPr>
            <p:cNvSpPr/>
            <p:nvPr/>
          </p:nvSpPr>
          <p:spPr>
            <a:xfrm>
              <a:off x="5791200" y="5171105"/>
              <a:ext cx="6324600" cy="1507281"/>
            </a:xfrm>
            <a:prstGeom prst="rect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grpSp>
          <p:nvGrpSpPr>
            <p:cNvPr id="30" name="Grupo 29">
              <a:extLst>
                <a:ext uri="{FF2B5EF4-FFF2-40B4-BE49-F238E27FC236}">
                  <a16:creationId xmlns:a16="http://schemas.microsoft.com/office/drawing/2014/main" id="{C870FB49-DF64-C2F7-1C95-24215D8E2654}"/>
                </a:ext>
              </a:extLst>
            </p:cNvPr>
            <p:cNvGrpSpPr/>
            <p:nvPr/>
          </p:nvGrpSpPr>
          <p:grpSpPr>
            <a:xfrm>
              <a:off x="4329792" y="6041571"/>
              <a:ext cx="1483179" cy="996043"/>
              <a:chOff x="4329792" y="6041571"/>
              <a:chExt cx="1483179" cy="996043"/>
            </a:xfrm>
            <a:grpFill/>
          </p:grpSpPr>
          <p:sp>
            <p:nvSpPr>
              <p:cNvPr id="28" name="Elipse 27">
                <a:extLst>
                  <a:ext uri="{FF2B5EF4-FFF2-40B4-BE49-F238E27FC236}">
                    <a16:creationId xmlns:a16="http://schemas.microsoft.com/office/drawing/2014/main" id="{C02BAB91-B0CB-2EA5-1FCF-A41BCBCFF8C8}"/>
                  </a:ext>
                </a:extLst>
              </p:cNvPr>
              <p:cNvSpPr/>
              <p:nvPr/>
            </p:nvSpPr>
            <p:spPr>
              <a:xfrm>
                <a:off x="4329792" y="6351814"/>
                <a:ext cx="762000" cy="685800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29" name="Forma libre 28">
                <a:extLst>
                  <a:ext uri="{FF2B5EF4-FFF2-40B4-BE49-F238E27FC236}">
                    <a16:creationId xmlns:a16="http://schemas.microsoft.com/office/drawing/2014/main" id="{FE8D1C1E-FC34-1366-6CE5-F15DA39FDEA1}"/>
                  </a:ext>
                </a:extLst>
              </p:cNvPr>
              <p:cNvSpPr/>
              <p:nvPr/>
            </p:nvSpPr>
            <p:spPr>
              <a:xfrm>
                <a:off x="4572000" y="6041571"/>
                <a:ext cx="1240971" cy="963386"/>
              </a:xfrm>
              <a:custGeom>
                <a:avLst/>
                <a:gdLst>
                  <a:gd name="connsiteX0" fmla="*/ 0 w 1240971"/>
                  <a:gd name="connsiteY0" fmla="*/ 310243 h 963386"/>
                  <a:gd name="connsiteX1" fmla="*/ 1240971 w 1240971"/>
                  <a:gd name="connsiteY1" fmla="*/ 0 h 963386"/>
                  <a:gd name="connsiteX2" fmla="*/ 1224643 w 1240971"/>
                  <a:gd name="connsiteY2" fmla="*/ 653143 h 963386"/>
                  <a:gd name="connsiteX3" fmla="*/ 310243 w 1240971"/>
                  <a:gd name="connsiteY3" fmla="*/ 963386 h 963386"/>
                  <a:gd name="connsiteX4" fmla="*/ 440871 w 1240971"/>
                  <a:gd name="connsiteY4" fmla="*/ 881743 h 963386"/>
                  <a:gd name="connsiteX5" fmla="*/ 440871 w 1240971"/>
                  <a:gd name="connsiteY5" fmla="*/ 881743 h 963386"/>
                  <a:gd name="connsiteX6" fmla="*/ 506186 w 1240971"/>
                  <a:gd name="connsiteY6" fmla="*/ 669472 h 963386"/>
                  <a:gd name="connsiteX7" fmla="*/ 506186 w 1240971"/>
                  <a:gd name="connsiteY7" fmla="*/ 669472 h 963386"/>
                  <a:gd name="connsiteX8" fmla="*/ 424543 w 1240971"/>
                  <a:gd name="connsiteY8" fmla="*/ 457200 h 963386"/>
                  <a:gd name="connsiteX9" fmla="*/ 359229 w 1240971"/>
                  <a:gd name="connsiteY9" fmla="*/ 391886 h 963386"/>
                  <a:gd name="connsiteX10" fmla="*/ 359229 w 1240971"/>
                  <a:gd name="connsiteY10" fmla="*/ 391886 h 963386"/>
                  <a:gd name="connsiteX11" fmla="*/ 130629 w 1240971"/>
                  <a:gd name="connsiteY11" fmla="*/ 359229 h 963386"/>
                  <a:gd name="connsiteX12" fmla="*/ 0 w 1240971"/>
                  <a:gd name="connsiteY12" fmla="*/ 310243 h 9633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1240971" h="963386">
                    <a:moveTo>
                      <a:pt x="0" y="310243"/>
                    </a:moveTo>
                    <a:lnTo>
                      <a:pt x="1240971" y="0"/>
                    </a:lnTo>
                    <a:lnTo>
                      <a:pt x="1224643" y="653143"/>
                    </a:lnTo>
                    <a:lnTo>
                      <a:pt x="310243" y="963386"/>
                    </a:lnTo>
                    <a:lnTo>
                      <a:pt x="440871" y="881743"/>
                    </a:lnTo>
                    <a:lnTo>
                      <a:pt x="440871" y="881743"/>
                    </a:lnTo>
                    <a:lnTo>
                      <a:pt x="506186" y="669472"/>
                    </a:lnTo>
                    <a:lnTo>
                      <a:pt x="506186" y="669472"/>
                    </a:lnTo>
                    <a:lnTo>
                      <a:pt x="424543" y="457200"/>
                    </a:lnTo>
                    <a:lnTo>
                      <a:pt x="359229" y="391886"/>
                    </a:lnTo>
                    <a:lnTo>
                      <a:pt x="359229" y="391886"/>
                    </a:lnTo>
                    <a:lnTo>
                      <a:pt x="130629" y="359229"/>
                    </a:lnTo>
                    <a:lnTo>
                      <a:pt x="0" y="310243"/>
                    </a:lnTo>
                    <a:close/>
                  </a:path>
                </a:pathLst>
              </a:custGeom>
              <a:grpFill/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</p:grpSp>
        <p:sp>
          <p:nvSpPr>
            <p:cNvPr id="32" name="Elipse 31">
              <a:extLst>
                <a:ext uri="{FF2B5EF4-FFF2-40B4-BE49-F238E27FC236}">
                  <a16:creationId xmlns:a16="http://schemas.microsoft.com/office/drawing/2014/main" id="{FEB4EB0A-E91B-8709-EBA0-D074944D4A15}"/>
                </a:ext>
              </a:extLst>
            </p:cNvPr>
            <p:cNvSpPr/>
            <p:nvPr/>
          </p:nvSpPr>
          <p:spPr>
            <a:xfrm>
              <a:off x="13043808" y="6351814"/>
              <a:ext cx="762000" cy="685800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34" name="Forma libre 33">
              <a:extLst>
                <a:ext uri="{FF2B5EF4-FFF2-40B4-BE49-F238E27FC236}">
                  <a16:creationId xmlns:a16="http://schemas.microsoft.com/office/drawing/2014/main" id="{27A8B2D8-C8B6-84A9-BA8D-A2F239F86954}"/>
                </a:ext>
              </a:extLst>
            </p:cNvPr>
            <p:cNvSpPr/>
            <p:nvPr/>
          </p:nvSpPr>
          <p:spPr>
            <a:xfrm>
              <a:off x="12115800" y="5878286"/>
              <a:ext cx="1551214" cy="1110343"/>
            </a:xfrm>
            <a:custGeom>
              <a:avLst/>
              <a:gdLst>
                <a:gd name="connsiteX0" fmla="*/ 1551214 w 1551214"/>
                <a:gd name="connsiteY0" fmla="*/ 506185 h 1110343"/>
                <a:gd name="connsiteX1" fmla="*/ 16329 w 1551214"/>
                <a:gd name="connsiteY1" fmla="*/ 0 h 1110343"/>
                <a:gd name="connsiteX2" fmla="*/ 0 w 1551214"/>
                <a:gd name="connsiteY2" fmla="*/ 783771 h 1110343"/>
                <a:gd name="connsiteX3" fmla="*/ 1094014 w 1551214"/>
                <a:gd name="connsiteY3" fmla="*/ 1110343 h 1110343"/>
                <a:gd name="connsiteX4" fmla="*/ 996043 w 1551214"/>
                <a:gd name="connsiteY4" fmla="*/ 996043 h 1110343"/>
                <a:gd name="connsiteX5" fmla="*/ 996043 w 1551214"/>
                <a:gd name="connsiteY5" fmla="*/ 996043 h 1110343"/>
                <a:gd name="connsiteX6" fmla="*/ 963386 w 1551214"/>
                <a:gd name="connsiteY6" fmla="*/ 832757 h 1110343"/>
                <a:gd name="connsiteX7" fmla="*/ 963386 w 1551214"/>
                <a:gd name="connsiteY7" fmla="*/ 832757 h 1110343"/>
                <a:gd name="connsiteX8" fmla="*/ 1012371 w 1551214"/>
                <a:gd name="connsiteY8" fmla="*/ 636814 h 1110343"/>
                <a:gd name="connsiteX9" fmla="*/ 1061357 w 1551214"/>
                <a:gd name="connsiteY9" fmla="*/ 587828 h 1110343"/>
                <a:gd name="connsiteX10" fmla="*/ 1126671 w 1551214"/>
                <a:gd name="connsiteY10" fmla="*/ 571500 h 1110343"/>
                <a:gd name="connsiteX11" fmla="*/ 1191986 w 1551214"/>
                <a:gd name="connsiteY11" fmla="*/ 538843 h 1110343"/>
                <a:gd name="connsiteX12" fmla="*/ 1191986 w 1551214"/>
                <a:gd name="connsiteY12" fmla="*/ 538843 h 1110343"/>
                <a:gd name="connsiteX13" fmla="*/ 1371600 w 1551214"/>
                <a:gd name="connsiteY13" fmla="*/ 489857 h 1110343"/>
                <a:gd name="connsiteX14" fmla="*/ 1436914 w 1551214"/>
                <a:gd name="connsiteY14" fmla="*/ 489857 h 1110343"/>
                <a:gd name="connsiteX15" fmla="*/ 1453243 w 1551214"/>
                <a:gd name="connsiteY15" fmla="*/ 473528 h 1110343"/>
                <a:gd name="connsiteX16" fmla="*/ 1469571 w 1551214"/>
                <a:gd name="connsiteY16" fmla="*/ 473528 h 11103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551214" h="1110343">
                  <a:moveTo>
                    <a:pt x="1551214" y="506185"/>
                  </a:moveTo>
                  <a:lnTo>
                    <a:pt x="16329" y="0"/>
                  </a:lnTo>
                  <a:lnTo>
                    <a:pt x="0" y="783771"/>
                  </a:lnTo>
                  <a:lnTo>
                    <a:pt x="1094014" y="1110343"/>
                  </a:lnTo>
                  <a:lnTo>
                    <a:pt x="996043" y="996043"/>
                  </a:lnTo>
                  <a:lnTo>
                    <a:pt x="996043" y="996043"/>
                  </a:lnTo>
                  <a:lnTo>
                    <a:pt x="963386" y="832757"/>
                  </a:lnTo>
                  <a:lnTo>
                    <a:pt x="963386" y="832757"/>
                  </a:lnTo>
                  <a:lnTo>
                    <a:pt x="1012371" y="636814"/>
                  </a:lnTo>
                  <a:lnTo>
                    <a:pt x="1061357" y="587828"/>
                  </a:lnTo>
                  <a:lnTo>
                    <a:pt x="1126671" y="571500"/>
                  </a:lnTo>
                  <a:lnTo>
                    <a:pt x="1191986" y="538843"/>
                  </a:lnTo>
                  <a:lnTo>
                    <a:pt x="1191986" y="538843"/>
                  </a:lnTo>
                  <a:lnTo>
                    <a:pt x="1371600" y="489857"/>
                  </a:lnTo>
                  <a:lnTo>
                    <a:pt x="1436914" y="489857"/>
                  </a:lnTo>
                  <a:lnTo>
                    <a:pt x="1453243" y="473528"/>
                  </a:lnTo>
                  <a:lnTo>
                    <a:pt x="1469571" y="473528"/>
                  </a:lnTo>
                </a:path>
              </a:pathLst>
            </a:custGeom>
            <a:grp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36" name="Trapecio 35">
              <a:extLst>
                <a:ext uri="{FF2B5EF4-FFF2-40B4-BE49-F238E27FC236}">
                  <a16:creationId xmlns:a16="http://schemas.microsoft.com/office/drawing/2014/main" id="{750F9921-D579-809A-0026-A932AD51F757}"/>
                </a:ext>
              </a:extLst>
            </p:cNvPr>
            <p:cNvSpPr/>
            <p:nvPr/>
          </p:nvSpPr>
          <p:spPr>
            <a:xfrm rot="10800000">
              <a:off x="4610100" y="8343900"/>
              <a:ext cx="381000" cy="457200"/>
            </a:xfrm>
            <a:prstGeom prst="trapezoid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37" name="Trapecio 36">
              <a:extLst>
                <a:ext uri="{FF2B5EF4-FFF2-40B4-BE49-F238E27FC236}">
                  <a16:creationId xmlns:a16="http://schemas.microsoft.com/office/drawing/2014/main" id="{9F68A723-4D29-D64D-04C6-47EF3B5C352A}"/>
                </a:ext>
              </a:extLst>
            </p:cNvPr>
            <p:cNvSpPr/>
            <p:nvPr/>
          </p:nvSpPr>
          <p:spPr>
            <a:xfrm rot="10800000">
              <a:off x="13182600" y="8343900"/>
              <a:ext cx="381000" cy="457200"/>
            </a:xfrm>
            <a:prstGeom prst="trapezoid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</p:grpSp>
      <p:sp>
        <p:nvSpPr>
          <p:cNvPr id="41" name="Rectángulo 40">
            <a:extLst>
              <a:ext uri="{FF2B5EF4-FFF2-40B4-BE49-F238E27FC236}">
                <a16:creationId xmlns:a16="http://schemas.microsoft.com/office/drawing/2014/main" id="{B0F27756-FC1A-6309-2996-C708B97E8892}"/>
              </a:ext>
            </a:extLst>
          </p:cNvPr>
          <p:cNvSpPr/>
          <p:nvPr/>
        </p:nvSpPr>
        <p:spPr>
          <a:xfrm>
            <a:off x="6936546" y="2417410"/>
            <a:ext cx="4262497" cy="2133600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cxnSp>
        <p:nvCxnSpPr>
          <p:cNvPr id="44" name="Conector recto 43">
            <a:extLst>
              <a:ext uri="{FF2B5EF4-FFF2-40B4-BE49-F238E27FC236}">
                <a16:creationId xmlns:a16="http://schemas.microsoft.com/office/drawing/2014/main" id="{C57B46CB-5F69-06B1-9E95-5BED43621D11}"/>
              </a:ext>
            </a:extLst>
          </p:cNvPr>
          <p:cNvCxnSpPr>
            <a:cxnSpLocks/>
          </p:cNvCxnSpPr>
          <p:nvPr/>
        </p:nvCxnSpPr>
        <p:spPr>
          <a:xfrm>
            <a:off x="9067800" y="27605"/>
            <a:ext cx="0" cy="1153495"/>
          </a:xfrm>
          <a:prstGeom prst="line">
            <a:avLst/>
          </a:prstGeom>
          <a:ln w="57150">
            <a:solidFill>
              <a:schemeClr val="bg1">
                <a:lumMod val="75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5" name="Cuerda 44">
            <a:extLst>
              <a:ext uri="{FF2B5EF4-FFF2-40B4-BE49-F238E27FC236}">
                <a16:creationId xmlns:a16="http://schemas.microsoft.com/office/drawing/2014/main" id="{A14583B5-5161-3D10-87C8-28CFD59B7631}"/>
              </a:ext>
            </a:extLst>
          </p:cNvPr>
          <p:cNvSpPr/>
          <p:nvPr/>
        </p:nvSpPr>
        <p:spPr>
          <a:xfrm rot="6744226">
            <a:off x="7658698" y="1261158"/>
            <a:ext cx="2818192" cy="2829657"/>
          </a:xfrm>
          <a:prstGeom prst="chord">
            <a:avLst>
              <a:gd name="adj1" fmla="val 3034459"/>
              <a:gd name="adj2" fmla="val 15770972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1025" name="Rectángulo redondeado 1024">
            <a:extLst>
              <a:ext uri="{FF2B5EF4-FFF2-40B4-BE49-F238E27FC236}">
                <a16:creationId xmlns:a16="http://schemas.microsoft.com/office/drawing/2014/main" id="{40F10EA6-7512-E304-57B0-BB1C6933B539}"/>
              </a:ext>
            </a:extLst>
          </p:cNvPr>
          <p:cNvSpPr/>
          <p:nvPr/>
        </p:nvSpPr>
        <p:spPr>
          <a:xfrm rot="19990080">
            <a:off x="5671730" y="5214380"/>
            <a:ext cx="1594317" cy="1599401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027" name="Rectángulo redondeado 1026">
            <a:extLst>
              <a:ext uri="{FF2B5EF4-FFF2-40B4-BE49-F238E27FC236}">
                <a16:creationId xmlns:a16="http://schemas.microsoft.com/office/drawing/2014/main" id="{6C8E0D23-4FCA-DF36-1723-D7E15FD302DE}"/>
              </a:ext>
            </a:extLst>
          </p:cNvPr>
          <p:cNvSpPr/>
          <p:nvPr/>
        </p:nvSpPr>
        <p:spPr>
          <a:xfrm rot="19990080">
            <a:off x="6815161" y="5321425"/>
            <a:ext cx="1536947" cy="1432047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029" name="Rectángulo redondeado 1028">
            <a:extLst>
              <a:ext uri="{FF2B5EF4-FFF2-40B4-BE49-F238E27FC236}">
                <a16:creationId xmlns:a16="http://schemas.microsoft.com/office/drawing/2014/main" id="{03D1557E-0D86-3720-040C-256DA23C27C3}"/>
              </a:ext>
            </a:extLst>
          </p:cNvPr>
          <p:cNvSpPr/>
          <p:nvPr/>
        </p:nvSpPr>
        <p:spPr>
          <a:xfrm rot="19990080">
            <a:off x="10689042" y="5125045"/>
            <a:ext cx="1594317" cy="1599401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030" name="Rectángulo redondeado 1029">
            <a:extLst>
              <a:ext uri="{FF2B5EF4-FFF2-40B4-BE49-F238E27FC236}">
                <a16:creationId xmlns:a16="http://schemas.microsoft.com/office/drawing/2014/main" id="{391EBB08-339E-8015-C853-E0036C39C47A}"/>
              </a:ext>
            </a:extLst>
          </p:cNvPr>
          <p:cNvSpPr/>
          <p:nvPr/>
        </p:nvSpPr>
        <p:spPr>
          <a:xfrm rot="19990080">
            <a:off x="9740338" y="5355970"/>
            <a:ext cx="1419498" cy="1491454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38465040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5"/>
          <p:cNvSpPr txBox="1"/>
          <p:nvPr/>
        </p:nvSpPr>
        <p:spPr>
          <a:xfrm>
            <a:off x="2565003" y="952500"/>
            <a:ext cx="13157993" cy="22313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792"/>
              </a:lnSpc>
              <a:spcBef>
                <a:spcPct val="0"/>
              </a:spcBef>
            </a:pPr>
            <a:r>
              <a:rPr lang="en-US" sz="4908" b="1" spc="1688" dirty="0">
                <a:solidFill>
                  <a:srgbClr val="000000"/>
                </a:solidFill>
                <a:latin typeface="Kollektif Bold"/>
                <a:ea typeface="Kollektif Bold"/>
                <a:cs typeface="Kollektif Bold"/>
                <a:sym typeface="Kollektif Bold"/>
              </a:rPr>
              <a:t>PEGA AQUI TU </a:t>
            </a:r>
            <a:r>
              <a:rPr lang="en-US" sz="4908" b="1" spc="1688" dirty="0">
                <a:solidFill>
                  <a:srgbClr val="13967C"/>
                </a:solidFill>
                <a:latin typeface="Kollektif Bold"/>
                <a:sym typeface="Kollektif Bold"/>
              </a:rPr>
              <a:t>COMBINACIÓN</a:t>
            </a:r>
            <a:r>
              <a:rPr lang="en-US" sz="4908" b="1" spc="1688" dirty="0">
                <a:solidFill>
                  <a:srgbClr val="000000"/>
                </a:solidFill>
                <a:latin typeface="Kollektif Bold"/>
                <a:ea typeface="Kollektif Bold"/>
                <a:cs typeface="Kollektif Bold"/>
                <a:sym typeface="Kollektif Bold"/>
              </a:rPr>
              <a:t> DE </a:t>
            </a:r>
            <a:r>
              <a:rPr lang="en-US" sz="4908" b="1" spc="1688" dirty="0">
                <a:solidFill>
                  <a:srgbClr val="12967C"/>
                </a:solidFill>
                <a:latin typeface="Kollektif Bold"/>
                <a:ea typeface="Kollektif Bold"/>
                <a:cs typeface="Kollektif Bold"/>
                <a:sym typeface="Kollektif Bold"/>
              </a:rPr>
              <a:t>COLOR</a:t>
            </a:r>
            <a:r>
              <a:rPr lang="en-US" sz="4908" b="1" spc="1688" dirty="0">
                <a:solidFill>
                  <a:srgbClr val="000000"/>
                </a:solidFill>
                <a:latin typeface="Kollektif Bold"/>
                <a:ea typeface="Kollektif Bold"/>
                <a:cs typeface="Kollektif Bold"/>
                <a:sym typeface="Kollektif Bold"/>
              </a:rPr>
              <a:t> MONOCROMÁTICA</a:t>
            </a:r>
          </a:p>
        </p:txBody>
      </p:sp>
      <p:grpSp>
        <p:nvGrpSpPr>
          <p:cNvPr id="11" name="Grupo 10">
            <a:extLst>
              <a:ext uri="{FF2B5EF4-FFF2-40B4-BE49-F238E27FC236}">
                <a16:creationId xmlns:a16="http://schemas.microsoft.com/office/drawing/2014/main" id="{298D67E4-8003-9AB6-4A9F-7D6A3289E311}"/>
              </a:ext>
            </a:extLst>
          </p:cNvPr>
          <p:cNvGrpSpPr/>
          <p:nvPr/>
        </p:nvGrpSpPr>
        <p:grpSpPr>
          <a:xfrm>
            <a:off x="5791200" y="4533900"/>
            <a:ext cx="7162799" cy="4484366"/>
            <a:chOff x="1600200" y="990736"/>
            <a:chExt cx="6637260" cy="3968098"/>
          </a:xfrm>
        </p:grpSpPr>
        <p:sp>
          <p:nvSpPr>
            <p:cNvPr id="12" name="Rectángulo 11">
              <a:extLst>
                <a:ext uri="{FF2B5EF4-FFF2-40B4-BE49-F238E27FC236}">
                  <a16:creationId xmlns:a16="http://schemas.microsoft.com/office/drawing/2014/main" id="{D65119F9-641E-D816-990D-17D7AB51409F}"/>
                </a:ext>
              </a:extLst>
            </p:cNvPr>
            <p:cNvSpPr/>
            <p:nvPr/>
          </p:nvSpPr>
          <p:spPr>
            <a:xfrm>
              <a:off x="1600200" y="990736"/>
              <a:ext cx="3962400" cy="396809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 dirty="0"/>
            </a:p>
          </p:txBody>
        </p:sp>
        <p:sp>
          <p:nvSpPr>
            <p:cNvPr id="13" name="Rectángulo 12">
              <a:extLst>
                <a:ext uri="{FF2B5EF4-FFF2-40B4-BE49-F238E27FC236}">
                  <a16:creationId xmlns:a16="http://schemas.microsoft.com/office/drawing/2014/main" id="{9C0D4105-D5EF-2CD7-7B33-5F677B991C56}"/>
                </a:ext>
              </a:extLst>
            </p:cNvPr>
            <p:cNvSpPr/>
            <p:nvPr/>
          </p:nvSpPr>
          <p:spPr>
            <a:xfrm>
              <a:off x="5715000" y="990736"/>
              <a:ext cx="2522460" cy="234632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 dirty="0"/>
            </a:p>
          </p:txBody>
        </p:sp>
        <p:sp>
          <p:nvSpPr>
            <p:cNvPr id="14" name="Rectángulo 13">
              <a:extLst>
                <a:ext uri="{FF2B5EF4-FFF2-40B4-BE49-F238E27FC236}">
                  <a16:creationId xmlns:a16="http://schemas.microsoft.com/office/drawing/2014/main" id="{07940EF0-C3AA-09D6-F1D1-D1E59583D11A}"/>
                </a:ext>
              </a:extLst>
            </p:cNvPr>
            <p:cNvSpPr/>
            <p:nvPr/>
          </p:nvSpPr>
          <p:spPr>
            <a:xfrm>
              <a:off x="5715000" y="3467039"/>
              <a:ext cx="2522460" cy="1491795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 dirty="0"/>
            </a:p>
          </p:txBody>
        </p:sp>
      </p:grpSp>
    </p:spTree>
    <p:extLst>
      <p:ext uri="{BB962C8B-B14F-4D97-AF65-F5344CB8AC3E}">
        <p14:creationId xmlns:p14="http://schemas.microsoft.com/office/powerpoint/2010/main" val="39822824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5"/>
          <p:cNvSpPr txBox="1"/>
          <p:nvPr/>
        </p:nvSpPr>
        <p:spPr>
          <a:xfrm>
            <a:off x="2565003" y="952500"/>
            <a:ext cx="13157993" cy="22313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792"/>
              </a:lnSpc>
              <a:spcBef>
                <a:spcPct val="0"/>
              </a:spcBef>
            </a:pPr>
            <a:r>
              <a:rPr lang="en-US" sz="4908" b="1" spc="1688" dirty="0">
                <a:solidFill>
                  <a:srgbClr val="000000"/>
                </a:solidFill>
                <a:latin typeface="Kollektif Bold"/>
                <a:ea typeface="Kollektif Bold"/>
                <a:cs typeface="Kollektif Bold"/>
                <a:sym typeface="Kollektif Bold"/>
              </a:rPr>
              <a:t>PEGA AQUI TU </a:t>
            </a:r>
            <a:r>
              <a:rPr lang="en-US" sz="4908" b="1" spc="1688" dirty="0">
                <a:solidFill>
                  <a:srgbClr val="13967C"/>
                </a:solidFill>
                <a:latin typeface="Kollektif Bold"/>
                <a:sym typeface="Kollektif Bold"/>
              </a:rPr>
              <a:t>COMBINACIÓN</a:t>
            </a:r>
            <a:r>
              <a:rPr lang="en-US" sz="4908" b="1" spc="1688" dirty="0">
                <a:solidFill>
                  <a:srgbClr val="000000"/>
                </a:solidFill>
                <a:latin typeface="Kollektif Bold"/>
                <a:ea typeface="Kollektif Bold"/>
                <a:cs typeface="Kollektif Bold"/>
                <a:sym typeface="Kollektif Bold"/>
              </a:rPr>
              <a:t> DE </a:t>
            </a:r>
            <a:r>
              <a:rPr lang="en-US" sz="4908" b="1" spc="1688" dirty="0">
                <a:solidFill>
                  <a:srgbClr val="12967C"/>
                </a:solidFill>
                <a:latin typeface="Kollektif Bold"/>
                <a:ea typeface="Kollektif Bold"/>
                <a:cs typeface="Kollektif Bold"/>
                <a:sym typeface="Kollektif Bold"/>
              </a:rPr>
              <a:t>COLOR</a:t>
            </a:r>
            <a:r>
              <a:rPr lang="en-US" sz="4908" b="1" spc="1688" dirty="0">
                <a:solidFill>
                  <a:srgbClr val="000000"/>
                </a:solidFill>
                <a:latin typeface="Kollektif Bold"/>
                <a:ea typeface="Kollektif Bold"/>
                <a:cs typeface="Kollektif Bold"/>
                <a:sym typeface="Kollektif Bold"/>
              </a:rPr>
              <a:t> ANÁLOGA</a:t>
            </a:r>
          </a:p>
        </p:txBody>
      </p:sp>
      <p:grpSp>
        <p:nvGrpSpPr>
          <p:cNvPr id="11" name="Grupo 10">
            <a:extLst>
              <a:ext uri="{FF2B5EF4-FFF2-40B4-BE49-F238E27FC236}">
                <a16:creationId xmlns:a16="http://schemas.microsoft.com/office/drawing/2014/main" id="{298D67E4-8003-9AB6-4A9F-7D6A3289E311}"/>
              </a:ext>
            </a:extLst>
          </p:cNvPr>
          <p:cNvGrpSpPr/>
          <p:nvPr/>
        </p:nvGrpSpPr>
        <p:grpSpPr>
          <a:xfrm>
            <a:off x="5791200" y="4533900"/>
            <a:ext cx="7162799" cy="4484366"/>
            <a:chOff x="1600200" y="990736"/>
            <a:chExt cx="6637260" cy="3968098"/>
          </a:xfrm>
        </p:grpSpPr>
        <p:sp>
          <p:nvSpPr>
            <p:cNvPr id="12" name="Rectángulo 11">
              <a:extLst>
                <a:ext uri="{FF2B5EF4-FFF2-40B4-BE49-F238E27FC236}">
                  <a16:creationId xmlns:a16="http://schemas.microsoft.com/office/drawing/2014/main" id="{D65119F9-641E-D816-990D-17D7AB51409F}"/>
                </a:ext>
              </a:extLst>
            </p:cNvPr>
            <p:cNvSpPr/>
            <p:nvPr/>
          </p:nvSpPr>
          <p:spPr>
            <a:xfrm>
              <a:off x="1600200" y="990736"/>
              <a:ext cx="3962400" cy="396809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 dirty="0"/>
            </a:p>
          </p:txBody>
        </p:sp>
        <p:sp>
          <p:nvSpPr>
            <p:cNvPr id="13" name="Rectángulo 12">
              <a:extLst>
                <a:ext uri="{FF2B5EF4-FFF2-40B4-BE49-F238E27FC236}">
                  <a16:creationId xmlns:a16="http://schemas.microsoft.com/office/drawing/2014/main" id="{9C0D4105-D5EF-2CD7-7B33-5F677B991C56}"/>
                </a:ext>
              </a:extLst>
            </p:cNvPr>
            <p:cNvSpPr/>
            <p:nvPr/>
          </p:nvSpPr>
          <p:spPr>
            <a:xfrm>
              <a:off x="5715000" y="990736"/>
              <a:ext cx="2522460" cy="234632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 dirty="0"/>
            </a:p>
          </p:txBody>
        </p:sp>
        <p:sp>
          <p:nvSpPr>
            <p:cNvPr id="14" name="Rectángulo 13">
              <a:extLst>
                <a:ext uri="{FF2B5EF4-FFF2-40B4-BE49-F238E27FC236}">
                  <a16:creationId xmlns:a16="http://schemas.microsoft.com/office/drawing/2014/main" id="{07940EF0-C3AA-09D6-F1D1-D1E59583D11A}"/>
                </a:ext>
              </a:extLst>
            </p:cNvPr>
            <p:cNvSpPr/>
            <p:nvPr/>
          </p:nvSpPr>
          <p:spPr>
            <a:xfrm>
              <a:off x="5715000" y="3467039"/>
              <a:ext cx="2522460" cy="1491795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 dirty="0"/>
            </a:p>
          </p:txBody>
        </p:sp>
      </p:grpSp>
    </p:spTree>
    <p:extLst>
      <p:ext uri="{BB962C8B-B14F-4D97-AF65-F5344CB8AC3E}">
        <p14:creationId xmlns:p14="http://schemas.microsoft.com/office/powerpoint/2010/main" val="26594034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5"/>
          <p:cNvSpPr txBox="1"/>
          <p:nvPr/>
        </p:nvSpPr>
        <p:spPr>
          <a:xfrm>
            <a:off x="2565003" y="952500"/>
            <a:ext cx="13157993" cy="22313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792"/>
              </a:lnSpc>
              <a:spcBef>
                <a:spcPct val="0"/>
              </a:spcBef>
            </a:pPr>
            <a:r>
              <a:rPr lang="en-US" sz="4908" b="1" spc="1688" dirty="0">
                <a:solidFill>
                  <a:srgbClr val="000000"/>
                </a:solidFill>
                <a:latin typeface="Kollektif Bold"/>
                <a:ea typeface="Kollektif Bold"/>
                <a:cs typeface="Kollektif Bold"/>
                <a:sym typeface="Kollektif Bold"/>
              </a:rPr>
              <a:t>PEGA AQUI TU </a:t>
            </a:r>
            <a:r>
              <a:rPr lang="en-US" sz="4908" b="1" spc="1688" dirty="0">
                <a:solidFill>
                  <a:srgbClr val="13967C"/>
                </a:solidFill>
                <a:latin typeface="Kollektif Bold"/>
                <a:sym typeface="Kollektif Bold"/>
              </a:rPr>
              <a:t>COMBINACIÓN</a:t>
            </a:r>
            <a:r>
              <a:rPr lang="en-US" sz="4908" b="1" spc="1688" dirty="0">
                <a:solidFill>
                  <a:srgbClr val="000000"/>
                </a:solidFill>
                <a:latin typeface="Kollektif Bold"/>
                <a:ea typeface="Kollektif Bold"/>
                <a:cs typeface="Kollektif Bold"/>
                <a:sym typeface="Kollektif Bold"/>
              </a:rPr>
              <a:t> DE </a:t>
            </a:r>
            <a:r>
              <a:rPr lang="en-US" sz="4908" b="1" spc="1688" dirty="0">
                <a:solidFill>
                  <a:srgbClr val="12967C"/>
                </a:solidFill>
                <a:latin typeface="Kollektif Bold"/>
                <a:ea typeface="Kollektif Bold"/>
                <a:cs typeface="Kollektif Bold"/>
                <a:sym typeface="Kollektif Bold"/>
              </a:rPr>
              <a:t>COLOR</a:t>
            </a:r>
            <a:r>
              <a:rPr lang="en-US" sz="4908" b="1" spc="1688" dirty="0">
                <a:solidFill>
                  <a:srgbClr val="000000"/>
                </a:solidFill>
                <a:latin typeface="Kollektif Bold"/>
                <a:ea typeface="Kollektif Bold"/>
                <a:cs typeface="Kollektif Bold"/>
                <a:sym typeface="Kollektif Bold"/>
              </a:rPr>
              <a:t> COMPLEMENTARIA</a:t>
            </a:r>
          </a:p>
        </p:txBody>
      </p:sp>
      <p:grpSp>
        <p:nvGrpSpPr>
          <p:cNvPr id="11" name="Grupo 10">
            <a:extLst>
              <a:ext uri="{FF2B5EF4-FFF2-40B4-BE49-F238E27FC236}">
                <a16:creationId xmlns:a16="http://schemas.microsoft.com/office/drawing/2014/main" id="{298D67E4-8003-9AB6-4A9F-7D6A3289E311}"/>
              </a:ext>
            </a:extLst>
          </p:cNvPr>
          <p:cNvGrpSpPr/>
          <p:nvPr/>
        </p:nvGrpSpPr>
        <p:grpSpPr>
          <a:xfrm>
            <a:off x="5791200" y="4533900"/>
            <a:ext cx="7162799" cy="4484366"/>
            <a:chOff x="1600200" y="990736"/>
            <a:chExt cx="6637260" cy="3968098"/>
          </a:xfrm>
        </p:grpSpPr>
        <p:sp>
          <p:nvSpPr>
            <p:cNvPr id="12" name="Rectángulo 11">
              <a:extLst>
                <a:ext uri="{FF2B5EF4-FFF2-40B4-BE49-F238E27FC236}">
                  <a16:creationId xmlns:a16="http://schemas.microsoft.com/office/drawing/2014/main" id="{D65119F9-641E-D816-990D-17D7AB51409F}"/>
                </a:ext>
              </a:extLst>
            </p:cNvPr>
            <p:cNvSpPr/>
            <p:nvPr/>
          </p:nvSpPr>
          <p:spPr>
            <a:xfrm>
              <a:off x="1600200" y="990736"/>
              <a:ext cx="3962400" cy="396809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 dirty="0"/>
            </a:p>
          </p:txBody>
        </p:sp>
        <p:sp>
          <p:nvSpPr>
            <p:cNvPr id="13" name="Rectángulo 12">
              <a:extLst>
                <a:ext uri="{FF2B5EF4-FFF2-40B4-BE49-F238E27FC236}">
                  <a16:creationId xmlns:a16="http://schemas.microsoft.com/office/drawing/2014/main" id="{9C0D4105-D5EF-2CD7-7B33-5F677B991C56}"/>
                </a:ext>
              </a:extLst>
            </p:cNvPr>
            <p:cNvSpPr/>
            <p:nvPr/>
          </p:nvSpPr>
          <p:spPr>
            <a:xfrm>
              <a:off x="5715000" y="990736"/>
              <a:ext cx="2522460" cy="234632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 dirty="0"/>
            </a:p>
          </p:txBody>
        </p:sp>
        <p:sp>
          <p:nvSpPr>
            <p:cNvPr id="14" name="Rectángulo 13">
              <a:extLst>
                <a:ext uri="{FF2B5EF4-FFF2-40B4-BE49-F238E27FC236}">
                  <a16:creationId xmlns:a16="http://schemas.microsoft.com/office/drawing/2014/main" id="{07940EF0-C3AA-09D6-F1D1-D1E59583D11A}"/>
                </a:ext>
              </a:extLst>
            </p:cNvPr>
            <p:cNvSpPr/>
            <p:nvPr/>
          </p:nvSpPr>
          <p:spPr>
            <a:xfrm>
              <a:off x="5715000" y="3467039"/>
              <a:ext cx="2522460" cy="1491795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 dirty="0"/>
            </a:p>
          </p:txBody>
        </p:sp>
      </p:grpSp>
      <p:sp>
        <p:nvSpPr>
          <p:cNvPr id="10" name="Rectángulo 9">
            <a:extLst>
              <a:ext uri="{FF2B5EF4-FFF2-40B4-BE49-F238E27FC236}">
                <a16:creationId xmlns:a16="http://schemas.microsoft.com/office/drawing/2014/main" id="{9066DC44-CCEE-10F5-9BE8-C06B71E85A78}"/>
              </a:ext>
            </a:extLst>
          </p:cNvPr>
          <p:cNvSpPr/>
          <p:nvPr/>
        </p:nvSpPr>
        <p:spPr>
          <a:xfrm>
            <a:off x="10231810" y="7332381"/>
            <a:ext cx="2722189" cy="168588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41401975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5"/>
          <p:cNvSpPr txBox="1"/>
          <p:nvPr/>
        </p:nvSpPr>
        <p:spPr>
          <a:xfrm>
            <a:off x="2565003" y="952500"/>
            <a:ext cx="13157993" cy="22313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792"/>
              </a:lnSpc>
              <a:spcBef>
                <a:spcPct val="0"/>
              </a:spcBef>
            </a:pPr>
            <a:r>
              <a:rPr lang="en-US" sz="4908" b="1" spc="1688" dirty="0">
                <a:solidFill>
                  <a:srgbClr val="12967C"/>
                </a:solidFill>
                <a:latin typeface="Kollektif Bold"/>
                <a:ea typeface="Kollektif Bold"/>
                <a:cs typeface="Kollektif Bold"/>
                <a:sym typeface="Kollektif Bold"/>
              </a:rPr>
              <a:t>OBSERVA</a:t>
            </a:r>
            <a:r>
              <a:rPr lang="en-US" sz="4908" b="1" spc="1688" dirty="0">
                <a:solidFill>
                  <a:srgbClr val="000000"/>
                </a:solidFill>
                <a:latin typeface="Kollektif Bold"/>
                <a:ea typeface="Kollektif Bold"/>
                <a:cs typeface="Kollektif Bold"/>
                <a:sym typeface="Kollektif Bold"/>
              </a:rPr>
              <a:t> LA SALA Y ENLISTA LOS </a:t>
            </a:r>
            <a:r>
              <a:rPr lang="en-US" sz="4908" b="1" spc="1688" dirty="0">
                <a:solidFill>
                  <a:srgbClr val="12967C"/>
                </a:solidFill>
                <a:latin typeface="Kollektif Bold"/>
                <a:ea typeface="Kollektif Bold"/>
                <a:cs typeface="Kollektif Bold"/>
                <a:sym typeface="Kollektif Bold"/>
              </a:rPr>
              <a:t>ELEMENTOS </a:t>
            </a:r>
            <a:r>
              <a:rPr lang="en-US" sz="4908" b="1" spc="1688" dirty="0">
                <a:latin typeface="Kollektif Bold"/>
                <a:ea typeface="Kollektif Bold"/>
                <a:cs typeface="Kollektif Bold"/>
                <a:sym typeface="Kollektif Bold"/>
              </a:rPr>
              <a:t>QUE VES PRESENTES</a:t>
            </a:r>
          </a:p>
        </p:txBody>
      </p:sp>
      <p:graphicFrame>
        <p:nvGraphicFramePr>
          <p:cNvPr id="3" name="Tabla 3">
            <a:extLst>
              <a:ext uri="{FF2B5EF4-FFF2-40B4-BE49-F238E27FC236}">
                <a16:creationId xmlns:a16="http://schemas.microsoft.com/office/drawing/2014/main" id="{15AC8D23-95F4-3CFF-B4A4-19C0948AA0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315654"/>
              </p:ext>
            </p:extLst>
          </p:nvPr>
        </p:nvGraphicFramePr>
        <p:xfrm>
          <a:off x="10210800" y="4523525"/>
          <a:ext cx="7010400" cy="504847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81966">
                  <a:extLst>
                    <a:ext uri="{9D8B030D-6E8A-4147-A177-3AD203B41FA5}">
                      <a16:colId xmlns:a16="http://schemas.microsoft.com/office/drawing/2014/main" val="1080432249"/>
                    </a:ext>
                  </a:extLst>
                </a:gridCol>
                <a:gridCol w="6528434">
                  <a:extLst>
                    <a:ext uri="{9D8B030D-6E8A-4147-A177-3AD203B41FA5}">
                      <a16:colId xmlns:a16="http://schemas.microsoft.com/office/drawing/2014/main" val="4010478123"/>
                    </a:ext>
                  </a:extLst>
                </a:gridCol>
              </a:tblGrid>
              <a:tr h="683932">
                <a:tc>
                  <a:txBody>
                    <a:bodyPr/>
                    <a:lstStyle/>
                    <a:p>
                      <a:endParaRPr lang="es-ES_tradnl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2800" dirty="0"/>
                        <a:t>¿Cuáles son los elementos que están presentes en el espacio?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80242949"/>
                  </a:ext>
                </a:extLst>
              </a:tr>
              <a:tr h="683932">
                <a:tc>
                  <a:txBody>
                    <a:bodyPr/>
                    <a:lstStyle/>
                    <a:p>
                      <a:r>
                        <a:rPr lang="es-ES_tradnl" sz="28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2800" dirty="0" err="1"/>
                        <a:t>xxx</a:t>
                      </a:r>
                      <a:endParaRPr lang="es-ES_tradnl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2402851"/>
                  </a:ext>
                </a:extLst>
              </a:tr>
              <a:tr h="683932">
                <a:tc>
                  <a:txBody>
                    <a:bodyPr/>
                    <a:lstStyle/>
                    <a:p>
                      <a:r>
                        <a:rPr lang="es-ES_tradnl" sz="28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_tradnl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4168751"/>
                  </a:ext>
                </a:extLst>
              </a:tr>
              <a:tr h="683932">
                <a:tc>
                  <a:txBody>
                    <a:bodyPr/>
                    <a:lstStyle/>
                    <a:p>
                      <a:r>
                        <a:rPr lang="es-ES_tradnl" sz="28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_tradnl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48724313"/>
                  </a:ext>
                </a:extLst>
              </a:tr>
              <a:tr h="683932">
                <a:tc>
                  <a:txBody>
                    <a:bodyPr/>
                    <a:lstStyle/>
                    <a:p>
                      <a:r>
                        <a:rPr lang="es-ES_tradnl" sz="28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_tradnl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5358663"/>
                  </a:ext>
                </a:extLst>
              </a:tr>
              <a:tr h="683932">
                <a:tc>
                  <a:txBody>
                    <a:bodyPr/>
                    <a:lstStyle/>
                    <a:p>
                      <a:r>
                        <a:rPr lang="es-ES_tradnl" sz="28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_tradnl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39984263"/>
                  </a:ext>
                </a:extLst>
              </a:tr>
              <a:tr h="683932">
                <a:tc>
                  <a:txBody>
                    <a:bodyPr/>
                    <a:lstStyle/>
                    <a:p>
                      <a:r>
                        <a:rPr lang="es-ES_tradnl" sz="2800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_tradnl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8006579"/>
                  </a:ext>
                </a:extLst>
              </a:tr>
            </a:tbl>
          </a:graphicData>
        </a:graphic>
      </p:graphicFrame>
      <p:pic>
        <p:nvPicPr>
          <p:cNvPr id="8" name="Imagen 7">
            <a:extLst>
              <a:ext uri="{FF2B5EF4-FFF2-40B4-BE49-F238E27FC236}">
                <a16:creationId xmlns:a16="http://schemas.microsoft.com/office/drawing/2014/main" id="{C71A60CC-568E-62A3-1C99-2050BF466B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4523525"/>
            <a:ext cx="8947556" cy="504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33407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5"/>
          <p:cNvSpPr txBox="1"/>
          <p:nvPr/>
        </p:nvSpPr>
        <p:spPr>
          <a:xfrm>
            <a:off x="2565003" y="952500"/>
            <a:ext cx="13157993" cy="297517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792"/>
              </a:lnSpc>
              <a:spcBef>
                <a:spcPct val="0"/>
              </a:spcBef>
            </a:pPr>
            <a:r>
              <a:rPr lang="en-US" sz="4908" b="1" spc="1688" dirty="0">
                <a:solidFill>
                  <a:srgbClr val="12967C"/>
                </a:solidFill>
                <a:latin typeface="Kollektif Bold"/>
                <a:ea typeface="Kollektif Bold"/>
                <a:cs typeface="Kollektif Bold"/>
                <a:sym typeface="Kollektif Bold"/>
              </a:rPr>
              <a:t>OBSERVA</a:t>
            </a:r>
            <a:r>
              <a:rPr lang="en-US" sz="4908" b="1" spc="1688" dirty="0">
                <a:solidFill>
                  <a:srgbClr val="000000"/>
                </a:solidFill>
                <a:latin typeface="Kollektif Bold"/>
                <a:ea typeface="Kollektif Bold"/>
                <a:cs typeface="Kollektif Bold"/>
                <a:sym typeface="Kollektif Bold"/>
              </a:rPr>
              <a:t> LA SALA Y ENLISTA DE </a:t>
            </a:r>
            <a:r>
              <a:rPr lang="en-US" sz="4908" b="1" spc="1688" dirty="0">
                <a:solidFill>
                  <a:srgbClr val="12967C"/>
                </a:solidFill>
                <a:latin typeface="Kollektif Bold"/>
                <a:ea typeface="Kollektif Bold"/>
                <a:cs typeface="Kollektif Bold"/>
                <a:sym typeface="Kollektif Bold"/>
              </a:rPr>
              <a:t>GRANDE</a:t>
            </a:r>
            <a:r>
              <a:rPr lang="en-US" sz="4908" b="1" spc="1688" dirty="0">
                <a:solidFill>
                  <a:srgbClr val="000000"/>
                </a:solidFill>
                <a:latin typeface="Kollektif Bold"/>
                <a:ea typeface="Kollektif Bold"/>
                <a:cs typeface="Kollektif Bold"/>
                <a:sym typeface="Kollektif Bold"/>
              </a:rPr>
              <a:t> A </a:t>
            </a:r>
            <a:r>
              <a:rPr lang="en-US" sz="4908" b="1" spc="1688" dirty="0">
                <a:solidFill>
                  <a:srgbClr val="12967C"/>
                </a:solidFill>
                <a:latin typeface="Kollektif Bold"/>
                <a:ea typeface="Kollektif Bold"/>
                <a:cs typeface="Kollektif Bold"/>
                <a:sym typeface="Kollektif Bold"/>
              </a:rPr>
              <a:t>PEQUEÑO</a:t>
            </a:r>
            <a:r>
              <a:rPr lang="en-US" sz="4908" b="1" spc="1688" dirty="0">
                <a:solidFill>
                  <a:srgbClr val="000000"/>
                </a:solidFill>
                <a:latin typeface="Kollektif Bold"/>
                <a:ea typeface="Kollektif Bold"/>
                <a:cs typeface="Kollektif Bold"/>
                <a:sym typeface="Kollektif Bold"/>
              </a:rPr>
              <a:t> DICHOS ELEMENTOS</a:t>
            </a:r>
          </a:p>
        </p:txBody>
      </p:sp>
      <p:graphicFrame>
        <p:nvGraphicFramePr>
          <p:cNvPr id="3" name="Tabla 3">
            <a:extLst>
              <a:ext uri="{FF2B5EF4-FFF2-40B4-BE49-F238E27FC236}">
                <a16:creationId xmlns:a16="http://schemas.microsoft.com/office/drawing/2014/main" id="{15AC8D23-95F4-3CFF-B4A4-19C0948AA0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8220425"/>
              </p:ext>
            </p:extLst>
          </p:nvPr>
        </p:nvGraphicFramePr>
        <p:xfrm>
          <a:off x="9982200" y="4846938"/>
          <a:ext cx="7620000" cy="480463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23876">
                  <a:extLst>
                    <a:ext uri="{9D8B030D-6E8A-4147-A177-3AD203B41FA5}">
                      <a16:colId xmlns:a16="http://schemas.microsoft.com/office/drawing/2014/main" val="1080432249"/>
                    </a:ext>
                  </a:extLst>
                </a:gridCol>
                <a:gridCol w="7096124">
                  <a:extLst>
                    <a:ext uri="{9D8B030D-6E8A-4147-A177-3AD203B41FA5}">
                      <a16:colId xmlns:a16="http://schemas.microsoft.com/office/drawing/2014/main" val="4010478123"/>
                    </a:ext>
                  </a:extLst>
                </a:gridCol>
              </a:tblGrid>
              <a:tr h="683932">
                <a:tc>
                  <a:txBody>
                    <a:bodyPr/>
                    <a:lstStyle/>
                    <a:p>
                      <a:endParaRPr lang="es-ES_tradnl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2000" dirty="0"/>
                        <a:t>¿Cuáles son los elementos que ocupan más espacio en la composición? Ordena los elementos según su tamaño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80242949"/>
                  </a:ext>
                </a:extLst>
              </a:tr>
              <a:tr h="683932">
                <a:tc>
                  <a:txBody>
                    <a:bodyPr/>
                    <a:lstStyle/>
                    <a:p>
                      <a:r>
                        <a:rPr lang="es-ES_tradnl" sz="20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2000" dirty="0" err="1"/>
                        <a:t>xxx</a:t>
                      </a:r>
                      <a:endParaRPr lang="es-ES_tradnl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2402851"/>
                  </a:ext>
                </a:extLst>
              </a:tr>
              <a:tr h="683932">
                <a:tc>
                  <a:txBody>
                    <a:bodyPr/>
                    <a:lstStyle/>
                    <a:p>
                      <a:r>
                        <a:rPr lang="es-ES_tradnl" sz="20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_tradnl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4168751"/>
                  </a:ext>
                </a:extLst>
              </a:tr>
              <a:tr h="683932">
                <a:tc>
                  <a:txBody>
                    <a:bodyPr/>
                    <a:lstStyle/>
                    <a:p>
                      <a:r>
                        <a:rPr lang="es-ES_tradnl" sz="20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_tradnl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48724313"/>
                  </a:ext>
                </a:extLst>
              </a:tr>
              <a:tr h="683932">
                <a:tc>
                  <a:txBody>
                    <a:bodyPr/>
                    <a:lstStyle/>
                    <a:p>
                      <a:r>
                        <a:rPr lang="es-ES_tradnl" sz="20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_tradnl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5358663"/>
                  </a:ext>
                </a:extLst>
              </a:tr>
              <a:tr h="683932">
                <a:tc>
                  <a:txBody>
                    <a:bodyPr/>
                    <a:lstStyle/>
                    <a:p>
                      <a:r>
                        <a:rPr lang="es-ES_tradnl" sz="20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_tradnl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39984263"/>
                  </a:ext>
                </a:extLst>
              </a:tr>
              <a:tr h="683932">
                <a:tc>
                  <a:txBody>
                    <a:bodyPr/>
                    <a:lstStyle/>
                    <a:p>
                      <a:r>
                        <a:rPr lang="es-ES_tradnl" sz="2000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_tradnl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8006579"/>
                  </a:ext>
                </a:extLst>
              </a:tr>
            </a:tbl>
          </a:graphicData>
        </a:graphic>
      </p:graphicFrame>
      <p:pic>
        <p:nvPicPr>
          <p:cNvPr id="2" name="Imagen 1">
            <a:extLst>
              <a:ext uri="{FF2B5EF4-FFF2-40B4-BE49-F238E27FC236}">
                <a16:creationId xmlns:a16="http://schemas.microsoft.com/office/drawing/2014/main" id="{7ED58C03-3CC8-C5D6-4946-49E8BC6197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533" y="4846938"/>
            <a:ext cx="8519667" cy="4807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10165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5"/>
          <p:cNvSpPr txBox="1"/>
          <p:nvPr/>
        </p:nvSpPr>
        <p:spPr>
          <a:xfrm>
            <a:off x="3009900" y="707949"/>
            <a:ext cx="12268200" cy="288322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792"/>
              </a:lnSpc>
              <a:spcBef>
                <a:spcPct val="0"/>
              </a:spcBef>
            </a:pPr>
            <a:r>
              <a:rPr lang="en-US" sz="3200" b="1" spc="1688" dirty="0">
                <a:solidFill>
                  <a:srgbClr val="000000"/>
                </a:solidFill>
                <a:latin typeface="Kollektif Bold"/>
                <a:ea typeface="Kollektif Bold"/>
                <a:cs typeface="Kollektif Bold"/>
                <a:sym typeface="Kollektif Bold"/>
              </a:rPr>
              <a:t>USA TU COMBINACIÓN </a:t>
            </a:r>
            <a:r>
              <a:rPr lang="en-US" sz="3200" b="1" spc="1688" dirty="0">
                <a:solidFill>
                  <a:srgbClr val="12967C"/>
                </a:solidFill>
                <a:latin typeface="Kollektif Bold"/>
                <a:ea typeface="Kollektif Bold"/>
                <a:cs typeface="Kollektif Bold"/>
                <a:sym typeface="Kollektif Bold"/>
              </a:rPr>
              <a:t>MONOCROMÁTICA</a:t>
            </a:r>
            <a:r>
              <a:rPr lang="en-US" sz="3200" b="1" spc="1688" dirty="0">
                <a:solidFill>
                  <a:srgbClr val="000000"/>
                </a:solidFill>
                <a:latin typeface="Kollektif Bold"/>
                <a:ea typeface="Kollektif Bold"/>
                <a:cs typeface="Kollektif Bold"/>
                <a:sym typeface="Kollektif Bold"/>
              </a:rPr>
              <a:t> Y </a:t>
            </a:r>
            <a:r>
              <a:rPr lang="en-US" sz="3200" b="1" spc="1688" dirty="0">
                <a:solidFill>
                  <a:srgbClr val="12967C"/>
                </a:solidFill>
                <a:latin typeface="Kollektif Bold"/>
                <a:ea typeface="Kollektif Bold"/>
                <a:cs typeface="Kollektif Bold"/>
                <a:sym typeface="Kollektif Bold"/>
              </a:rPr>
              <a:t>DISTRIBUYE</a:t>
            </a:r>
            <a:r>
              <a:rPr lang="en-US" sz="3200" b="1" spc="1688" dirty="0">
                <a:solidFill>
                  <a:srgbClr val="000000"/>
                </a:solidFill>
                <a:latin typeface="Kollektif Bold"/>
                <a:ea typeface="Kollektif Bold"/>
                <a:cs typeface="Kollektif Bold"/>
                <a:sym typeface="Kollektif Bold"/>
              </a:rPr>
              <a:t> LOS ELEMENTOS SEGUN LA </a:t>
            </a:r>
            <a:r>
              <a:rPr lang="en-US" sz="3200" b="1" spc="1688" dirty="0">
                <a:solidFill>
                  <a:srgbClr val="12967C"/>
                </a:solidFill>
                <a:latin typeface="Kollektif Bold"/>
                <a:ea typeface="Kollektif Bold"/>
                <a:cs typeface="Kollektif Bold"/>
                <a:sym typeface="Kollektif Bold"/>
              </a:rPr>
              <a:t>PROPORCION</a:t>
            </a:r>
            <a:r>
              <a:rPr lang="en-US" sz="3200" b="1" spc="1688" dirty="0">
                <a:solidFill>
                  <a:srgbClr val="000000"/>
                </a:solidFill>
                <a:latin typeface="Kollektif Bold"/>
                <a:ea typeface="Kollektif Bold"/>
                <a:cs typeface="Kollektif Bold"/>
                <a:sym typeface="Kollektif Bold"/>
              </a:rPr>
              <a:t> 60-30-10</a:t>
            </a:r>
          </a:p>
        </p:txBody>
      </p:sp>
      <p:graphicFrame>
        <p:nvGraphicFramePr>
          <p:cNvPr id="3" name="Tabla 3">
            <a:extLst>
              <a:ext uri="{FF2B5EF4-FFF2-40B4-BE49-F238E27FC236}">
                <a16:creationId xmlns:a16="http://schemas.microsoft.com/office/drawing/2014/main" id="{15AC8D23-95F4-3CFF-B4A4-19C0948AA0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6012917"/>
              </p:ext>
            </p:extLst>
          </p:nvPr>
        </p:nvGraphicFramePr>
        <p:xfrm>
          <a:off x="3200400" y="4305300"/>
          <a:ext cx="4800600" cy="38709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30042">
                  <a:extLst>
                    <a:ext uri="{9D8B030D-6E8A-4147-A177-3AD203B41FA5}">
                      <a16:colId xmlns:a16="http://schemas.microsoft.com/office/drawing/2014/main" val="1080432249"/>
                    </a:ext>
                  </a:extLst>
                </a:gridCol>
                <a:gridCol w="4470558">
                  <a:extLst>
                    <a:ext uri="{9D8B030D-6E8A-4147-A177-3AD203B41FA5}">
                      <a16:colId xmlns:a16="http://schemas.microsoft.com/office/drawing/2014/main" val="4010478123"/>
                    </a:ext>
                  </a:extLst>
                </a:gridCol>
              </a:tblGrid>
              <a:tr h="645160">
                <a:tc>
                  <a:txBody>
                    <a:bodyPr/>
                    <a:lstStyle/>
                    <a:p>
                      <a:r>
                        <a:rPr lang="es-ES_tradnl" sz="28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2800" dirty="0" err="1"/>
                        <a:t>xx</a:t>
                      </a:r>
                      <a:endParaRPr lang="es-ES_tradnl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2402851"/>
                  </a:ext>
                </a:extLst>
              </a:tr>
              <a:tr h="645160">
                <a:tc>
                  <a:txBody>
                    <a:bodyPr/>
                    <a:lstStyle/>
                    <a:p>
                      <a:r>
                        <a:rPr lang="es-ES_tradnl" sz="28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2800" dirty="0" err="1"/>
                        <a:t>xx</a:t>
                      </a:r>
                      <a:endParaRPr lang="es-ES_tradnl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4168751"/>
                  </a:ext>
                </a:extLst>
              </a:tr>
              <a:tr h="645160">
                <a:tc>
                  <a:txBody>
                    <a:bodyPr/>
                    <a:lstStyle/>
                    <a:p>
                      <a:r>
                        <a:rPr lang="es-ES_tradnl" sz="28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2800" dirty="0" err="1"/>
                        <a:t>xx</a:t>
                      </a:r>
                      <a:endParaRPr lang="es-ES_tradnl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48724313"/>
                  </a:ext>
                </a:extLst>
              </a:tr>
              <a:tr h="645160">
                <a:tc>
                  <a:txBody>
                    <a:bodyPr/>
                    <a:lstStyle/>
                    <a:p>
                      <a:r>
                        <a:rPr lang="es-ES_tradnl" sz="28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2800" dirty="0" err="1"/>
                        <a:t>xx</a:t>
                      </a:r>
                      <a:endParaRPr lang="es-ES_tradnl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5358663"/>
                  </a:ext>
                </a:extLst>
              </a:tr>
              <a:tr h="645160">
                <a:tc>
                  <a:txBody>
                    <a:bodyPr/>
                    <a:lstStyle/>
                    <a:p>
                      <a:r>
                        <a:rPr lang="es-ES_tradnl" sz="28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2800" dirty="0" err="1"/>
                        <a:t>xx</a:t>
                      </a:r>
                      <a:endParaRPr lang="es-ES_tradnl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39984263"/>
                  </a:ext>
                </a:extLst>
              </a:tr>
              <a:tr h="645160">
                <a:tc>
                  <a:txBody>
                    <a:bodyPr/>
                    <a:lstStyle/>
                    <a:p>
                      <a:r>
                        <a:rPr lang="es-ES_tradnl" sz="2800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2800" dirty="0" err="1"/>
                        <a:t>xx</a:t>
                      </a:r>
                      <a:endParaRPr lang="es-ES_tradnl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8006579"/>
                  </a:ext>
                </a:extLst>
              </a:tr>
            </a:tbl>
          </a:graphicData>
        </a:graphic>
      </p:graphicFrame>
      <p:graphicFrame>
        <p:nvGraphicFramePr>
          <p:cNvPr id="6" name="Tabla 3">
            <a:extLst>
              <a:ext uri="{FF2B5EF4-FFF2-40B4-BE49-F238E27FC236}">
                <a16:creationId xmlns:a16="http://schemas.microsoft.com/office/drawing/2014/main" id="{686AB775-EAB8-170D-2D47-4B85027A28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9300290"/>
              </p:ext>
            </p:extLst>
          </p:nvPr>
        </p:nvGraphicFramePr>
        <p:xfrm>
          <a:off x="9626997" y="4303059"/>
          <a:ext cx="6095999" cy="36423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81200">
                  <a:extLst>
                    <a:ext uri="{9D8B030D-6E8A-4147-A177-3AD203B41FA5}">
                      <a16:colId xmlns:a16="http://schemas.microsoft.com/office/drawing/2014/main" val="3141927439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1080432249"/>
                    </a:ext>
                  </a:extLst>
                </a:gridCol>
                <a:gridCol w="2590799">
                  <a:extLst>
                    <a:ext uri="{9D8B030D-6E8A-4147-A177-3AD203B41FA5}">
                      <a16:colId xmlns:a16="http://schemas.microsoft.com/office/drawing/2014/main" val="4010478123"/>
                    </a:ext>
                  </a:extLst>
                </a:gridCol>
              </a:tblGrid>
              <a:tr h="960120">
                <a:tc>
                  <a:txBody>
                    <a:bodyPr/>
                    <a:lstStyle/>
                    <a:p>
                      <a:pPr algn="ctr"/>
                      <a:r>
                        <a:rPr lang="es-ES_tradnl" sz="1800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Pega aquí el color correspondiente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2800" dirty="0"/>
                        <a:t>60%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2800" dirty="0" err="1"/>
                        <a:t>xxx</a:t>
                      </a:r>
                      <a:endParaRPr lang="es-ES_tradnl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2402851"/>
                  </a:ext>
                </a:extLst>
              </a:tr>
              <a:tr h="103632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_tradnl" sz="1800" kern="1200" dirty="0">
                        <a:solidFill>
                          <a:schemeClr val="bg1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800" kern="1200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Pega aquí el color correspondiente</a:t>
                      </a:r>
                    </a:p>
                    <a:p>
                      <a:endParaRPr lang="es-ES_tradnl" sz="2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2800" dirty="0"/>
                        <a:t>30%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2800" dirty="0" err="1"/>
                        <a:t>xxx</a:t>
                      </a:r>
                      <a:endParaRPr lang="es-ES_tradnl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48724313"/>
                  </a:ext>
                </a:extLst>
              </a:tr>
              <a:tr h="103632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_tradnl" sz="1800" kern="1200" dirty="0">
                        <a:solidFill>
                          <a:schemeClr val="bg1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800" kern="1200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Pega aquí el color correspondiente</a:t>
                      </a:r>
                    </a:p>
                    <a:p>
                      <a:endParaRPr lang="es-ES_tradnl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2800" dirty="0"/>
                        <a:t>10%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2800" dirty="0" err="1"/>
                        <a:t>xxx</a:t>
                      </a:r>
                      <a:endParaRPr lang="es-ES_tradnl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399842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68800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>
            <a:extLst>
              <a:ext uri="{FF2B5EF4-FFF2-40B4-BE49-F238E27FC236}">
                <a16:creationId xmlns:a16="http://schemas.microsoft.com/office/drawing/2014/main" id="{C4B15BC3-626D-BD83-4186-E7F8910CB048}"/>
              </a:ext>
            </a:extLst>
          </p:cNvPr>
          <p:cNvSpPr txBox="1"/>
          <p:nvPr/>
        </p:nvSpPr>
        <p:spPr>
          <a:xfrm>
            <a:off x="4572000" y="4958834"/>
            <a:ext cx="9144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s-MX" dirty="0"/>
          </a:p>
        </p:txBody>
      </p:sp>
      <p:sp>
        <p:nvSpPr>
          <p:cNvPr id="63" name="Trapecio 62">
            <a:extLst>
              <a:ext uri="{FF2B5EF4-FFF2-40B4-BE49-F238E27FC236}">
                <a16:creationId xmlns:a16="http://schemas.microsoft.com/office/drawing/2014/main" id="{771A5A09-CB32-E8A4-562D-8C408FB81BBA}"/>
              </a:ext>
            </a:extLst>
          </p:cNvPr>
          <p:cNvSpPr/>
          <p:nvPr/>
        </p:nvSpPr>
        <p:spPr>
          <a:xfrm>
            <a:off x="-990600" y="8004296"/>
            <a:ext cx="20345400" cy="1939804"/>
          </a:xfrm>
          <a:prstGeom prst="trapezoid">
            <a:avLst>
              <a:gd name="adj" fmla="val 126047"/>
            </a:avLst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1024" name="Trapecio 1023">
            <a:extLst>
              <a:ext uri="{FF2B5EF4-FFF2-40B4-BE49-F238E27FC236}">
                <a16:creationId xmlns:a16="http://schemas.microsoft.com/office/drawing/2014/main" id="{AAF1D0CC-5088-7120-64BB-3DFEC30FBCEB}"/>
              </a:ext>
            </a:extLst>
          </p:cNvPr>
          <p:cNvSpPr/>
          <p:nvPr/>
        </p:nvSpPr>
        <p:spPr>
          <a:xfrm>
            <a:off x="762000" y="8254894"/>
            <a:ext cx="16611600" cy="1201934"/>
          </a:xfrm>
          <a:prstGeom prst="trapezoid">
            <a:avLst>
              <a:gd name="adj" fmla="val 126047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42" name="Rectángulo 41">
            <a:extLst>
              <a:ext uri="{FF2B5EF4-FFF2-40B4-BE49-F238E27FC236}">
                <a16:creationId xmlns:a16="http://schemas.microsoft.com/office/drawing/2014/main" id="{B81ACA71-9012-0727-00BD-136F899D3884}"/>
              </a:ext>
            </a:extLst>
          </p:cNvPr>
          <p:cNvSpPr/>
          <p:nvPr/>
        </p:nvSpPr>
        <p:spPr>
          <a:xfrm>
            <a:off x="1455964" y="52684"/>
            <a:ext cx="15430500" cy="795161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grpSp>
        <p:nvGrpSpPr>
          <p:cNvPr id="38" name="Grupo 37">
            <a:extLst>
              <a:ext uri="{FF2B5EF4-FFF2-40B4-BE49-F238E27FC236}">
                <a16:creationId xmlns:a16="http://schemas.microsoft.com/office/drawing/2014/main" id="{CFBDCC47-E2F3-A9E0-AE16-EE9BE1169E02}"/>
              </a:ext>
            </a:extLst>
          </p:cNvPr>
          <p:cNvGrpSpPr/>
          <p:nvPr/>
        </p:nvGrpSpPr>
        <p:grpSpPr>
          <a:xfrm>
            <a:off x="4239984" y="5171105"/>
            <a:ext cx="9476016" cy="3629995"/>
            <a:chOff x="4329792" y="5171105"/>
            <a:chExt cx="9476016" cy="3629995"/>
          </a:xfrm>
          <a:solidFill>
            <a:schemeClr val="bg1">
              <a:lumMod val="95000"/>
            </a:schemeClr>
          </a:solidFill>
        </p:grpSpPr>
        <p:sp>
          <p:nvSpPr>
            <p:cNvPr id="20" name="Rectángulo 19">
              <a:extLst>
                <a:ext uri="{FF2B5EF4-FFF2-40B4-BE49-F238E27FC236}">
                  <a16:creationId xmlns:a16="http://schemas.microsoft.com/office/drawing/2014/main" id="{B441FB2C-C0CB-BB6C-B531-53B471B0915A}"/>
                </a:ext>
              </a:extLst>
            </p:cNvPr>
            <p:cNvSpPr/>
            <p:nvPr/>
          </p:nvSpPr>
          <p:spPr>
            <a:xfrm>
              <a:off x="5029200" y="7658100"/>
              <a:ext cx="8077200" cy="685800"/>
            </a:xfrm>
            <a:prstGeom prst="rect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23" name="Rectángulo 22">
              <a:extLst>
                <a:ext uri="{FF2B5EF4-FFF2-40B4-BE49-F238E27FC236}">
                  <a16:creationId xmlns:a16="http://schemas.microsoft.com/office/drawing/2014/main" id="{B968A701-4A4D-7F79-E36F-99F8AF5D7491}"/>
                </a:ext>
              </a:extLst>
            </p:cNvPr>
            <p:cNvSpPr/>
            <p:nvPr/>
          </p:nvSpPr>
          <p:spPr>
            <a:xfrm>
              <a:off x="5029200" y="6972300"/>
              <a:ext cx="8077200" cy="685800"/>
            </a:xfrm>
            <a:prstGeom prst="rect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24" name="Rectángulo 23">
              <a:extLst>
                <a:ext uri="{FF2B5EF4-FFF2-40B4-BE49-F238E27FC236}">
                  <a16:creationId xmlns:a16="http://schemas.microsoft.com/office/drawing/2014/main" id="{38B21D7A-75EC-67C1-6ADC-51F7AA3C3544}"/>
                </a:ext>
              </a:extLst>
            </p:cNvPr>
            <p:cNvSpPr/>
            <p:nvPr/>
          </p:nvSpPr>
          <p:spPr>
            <a:xfrm>
              <a:off x="4572000" y="6972300"/>
              <a:ext cx="457200" cy="1371600"/>
            </a:xfrm>
            <a:prstGeom prst="rect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25" name="Rectángulo 24">
              <a:extLst>
                <a:ext uri="{FF2B5EF4-FFF2-40B4-BE49-F238E27FC236}">
                  <a16:creationId xmlns:a16="http://schemas.microsoft.com/office/drawing/2014/main" id="{0186FD0D-7754-F028-2FF9-AB9E2BE74394}"/>
                </a:ext>
              </a:extLst>
            </p:cNvPr>
            <p:cNvSpPr/>
            <p:nvPr/>
          </p:nvSpPr>
          <p:spPr>
            <a:xfrm>
              <a:off x="13106400" y="6988629"/>
              <a:ext cx="457200" cy="1371600"/>
            </a:xfrm>
            <a:prstGeom prst="rect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26" name="Forma libre 25">
              <a:extLst>
                <a:ext uri="{FF2B5EF4-FFF2-40B4-BE49-F238E27FC236}">
                  <a16:creationId xmlns:a16="http://schemas.microsoft.com/office/drawing/2014/main" id="{A09EA936-0FEE-63A0-E0A2-EE3C146CACA8}"/>
                </a:ext>
              </a:extLst>
            </p:cNvPr>
            <p:cNvSpPr/>
            <p:nvPr/>
          </p:nvSpPr>
          <p:spPr>
            <a:xfrm>
              <a:off x="5029200" y="6678386"/>
              <a:ext cx="8082643" cy="326571"/>
            </a:xfrm>
            <a:custGeom>
              <a:avLst/>
              <a:gdLst>
                <a:gd name="connsiteX0" fmla="*/ 0 w 8082643"/>
                <a:gd name="connsiteY0" fmla="*/ 277585 h 326571"/>
                <a:gd name="connsiteX1" fmla="*/ 751114 w 8082643"/>
                <a:gd name="connsiteY1" fmla="*/ 0 h 326571"/>
                <a:gd name="connsiteX2" fmla="*/ 7102929 w 8082643"/>
                <a:gd name="connsiteY2" fmla="*/ 0 h 326571"/>
                <a:gd name="connsiteX3" fmla="*/ 8082643 w 8082643"/>
                <a:gd name="connsiteY3" fmla="*/ 326571 h 326571"/>
                <a:gd name="connsiteX4" fmla="*/ 114300 w 8082643"/>
                <a:gd name="connsiteY4" fmla="*/ 326571 h 326571"/>
                <a:gd name="connsiteX5" fmla="*/ 114300 w 8082643"/>
                <a:gd name="connsiteY5" fmla="*/ 326571 h 326571"/>
                <a:gd name="connsiteX6" fmla="*/ 130629 w 8082643"/>
                <a:gd name="connsiteY6" fmla="*/ 310243 h 3265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082643" h="326571">
                  <a:moveTo>
                    <a:pt x="0" y="277585"/>
                  </a:moveTo>
                  <a:lnTo>
                    <a:pt x="751114" y="0"/>
                  </a:lnTo>
                  <a:lnTo>
                    <a:pt x="7102929" y="0"/>
                  </a:lnTo>
                  <a:lnTo>
                    <a:pt x="8082643" y="326571"/>
                  </a:lnTo>
                  <a:lnTo>
                    <a:pt x="114300" y="326571"/>
                  </a:lnTo>
                  <a:lnTo>
                    <a:pt x="114300" y="326571"/>
                  </a:lnTo>
                  <a:lnTo>
                    <a:pt x="130629" y="310243"/>
                  </a:lnTo>
                </a:path>
              </a:pathLst>
            </a:custGeom>
            <a:grp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27" name="Rectángulo 26">
              <a:extLst>
                <a:ext uri="{FF2B5EF4-FFF2-40B4-BE49-F238E27FC236}">
                  <a16:creationId xmlns:a16="http://schemas.microsoft.com/office/drawing/2014/main" id="{41A84673-BD98-5A9E-C18C-04D092C00D35}"/>
                </a:ext>
              </a:extLst>
            </p:cNvPr>
            <p:cNvSpPr/>
            <p:nvPr/>
          </p:nvSpPr>
          <p:spPr>
            <a:xfrm>
              <a:off x="5791200" y="5171105"/>
              <a:ext cx="6324600" cy="1507281"/>
            </a:xfrm>
            <a:prstGeom prst="rect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grpSp>
          <p:nvGrpSpPr>
            <p:cNvPr id="30" name="Grupo 29">
              <a:extLst>
                <a:ext uri="{FF2B5EF4-FFF2-40B4-BE49-F238E27FC236}">
                  <a16:creationId xmlns:a16="http://schemas.microsoft.com/office/drawing/2014/main" id="{C870FB49-DF64-C2F7-1C95-24215D8E2654}"/>
                </a:ext>
              </a:extLst>
            </p:cNvPr>
            <p:cNvGrpSpPr/>
            <p:nvPr/>
          </p:nvGrpSpPr>
          <p:grpSpPr>
            <a:xfrm>
              <a:off x="4329792" y="6041571"/>
              <a:ext cx="1483179" cy="996043"/>
              <a:chOff x="4329792" y="6041571"/>
              <a:chExt cx="1483179" cy="996043"/>
            </a:xfrm>
            <a:grpFill/>
          </p:grpSpPr>
          <p:sp>
            <p:nvSpPr>
              <p:cNvPr id="28" name="Elipse 27">
                <a:extLst>
                  <a:ext uri="{FF2B5EF4-FFF2-40B4-BE49-F238E27FC236}">
                    <a16:creationId xmlns:a16="http://schemas.microsoft.com/office/drawing/2014/main" id="{C02BAB91-B0CB-2EA5-1FCF-A41BCBCFF8C8}"/>
                  </a:ext>
                </a:extLst>
              </p:cNvPr>
              <p:cNvSpPr/>
              <p:nvPr/>
            </p:nvSpPr>
            <p:spPr>
              <a:xfrm>
                <a:off x="4329792" y="6351814"/>
                <a:ext cx="762000" cy="685800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29" name="Forma libre 28">
                <a:extLst>
                  <a:ext uri="{FF2B5EF4-FFF2-40B4-BE49-F238E27FC236}">
                    <a16:creationId xmlns:a16="http://schemas.microsoft.com/office/drawing/2014/main" id="{FE8D1C1E-FC34-1366-6CE5-F15DA39FDEA1}"/>
                  </a:ext>
                </a:extLst>
              </p:cNvPr>
              <p:cNvSpPr/>
              <p:nvPr/>
            </p:nvSpPr>
            <p:spPr>
              <a:xfrm>
                <a:off x="4572000" y="6041571"/>
                <a:ext cx="1240971" cy="963386"/>
              </a:xfrm>
              <a:custGeom>
                <a:avLst/>
                <a:gdLst>
                  <a:gd name="connsiteX0" fmla="*/ 0 w 1240971"/>
                  <a:gd name="connsiteY0" fmla="*/ 310243 h 963386"/>
                  <a:gd name="connsiteX1" fmla="*/ 1240971 w 1240971"/>
                  <a:gd name="connsiteY1" fmla="*/ 0 h 963386"/>
                  <a:gd name="connsiteX2" fmla="*/ 1224643 w 1240971"/>
                  <a:gd name="connsiteY2" fmla="*/ 653143 h 963386"/>
                  <a:gd name="connsiteX3" fmla="*/ 310243 w 1240971"/>
                  <a:gd name="connsiteY3" fmla="*/ 963386 h 963386"/>
                  <a:gd name="connsiteX4" fmla="*/ 440871 w 1240971"/>
                  <a:gd name="connsiteY4" fmla="*/ 881743 h 963386"/>
                  <a:gd name="connsiteX5" fmla="*/ 440871 w 1240971"/>
                  <a:gd name="connsiteY5" fmla="*/ 881743 h 963386"/>
                  <a:gd name="connsiteX6" fmla="*/ 506186 w 1240971"/>
                  <a:gd name="connsiteY6" fmla="*/ 669472 h 963386"/>
                  <a:gd name="connsiteX7" fmla="*/ 506186 w 1240971"/>
                  <a:gd name="connsiteY7" fmla="*/ 669472 h 963386"/>
                  <a:gd name="connsiteX8" fmla="*/ 424543 w 1240971"/>
                  <a:gd name="connsiteY8" fmla="*/ 457200 h 963386"/>
                  <a:gd name="connsiteX9" fmla="*/ 359229 w 1240971"/>
                  <a:gd name="connsiteY9" fmla="*/ 391886 h 963386"/>
                  <a:gd name="connsiteX10" fmla="*/ 359229 w 1240971"/>
                  <a:gd name="connsiteY10" fmla="*/ 391886 h 963386"/>
                  <a:gd name="connsiteX11" fmla="*/ 130629 w 1240971"/>
                  <a:gd name="connsiteY11" fmla="*/ 359229 h 963386"/>
                  <a:gd name="connsiteX12" fmla="*/ 0 w 1240971"/>
                  <a:gd name="connsiteY12" fmla="*/ 310243 h 9633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1240971" h="963386">
                    <a:moveTo>
                      <a:pt x="0" y="310243"/>
                    </a:moveTo>
                    <a:lnTo>
                      <a:pt x="1240971" y="0"/>
                    </a:lnTo>
                    <a:lnTo>
                      <a:pt x="1224643" y="653143"/>
                    </a:lnTo>
                    <a:lnTo>
                      <a:pt x="310243" y="963386"/>
                    </a:lnTo>
                    <a:lnTo>
                      <a:pt x="440871" y="881743"/>
                    </a:lnTo>
                    <a:lnTo>
                      <a:pt x="440871" y="881743"/>
                    </a:lnTo>
                    <a:lnTo>
                      <a:pt x="506186" y="669472"/>
                    </a:lnTo>
                    <a:lnTo>
                      <a:pt x="506186" y="669472"/>
                    </a:lnTo>
                    <a:lnTo>
                      <a:pt x="424543" y="457200"/>
                    </a:lnTo>
                    <a:lnTo>
                      <a:pt x="359229" y="391886"/>
                    </a:lnTo>
                    <a:lnTo>
                      <a:pt x="359229" y="391886"/>
                    </a:lnTo>
                    <a:lnTo>
                      <a:pt x="130629" y="359229"/>
                    </a:lnTo>
                    <a:lnTo>
                      <a:pt x="0" y="310243"/>
                    </a:lnTo>
                    <a:close/>
                  </a:path>
                </a:pathLst>
              </a:custGeom>
              <a:grpFill/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</p:grpSp>
        <p:sp>
          <p:nvSpPr>
            <p:cNvPr id="32" name="Elipse 31">
              <a:extLst>
                <a:ext uri="{FF2B5EF4-FFF2-40B4-BE49-F238E27FC236}">
                  <a16:creationId xmlns:a16="http://schemas.microsoft.com/office/drawing/2014/main" id="{FEB4EB0A-E91B-8709-EBA0-D074944D4A15}"/>
                </a:ext>
              </a:extLst>
            </p:cNvPr>
            <p:cNvSpPr/>
            <p:nvPr/>
          </p:nvSpPr>
          <p:spPr>
            <a:xfrm>
              <a:off x="13043808" y="6351814"/>
              <a:ext cx="762000" cy="685800"/>
            </a:xfrm>
            <a:prstGeom prst="ellipse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34" name="Forma libre 33">
              <a:extLst>
                <a:ext uri="{FF2B5EF4-FFF2-40B4-BE49-F238E27FC236}">
                  <a16:creationId xmlns:a16="http://schemas.microsoft.com/office/drawing/2014/main" id="{27A8B2D8-C8B6-84A9-BA8D-A2F239F86954}"/>
                </a:ext>
              </a:extLst>
            </p:cNvPr>
            <p:cNvSpPr/>
            <p:nvPr/>
          </p:nvSpPr>
          <p:spPr>
            <a:xfrm>
              <a:off x="12115800" y="5878286"/>
              <a:ext cx="1551214" cy="1110343"/>
            </a:xfrm>
            <a:custGeom>
              <a:avLst/>
              <a:gdLst>
                <a:gd name="connsiteX0" fmla="*/ 1551214 w 1551214"/>
                <a:gd name="connsiteY0" fmla="*/ 506185 h 1110343"/>
                <a:gd name="connsiteX1" fmla="*/ 16329 w 1551214"/>
                <a:gd name="connsiteY1" fmla="*/ 0 h 1110343"/>
                <a:gd name="connsiteX2" fmla="*/ 0 w 1551214"/>
                <a:gd name="connsiteY2" fmla="*/ 783771 h 1110343"/>
                <a:gd name="connsiteX3" fmla="*/ 1094014 w 1551214"/>
                <a:gd name="connsiteY3" fmla="*/ 1110343 h 1110343"/>
                <a:gd name="connsiteX4" fmla="*/ 996043 w 1551214"/>
                <a:gd name="connsiteY4" fmla="*/ 996043 h 1110343"/>
                <a:gd name="connsiteX5" fmla="*/ 996043 w 1551214"/>
                <a:gd name="connsiteY5" fmla="*/ 996043 h 1110343"/>
                <a:gd name="connsiteX6" fmla="*/ 963386 w 1551214"/>
                <a:gd name="connsiteY6" fmla="*/ 832757 h 1110343"/>
                <a:gd name="connsiteX7" fmla="*/ 963386 w 1551214"/>
                <a:gd name="connsiteY7" fmla="*/ 832757 h 1110343"/>
                <a:gd name="connsiteX8" fmla="*/ 1012371 w 1551214"/>
                <a:gd name="connsiteY8" fmla="*/ 636814 h 1110343"/>
                <a:gd name="connsiteX9" fmla="*/ 1061357 w 1551214"/>
                <a:gd name="connsiteY9" fmla="*/ 587828 h 1110343"/>
                <a:gd name="connsiteX10" fmla="*/ 1126671 w 1551214"/>
                <a:gd name="connsiteY10" fmla="*/ 571500 h 1110343"/>
                <a:gd name="connsiteX11" fmla="*/ 1191986 w 1551214"/>
                <a:gd name="connsiteY11" fmla="*/ 538843 h 1110343"/>
                <a:gd name="connsiteX12" fmla="*/ 1191986 w 1551214"/>
                <a:gd name="connsiteY12" fmla="*/ 538843 h 1110343"/>
                <a:gd name="connsiteX13" fmla="*/ 1371600 w 1551214"/>
                <a:gd name="connsiteY13" fmla="*/ 489857 h 1110343"/>
                <a:gd name="connsiteX14" fmla="*/ 1436914 w 1551214"/>
                <a:gd name="connsiteY14" fmla="*/ 489857 h 1110343"/>
                <a:gd name="connsiteX15" fmla="*/ 1453243 w 1551214"/>
                <a:gd name="connsiteY15" fmla="*/ 473528 h 1110343"/>
                <a:gd name="connsiteX16" fmla="*/ 1469571 w 1551214"/>
                <a:gd name="connsiteY16" fmla="*/ 473528 h 11103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551214" h="1110343">
                  <a:moveTo>
                    <a:pt x="1551214" y="506185"/>
                  </a:moveTo>
                  <a:lnTo>
                    <a:pt x="16329" y="0"/>
                  </a:lnTo>
                  <a:lnTo>
                    <a:pt x="0" y="783771"/>
                  </a:lnTo>
                  <a:lnTo>
                    <a:pt x="1094014" y="1110343"/>
                  </a:lnTo>
                  <a:lnTo>
                    <a:pt x="996043" y="996043"/>
                  </a:lnTo>
                  <a:lnTo>
                    <a:pt x="996043" y="996043"/>
                  </a:lnTo>
                  <a:lnTo>
                    <a:pt x="963386" y="832757"/>
                  </a:lnTo>
                  <a:lnTo>
                    <a:pt x="963386" y="832757"/>
                  </a:lnTo>
                  <a:lnTo>
                    <a:pt x="1012371" y="636814"/>
                  </a:lnTo>
                  <a:lnTo>
                    <a:pt x="1061357" y="587828"/>
                  </a:lnTo>
                  <a:lnTo>
                    <a:pt x="1126671" y="571500"/>
                  </a:lnTo>
                  <a:lnTo>
                    <a:pt x="1191986" y="538843"/>
                  </a:lnTo>
                  <a:lnTo>
                    <a:pt x="1191986" y="538843"/>
                  </a:lnTo>
                  <a:lnTo>
                    <a:pt x="1371600" y="489857"/>
                  </a:lnTo>
                  <a:lnTo>
                    <a:pt x="1436914" y="489857"/>
                  </a:lnTo>
                  <a:lnTo>
                    <a:pt x="1453243" y="473528"/>
                  </a:lnTo>
                  <a:lnTo>
                    <a:pt x="1469571" y="473528"/>
                  </a:lnTo>
                </a:path>
              </a:pathLst>
            </a:custGeom>
            <a:grp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36" name="Trapecio 35">
              <a:extLst>
                <a:ext uri="{FF2B5EF4-FFF2-40B4-BE49-F238E27FC236}">
                  <a16:creationId xmlns:a16="http://schemas.microsoft.com/office/drawing/2014/main" id="{750F9921-D579-809A-0026-A932AD51F757}"/>
                </a:ext>
              </a:extLst>
            </p:cNvPr>
            <p:cNvSpPr/>
            <p:nvPr/>
          </p:nvSpPr>
          <p:spPr>
            <a:xfrm rot="10800000">
              <a:off x="4610100" y="8343900"/>
              <a:ext cx="381000" cy="457200"/>
            </a:xfrm>
            <a:prstGeom prst="trapezoid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37" name="Trapecio 36">
              <a:extLst>
                <a:ext uri="{FF2B5EF4-FFF2-40B4-BE49-F238E27FC236}">
                  <a16:creationId xmlns:a16="http://schemas.microsoft.com/office/drawing/2014/main" id="{9F68A723-4D29-D64D-04C6-47EF3B5C352A}"/>
                </a:ext>
              </a:extLst>
            </p:cNvPr>
            <p:cNvSpPr/>
            <p:nvPr/>
          </p:nvSpPr>
          <p:spPr>
            <a:xfrm rot="10800000">
              <a:off x="13182600" y="8343900"/>
              <a:ext cx="381000" cy="457200"/>
            </a:xfrm>
            <a:prstGeom prst="trapezoid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</p:grpSp>
      <p:sp>
        <p:nvSpPr>
          <p:cNvPr id="41" name="Rectángulo 40">
            <a:extLst>
              <a:ext uri="{FF2B5EF4-FFF2-40B4-BE49-F238E27FC236}">
                <a16:creationId xmlns:a16="http://schemas.microsoft.com/office/drawing/2014/main" id="{B0F27756-FC1A-6309-2996-C708B97E8892}"/>
              </a:ext>
            </a:extLst>
          </p:cNvPr>
          <p:cNvSpPr/>
          <p:nvPr/>
        </p:nvSpPr>
        <p:spPr>
          <a:xfrm>
            <a:off x="6936546" y="2417410"/>
            <a:ext cx="4262497" cy="2133600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cxnSp>
        <p:nvCxnSpPr>
          <p:cNvPr id="44" name="Conector recto 43">
            <a:extLst>
              <a:ext uri="{FF2B5EF4-FFF2-40B4-BE49-F238E27FC236}">
                <a16:creationId xmlns:a16="http://schemas.microsoft.com/office/drawing/2014/main" id="{C57B46CB-5F69-06B1-9E95-5BED43621D11}"/>
              </a:ext>
            </a:extLst>
          </p:cNvPr>
          <p:cNvCxnSpPr>
            <a:cxnSpLocks/>
          </p:cNvCxnSpPr>
          <p:nvPr/>
        </p:nvCxnSpPr>
        <p:spPr>
          <a:xfrm>
            <a:off x="9067800" y="27605"/>
            <a:ext cx="0" cy="1153495"/>
          </a:xfrm>
          <a:prstGeom prst="line">
            <a:avLst/>
          </a:prstGeom>
          <a:ln w="57150">
            <a:solidFill>
              <a:schemeClr val="bg1">
                <a:lumMod val="75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5" name="Cuerda 44">
            <a:extLst>
              <a:ext uri="{FF2B5EF4-FFF2-40B4-BE49-F238E27FC236}">
                <a16:creationId xmlns:a16="http://schemas.microsoft.com/office/drawing/2014/main" id="{A14583B5-5161-3D10-87C8-28CFD59B7631}"/>
              </a:ext>
            </a:extLst>
          </p:cNvPr>
          <p:cNvSpPr/>
          <p:nvPr/>
        </p:nvSpPr>
        <p:spPr>
          <a:xfrm rot="6744226">
            <a:off x="7658698" y="1261158"/>
            <a:ext cx="2818192" cy="2829657"/>
          </a:xfrm>
          <a:prstGeom prst="chord">
            <a:avLst>
              <a:gd name="adj1" fmla="val 3034459"/>
              <a:gd name="adj2" fmla="val 15770972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1025" name="Rectángulo redondeado 1024">
            <a:extLst>
              <a:ext uri="{FF2B5EF4-FFF2-40B4-BE49-F238E27FC236}">
                <a16:creationId xmlns:a16="http://schemas.microsoft.com/office/drawing/2014/main" id="{40F10EA6-7512-E304-57B0-BB1C6933B539}"/>
              </a:ext>
            </a:extLst>
          </p:cNvPr>
          <p:cNvSpPr/>
          <p:nvPr/>
        </p:nvSpPr>
        <p:spPr>
          <a:xfrm rot="19990080">
            <a:off x="5671730" y="5214380"/>
            <a:ext cx="1594317" cy="1599401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027" name="Rectángulo redondeado 1026">
            <a:extLst>
              <a:ext uri="{FF2B5EF4-FFF2-40B4-BE49-F238E27FC236}">
                <a16:creationId xmlns:a16="http://schemas.microsoft.com/office/drawing/2014/main" id="{6C8E0D23-4FCA-DF36-1723-D7E15FD302DE}"/>
              </a:ext>
            </a:extLst>
          </p:cNvPr>
          <p:cNvSpPr/>
          <p:nvPr/>
        </p:nvSpPr>
        <p:spPr>
          <a:xfrm rot="19990080">
            <a:off x="6815161" y="5321425"/>
            <a:ext cx="1536947" cy="1432047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029" name="Rectángulo redondeado 1028">
            <a:extLst>
              <a:ext uri="{FF2B5EF4-FFF2-40B4-BE49-F238E27FC236}">
                <a16:creationId xmlns:a16="http://schemas.microsoft.com/office/drawing/2014/main" id="{03D1557E-0D86-3720-040C-256DA23C27C3}"/>
              </a:ext>
            </a:extLst>
          </p:cNvPr>
          <p:cNvSpPr/>
          <p:nvPr/>
        </p:nvSpPr>
        <p:spPr>
          <a:xfrm rot="19990080">
            <a:off x="10689042" y="5125045"/>
            <a:ext cx="1594317" cy="1599401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030" name="Rectángulo redondeado 1029">
            <a:extLst>
              <a:ext uri="{FF2B5EF4-FFF2-40B4-BE49-F238E27FC236}">
                <a16:creationId xmlns:a16="http://schemas.microsoft.com/office/drawing/2014/main" id="{391EBB08-339E-8015-C853-E0036C39C47A}"/>
              </a:ext>
            </a:extLst>
          </p:cNvPr>
          <p:cNvSpPr/>
          <p:nvPr/>
        </p:nvSpPr>
        <p:spPr>
          <a:xfrm rot="19990080">
            <a:off x="9740338" y="5355970"/>
            <a:ext cx="1419498" cy="1491454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9931151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5"/>
          <p:cNvSpPr txBox="1"/>
          <p:nvPr/>
        </p:nvSpPr>
        <p:spPr>
          <a:xfrm>
            <a:off x="3009900" y="707949"/>
            <a:ext cx="12713096" cy="213943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792"/>
              </a:lnSpc>
              <a:spcBef>
                <a:spcPct val="0"/>
              </a:spcBef>
            </a:pPr>
            <a:r>
              <a:rPr lang="en-US" sz="3200" b="1" spc="1688" dirty="0">
                <a:solidFill>
                  <a:srgbClr val="000000"/>
                </a:solidFill>
                <a:latin typeface="Kollektif Bold"/>
                <a:ea typeface="Kollektif Bold"/>
                <a:cs typeface="Kollektif Bold"/>
                <a:sym typeface="Kollektif Bold"/>
              </a:rPr>
              <a:t>USA TU COMBINACIÓN </a:t>
            </a:r>
            <a:r>
              <a:rPr lang="en-US" sz="3200" b="1" spc="1688" dirty="0">
                <a:solidFill>
                  <a:srgbClr val="12967C"/>
                </a:solidFill>
                <a:latin typeface="Kollektif Bold"/>
                <a:ea typeface="Kollektif Bold"/>
                <a:cs typeface="Kollektif Bold"/>
                <a:sym typeface="Kollektif Bold"/>
              </a:rPr>
              <a:t>ANÁLOGA</a:t>
            </a:r>
            <a:r>
              <a:rPr lang="en-US" sz="3200" b="1" spc="1688" dirty="0">
                <a:solidFill>
                  <a:srgbClr val="000000"/>
                </a:solidFill>
                <a:latin typeface="Kollektif Bold"/>
                <a:ea typeface="Kollektif Bold"/>
                <a:cs typeface="Kollektif Bold"/>
                <a:sym typeface="Kollektif Bold"/>
              </a:rPr>
              <a:t> Y </a:t>
            </a:r>
            <a:r>
              <a:rPr lang="en-US" sz="3200" b="1" spc="1688" dirty="0">
                <a:solidFill>
                  <a:srgbClr val="12967C"/>
                </a:solidFill>
                <a:latin typeface="Kollektif Bold"/>
                <a:ea typeface="Kollektif Bold"/>
                <a:cs typeface="Kollektif Bold"/>
                <a:sym typeface="Kollektif Bold"/>
              </a:rPr>
              <a:t>DISTRIBUYE</a:t>
            </a:r>
            <a:r>
              <a:rPr lang="en-US" sz="3200" b="1" spc="1688" dirty="0">
                <a:solidFill>
                  <a:srgbClr val="000000"/>
                </a:solidFill>
                <a:latin typeface="Kollektif Bold"/>
                <a:ea typeface="Kollektif Bold"/>
                <a:cs typeface="Kollektif Bold"/>
                <a:sym typeface="Kollektif Bold"/>
              </a:rPr>
              <a:t> LOS ELEMENTOS SEGUN LA </a:t>
            </a:r>
            <a:r>
              <a:rPr lang="en-US" sz="3200" b="1" spc="1688" dirty="0">
                <a:solidFill>
                  <a:srgbClr val="12967C"/>
                </a:solidFill>
                <a:latin typeface="Kollektif Bold"/>
                <a:ea typeface="Kollektif Bold"/>
                <a:cs typeface="Kollektif Bold"/>
                <a:sym typeface="Kollektif Bold"/>
              </a:rPr>
              <a:t>PROPORCION</a:t>
            </a:r>
            <a:r>
              <a:rPr lang="en-US" sz="3200" b="1" spc="1688" dirty="0">
                <a:solidFill>
                  <a:srgbClr val="000000"/>
                </a:solidFill>
                <a:latin typeface="Kollektif Bold"/>
                <a:ea typeface="Kollektif Bold"/>
                <a:cs typeface="Kollektif Bold"/>
                <a:sym typeface="Kollektif Bold"/>
              </a:rPr>
              <a:t> 60-30-10</a:t>
            </a:r>
          </a:p>
        </p:txBody>
      </p:sp>
      <p:graphicFrame>
        <p:nvGraphicFramePr>
          <p:cNvPr id="3" name="Tabla 3">
            <a:extLst>
              <a:ext uri="{FF2B5EF4-FFF2-40B4-BE49-F238E27FC236}">
                <a16:creationId xmlns:a16="http://schemas.microsoft.com/office/drawing/2014/main" id="{15AC8D23-95F4-3CFF-B4A4-19C0948AA0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913969"/>
              </p:ext>
            </p:extLst>
          </p:nvPr>
        </p:nvGraphicFramePr>
        <p:xfrm>
          <a:off x="3200400" y="4305300"/>
          <a:ext cx="4800600" cy="38709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30042">
                  <a:extLst>
                    <a:ext uri="{9D8B030D-6E8A-4147-A177-3AD203B41FA5}">
                      <a16:colId xmlns:a16="http://schemas.microsoft.com/office/drawing/2014/main" val="1080432249"/>
                    </a:ext>
                  </a:extLst>
                </a:gridCol>
                <a:gridCol w="4470558">
                  <a:extLst>
                    <a:ext uri="{9D8B030D-6E8A-4147-A177-3AD203B41FA5}">
                      <a16:colId xmlns:a16="http://schemas.microsoft.com/office/drawing/2014/main" val="4010478123"/>
                    </a:ext>
                  </a:extLst>
                </a:gridCol>
              </a:tblGrid>
              <a:tr h="645160">
                <a:tc>
                  <a:txBody>
                    <a:bodyPr/>
                    <a:lstStyle/>
                    <a:p>
                      <a:r>
                        <a:rPr lang="es-ES_tradnl" sz="28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2800" dirty="0" err="1"/>
                        <a:t>xx</a:t>
                      </a:r>
                      <a:endParaRPr lang="es-ES_tradnl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2402851"/>
                  </a:ext>
                </a:extLst>
              </a:tr>
              <a:tr h="645160">
                <a:tc>
                  <a:txBody>
                    <a:bodyPr/>
                    <a:lstStyle/>
                    <a:p>
                      <a:r>
                        <a:rPr lang="es-ES_tradnl" sz="28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2800" dirty="0" err="1"/>
                        <a:t>xx</a:t>
                      </a:r>
                      <a:endParaRPr lang="es-ES_tradnl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4168751"/>
                  </a:ext>
                </a:extLst>
              </a:tr>
              <a:tr h="645160">
                <a:tc>
                  <a:txBody>
                    <a:bodyPr/>
                    <a:lstStyle/>
                    <a:p>
                      <a:r>
                        <a:rPr lang="es-ES_tradnl" sz="28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2800" dirty="0" err="1"/>
                        <a:t>xx</a:t>
                      </a:r>
                      <a:endParaRPr lang="es-ES_tradnl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48724313"/>
                  </a:ext>
                </a:extLst>
              </a:tr>
              <a:tr h="645160">
                <a:tc>
                  <a:txBody>
                    <a:bodyPr/>
                    <a:lstStyle/>
                    <a:p>
                      <a:r>
                        <a:rPr lang="es-ES_tradnl" sz="28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2800" dirty="0" err="1"/>
                        <a:t>xx</a:t>
                      </a:r>
                      <a:endParaRPr lang="es-ES_tradnl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5358663"/>
                  </a:ext>
                </a:extLst>
              </a:tr>
              <a:tr h="645160">
                <a:tc>
                  <a:txBody>
                    <a:bodyPr/>
                    <a:lstStyle/>
                    <a:p>
                      <a:r>
                        <a:rPr lang="es-ES_tradnl" sz="28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2800" dirty="0" err="1"/>
                        <a:t>xx</a:t>
                      </a:r>
                      <a:endParaRPr lang="es-ES_tradnl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39984263"/>
                  </a:ext>
                </a:extLst>
              </a:tr>
              <a:tr h="645160">
                <a:tc>
                  <a:txBody>
                    <a:bodyPr/>
                    <a:lstStyle/>
                    <a:p>
                      <a:r>
                        <a:rPr lang="es-ES_tradnl" sz="2800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2800" dirty="0" err="1"/>
                        <a:t>xx</a:t>
                      </a:r>
                      <a:endParaRPr lang="es-ES_tradnl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8006579"/>
                  </a:ext>
                </a:extLst>
              </a:tr>
            </a:tbl>
          </a:graphicData>
        </a:graphic>
      </p:graphicFrame>
      <p:graphicFrame>
        <p:nvGraphicFramePr>
          <p:cNvPr id="6" name="Tabla 3">
            <a:extLst>
              <a:ext uri="{FF2B5EF4-FFF2-40B4-BE49-F238E27FC236}">
                <a16:creationId xmlns:a16="http://schemas.microsoft.com/office/drawing/2014/main" id="{686AB775-EAB8-170D-2D47-4B85027A28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3481666"/>
              </p:ext>
            </p:extLst>
          </p:nvPr>
        </p:nvGraphicFramePr>
        <p:xfrm>
          <a:off x="9626997" y="4303059"/>
          <a:ext cx="6095999" cy="36423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81200">
                  <a:extLst>
                    <a:ext uri="{9D8B030D-6E8A-4147-A177-3AD203B41FA5}">
                      <a16:colId xmlns:a16="http://schemas.microsoft.com/office/drawing/2014/main" val="3141927439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1080432249"/>
                    </a:ext>
                  </a:extLst>
                </a:gridCol>
                <a:gridCol w="2590799">
                  <a:extLst>
                    <a:ext uri="{9D8B030D-6E8A-4147-A177-3AD203B41FA5}">
                      <a16:colId xmlns:a16="http://schemas.microsoft.com/office/drawing/2014/main" val="4010478123"/>
                    </a:ext>
                  </a:extLst>
                </a:gridCol>
              </a:tblGrid>
              <a:tr h="960120">
                <a:tc>
                  <a:txBody>
                    <a:bodyPr/>
                    <a:lstStyle/>
                    <a:p>
                      <a:pPr algn="ctr"/>
                      <a:r>
                        <a:rPr lang="es-ES_tradnl" sz="1800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Pega aquí el color correspondiente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2800" dirty="0"/>
                        <a:t>60%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2800" dirty="0" err="1"/>
                        <a:t>xx</a:t>
                      </a:r>
                      <a:endParaRPr lang="es-ES_tradnl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2402851"/>
                  </a:ext>
                </a:extLst>
              </a:tr>
              <a:tr h="103632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_tradnl" sz="1800" kern="1200" dirty="0">
                        <a:solidFill>
                          <a:schemeClr val="bg1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800" kern="1200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Pega aquí el color correspondiente</a:t>
                      </a:r>
                    </a:p>
                    <a:p>
                      <a:endParaRPr lang="es-ES_tradnl" sz="2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2800" dirty="0"/>
                        <a:t>30%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2800" dirty="0" err="1"/>
                        <a:t>xx</a:t>
                      </a:r>
                      <a:endParaRPr lang="es-ES_tradnl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48724313"/>
                  </a:ext>
                </a:extLst>
              </a:tr>
              <a:tr h="103632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_tradnl" sz="1800" kern="1200" dirty="0">
                        <a:solidFill>
                          <a:schemeClr val="bg1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800" kern="1200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Pega aquí el color correspondiente</a:t>
                      </a:r>
                    </a:p>
                    <a:p>
                      <a:endParaRPr lang="es-ES_tradnl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2800" dirty="0"/>
                        <a:t>10%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2800" dirty="0" err="1"/>
                        <a:t>xx</a:t>
                      </a:r>
                      <a:endParaRPr lang="es-ES_tradnl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399842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82732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2358</TotalTime>
  <Words>239</Words>
  <Application>Microsoft Macintosh PowerPoint</Application>
  <PresentationFormat>Personalizado</PresentationFormat>
  <Paragraphs>95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6" baseType="lpstr">
      <vt:lpstr>Kollektif Bold</vt:lpstr>
      <vt:lpstr>Calibri</vt:lpstr>
      <vt:lpstr>Arial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Ejercicio_Combinaciones de Color</dc:title>
  <cp:lastModifiedBy>Lucia González Duran</cp:lastModifiedBy>
  <cp:revision>8</cp:revision>
  <dcterms:created xsi:type="dcterms:W3CDTF">2006-08-16T00:00:00Z</dcterms:created>
  <dcterms:modified xsi:type="dcterms:W3CDTF">2025-05-28T19:22:53Z</dcterms:modified>
  <dc:identifier>DAGoNXAff7I</dc:identifier>
</cp:coreProperties>
</file>