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321" r:id="rId3"/>
    <p:sldId id="332" r:id="rId4"/>
    <p:sldId id="322" r:id="rId5"/>
    <p:sldId id="323" r:id="rId6"/>
    <p:sldId id="324" r:id="rId7"/>
    <p:sldId id="328" r:id="rId8"/>
    <p:sldId id="329" r:id="rId9"/>
    <p:sldId id="325" r:id="rId10"/>
    <p:sldId id="326" r:id="rId11"/>
    <p:sldId id="330" r:id="rId12"/>
    <p:sldId id="327" r:id="rId13"/>
    <p:sldId id="33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203"/>
    <a:srgbClr val="E55D02"/>
    <a:srgbClr val="549E39"/>
    <a:srgbClr val="5B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2" y="6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396E-97DD-40E4-9FD0-BA494469C422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9D47-4941-4F8D-BF7D-113CC7836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9D47-4941-4F8D-BF7D-113CC7836F0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0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96C6-79B1-46D5-98F0-1538E52AABA9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Yoda Learning 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D246-FDEA-4490-9859-FA180B61F999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3B3E-4F2F-4757-A54E-22A48F24BD45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0A2F-2FB7-4F72-94BE-DE5C8EE16B85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7A978F8-44E8-47C8-9627-21CAB4495F3E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47C3-08C3-4E65-A12E-3E2288A04DB1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905A-DBDE-4CBF-9FFF-6B10E3224B43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3F2C-C97F-4D68-9597-339410618ABC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6E40-5705-4936-A739-8B8617C0D23A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070B-C431-4CD7-A6E6-584CC5312FFE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Yoda Learning Solutions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034F-EB26-4D04-865E-579B5FC33740}" type="datetime1">
              <a:rPr lang="en-US" smtClean="0"/>
              <a:t>12/15/2015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385F463-9D92-44C7-9551-2CC14585752A}" type="datetime1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Yoda Learning Solutions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ALIGN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4389120"/>
            <a:ext cx="8168281" cy="106984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412" y="2743200"/>
            <a:ext cx="1975104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224" y="2743200"/>
            <a:ext cx="1823734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08" y="2743200"/>
            <a:ext cx="270099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666" y="2743200"/>
            <a:ext cx="183862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79300" y="2743200"/>
            <a:ext cx="8433401" cy="1371600"/>
            <a:chOff x="1389273" y="2743200"/>
            <a:chExt cx="8433401" cy="1371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1917" y="2743200"/>
              <a:ext cx="1975104" cy="1371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8669" y="2743200"/>
              <a:ext cx="1823734" cy="1371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273" y="2743200"/>
              <a:ext cx="2700996" cy="1371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4050" y="2743200"/>
              <a:ext cx="1838624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9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" y="285159"/>
            <a:ext cx="2011680" cy="139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" y="5059891"/>
            <a:ext cx="2011680" cy="1512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" y="1967318"/>
            <a:ext cx="2011680" cy="1021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75" y="3274034"/>
            <a:ext cx="2011680" cy="15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6175" y="547376"/>
            <a:ext cx="2011680" cy="5763248"/>
            <a:chOff x="336175" y="285159"/>
            <a:chExt cx="2011680" cy="57632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75" y="285159"/>
              <a:ext cx="2011680" cy="1397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75" y="4535456"/>
              <a:ext cx="2011680" cy="151295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75" y="1792506"/>
              <a:ext cx="2011680" cy="102155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75" y="2924410"/>
              <a:ext cx="2011680" cy="1500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6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619125"/>
            <a:ext cx="7962900" cy="56197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35224" y="6134897"/>
            <a:ext cx="5698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Source: </a:t>
            </a:r>
            <a:r>
              <a:rPr lang="en-US" sz="1200" dirty="0"/>
              <a:t>UNDP - </a:t>
            </a:r>
            <a:r>
              <a:rPr lang="en-US" sz="1200" dirty="0" err="1"/>
              <a:t>Blending_Climate_Finance_Through_National_Climate_Funds</a:t>
            </a:r>
            <a:endParaRPr lang="en-US" sz="1200" dirty="0"/>
          </a:p>
        </p:txBody>
      </p:sp>
      <p:sp>
        <p:nvSpPr>
          <p:cNvPr id="2" name="Oval 1"/>
          <p:cNvSpPr/>
          <p:nvPr/>
        </p:nvSpPr>
        <p:spPr>
          <a:xfrm>
            <a:off x="336177" y="330013"/>
            <a:ext cx="578223" cy="5782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39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02224" y="931214"/>
            <a:ext cx="2164976" cy="2144807"/>
            <a:chOff x="1586753" y="1559859"/>
            <a:chExt cx="2164976" cy="2144807"/>
          </a:xfrm>
        </p:grpSpPr>
        <p:sp>
          <p:nvSpPr>
            <p:cNvPr id="3" name="Rectangle 2"/>
            <p:cNvSpPr/>
            <p:nvPr/>
          </p:nvSpPr>
          <p:spPr>
            <a:xfrm>
              <a:off x="1586753" y="1559859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86753" y="2316256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86753" y="3072654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023597" y="931213"/>
            <a:ext cx="2144807" cy="2144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924801" y="931214"/>
            <a:ext cx="2164976" cy="2144807"/>
            <a:chOff x="1586753" y="1559859"/>
            <a:chExt cx="2164976" cy="2144807"/>
          </a:xfrm>
        </p:grpSpPr>
        <p:sp>
          <p:nvSpPr>
            <p:cNvPr id="9" name="Rectangle 8"/>
            <p:cNvSpPr/>
            <p:nvPr/>
          </p:nvSpPr>
          <p:spPr>
            <a:xfrm>
              <a:off x="1586753" y="1559859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86753" y="2316256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86753" y="3072654"/>
              <a:ext cx="2164976" cy="6320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8100000">
            <a:off x="5271248" y="3644154"/>
            <a:ext cx="1667435" cy="1667435"/>
            <a:chOff x="5271248" y="3644154"/>
            <a:chExt cx="1667435" cy="1667435"/>
          </a:xfrm>
        </p:grpSpPr>
        <p:sp>
          <p:nvSpPr>
            <p:cNvPr id="17" name="Rectangle 16"/>
            <p:cNvSpPr/>
            <p:nvPr/>
          </p:nvSpPr>
          <p:spPr>
            <a:xfrm>
              <a:off x="5271248" y="3644154"/>
              <a:ext cx="1667435" cy="1667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5271248" y="4276166"/>
              <a:ext cx="1035423" cy="1035423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0800000">
              <a:off x="5903260" y="3644154"/>
              <a:ext cx="1035423" cy="103542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85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421" y="649957"/>
            <a:ext cx="8683158" cy="5558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014" y="6069543"/>
            <a:ext cx="430098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Source: </a:t>
            </a:r>
            <a:r>
              <a:rPr lang="en-US" sz="1200" dirty="0"/>
              <a:t>BAIN_REPORT_The_global_diamond_report_2013</a:t>
            </a:r>
          </a:p>
        </p:txBody>
      </p:sp>
      <p:sp>
        <p:nvSpPr>
          <p:cNvPr id="5" name="Oval 4"/>
          <p:cNvSpPr/>
          <p:nvPr/>
        </p:nvSpPr>
        <p:spPr>
          <a:xfrm>
            <a:off x="336177" y="330013"/>
            <a:ext cx="578223" cy="5782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35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965"/>
          <a:stretch/>
        </p:blipFill>
        <p:spPr>
          <a:xfrm>
            <a:off x="1922369" y="1969574"/>
            <a:ext cx="8347263" cy="2918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22369" y="5004737"/>
            <a:ext cx="392460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Source: </a:t>
            </a:r>
            <a:r>
              <a:rPr lang="en-US" sz="1200" dirty="0"/>
              <a:t>q1-shell-q1-2015-analyst-presentation-slides</a:t>
            </a:r>
          </a:p>
        </p:txBody>
      </p:sp>
      <p:sp>
        <p:nvSpPr>
          <p:cNvPr id="5" name="Oval 4"/>
          <p:cNvSpPr/>
          <p:nvPr/>
        </p:nvSpPr>
        <p:spPr>
          <a:xfrm>
            <a:off x="336177" y="330013"/>
            <a:ext cx="578223" cy="5782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8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08" y="1773332"/>
            <a:ext cx="9622184" cy="3042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4908" y="4815729"/>
            <a:ext cx="42432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Source: </a:t>
            </a:r>
            <a:r>
              <a:rPr lang="en-US" sz="1200" dirty="0" smtClean="0"/>
              <a:t>Cairn-India-Corporate-Presentation-August-2014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336177" y="330013"/>
            <a:ext cx="578223" cy="57822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8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616" y="2093976"/>
            <a:ext cx="2001326" cy="138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482" y="4222910"/>
            <a:ext cx="2725595" cy="204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26" y="3093917"/>
            <a:ext cx="2223247" cy="1128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507" y="1949503"/>
            <a:ext cx="4113400" cy="30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926"/>
            <a:ext cx="18288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7852"/>
            <a:ext cx="1828800" cy="137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7188"/>
            <a:ext cx="1828800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9802"/>
            <a:ext cx="1828800" cy="13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390</TotalTime>
  <Words>35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Rockwell</vt:lpstr>
      <vt:lpstr>Rockwell Condensed</vt:lpstr>
      <vt:lpstr>Wingdings</vt:lpstr>
      <vt:lpstr>Wood Type</vt:lpstr>
      <vt:lpstr>ALIGN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</dc:title>
  <dc:creator>Rishabh</dc:creator>
  <cp:lastModifiedBy>Yoda Learning</cp:lastModifiedBy>
  <cp:revision>90</cp:revision>
  <dcterms:created xsi:type="dcterms:W3CDTF">2014-08-13T06:49:07Z</dcterms:created>
  <dcterms:modified xsi:type="dcterms:W3CDTF">2015-12-15T09:27:00Z</dcterms:modified>
</cp:coreProperties>
</file>