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8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3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34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12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31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01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352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99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003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6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369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8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60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33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70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00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4053D79-3469-4AB1-BD8D-E4F05DDAF788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C70692E-FF82-4A45-8DC5-5966AF1F6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1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38948" y="978851"/>
            <a:ext cx="8574622" cy="2616199"/>
          </a:xfrm>
        </p:spPr>
        <p:txBody>
          <a:bodyPr/>
          <a:lstStyle/>
          <a:p>
            <a:r>
              <a:rPr lang="en-US" dirty="0"/>
              <a:t>EIGRP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4070687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97836"/>
          </a:xfrm>
        </p:spPr>
        <p:txBody>
          <a:bodyPr/>
          <a:lstStyle/>
          <a:p>
            <a:r>
              <a:rPr lang="en-US" dirty="0"/>
              <a:t>Authentication configuration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4527" y="911224"/>
            <a:ext cx="10515600" cy="5760163"/>
          </a:xfrm>
        </p:spPr>
        <p:txBody>
          <a:bodyPr>
            <a:noAutofit/>
          </a:bodyPr>
          <a:lstStyle/>
          <a:p>
            <a:r>
              <a:rPr lang="en-US" sz="1800" dirty="0"/>
              <a:t>key chain superman</a:t>
            </a:r>
          </a:p>
          <a:p>
            <a:r>
              <a:rPr lang="en-US" sz="1800" dirty="0"/>
              <a:t>key 1</a:t>
            </a:r>
          </a:p>
          <a:p>
            <a:r>
              <a:rPr lang="en-US" sz="1800" dirty="0"/>
              <a:t>key-string </a:t>
            </a:r>
            <a:r>
              <a:rPr lang="en-US" sz="1800" dirty="0" err="1"/>
              <a:t>primary_key</a:t>
            </a:r>
            <a:endParaRPr lang="en-US" sz="1800" dirty="0"/>
          </a:p>
          <a:p>
            <a:r>
              <a:rPr lang="en-US" sz="1800" dirty="0"/>
              <a:t>accept-life time 01:00:00 August 21 2016 01:00:00 September 22 2016</a:t>
            </a:r>
          </a:p>
          <a:p>
            <a:r>
              <a:rPr lang="en-US" sz="1800" dirty="0"/>
              <a:t>send-life time 01:00:00 August 21 2016 01:00:00 September 22 2016</a:t>
            </a:r>
          </a:p>
          <a:p>
            <a:r>
              <a:rPr lang="en-US" sz="1800" dirty="0"/>
              <a:t>key 2</a:t>
            </a:r>
          </a:p>
          <a:p>
            <a:r>
              <a:rPr lang="en-US" sz="1800" dirty="0"/>
              <a:t>key-string </a:t>
            </a:r>
            <a:r>
              <a:rPr lang="en-US" sz="1800" dirty="0" err="1"/>
              <a:t>secondary_key</a:t>
            </a:r>
            <a:endParaRPr lang="en-US" sz="1800" dirty="0"/>
          </a:p>
          <a:p>
            <a:r>
              <a:rPr lang="en-US" sz="1800" dirty="0"/>
              <a:t>accept-life time 01:00:00 August 21 2016 01:00:00 September 22 2016</a:t>
            </a:r>
          </a:p>
          <a:p>
            <a:r>
              <a:rPr lang="en-US" sz="1800" dirty="0"/>
              <a:t>send-life time 01:00:00 August 21 2016 01:00:00 September 22 201</a:t>
            </a:r>
          </a:p>
          <a:p>
            <a:endParaRPr lang="en-US" sz="1800" dirty="0"/>
          </a:p>
          <a:p>
            <a:r>
              <a:rPr lang="en-US" sz="1800" dirty="0" err="1"/>
              <a:t>int</a:t>
            </a:r>
            <a:r>
              <a:rPr lang="en-US" sz="1800" dirty="0"/>
              <a:t> g0/1</a:t>
            </a:r>
          </a:p>
          <a:p>
            <a:r>
              <a:rPr lang="en-US" sz="1800" dirty="0" err="1"/>
              <a:t>ip</a:t>
            </a:r>
            <a:r>
              <a:rPr lang="en-US" sz="1800" dirty="0"/>
              <a:t> address 10.1.1.5 255.255.255.252</a:t>
            </a:r>
          </a:p>
          <a:p>
            <a:r>
              <a:rPr lang="en-US" sz="1800" dirty="0" err="1"/>
              <a:t>ip</a:t>
            </a:r>
            <a:r>
              <a:rPr lang="en-US" sz="1800" dirty="0"/>
              <a:t> authentication mode eigrp 1 md5</a:t>
            </a:r>
          </a:p>
          <a:p>
            <a:r>
              <a:rPr lang="en-US" sz="1800" dirty="0" err="1"/>
              <a:t>ip</a:t>
            </a:r>
            <a:r>
              <a:rPr lang="en-US" sz="1800" dirty="0"/>
              <a:t> authentication key-chain eigrp </a:t>
            </a:r>
            <a:r>
              <a:rPr lang="en-US" sz="1800"/>
              <a:t>1 superman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79663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82</TotalTime>
  <Words>73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Corbel</vt:lpstr>
      <vt:lpstr>Parallax</vt:lpstr>
      <vt:lpstr>EIGRP Authentication</vt:lpstr>
      <vt:lpstr>Authentication configuration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EIGRP Authentication</dc:title>
  <dc:creator>Jarhead</dc:creator>
  <cp:lastModifiedBy>Jarhead</cp:lastModifiedBy>
  <cp:revision>3</cp:revision>
  <dcterms:created xsi:type="dcterms:W3CDTF">2016-06-02T20:29:34Z</dcterms:created>
  <dcterms:modified xsi:type="dcterms:W3CDTF">2016-06-03T15:21:55Z</dcterms:modified>
</cp:coreProperties>
</file>