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9" r:id="rId4"/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11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2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15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234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280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407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16932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43154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826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5619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275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471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590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712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7779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364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16881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8805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58101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6619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26750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05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562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32113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3711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10228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99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4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62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36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20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8507F-98A7-4D2A-9EA6-8EE8F691C5D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B1DB6-38A0-4EA2-96E8-EF2F4E56C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65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36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D522A-F884-4D38-88F7-7D7CE26D3A93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30-Nov-18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3DB579-C20E-467A-9F9A-A5D476AA898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4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smtClean="0"/>
              <a:t>Virtual LANs (VLANS)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043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LANs VLANs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614879" cy="4250655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Segment physical switches into two or more virtual switches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VLANs can span multiple switches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Sometimes vendor-specific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Need some form of routing to tie VLANs together for </a:t>
            </a:r>
            <a:r>
              <a:rPr lang="en-US" sz="2400" dirty="0" smtClean="0"/>
              <a:t>connectivity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Router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Layer 3 Switch</a:t>
            </a:r>
            <a:endParaRPr lang="en-US" sz="20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57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VLANS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1680" y="1691640"/>
            <a:ext cx="8153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295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047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1_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Tw Cen MT</vt:lpstr>
      <vt:lpstr>Tw Cen MT Condensed</vt:lpstr>
      <vt:lpstr>Wingdings</vt:lpstr>
      <vt:lpstr>Wingdings 3</vt:lpstr>
      <vt:lpstr>Office Theme</vt:lpstr>
      <vt:lpstr>Integral</vt:lpstr>
      <vt:lpstr>1_Integral</vt:lpstr>
      <vt:lpstr>Virtual LANs (VLANS)</vt:lpstr>
      <vt:lpstr>Virtual LANs VLANs</vt:lpstr>
      <vt:lpstr>VLANS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VLANs</dc:title>
  <dc:creator>iti</dc:creator>
  <cp:lastModifiedBy>iti</cp:lastModifiedBy>
  <cp:revision>2</cp:revision>
  <dcterms:created xsi:type="dcterms:W3CDTF">2018-11-30T14:31:04Z</dcterms:created>
  <dcterms:modified xsi:type="dcterms:W3CDTF">2018-11-30T18:29:45Z</dcterms:modified>
</cp:coreProperties>
</file>