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17" r:id="rId1"/>
  </p:sldMasterIdLst>
  <p:sldIdLst>
    <p:sldId id="257" r:id="rId2"/>
    <p:sldId id="258" r:id="rId3"/>
    <p:sldId id="259" r:id="rId4"/>
    <p:sldId id="260" r:id="rId5"/>
    <p:sldId id="261" r:id="rId6"/>
    <p:sldId id="263" r:id="rId7"/>
    <p:sldId id="262" r:id="rId8"/>
    <p:sldId id="26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4754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528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07T07:31:20.220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0 24575,'0'0'-8191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07T07:31:20.784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1 1 24575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08T11:45:42.238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0 24575,'0'0'-8191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08T12:12:26.013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49 1 24575,'-4'0'0,"-4"3"0,-5 2 0,0 3 0,3 0-8191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4/8/2026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715793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3263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199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4/8/2026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49950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4/8/2026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96763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4/8/2026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2153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4/8/2026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1694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4/8/2026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59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4/8/2026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8646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67503" cy="320040"/>
          </a:xfrm>
        </p:spPr>
        <p:txBody>
          <a:bodyPr/>
          <a:lstStyle>
            <a:lvl1pPr>
              <a:defRPr>
                <a:solidFill>
                  <a:srgbClr val="FFFFFF">
                    <a:alpha val="69804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35738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90000"/>
                  </a:srgbClr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B61BEF0D-F0BB-DE4B-95CE-6DB70DBA9567}" type="datetimeFigureOut">
              <a:rPr lang="en-US" smtClean="0"/>
              <a:pPr/>
              <a:t>4/8/2026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8523" y="6236208"/>
            <a:ext cx="5103729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91577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chemeClr val="bg1"/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4/8/2026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7158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19" r:id="rId2"/>
    <p:sldLayoutId id="2147483720" r:id="rId3"/>
    <p:sldLayoutId id="2147483721" r:id="rId4"/>
    <p:sldLayoutId id="2147483722" r:id="rId5"/>
    <p:sldLayoutId id="2147483723" r:id="rId6"/>
    <p:sldLayoutId id="2147483724" r:id="rId7"/>
    <p:sldLayoutId id="2147483725" r:id="rId8"/>
    <p:sldLayoutId id="2147483726" r:id="rId9"/>
    <p:sldLayoutId id="2147483727" r:id="rId10"/>
    <p:sldLayoutId id="2147483728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Relationship Id="rId4" Type="http://schemas.openxmlformats.org/officeDocument/2006/relationships/customXml" Target="../ink/ink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ustomXml" Target="../ink/ink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ustomXml" Target="../ink/ink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alpha val="66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38896" y="1053296"/>
            <a:ext cx="11956647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/>
              <a:t>The OPNsense has been reset to default. Check if your computer has access to the internet via the OPNsense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Go to OPNsense and work on the Wizard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Go to the Unbound DNS and check if it is enabled and set it on the LAN only and enable Register ISC DHCP4 Leases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Release the IP on the PC and let it get it again, then do nslookup on the PC name. What will you get?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Enable SSH on the OPNsense and login via putty, then do the command Host followed by the name of your PC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Ping from the SSH to the name of the PC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Check if the DNSSEC is working by using it from your PC the following command: nslookup dnssec-failed.org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Use Override so it resolved example.com as 0.0.0.0</a:t>
            </a:r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907044" y="-255713"/>
            <a:ext cx="7729728" cy="1188720"/>
          </a:xfrm>
        </p:spPr>
        <p:txBody>
          <a:bodyPr/>
          <a:lstStyle/>
          <a:p>
            <a:r>
              <a:rPr lang="en-US" dirty="0"/>
              <a:t>Recursive DNS (unbound) on OPNsense</a:t>
            </a:r>
          </a:p>
        </p:txBody>
      </p:sp>
    </p:spTree>
    <p:extLst>
      <p:ext uri="{BB962C8B-B14F-4D97-AF65-F5344CB8AC3E}">
        <p14:creationId xmlns:p14="http://schemas.microsoft.com/office/powerpoint/2010/main" val="21407489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alpha val="66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47DBCF1-70CD-95F2-416E-6165CFB1BD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C7AEC36-4DD9-00F5-9DB7-B5D1E22F3C1B}"/>
              </a:ext>
            </a:extLst>
          </p:cNvPr>
          <p:cNvSpPr txBox="1"/>
          <p:nvPr/>
        </p:nvSpPr>
        <p:spPr>
          <a:xfrm>
            <a:off x="138896" y="1053296"/>
            <a:ext cx="11956647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/>
              <a:t>Open CNN.com – do you see the advertisements?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Make the configuration needed on OPNsense to block the Domain blocklist big.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Check which are the domains that have been blocked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Go again to CNN.com – do the advertisements open?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Check the report on the DNS – what do you see?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From the report, enable a domain.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From the report, block a domain.</a:t>
            </a:r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07C84FF0-4857-C188-B689-4954CA5B82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7044" y="-255713"/>
            <a:ext cx="7729728" cy="1188720"/>
          </a:xfrm>
        </p:spPr>
        <p:txBody>
          <a:bodyPr/>
          <a:lstStyle/>
          <a:p>
            <a:r>
              <a:rPr lang="en-US" dirty="0"/>
              <a:t>Blocking ads using DNSBL on OPNsense</a:t>
            </a:r>
          </a:p>
        </p:txBody>
      </p:sp>
    </p:spTree>
    <p:extLst>
      <p:ext uri="{BB962C8B-B14F-4D97-AF65-F5344CB8AC3E}">
        <p14:creationId xmlns:p14="http://schemas.microsoft.com/office/powerpoint/2010/main" val="26515086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alpha val="66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A9FA38A-6D5A-0B5B-ADC9-07097D2916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E1FCBF3-16C1-24B4-60B7-59625D0C6638}"/>
              </a:ext>
            </a:extLst>
          </p:cNvPr>
          <p:cNvSpPr txBox="1"/>
          <p:nvPr/>
        </p:nvSpPr>
        <p:spPr>
          <a:xfrm>
            <a:off x="147522" y="1053296"/>
            <a:ext cx="11956647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/>
              <a:t>Enable Query Forwarding under Unbound DNS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Reset the IP settings on your PC and check if it has received the right IP assignment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Make from your PC nslookup google.com – is it resolving?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Check the report on the Unbound DNS, what do you see?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Make traffic capture for DNS from Interfaces, Diagnostic, packet capture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Check if CNN.com still has the Ads blocked.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Change DNS on your PC to 8.8.8.8 and then open CNN.com – are the Ads still blocking?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9B5C802E-1B1C-8A0C-094C-65545646C4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7044" y="-255713"/>
            <a:ext cx="7729728" cy="1188720"/>
          </a:xfrm>
        </p:spPr>
        <p:txBody>
          <a:bodyPr/>
          <a:lstStyle/>
          <a:p>
            <a:r>
              <a:rPr lang="en-US" dirty="0"/>
              <a:t>Unbound DNS as Forwarder on OPNsense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191A175B-4D69-FED2-428F-B145D5A739D9}"/>
                  </a:ext>
                </a:extLst>
              </p14:cNvPr>
              <p14:cNvContentPartPr/>
              <p14:nvPr/>
            </p14:nvContentPartPr>
            <p14:xfrm>
              <a:off x="2443273" y="1379083"/>
              <a:ext cx="360" cy="36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191A175B-4D69-FED2-428F-B145D5A739D9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437153" y="1372963"/>
                <a:ext cx="12600" cy="12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EE313621-E311-A31C-3277-0C08BEE58567}"/>
                  </a:ext>
                </a:extLst>
              </p14:cNvPr>
              <p14:cNvContentPartPr/>
              <p14:nvPr/>
            </p14:nvContentPartPr>
            <p14:xfrm>
              <a:off x="2563153" y="1183963"/>
              <a:ext cx="360" cy="36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EE313621-E311-A31C-3277-0C08BEE58567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557033" y="1177843"/>
                <a:ext cx="12600" cy="126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2941892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alpha val="66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0860DF7-E4E1-1582-C437-E80E052831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9BFED72-826F-79F0-C775-895D773B212C}"/>
              </a:ext>
            </a:extLst>
          </p:cNvPr>
          <p:cNvSpPr txBox="1"/>
          <p:nvPr/>
        </p:nvSpPr>
        <p:spPr>
          <a:xfrm>
            <a:off x="147522" y="1053296"/>
            <a:ext cx="1195664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/>
              <a:t>Disable Unbound DNS and check if you can still resolve DNS queries from your PC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Enable DNSmasq using DNS Listen port 53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On DHCP options, set the DNS to be 192.168.1.1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On Domains, set the Domain value to * and IP to be 1.1.1.1 and port 53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Reset the interface card on your PC and check if it has received the right IP assignment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Do nslookup google.com from your PC – is it resolved?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Check the traffic capture as done in the previous LAB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Go to </a:t>
            </a:r>
            <a:r>
              <a:rPr lang="da-DK" dirty="0"/>
              <a:t>Services → Dnsmasq DNS → Host Overrides and set test.local to 1.2.3.4, then issue nslookup test.local, what do you get?</a:t>
            </a: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8C0B855A-3BE3-6B61-42EA-E3453F3D0D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7044" y="-255713"/>
            <a:ext cx="7729728" cy="1188720"/>
          </a:xfrm>
        </p:spPr>
        <p:txBody>
          <a:bodyPr/>
          <a:lstStyle/>
          <a:p>
            <a:r>
              <a:rPr lang="en-US" dirty="0"/>
              <a:t>DNS Forwarder using Dnsmasq on OPNsense</a:t>
            </a:r>
          </a:p>
        </p:txBody>
      </p:sp>
    </p:spTree>
    <p:extLst>
      <p:ext uri="{BB962C8B-B14F-4D97-AF65-F5344CB8AC3E}">
        <p14:creationId xmlns:p14="http://schemas.microsoft.com/office/powerpoint/2010/main" val="27239725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alpha val="66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DB55524-B2CB-4FAB-AC3C-07BD2DDE01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2E1C0CD-8C80-4B65-7643-BD0734775ED7}"/>
              </a:ext>
            </a:extLst>
          </p:cNvPr>
          <p:cNvSpPr txBox="1"/>
          <p:nvPr/>
        </p:nvSpPr>
        <p:spPr>
          <a:xfrm>
            <a:off x="147522" y="1053296"/>
            <a:ext cx="11956647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/>
              <a:t>On R1, set an IP on the opt interface of 172.16.0.1/24 and enable the firewall so all traffic pass on that interface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On R2, set an IP on the opt interface of 172.16.0.2/24 and enable the firewall so all traffic pass on that interface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Ping from one router to another on the opt interface, is it working?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On R1, create a Virtual IP on the LAN with an IP of 192.168.1.254/24, a password 123456, VHID group 1, </a:t>
            </a:r>
            <a:r>
              <a:rPr lang="en-US" dirty="0" err="1"/>
              <a:t>Advskew</a:t>
            </a:r>
            <a:r>
              <a:rPr lang="en-US" dirty="0"/>
              <a:t> 0 and No XMLRPC Sync unchecked (do the same for the WAN).</a:t>
            </a:r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555B9C81-0C4B-A350-91AE-B410EA4606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7044" y="-255713"/>
            <a:ext cx="7729728" cy="1188720"/>
          </a:xfrm>
        </p:spPr>
        <p:txBody>
          <a:bodyPr/>
          <a:lstStyle/>
          <a:p>
            <a:r>
              <a:rPr lang="en-US" dirty="0"/>
              <a:t>CARP Configuration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90C21AC4-C5D3-BEDF-9694-2C6C866181A1}"/>
                  </a:ext>
                </a:extLst>
              </p14:cNvPr>
              <p14:cNvContentPartPr/>
              <p14:nvPr/>
            </p14:nvContentPartPr>
            <p14:xfrm>
              <a:off x="12711541" y="846761"/>
              <a:ext cx="360" cy="36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90C21AC4-C5D3-BEDF-9694-2C6C866181A1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2705421" y="840641"/>
                <a:ext cx="12600" cy="126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3091283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alpha val="66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F9140F1-46C4-1459-3477-537B443A73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01CBB56-1D6F-6AF2-3DA1-9B1563A58772}"/>
              </a:ext>
            </a:extLst>
          </p:cNvPr>
          <p:cNvSpPr txBox="1"/>
          <p:nvPr/>
        </p:nvSpPr>
        <p:spPr>
          <a:xfrm>
            <a:off x="147522" y="1053296"/>
            <a:ext cx="11956647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/>
              <a:t>On R1, ensure that all DHCP servers are disabled (Hint: DNSmasq, ISC, KEA)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Enable KEA Control Agent with bind address 172.16.0.1 and Bind port 8101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Enable KEA DHCPv4 on LAN interface and enable High Availability (Hint: remember the server name)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Add a subnet of 192.168.1.0/24 with pool from 1.100 till 1.200, Gateway and DNS of 192.168.1.254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On HA Peers, create one entry with name OPNsense, role primary and URL 172.16.0.1:8111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On HA Peers, create one entry with name OPNsense2, role secondary and URL 172.16.0.2:8111</a:t>
            </a:r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3AD290FD-CF35-2D63-F9C6-BBAEDAA6D1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7044" y="-255713"/>
            <a:ext cx="7729728" cy="1188720"/>
          </a:xfrm>
        </p:spPr>
        <p:txBody>
          <a:bodyPr/>
          <a:lstStyle/>
          <a:p>
            <a:r>
              <a:rPr lang="en-US" dirty="0"/>
              <a:t>DHCP HA Configuration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2E7CD173-D7C3-B2D4-DE47-9A8362148D6F}"/>
                  </a:ext>
                </a:extLst>
              </p14:cNvPr>
              <p14:cNvContentPartPr/>
              <p14:nvPr/>
            </p14:nvContentPartPr>
            <p14:xfrm>
              <a:off x="5071621" y="1273916"/>
              <a:ext cx="17640" cy="900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2E7CD173-D7C3-B2D4-DE47-9A8362148D6F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065501" y="1267796"/>
                <a:ext cx="29880" cy="212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7861150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alpha val="66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F056D85-076A-E039-6C22-522FADA314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52C696E-DF34-FE1C-BE37-0202B2FF2858}"/>
              </a:ext>
            </a:extLst>
          </p:cNvPr>
          <p:cNvSpPr txBox="1"/>
          <p:nvPr/>
        </p:nvSpPr>
        <p:spPr>
          <a:xfrm>
            <a:off x="147522" y="1053296"/>
            <a:ext cx="11956647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/>
              <a:t>On R1, Go to System, High Availability, set the Synchronize all states via to OPT, Synchronize Peer IP to 172.16.0.2, Synchronize Config to 172.16.0.2:443, uncheck verify peer and put the remote username and password, and finally select all services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Check the status and synchronize everything to R2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Check if R2 has gotten all configuration (CARP and DHCP)</a:t>
            </a:r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FFDE61F6-2661-CD76-CFB9-A0482162EB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7044" y="-255713"/>
            <a:ext cx="7729728" cy="1188720"/>
          </a:xfrm>
        </p:spPr>
        <p:txBody>
          <a:bodyPr/>
          <a:lstStyle/>
          <a:p>
            <a:r>
              <a:rPr lang="en-US" dirty="0"/>
              <a:t>High Availability Configuration</a:t>
            </a:r>
          </a:p>
        </p:txBody>
      </p:sp>
    </p:spTree>
    <p:extLst>
      <p:ext uri="{BB962C8B-B14F-4D97-AF65-F5344CB8AC3E}">
        <p14:creationId xmlns:p14="http://schemas.microsoft.com/office/powerpoint/2010/main" val="31626074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alpha val="66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B49E508-3C9D-DA4F-1F1C-F25C37D234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E178489-D65E-FE2B-5CEE-7D3D30118840}"/>
              </a:ext>
            </a:extLst>
          </p:cNvPr>
          <p:cNvSpPr txBox="1"/>
          <p:nvPr/>
        </p:nvSpPr>
        <p:spPr>
          <a:xfrm>
            <a:off x="147522" y="1053296"/>
            <a:ext cx="11956647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/>
              <a:t>Check if your PC got an IP assignment and see how the traffic is going?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Make an extended ping to google.com then remove the cable on the primary router. Is ping still working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Re-put the cable and check how the traffic is flowing now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Ping to google.com and remove the WAN cable. Is the ping still working?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Re-put the WAN, and remove the LAN cable from R1 then try to get an IP to your PC again – is it working?</a:t>
            </a:r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0F388693-3A98-C9A4-814A-8D7423A06A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7044" y="-255713"/>
            <a:ext cx="7729728" cy="1188720"/>
          </a:xfrm>
        </p:spPr>
        <p:txBody>
          <a:bodyPr/>
          <a:lstStyle/>
          <a:p>
            <a:r>
              <a:rPr lang="en-US" dirty="0"/>
              <a:t>High Availability Test</a:t>
            </a:r>
          </a:p>
        </p:txBody>
      </p:sp>
    </p:spTree>
    <p:extLst>
      <p:ext uri="{BB962C8B-B14F-4D97-AF65-F5344CB8AC3E}">
        <p14:creationId xmlns:p14="http://schemas.microsoft.com/office/powerpoint/2010/main" val="4280793694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A6B727"/>
      </a:accent1>
      <a:accent2>
        <a:srgbClr val="418AB3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A425FB89-E954-4A2A-81DC-D90804A94DB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TM10001115[[fn=Parcel]]</Template>
  <TotalTime>382</TotalTime>
  <Words>814</Words>
  <Application>Microsoft Office PowerPoint</Application>
  <PresentationFormat>Widescreen</PresentationFormat>
  <Paragraphs>84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Gill Sans MT</vt:lpstr>
      <vt:lpstr>Parcel</vt:lpstr>
      <vt:lpstr>Recursive DNS (unbound) on OPNsense</vt:lpstr>
      <vt:lpstr>Blocking ads using DNSBL on OPNsense</vt:lpstr>
      <vt:lpstr>Unbound DNS as Forwarder on OPNsense</vt:lpstr>
      <vt:lpstr>DNS Forwarder using Dnsmasq on OPNsense</vt:lpstr>
      <vt:lpstr>CARP Configuration</vt:lpstr>
      <vt:lpstr>DHCP HA Configuration</vt:lpstr>
      <vt:lpstr>High Availability Configuration</vt:lpstr>
      <vt:lpstr>High Availability Test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MAICT</dc:creator>
  <cp:lastModifiedBy>Maher Haddad</cp:lastModifiedBy>
  <cp:revision>293</cp:revision>
  <dcterms:created xsi:type="dcterms:W3CDTF">2017-04-21T16:58:11Z</dcterms:created>
  <dcterms:modified xsi:type="dcterms:W3CDTF">2026-04-08T12:52:04Z</dcterms:modified>
</cp:coreProperties>
</file>