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4"/>
  </p:notesMasterIdLst>
  <p:sldIdLst>
    <p:sldId id="256" r:id="rId2"/>
    <p:sldId id="257" r:id="rId3"/>
    <p:sldId id="323" r:id="rId4"/>
    <p:sldId id="333" r:id="rId5"/>
    <p:sldId id="336" r:id="rId6"/>
    <p:sldId id="324" r:id="rId7"/>
    <p:sldId id="334" r:id="rId8"/>
    <p:sldId id="337" r:id="rId9"/>
    <p:sldId id="325" r:id="rId10"/>
    <p:sldId id="335" r:id="rId11"/>
    <p:sldId id="326" r:id="rId12"/>
    <p:sldId id="32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725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Computer Networks Categories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Client/Server Network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78122" y="2259873"/>
            <a:ext cx="5740243" cy="3030583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Some hosts are assigned server roles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Server is superior in hardware and software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Servers provide network resources to hosts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Other hosts are assigned client roles 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Clients consume network resources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4115" y="1551865"/>
            <a:ext cx="3925034" cy="444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0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 Type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703630"/>
              </p:ext>
            </p:extLst>
          </p:nvPr>
        </p:nvGraphicFramePr>
        <p:xfrm>
          <a:off x="522514" y="2084829"/>
          <a:ext cx="11181805" cy="4263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5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05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Peer-to-Peer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Client/Server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063"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Centralization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No central server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All client machines connect to central server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948"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Storage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Each machine share files equally with others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All files/folders</a:t>
                      </a:r>
                      <a:r>
                        <a:rPr lang="en-US" baseline="0" dirty="0" smtClean="0"/>
                        <a:t> are on dedicated storage on server</a:t>
                      </a:r>
                    </a:p>
                    <a:p>
                      <a:pPr algn="justLow"/>
                      <a:r>
                        <a:rPr lang="en-US" baseline="0" dirty="0" smtClean="0"/>
                        <a:t>Client </a:t>
                      </a:r>
                      <a:r>
                        <a:rPr lang="en-US" baseline="0" smtClean="0"/>
                        <a:t>access such files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9"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Cost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Inexpensive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Expensive because of server cost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529"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Scalability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Home or</a:t>
                      </a:r>
                      <a:r>
                        <a:rPr lang="en-US" baseline="0" dirty="0" smtClean="0"/>
                        <a:t> small office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Medium/large enterprises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063"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Operating</a:t>
                      </a:r>
                      <a:r>
                        <a:rPr lang="en-US" baseline="0" dirty="0" smtClean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Client operating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dirty="0" smtClean="0"/>
                        <a:t>Server operating</a:t>
                      </a:r>
                      <a:r>
                        <a:rPr lang="en-US" baseline="0" dirty="0" smtClean="0"/>
                        <a:t> system to handle multiple requests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5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0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Categorizing Computer Networks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6460890" cy="4297680"/>
          </a:xfrm>
        </p:spPr>
        <p:txBody>
          <a:bodyPr>
            <a:noAutofit/>
          </a:bodyPr>
          <a:lstStyle/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Transmission Mode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Geographical Area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Administration Type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017" y="2290136"/>
            <a:ext cx="5363119" cy="360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Mode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619026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Simplex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Half-Duplex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Full-Duplex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164" y="2084832"/>
            <a:ext cx="5619341" cy="39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Signaling Mode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70709" y="2286000"/>
            <a:ext cx="4898571" cy="3644537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Baseband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One </a:t>
            </a:r>
            <a:r>
              <a:rPr lang="en-US" sz="2000" dirty="0"/>
              <a:t>signal at a time on </a:t>
            </a:r>
            <a:r>
              <a:rPr lang="en-US" sz="2000" dirty="0" smtClean="0"/>
              <a:t>network media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Digital local signal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Broadband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Divides network media </a:t>
            </a:r>
            <a:r>
              <a:rPr lang="en-US" sz="2000" dirty="0"/>
              <a:t>into multiple channels </a:t>
            </a: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Allows </a:t>
            </a:r>
            <a:r>
              <a:rPr lang="en-US" sz="2000" dirty="0"/>
              <a:t>several </a:t>
            </a:r>
            <a:r>
              <a:rPr lang="en-US" sz="2000" dirty="0" smtClean="0"/>
              <a:t>signals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Analog modulated signal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060" y="2555096"/>
            <a:ext cx="5490790" cy="244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1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Geographical Area 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9" y="1737359"/>
            <a:ext cx="4396958" cy="1358538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Local Area Network (LAN)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Wide Area Network (WAN)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087" y="2252470"/>
            <a:ext cx="5891893" cy="414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94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Area Network (LAN)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946044"/>
            <a:ext cx="4396958" cy="4508928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Group </a:t>
            </a:r>
            <a:r>
              <a:rPr lang="en-US" sz="2400" dirty="0"/>
              <a:t>of computers connected in small geographical </a:t>
            </a:r>
            <a:r>
              <a:rPr lang="en-US" sz="2400" dirty="0" smtClean="0"/>
              <a:t>area 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Area less than 3Km (One building)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Used to </a:t>
            </a:r>
            <a:r>
              <a:rPr lang="en-US" sz="2400" dirty="0"/>
              <a:t>share files and services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High speed of communications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Under </a:t>
            </a:r>
            <a:r>
              <a:rPr lang="en-US" sz="2400" dirty="0" smtClean="0"/>
              <a:t>user administrative control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Technology </a:t>
            </a:r>
            <a:r>
              <a:rPr lang="en-US" sz="2400" dirty="0" smtClean="0"/>
              <a:t>used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Ethernet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Token Ring</a:t>
            </a:r>
            <a:endParaRPr lang="en-US" sz="2000" dirty="0"/>
          </a:p>
        </p:txBody>
      </p:sp>
      <p:pic>
        <p:nvPicPr>
          <p:cNvPr id="6" name="Picture 2" descr="C:\Users\T@rek EL-B@z\Desktop\network-diagra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229" y="2446594"/>
            <a:ext cx="5366656" cy="3507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Wide Area Network (WAN)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737360"/>
            <a:ext cx="4331643" cy="4820194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Group </a:t>
            </a:r>
            <a:r>
              <a:rPr lang="en-US" sz="2400" dirty="0"/>
              <a:t>of computers connected in </a:t>
            </a:r>
            <a:r>
              <a:rPr lang="en-US" sz="2400" dirty="0" smtClean="0"/>
              <a:t>large </a:t>
            </a:r>
            <a:r>
              <a:rPr lang="en-US" sz="2400" dirty="0"/>
              <a:t>geographical </a:t>
            </a:r>
            <a:r>
              <a:rPr lang="en-US" sz="2400" dirty="0" smtClean="0"/>
              <a:t>area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Low speed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Under </a:t>
            </a:r>
            <a:r>
              <a:rPr lang="en-US" sz="2400" dirty="0" smtClean="0"/>
              <a:t>ISP administrative </a:t>
            </a:r>
            <a:r>
              <a:rPr lang="en-US" sz="2400" dirty="0"/>
              <a:t>control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Technology used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Dial-up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ISDN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DSL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X.25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Frame Relay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ATM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77903" y="2084831"/>
            <a:ext cx="5759550" cy="31141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1624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 Type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56501" y="1841862"/>
            <a:ext cx="5322230" cy="1045029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Peer-to-Peer Network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Client/Server Network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937" y="3236975"/>
            <a:ext cx="6946065" cy="293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0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Network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08753" y="2156676"/>
            <a:ext cx="6210504" cy="1410789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smtClean="0"/>
              <a:t>Host </a:t>
            </a:r>
            <a:r>
              <a:rPr lang="en-US" sz="2400" smtClean="0"/>
              <a:t>provides </a:t>
            </a:r>
            <a:r>
              <a:rPr lang="en-US" sz="2400"/>
              <a:t>and </a:t>
            </a:r>
            <a:r>
              <a:rPr lang="en-US" sz="2400" smtClean="0"/>
              <a:t>consumes </a:t>
            </a:r>
            <a:r>
              <a:rPr lang="en-US" sz="2400" dirty="0"/>
              <a:t>network </a:t>
            </a:r>
            <a:r>
              <a:rPr lang="en-US" sz="2400" dirty="0" smtClean="0"/>
              <a:t>services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Each host </a:t>
            </a:r>
            <a:r>
              <a:rPr lang="en-US" sz="2400" dirty="0"/>
              <a:t>has the same </a:t>
            </a:r>
            <a:r>
              <a:rPr lang="en-US" sz="2400" dirty="0" smtClean="0"/>
              <a:t>administrative privileges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463" y="1335023"/>
            <a:ext cx="3857898" cy="422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6843</TotalTime>
  <Words>247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Tw Cen MT</vt:lpstr>
      <vt:lpstr>Tw Cen MT Condensed</vt:lpstr>
      <vt:lpstr>Wingdings</vt:lpstr>
      <vt:lpstr>Wingdings 3</vt:lpstr>
      <vt:lpstr>Integral</vt:lpstr>
      <vt:lpstr>Computer Networks Categories</vt:lpstr>
      <vt:lpstr>Categorizing Computer Networks</vt:lpstr>
      <vt:lpstr>Transmission Mode</vt:lpstr>
      <vt:lpstr>Signaling Mode</vt:lpstr>
      <vt:lpstr>Geographical Area </vt:lpstr>
      <vt:lpstr>Local Area Network (LAN)</vt:lpstr>
      <vt:lpstr>Wide Area Network (WAN)</vt:lpstr>
      <vt:lpstr>Administration Type</vt:lpstr>
      <vt:lpstr>Peer-to-Peer Network</vt:lpstr>
      <vt:lpstr>Client/Server Network</vt:lpstr>
      <vt:lpstr>Administration Type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177</cp:revision>
  <dcterms:created xsi:type="dcterms:W3CDTF">2016-09-20T23:36:10Z</dcterms:created>
  <dcterms:modified xsi:type="dcterms:W3CDTF">2017-04-17T21:03:13Z</dcterms:modified>
</cp:coreProperties>
</file>