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Rotational Motion - Example Problems - Problem 3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Starting with the first equation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we can replace delta omega with omega final minus omega initial, and alpha is already isolated on the left.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Now we can plug in the values we’re given for each variable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and using a calculator we find that the angular acceleration is equal to 61.67 rad/s2.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Let’s double check that. We start with a positive velocity, then increase in speed without changing direction, so we should end up with a positive acceleration like we do here.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lab centrifuge is spinning counterclockwise at 80 rad/s when its speed is turned up. If it takes 6 s to reach an angular speed of 450 rad/s, what was the angular acceleration of the centrifuge?”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So what can we take away from this problem. The object is spinning counterclockwise at 80 rad/s, and then later it’s spinning at 450 rad/s.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So we would say that the initial angular velocity is a positive 80 rad/s, and the final angular velocity is 450 rad/s. We’re assuming the final velocity is also positive, since the problem tells us that the speed increases, but it doesn’t say anything about changing direction. And the period of time it takes to go from one speed to another is 6 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Then the problem asks us to find the angular acceleration.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There isn’t too much we can draw for this one, but here we have a round object with the initial and final angular velocities in the counterclockwise direction, and we also noted that there is an angular acceleration and period of time between the two.</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	We’re trying to find the angular acceleration, so we’ll use that equation.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However, like in other problems, we’re not given delta omega, the change in angular velocity. Instead we’re given the initial and final values. You might already know how to substitute one for the other, but we’ll write it out in this example.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The change in angular velocity, delta omega, is equal to the final angular velocity minus the initial angular velocity. Now, we have everything we need to find alpha, the angular acceleration.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45.jpg" descr="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47.jpg" descr="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39.jpg" descr="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40.jpg" descr="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