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Rotational Motion - Example Problems - All Problems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“A lab centrifuge is spinning counterclockwise at 80 rad/s when its speed is turned up. If it takes 6 s to reach an angular speed of 450 rad/s, what was the angular acceleration of the centrifuge?”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So what can we take away from this problem. The object is spinning counterclockwise at 80 rad/s, and then later it’s spinning at 450 rad/s. So we would say that the initial angular velocity is a positive 80 rad/s, and the final angular velocity is 450 rad/s. We’re assuming the final velocity is also positive, since the problem tells us that the speed increases, but it doesn’t say anything about changing direction. And the period of time it takes to go from one speed to another is 6 s. Then the problem asks us to find the angular acceleration.</a:t>
            </a:r>
          </a:p>
          <a:p>
            <a:pPr/>
            <a:r>
              <a:t>•	There isn’t too much we can draw for this one, but here we have a round object with the initial and final angular velocities in the counterclockwise direction, and we also noted that there is an angular acceleration and period of time between the two.</a:t>
            </a:r>
          </a:p>
          <a:p>
            <a:pPr/>
            <a:r>
              <a:t>•	We’re trying to find the angular acceleration, so we’ll use that equation. However, like in other problems, we’re not given delta omega, the change in angular velocity. Instead we’re given the initial and final values. You might already know how to substitute one for the other, but we’ll write it out in this example. The change in angular velocity, delta omega, is equal to the final angular velocity minus the initial angular velocity. Now, we have everything we need to find alpha, the angular acceleration.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Starting with the first equation, we can replace delta omega with omega final minus omega initial, and alpha is already isolated on the left. Now we can plug in the values we’re given for each variable, and using a calculator we find that the angular acceleration is equal to 61.67 rad/s2. </a:t>
            </a:r>
          </a:p>
          <a:p>
            <a:pPr/>
            <a:r>
              <a:t>•	Let’s double check that. We start with a positive velocity, then increase in speed without changing direction, so we should end up with a positive acceleration like we do here.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	“  A carousel ride is spinning counterclockwise when the operator increases the speed. Over a period of 6 s the ride accelerates at 2 rad/s2 and rotates through an angular displacement of 40 rad during that time. What was the initial angular velocity of the ride?”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So the problem starts by telling us the ride has a counterclockwise, or positive velocity, but doesn’t tell us what it is. For a period of 6 s, we have an angular acceleration of 2 rad/s2. How would we know this is angular acceleration, and not tangential acceleration? First, the unit of rad/s2 is the SI unit for angular acceleration. Second, we’re only talking about the carousel ride which is rotating, not an object on the ride which would be in circular motion. Next, the problem says we have an angular displacement of 40 rad, which we assume is positive since the value is positive and we’re not told it’s in the clockwise direction. The problem is asking us to find the initial angular velocity, which we were never given.</a:t>
            </a:r>
          </a:p>
          <a:p>
            <a:pPr/>
            <a:r>
              <a:t>•	Again, there isn’t too much to draw for this problem, but here’s something simple so that we can remember we’re dealing with rotational motion in the counterclockwise direction, along with the variables we’re working with.</a:t>
            </a:r>
          </a:p>
          <a:p>
            <a:pPr/>
            <a:r>
              <a:t>•	We already know we’re working with the first constant acceleration equation for this problem. But if we didn’t know that, we could look through our list of angular motion equations and see that this equation has what we need. It doesn’t have the angular displacement, delta theta, but it does include the theta final and theta initial. And we know from the displacement equation that theta final minus theta initial equals delta theta, which we do have. So we should be able to solve for omega initial, the initial angular velocity.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	Let’s walk through this problem in two different ways, just as a reminder that you can follow the steps in any order. First, let’s rearrange the equations leaving the variables in, then plug in numbers at the end. We start with our equation for constant angular acceleration. If we want to explicitly include delta theta in our equation, then we first need to subtract theta initial from both sides, moving it over to the left. Then we can replace theta final minus theta initial with delta theta. Now we can rearrange this equation to isolate what we’re trying to find, omega initial, by moving things around and then dividing by t. Now, we can plug in the numbers that we’re given: delta theta is 40 rad, alpha is 2 rad/s2, and t is 6 s. Using a calculator, we find that the initial angular velocity of the carousel was 0.67 rad/s.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Another way we could have done this is to get this equation with delta theta and then plug in the numbers there. Then we can simplify the right side of the equation, and then rearrange it to solve for omega initial. Plugging this into our calculator is a little easier than before, and we still end up with 0.67 rad/s. </a:t>
            </a:r>
          </a:p>
          <a:p>
            <a:pPr/>
            <a:r>
              <a:t>•	Again, work through a problem in the order that’s easiest for you. Over time you might prefer one method. Certain problems might be easier to solve by plugging in numbers early, or by leaving everything as variables until the end.</a:t>
            </a:r>
          </a:p>
          <a:p>
            <a:pPr/>
            <a:r>
              <a:t>•	Before we move on, let’s check out answer. The problem says we start with a counterclockwise velocity, so our answer should be positive. If we wanted to double check the value, remember that we could plug in 0.67 rad/s and the given information into the equations we started with to make sure the match checks out, but we’ll move on to the next problem.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“A CD starts from rest and then accelerates, reaching an angular velocity of -30 rad/s while rotating a total of -90 rad. What was the angular acceleration of the CD?”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So the CD starts from rest, which means its not moving, so the initial angular velocity would be 0 rad/s. Then it accelerates, and the final angular velocity would be -30 rad/s. While it accelerates, it rotates through an angular displacement of -90 rad. And we’re asked to find the angular acceleration of the CD.</a:t>
            </a:r>
          </a:p>
          <a:p>
            <a:pPr/>
            <a:r>
              <a:t>•	Here’s a quick sketch of the CD, showing that it’s rotating clockwise because the final angular velocity is negative, and we’ve noted that there’s an angular acceleration and an angular displacement as it accelerates.</a:t>
            </a:r>
          </a:p>
          <a:p>
            <a:pPr/>
            <a:r>
              <a:t>•	We know we’re going to use the second equation for angular motion with constant acceleration. But like with most problems, we could figure that out by looking through the angular motion equations and seeing that this one has the variables we’re given and the one we’re looking for.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So starting with this equation, we could simplify things by crossing out omega initial, because we’re told that the initial angular velocity is 0, so we don’t have to carry this variable around while we work through the problem. At this point, we can also replace theta final minus theta initial with delta theta, since we know by now that they are equal to each other. Now our equation is a bit simpler. Next, we rearrange the equation to isolate alpha by swapping the two sides and dividing by 2 delta theta. Now we can plug in the numbers that we’re given, calculate alpha, and we get -5 rad/s2 for the angular acceleration of the CD. As usual, we could plug that back into the equation to check the math, but let’s just consider the sign. The CD starts with zero velocity, then ends with a negative velocity, so the direction of the acceleration should be negative, which is what we got.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Hey everyone, in this video we’re going to walk through and solve some example problems using the concepts and equations for rotational motion.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“A wrench is being used to loosen a bolt. If the wrench starts at an angular position of  pi/2 rad and rotates counterclockwise 1/3 revolution, what is the final angular position of the wrench in radians?”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So what information are we given? We’re dealing with rotational motion, and the starting position of the wrench, the initial angular position, is pi/2 radians. The wrench then rotates 1/3 of a revolution, which would be a positive angular displacement, since it rotates counterclockwise. The problem is asking us to find the final angular position, specifically in radians.</a:t>
            </a:r>
          </a:p>
          <a:p>
            <a:pPr/>
            <a:r>
              <a:t>•	Here’s an example of what this might look like. We have a line representing the wrench, and it has an initial angular position, a final angular position, and an angular displacement between them, which is pointing counterclockwise.</a:t>
            </a:r>
          </a:p>
          <a:p>
            <a:pPr/>
            <a:r>
              <a:t>•	Since we’re working with angular displacement, we can use the equation for that: delta theta = theta final – theta initial. We’re given delta theta and theta initial, so we can find theta final.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	The problem is asking us for the final position in radians, and the initial position is already in radians, so let’s convert the angular displacement. We write out the value, 1/3 revolutions or 1 revolution divided by 3. Then we multiply by the unit relationship of 2 pi radians per 1 revolution. We can cross out the revolutions in the top and bottom, then multiply our fractions to get 2pi over 3 radians. Let’s write that in the box on the left.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	Now we can start with our equation. Remember, there are different paths you can take to solve a problem, but here we’re going to rearrange the equation first to isolate the variable we’re looking for, theta final. Then, we can plug in the numbers that we have, pi/2 radians for theta initial, and the 2pi/3 radians we just got for the angular displacement. When we add those together we find that the final angular position is 7pi/6 radians. </a:t>
            </a:r>
          </a:p>
          <a:p>
            <a:pPr/>
            <a:r>
              <a:t>•	That seems right. We started at a positive angular position, then we rotated counterclockwise so we added a positive value, so we should end up with a positive angle that’s greater than pi/2 radians.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	“If a vinyl record rotates clockwise 1,350° in 5 s, what is the angular velocity of the record in rpm?”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So first we’re given an angular displacement of 1,350 degrees, which would be negative because it’s direction is clockwise. Next we’re given a period of time, 5 seconds. Then the problem asks us to find the angular velocity of the record, omega, specifically in rpm, revolutions per minute.</a:t>
            </a:r>
          </a:p>
          <a:p>
            <a:pPr/>
            <a:r>
              <a:t>•	Here’s a rough sketch for this problem. We have a record with a line drawn on it, we have an angular displacement in the clockwise direction, a period of time, and the arrow is labeled with omega, the angular velocity. We also labeled the conventional positive and negative directions so we don’t forget.</a:t>
            </a:r>
          </a:p>
          <a:p>
            <a:pPr/>
            <a:r>
              <a:t>•	Since we’re looking for the angular velocity, let’s use that equation: angular velocity = the angular displacement over time. Luckily we’re given the displacement and time, so it should be easy to find the velocity.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There’s different ways to work through this, but we’re going to start with this equation and plug in the values that we’re given, -1350 deg divided by 5 seconds. When we do the math, we find the angular velocity is -270 deg/s. However, we’re not done yet, since the problem asked us to find the angular velocity in revolutions per minute. </a:t>
            </a:r>
          </a:p>
          <a:p>
            <a:pPr/>
            <a:r>
              <a:t>•	So, we’ll need to convert from degrees to revolutions, and from seconds to minutes. Starting with -270 deg / s, we can multiply by the relationship of 1 revolution per 360 deg. Degrees will cross out and we’d be left with revolutions per second. So now we need to multiply by the relationship of 60 s per 1 min. The units of seconds cancel out, and when we multiply these fractions, we get -45 revolutions per 1 minute. So, the angular velocity of this record is -45 rpm.</a:t>
            </a:r>
          </a:p>
          <a:p>
            <a:pPr/>
            <a:r>
              <a:t>•	Does this answer make sense based on the problem? We are rotating some amount in the clockwise direction, which is negative, so it makes sense that our angular velocity is  negative.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69.jpg" descr="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76.jpg" descr="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