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media/image1.jpeg" ContentType="image/jpeg"/>
  <Override PartName="/ppt/notesSlides/notesSlide2.xml" ContentType="application/vnd.openxmlformats-officedocument.presentationml.notesSlide+xml"/>
  <Override PartName="/ppt/media/image2.jpeg" ContentType="image/jpeg"/>
  <Override PartName="/ppt/media/image3.jpeg" ContentType="image/jpeg"/>
  <Override PartName="/ppt/notesSlides/notesSlide3.xml" ContentType="application/vnd.openxmlformats-officedocument.presentationml.notesSlide+xml"/>
  <Override PartName="/ppt/media/image4.jpeg" ContentType="image/jpeg"/>
  <Override PartName="/ppt/notesSlides/notesSlide4.xml" ContentType="application/vnd.openxmlformats-officedocument.presentationml.notesSlide+xml"/>
  <Override PartName="/ppt/media/image5.jpeg" ContentType="image/jpeg"/>
  <Override PartName="/ppt/notesSlides/notesSlide5.xml" ContentType="application/vnd.openxmlformats-officedocument.presentationml.notesSlide+xml"/>
  <Override PartName="/ppt/media/image6.jpeg" ContentType="image/jpeg"/>
  <Override PartName="/ppt/notesSlides/notesSlide6.xml" ContentType="application/vnd.openxmlformats-officedocument.presentationml.notesSlide+xml"/>
  <Override PartName="/ppt/media/image7.jpeg" ContentType="image/jpeg"/>
  <Override PartName="/ppt/notesSlides/notesSlide7.xml" ContentType="application/vnd.openxmlformats-officedocument.presentationml.notesSlide+xml"/>
  <Override PartName="/ppt/media/image8.jpeg" ContentType="image/jpeg"/>
  <Override PartName="/ppt/notesSlides/notesSlide8.xml" ContentType="application/vnd.openxmlformats-officedocument.presentationml.notesSlide+xml"/>
  <Override PartName="/ppt/media/image9.jpeg" ContentType="image/jpeg"/>
  <Override PartName="/ppt/notesSlides/notesSlide9.xml" ContentType="application/vnd.openxmlformats-officedocument.presentationml.notesSlide+xml"/>
  <Override PartName="/ppt/media/image10.jpeg" ContentType="image/jpeg"/>
  <Override PartName="/ppt/notesSlides/notesSlide10.xml" ContentType="application/vnd.openxmlformats-officedocument.presentationml.notesSlide+xml"/>
  <Override PartName="/ppt/media/image11.jpeg" ContentType="image/jpeg"/>
  <Override PartName="/ppt/notesSlides/notesSlide11.xml" ContentType="application/vnd.openxmlformats-officedocument.presentationml.notesSlide+xml"/>
  <Override PartName="/ppt/media/image12.jpeg" ContentType="image/jpeg"/>
  <Override PartName="/ppt/notesSlides/notesSlide12.xml" ContentType="application/vnd.openxmlformats-officedocument.presentationml.notesSlide+xml"/>
  <Override PartName="/ppt/media/image13.jpeg" ContentType="image/jpeg"/>
  <Override PartName="/ppt/notesSlides/notesSlide13.xml" ContentType="application/vnd.openxmlformats-officedocument.presentationml.notesSlide+xml"/>
  <Override PartName="/ppt/media/image14.jpeg" ContentType="image/jpeg"/>
  <Override PartName="/ppt/notesSlides/notesSlide14.xml" ContentType="application/vnd.openxmlformats-officedocument.presentationml.notesSlide+xml"/>
  <Override PartName="/ppt/media/image15.jpeg" ContentType="image/jpeg"/>
  <Override PartName="/ppt/notesSlides/notesSlide15.xml" ContentType="application/vnd.openxmlformats-officedocument.presentationml.notesSlide+xml"/>
  <Override PartName="/ppt/media/image16.jpeg" ContentType="image/jpeg"/>
  <Override PartName="/ppt/notesSlides/notesSlide16.xml" ContentType="application/vnd.openxmlformats-officedocument.presentationml.notesSlide+xml"/>
  <Override PartName="/ppt/media/image17.jpeg" ContentType="image/jpeg"/>
  <Override PartName="/ppt/notesSlides/notesSlide17.xml" ContentType="application/vnd.openxmlformats-officedocument.presentationml.notesSlide+xml"/>
  <Override PartName="/ppt/media/image18.jpeg" ContentType="image/jpeg"/>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1pPr>
    <a:lvl2pPr marL="0" marR="0" indent="4572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wholeTbl>
    <a:band2H>
      <a:tcTxStyle b="def" i="def"/>
      <a:tcStyle>
        <a:tcBdr/>
        <a:fill>
          <a:solidFill>
            <a:srgbClr val="E3E5E8"/>
          </a:solidFill>
        </a:fill>
      </a:tcStyle>
    </a:band2H>
    <a:firstCol>
      <a:tcTxStyle b="on" i="off">
        <a:fontRef idx="minor">
          <a:srgbClr val="000000"/>
        </a:fontRef>
        <a:srgbClr val="000000"/>
      </a:tcTxStyle>
      <a:tcStyle>
        <a:tcBdr>
          <a:left>
            <a:ln w="12700" cap="flat">
              <a:solidFill>
                <a:srgbClr val="000000"/>
              </a:solidFill>
              <a:prstDash val="solid"/>
              <a:miter lim="400000"/>
            </a:ln>
          </a:left>
          <a:right>
            <a:ln w="381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Col>
    <a:la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381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Row>
  </a:tblStyle>
  <a:tblStyle styleId="{C7B018BB-80A7-4F77-B60F-C8B233D01FF8}" styleName="">
    <a:tblBg/>
    <a:wholeTbl>
      <a:tcTxStyle b="off"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wholeTbl>
    <a:band2H>
      <a:tcTxStyle b="def" i="def"/>
      <a:tcStyle>
        <a:tcBdr/>
        <a:fill>
          <a:solidFill>
            <a:srgbClr val="E3E5E8"/>
          </a:solidFill>
        </a:fill>
      </a:tcStyle>
    </a:band2H>
    <a:firstCol>
      <a:tcTxStyle b="on" i="off">
        <a:fontRef idx="minor">
          <a:srgbClr val="000000"/>
        </a:fontRef>
        <a:srgbClr val="000000"/>
      </a:tcTxStyle>
      <a:tcStyle>
        <a:tcBdr>
          <a:left>
            <a:ln w="12700" cap="flat">
              <a:solidFill>
                <a:srgbClr val="000000"/>
              </a:solidFill>
              <a:prstDash val="solid"/>
              <a:miter lim="400000"/>
            </a:ln>
          </a:left>
          <a:right>
            <a:ln w="25400" cap="flat">
              <a:solidFill>
                <a:srgbClr val="000000"/>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firstCol>
    <a:lastRow>
      <a:tcTxStyle b="off"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lastRow>
    <a:firstRow>
      <a:tcTxStyle b="on"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solidFill>
            <a:schemeClr val="accent1">
              <a:lumOff val="16847"/>
            </a:schemeClr>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838383"/>
              </a:solidFill>
              <a:prstDash val="solid"/>
              <a:miter lim="400000"/>
            </a:ln>
          </a:left>
          <a:right>
            <a:ln w="12700" cap="flat">
              <a:solidFill>
                <a:srgbClr val="838383"/>
              </a:solidFill>
              <a:prstDash val="solid"/>
              <a:miter lim="400000"/>
            </a:ln>
          </a:right>
          <a:top>
            <a:ln w="12700" cap="flat">
              <a:solidFill>
                <a:srgbClr val="838383"/>
              </a:solidFill>
              <a:prstDash val="solid"/>
              <a:miter lim="400000"/>
            </a:ln>
          </a:top>
          <a:bottom>
            <a:ln w="12700" cap="flat">
              <a:solidFill>
                <a:srgbClr val="838383"/>
              </a:solidFill>
              <a:prstDash val="solid"/>
              <a:miter lim="400000"/>
            </a:ln>
          </a:bottom>
          <a:insideH>
            <a:ln w="12700" cap="flat">
              <a:solidFill>
                <a:srgbClr val="838383"/>
              </a:solidFill>
              <a:prstDash val="solid"/>
              <a:miter lim="400000"/>
            </a:ln>
          </a:insideH>
          <a:insideV>
            <a:ln w="12700" cap="flat">
              <a:solidFill>
                <a:srgbClr val="838383"/>
              </a:solidFill>
              <a:prstDash val="solid"/>
              <a:miter lim="400000"/>
            </a:ln>
          </a:insideV>
        </a:tcBdr>
        <a:fill>
          <a:noFill/>
        </a:fill>
      </a:tcStyle>
    </a:wholeTbl>
    <a:band2H>
      <a:tcTxStyle b="def" i="def"/>
      <a:tcStyle>
        <a:tcBdr/>
        <a:fill>
          <a:solidFill>
            <a:srgbClr val="EDEEEE"/>
          </a:solidFill>
        </a:fill>
      </a:tcStyle>
    </a:band2H>
    <a:firstCol>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808080"/>
              </a:solidFill>
              <a:prstDash val="solid"/>
              <a:miter lim="400000"/>
            </a:ln>
          </a:right>
          <a:top>
            <a:ln w="12700" cap="flat">
              <a:solidFill>
                <a:srgbClr val="808080"/>
              </a:solidFill>
              <a:prstDash val="solid"/>
              <a:miter lim="400000"/>
            </a:ln>
          </a:top>
          <a:bottom>
            <a:ln w="12700" cap="flat">
              <a:solidFill>
                <a:srgbClr val="808080"/>
              </a:solidFill>
              <a:prstDash val="solid"/>
              <a:miter lim="400000"/>
            </a:ln>
          </a:bottom>
          <a:insideH>
            <a:ln w="12700" cap="flat">
              <a:solidFill>
                <a:srgbClr val="808080"/>
              </a:solidFill>
              <a:prstDash val="solid"/>
              <a:miter lim="400000"/>
            </a:ln>
          </a:insideH>
          <a:insideV>
            <a:ln w="12700" cap="flat">
              <a:solidFill>
                <a:srgbClr val="808080"/>
              </a:solidFill>
              <a:prstDash val="solid"/>
              <a:miter lim="400000"/>
            </a:ln>
          </a:insideV>
        </a:tcBdr>
        <a:fill>
          <a:solidFill>
            <a:srgbClr val="88FA4F"/>
          </a:solidFill>
        </a:fill>
      </a:tcStyle>
    </a:firstCol>
    <a:lastRow>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chemeClr val="accent3"/>
              </a:solidFill>
              <a:prstDash val="solid"/>
              <a:miter lim="400000"/>
            </a:ln>
          </a:top>
          <a:bottom>
            <a:ln w="12700" cap="flat">
              <a:solidFill>
                <a:srgbClr val="4D4D4D"/>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4D4D4D"/>
              </a:solidFill>
              <a:prstDash val="solid"/>
              <a:miter lim="400000"/>
            </a:ln>
          </a:right>
          <a:top>
            <a:ln w="12700" cap="flat">
              <a:solidFill>
                <a:srgbClr val="4D4D4D"/>
              </a:solidFill>
              <a:prstDash val="solid"/>
              <a:miter lim="400000"/>
            </a:ln>
          </a:top>
          <a:bottom>
            <a:ln w="12700" cap="flat">
              <a:solidFill>
                <a:srgbClr val="4D4D4D"/>
              </a:solidFill>
              <a:prstDash val="solid"/>
              <a:miter lim="400000"/>
            </a:ln>
          </a:bottom>
          <a:insideH>
            <a:ln w="12700" cap="flat">
              <a:solidFill>
                <a:srgbClr val="4D4D4D"/>
              </a:solidFill>
              <a:prstDash val="solid"/>
              <a:miter lim="400000"/>
            </a:ln>
          </a:insideH>
          <a:insideV>
            <a:ln w="12700" cap="flat">
              <a:solidFill>
                <a:srgbClr val="4D4D4D"/>
              </a:solidFill>
              <a:prstDash val="solid"/>
              <a:miter lim="400000"/>
            </a:ln>
          </a:insideV>
        </a:tcBdr>
        <a:fill>
          <a:solidFill>
            <a:srgbClr val="60D937"/>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wholeTbl>
    <a:band2H>
      <a:tcTxStyle b="def" i="def"/>
      <a:tcStyle>
        <a:tcBdr/>
        <a:fill>
          <a:solidFill>
            <a:schemeClr val="accent4">
              <a:hueOff val="348544"/>
              <a:lumOff val="7139"/>
            </a:schemeClr>
          </a:solidFill>
        </a:fill>
      </a:tcStyle>
    </a:band2H>
    <a:firstCol>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8BB00"/>
          </a:solidFill>
        </a:fill>
      </a:tcStyle>
    </a:firstCol>
    <a:la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38100" cap="flat">
              <a:solidFill>
                <a:srgbClr val="F8BA00"/>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lastRow>
    <a:fir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F940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464646"/>
              </a:solidFill>
              <a:prstDash val="solid"/>
              <a:miter lim="400000"/>
            </a:ln>
          </a:left>
          <a:right>
            <a:ln w="12700" cap="flat">
              <a:solidFill>
                <a:srgbClr val="464646"/>
              </a:solidFill>
              <a:prstDash val="solid"/>
              <a:miter lim="400000"/>
            </a:ln>
          </a:right>
          <a:top>
            <a:ln w="12700" cap="flat">
              <a:solidFill>
                <a:srgbClr val="464646"/>
              </a:solidFill>
              <a:prstDash val="solid"/>
              <a:miter lim="400000"/>
            </a:ln>
          </a:top>
          <a:bottom>
            <a:ln w="12700" cap="flat">
              <a:solidFill>
                <a:srgbClr val="464646"/>
              </a:solidFill>
              <a:prstDash val="solid"/>
              <a:miter lim="400000"/>
            </a:ln>
          </a:bottom>
          <a:insideH>
            <a:ln w="12700" cap="flat">
              <a:solidFill>
                <a:srgbClr val="464646"/>
              </a:solidFill>
              <a:prstDash val="solid"/>
              <a:miter lim="400000"/>
            </a:ln>
          </a:insideH>
          <a:insideV>
            <a:ln w="12700" cap="flat">
              <a:solidFill>
                <a:srgbClr val="464646"/>
              </a:solidFill>
              <a:prstDash val="solid"/>
              <a:miter lim="400000"/>
            </a:ln>
          </a:insideV>
        </a:tcBdr>
        <a:fill>
          <a:noFill/>
        </a:fill>
      </a:tcStyle>
    </a:wholeTbl>
    <a:band2H>
      <a:tcTxStyle b="def" i="def"/>
      <a:tcStyle>
        <a:tcBdr/>
        <a:fill>
          <a:solidFill>
            <a:srgbClr val="D4D5D5"/>
          </a:solidFill>
        </a:fill>
      </a:tcStyle>
    </a:band2H>
    <a:firstCol>
      <a:tcTxStyle b="on" i="off">
        <a:fontRef idx="minor">
          <a:srgbClr val="FFFFFF"/>
        </a:fontRef>
        <a:srgbClr val="FFFFFF"/>
      </a:tcTxStyle>
      <a:tcStyle>
        <a:tcBdr>
          <a:left>
            <a:ln w="12700" cap="flat">
              <a:solidFill>
                <a:srgbClr val="5E5E5E"/>
              </a:solidFill>
              <a:prstDash val="solid"/>
              <a:miter lim="400000"/>
            </a:ln>
          </a:left>
          <a:right>
            <a:ln w="12700" cap="flat">
              <a:solidFill>
                <a:srgbClr val="A6AAA9"/>
              </a:solidFill>
              <a:prstDash val="solid"/>
              <a:miter lim="400000"/>
            </a:ln>
          </a:right>
          <a:top>
            <a:ln w="12700" cap="flat">
              <a:solidFill>
                <a:srgbClr val="C3C3C3"/>
              </a:solidFill>
              <a:prstDash val="solid"/>
              <a:miter lim="400000"/>
            </a:ln>
          </a:top>
          <a:bottom>
            <a:ln w="12700" cap="flat">
              <a:solidFill>
                <a:srgbClr val="C3C3C3"/>
              </a:solidFill>
              <a:prstDash val="solid"/>
              <a:miter lim="400000"/>
            </a:ln>
          </a:bottom>
          <a:insideH>
            <a:ln w="12700" cap="flat">
              <a:solidFill>
                <a:srgbClr val="C3C3C3"/>
              </a:solidFill>
              <a:prstDash val="solid"/>
              <a:miter lim="400000"/>
            </a:ln>
          </a:insideH>
          <a:insideV>
            <a:ln w="12700" cap="flat">
              <a:solidFill>
                <a:srgbClr val="C3C3C3"/>
              </a:solidFill>
              <a:prstDash val="solid"/>
              <a:miter lim="400000"/>
            </a:ln>
          </a:insideV>
        </a:tcBdr>
        <a:fill>
          <a:solidFill>
            <a:srgbClr val="CB2A7B"/>
          </a:solidFill>
        </a:fill>
      </a:tcStyle>
    </a:firstCol>
    <a:lastRow>
      <a:tcTxStyle b="on" i="off">
        <a:fontRef idx="minor">
          <a:srgbClr val="000000"/>
        </a:fontRef>
        <a:srgbClr val="000000"/>
      </a:tcTxStyle>
      <a:tcStyle>
        <a:tcBdr>
          <a:left>
            <a:ln w="12700" cap="flat">
              <a:solidFill>
                <a:srgbClr val="5E5E5E"/>
              </a:solidFill>
              <a:prstDash val="solid"/>
              <a:miter lim="400000"/>
            </a:ln>
          </a:left>
          <a:right>
            <a:ln w="12700" cap="flat">
              <a:solidFill>
                <a:srgbClr val="5E5E5E"/>
              </a:solidFill>
              <a:prstDash val="solid"/>
              <a:miter lim="400000"/>
            </a:ln>
          </a:right>
          <a:top>
            <a:ln w="38100" cap="flat">
              <a:solidFill>
                <a:srgbClr val="CB297B"/>
              </a:solidFill>
              <a:prstDash val="solid"/>
              <a:miter lim="400000"/>
            </a:ln>
          </a:top>
          <a:bottom>
            <a:ln w="12700" cap="flat">
              <a:solidFill>
                <a:srgbClr val="5E5E5E"/>
              </a:solidFill>
              <a:prstDash val="solid"/>
              <a:miter lim="400000"/>
            </a:ln>
          </a:bottom>
          <a:insideH>
            <a:ln w="12700" cap="flat">
              <a:solidFill>
                <a:srgbClr val="5E5E5E"/>
              </a:solidFill>
              <a:prstDash val="solid"/>
              <a:miter lim="400000"/>
            </a:ln>
          </a:insideH>
          <a:insideV>
            <a:ln w="12700" cap="flat">
              <a:solidFill>
                <a:srgbClr val="5E5E5E"/>
              </a:solidFill>
              <a:prstDash val="solid"/>
              <a:miter lim="400000"/>
            </a:ln>
          </a:insideV>
        </a:tcBdr>
        <a:fill>
          <a:solidFill>
            <a:srgbClr val="FFFFFF"/>
          </a:solidFill>
        </a:fill>
      </a:tcStyle>
    </a:lastRow>
    <a:firstRow>
      <a:tcTxStyle b="on" i="off">
        <a:fontRef idx="minor">
          <a:srgbClr val="FFFFFF"/>
        </a:fontRef>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5E5E5E"/>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991A5F"/>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wholeTbl>
    <a:band2H>
      <a:tcTxStyle b="def" i="def"/>
      <a:tcStyle>
        <a:tcBdr/>
        <a:fill>
          <a:solidFill>
            <a:srgbClr val="EDEEEE"/>
          </a:solidFill>
        </a:fill>
      </a:tcStyle>
    </a:band2H>
    <a:firstCol>
      <a:tcTxStyle b="on" i="off">
        <a:fontRef idx="minor">
          <a:srgbClr val="000000"/>
        </a:fontRef>
        <a:srgbClr val="000000"/>
      </a:tcTxStyle>
      <a:tcStyle>
        <a:tcBdr>
          <a:left>
            <a:ln w="12700" cap="flat">
              <a:solidFill>
                <a:srgbClr val="6C6C6C"/>
              </a:solidFill>
              <a:prstDash val="solid"/>
              <a:miter lim="400000"/>
            </a:ln>
          </a:left>
          <a:right>
            <a:ln w="254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firstCol>
    <a:la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25400" cap="flat">
              <a:solidFill>
                <a:srgbClr val="000000"/>
              </a:solidFill>
              <a:prstDash val="solid"/>
              <a:miter lim="400000"/>
            </a:ln>
          </a:top>
          <a:bottom>
            <a:ln w="12700" cap="flat">
              <a:solidFill>
                <a:srgbClr val="6C6C6C"/>
              </a:solidFill>
              <a:prstDash val="solid"/>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lastRow>
    <a:fir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6C6C6C"/>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D6DCE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168" name="Shape 168"/>
          <p:cNvSpPr/>
          <p:nvPr>
            <p:ph type="sldImg"/>
          </p:nvPr>
        </p:nvSpPr>
        <p:spPr>
          <a:xfrm>
            <a:off x="1143000" y="685800"/>
            <a:ext cx="4572000" cy="3429000"/>
          </a:xfrm>
          <a:prstGeom prst="rect">
            <a:avLst/>
          </a:prstGeom>
        </p:spPr>
        <p:txBody>
          <a:bodyPr/>
          <a:lstStyle/>
          <a:p>
            <a:pPr/>
          </a:p>
        </p:txBody>
      </p:sp>
      <p:sp>
        <p:nvSpPr>
          <p:cNvPr id="169" name="Shape 169"/>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mn-lt"/>
        <a:ea typeface="+mn-ea"/>
        <a:cs typeface="+mn-cs"/>
        <a:sym typeface="Helvetica Neue"/>
      </a:defRPr>
    </a:lvl1pPr>
    <a:lvl2pPr indent="228600" defTabSz="457200" latinLnBrk="0">
      <a:lnSpc>
        <a:spcPct val="117999"/>
      </a:lnSpc>
      <a:defRPr sz="2200">
        <a:latin typeface="+mn-lt"/>
        <a:ea typeface="+mn-ea"/>
        <a:cs typeface="+mn-cs"/>
        <a:sym typeface="Helvetica Neue"/>
      </a:defRPr>
    </a:lvl2pPr>
    <a:lvl3pPr indent="457200" defTabSz="457200" latinLnBrk="0">
      <a:lnSpc>
        <a:spcPct val="117999"/>
      </a:lnSpc>
      <a:defRPr sz="2200">
        <a:latin typeface="+mn-lt"/>
        <a:ea typeface="+mn-ea"/>
        <a:cs typeface="+mn-cs"/>
        <a:sym typeface="Helvetica Neue"/>
      </a:defRPr>
    </a:lvl3pPr>
    <a:lvl4pPr indent="685800" defTabSz="457200" latinLnBrk="0">
      <a:lnSpc>
        <a:spcPct val="117999"/>
      </a:lnSpc>
      <a:defRPr sz="2200">
        <a:latin typeface="+mn-lt"/>
        <a:ea typeface="+mn-ea"/>
        <a:cs typeface="+mn-cs"/>
        <a:sym typeface="Helvetica Neue"/>
      </a:defRPr>
    </a:lvl4pPr>
    <a:lvl5pPr indent="914400" defTabSz="457200" latinLnBrk="0">
      <a:lnSpc>
        <a:spcPct val="117999"/>
      </a:lnSpc>
      <a:defRPr sz="2200">
        <a:latin typeface="+mn-lt"/>
        <a:ea typeface="+mn-ea"/>
        <a:cs typeface="+mn-cs"/>
        <a:sym typeface="Helvetica Neue"/>
      </a:defRPr>
    </a:lvl5pPr>
    <a:lvl6pPr indent="1143000" defTabSz="457200" latinLnBrk="0">
      <a:lnSpc>
        <a:spcPct val="117999"/>
      </a:lnSpc>
      <a:defRPr sz="2200">
        <a:latin typeface="+mn-lt"/>
        <a:ea typeface="+mn-ea"/>
        <a:cs typeface="+mn-cs"/>
        <a:sym typeface="Helvetica Neue"/>
      </a:defRPr>
    </a:lvl6pPr>
    <a:lvl7pPr indent="1371600" defTabSz="457200" latinLnBrk="0">
      <a:lnSpc>
        <a:spcPct val="117999"/>
      </a:lnSpc>
      <a:defRPr sz="2200">
        <a:latin typeface="+mn-lt"/>
        <a:ea typeface="+mn-ea"/>
        <a:cs typeface="+mn-cs"/>
        <a:sym typeface="Helvetica Neue"/>
      </a:defRPr>
    </a:lvl7pPr>
    <a:lvl8pPr indent="1600200" defTabSz="457200" latinLnBrk="0">
      <a:lnSpc>
        <a:spcPct val="117999"/>
      </a:lnSpc>
      <a:defRPr sz="2200">
        <a:latin typeface="+mn-lt"/>
        <a:ea typeface="+mn-ea"/>
        <a:cs typeface="+mn-cs"/>
        <a:sym typeface="Helvetica Neue"/>
      </a:defRPr>
    </a:lvl8pPr>
    <a:lvl9pPr indent="1828800" defTabSz="457200" latinLnBrk="0">
      <a:lnSpc>
        <a:spcPct val="117999"/>
      </a:lnSpc>
      <a:defRPr sz="2200">
        <a:latin typeface="+mn-lt"/>
        <a:ea typeface="+mn-ea"/>
        <a:cs typeface="+mn-cs"/>
        <a:sym typeface="Helvetica Neue"/>
      </a:defRPr>
    </a:lvl9pPr>
  </p:notesStyle>
</p:notesMaster>
</file>

<file path=ppt/notesSlides/_rels/notesSlide1.xml.rels><?xml version="1.0" encoding="UTF-8"?>
<Relationships xmlns="http://schemas.openxmlformats.org/package/2006/relationships"><Relationship Id="rId1" Type="http://schemas.openxmlformats.org/officeDocument/2006/relationships/slide" Target="../slides/slide1.xml"/><Relationship Id="rId2" Type="http://schemas.openxmlformats.org/officeDocument/2006/relationships/notesMaster" Target="../notesMasters/notesMaster1.xml"/></Relationships>

</file>

<file path=ppt/notesSlides/_rels/notesSlide10.xml.rels><?xml version="1.0" encoding="UTF-8"?>
<Relationships xmlns="http://schemas.openxmlformats.org/package/2006/relationships"><Relationship Id="rId1" Type="http://schemas.openxmlformats.org/officeDocument/2006/relationships/slide" Target="../slides/slide11.xml"/><Relationship Id="rId2" Type="http://schemas.openxmlformats.org/officeDocument/2006/relationships/notesMaster" Target="../notesMasters/notesMaster1.xml"/></Relationships>

</file>

<file path=ppt/notesSlides/_rels/notesSlide11.xml.rels><?xml version="1.0" encoding="UTF-8"?>
<Relationships xmlns="http://schemas.openxmlformats.org/package/2006/relationships"><Relationship Id="rId1" Type="http://schemas.openxmlformats.org/officeDocument/2006/relationships/slide" Target="../slides/slide12.xml"/><Relationship Id="rId2" Type="http://schemas.openxmlformats.org/officeDocument/2006/relationships/notesMaster" Target="../notesMasters/notesMaster1.xml"/></Relationships>

</file>

<file path=ppt/notesSlides/_rels/notesSlide12.xml.rels><?xml version="1.0" encoding="UTF-8"?>
<Relationships xmlns="http://schemas.openxmlformats.org/package/2006/relationships"><Relationship Id="rId1" Type="http://schemas.openxmlformats.org/officeDocument/2006/relationships/slide" Target="../slides/slide13.xml"/><Relationship Id="rId2" Type="http://schemas.openxmlformats.org/officeDocument/2006/relationships/notesMaster" Target="../notesMasters/notesMaster1.xml"/></Relationships>

</file>

<file path=ppt/notesSlides/_rels/notesSlide13.xml.rels><?xml version="1.0" encoding="UTF-8"?>
<Relationships xmlns="http://schemas.openxmlformats.org/package/2006/relationships"><Relationship Id="rId1" Type="http://schemas.openxmlformats.org/officeDocument/2006/relationships/slide" Target="../slides/slide14.xml"/><Relationship Id="rId2" Type="http://schemas.openxmlformats.org/officeDocument/2006/relationships/notesMaster" Target="../notesMasters/notesMaster1.xml"/></Relationships>

</file>

<file path=ppt/notesSlides/_rels/notesSlide14.xml.rels><?xml version="1.0" encoding="UTF-8"?>
<Relationships xmlns="http://schemas.openxmlformats.org/package/2006/relationships"><Relationship Id="rId1" Type="http://schemas.openxmlformats.org/officeDocument/2006/relationships/slide" Target="../slides/slide15.xml"/><Relationship Id="rId2" Type="http://schemas.openxmlformats.org/officeDocument/2006/relationships/notesMaster" Target="../notesMasters/notesMaster1.xml"/></Relationships>

</file>

<file path=ppt/notesSlides/_rels/notesSlide15.xml.rels><?xml version="1.0" encoding="UTF-8"?>
<Relationships xmlns="http://schemas.openxmlformats.org/package/2006/relationships"><Relationship Id="rId1" Type="http://schemas.openxmlformats.org/officeDocument/2006/relationships/slide" Target="../slides/slide16.xml"/><Relationship Id="rId2" Type="http://schemas.openxmlformats.org/officeDocument/2006/relationships/notesMaster" Target="../notesMasters/notesMaster1.xml"/></Relationships>

</file>

<file path=ppt/notesSlides/_rels/notesSlide16.xml.rels><?xml version="1.0" encoding="UTF-8"?>
<Relationships xmlns="http://schemas.openxmlformats.org/package/2006/relationships"><Relationship Id="rId1" Type="http://schemas.openxmlformats.org/officeDocument/2006/relationships/slide" Target="../slides/slide17.xml"/><Relationship Id="rId2" Type="http://schemas.openxmlformats.org/officeDocument/2006/relationships/notesMaster" Target="../notesMasters/notesMaster1.xml"/></Relationships>

</file>

<file path=ppt/notesSlides/_rels/notesSlide17.xml.rels><?xml version="1.0" encoding="UTF-8"?>
<Relationships xmlns="http://schemas.openxmlformats.org/package/2006/relationships"><Relationship Id="rId1" Type="http://schemas.openxmlformats.org/officeDocument/2006/relationships/slide" Target="../slides/slide18.xml"/><Relationship Id="rId2" Type="http://schemas.openxmlformats.org/officeDocument/2006/relationships/notesMaster" Target="../notesMasters/notesMaster1.xml"/></Relationships>

</file>

<file path=ppt/notesSlides/_rels/notesSlide2.xml.rels><?xml version="1.0" encoding="UTF-8"?>
<Relationships xmlns="http://schemas.openxmlformats.org/package/2006/relationships"><Relationship Id="rId1" Type="http://schemas.openxmlformats.org/officeDocument/2006/relationships/slide" Target="../slides/slide2.xml"/><Relationship Id="rId2" Type="http://schemas.openxmlformats.org/officeDocument/2006/relationships/notesMaster" Target="../notesMasters/notesMaster1.xml"/></Relationships>

</file>

<file path=ppt/notesSlides/_rels/notesSlide3.xml.rels><?xml version="1.0" encoding="UTF-8"?>
<Relationships xmlns="http://schemas.openxmlformats.org/package/2006/relationships"><Relationship Id="rId1" Type="http://schemas.openxmlformats.org/officeDocument/2006/relationships/slide" Target="../slides/slide4.xml"/><Relationship Id="rId2" Type="http://schemas.openxmlformats.org/officeDocument/2006/relationships/notesMaster" Target="../notesMasters/notesMaster1.xml"/></Relationships>

</file>

<file path=ppt/notesSlides/_rels/notesSlide4.xml.rels><?xml version="1.0" encoding="UTF-8"?>
<Relationships xmlns="http://schemas.openxmlformats.org/package/2006/relationships"><Relationship Id="rId1" Type="http://schemas.openxmlformats.org/officeDocument/2006/relationships/slide" Target="../slides/slide5.xml"/><Relationship Id="rId2" Type="http://schemas.openxmlformats.org/officeDocument/2006/relationships/notesMaster" Target="../notesMasters/notesMaster1.xml"/></Relationships>

</file>

<file path=ppt/notesSlides/_rels/notesSlide5.xml.rels><?xml version="1.0" encoding="UTF-8"?>
<Relationships xmlns="http://schemas.openxmlformats.org/package/2006/relationships"><Relationship Id="rId1" Type="http://schemas.openxmlformats.org/officeDocument/2006/relationships/slide" Target="../slides/slide6.xml"/><Relationship Id="rId2" Type="http://schemas.openxmlformats.org/officeDocument/2006/relationships/notesMaster" Target="../notesMasters/notesMaster1.xml"/></Relationships>

</file>

<file path=ppt/notesSlides/_rels/notesSlide6.xml.rels><?xml version="1.0" encoding="UTF-8"?>
<Relationships xmlns="http://schemas.openxmlformats.org/package/2006/relationships"><Relationship Id="rId1" Type="http://schemas.openxmlformats.org/officeDocument/2006/relationships/slide" Target="../slides/slide7.xml"/><Relationship Id="rId2" Type="http://schemas.openxmlformats.org/officeDocument/2006/relationships/notesMaster" Target="../notesMasters/notesMaster1.xml"/></Relationships>

</file>

<file path=ppt/notesSlides/_rels/notesSlide7.xml.rels><?xml version="1.0" encoding="UTF-8"?>
<Relationships xmlns="http://schemas.openxmlformats.org/package/2006/relationships"><Relationship Id="rId1" Type="http://schemas.openxmlformats.org/officeDocument/2006/relationships/slide" Target="../slides/slide8.xml"/><Relationship Id="rId2" Type="http://schemas.openxmlformats.org/officeDocument/2006/relationships/notesMaster" Target="../notesMasters/notesMaster1.xml"/></Relationships>

</file>

<file path=ppt/notesSlides/_rels/notesSlide8.xml.rels><?xml version="1.0" encoding="UTF-8"?>
<Relationships xmlns="http://schemas.openxmlformats.org/package/2006/relationships"><Relationship Id="rId1" Type="http://schemas.openxmlformats.org/officeDocument/2006/relationships/slide" Target="../slides/slide9.xml"/><Relationship Id="rId2" Type="http://schemas.openxmlformats.org/officeDocument/2006/relationships/notesMaster" Target="../notesMasters/notesMaster1.xml"/></Relationships>

</file>

<file path=ppt/notesSlides/_rels/notesSlide9.xml.rels><?xml version="1.0" encoding="UTF-8"?>
<Relationships xmlns="http://schemas.openxmlformats.org/package/2006/relationships"><Relationship Id="rId1" Type="http://schemas.openxmlformats.org/officeDocument/2006/relationships/slide" Target="../slides/slide10.xml"/><Relationship Id="rId2"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75" name="Shape 175"/>
          <p:cNvSpPr/>
          <p:nvPr>
            <p:ph type="sldImg"/>
          </p:nvPr>
        </p:nvSpPr>
        <p:spPr>
          <a:prstGeom prst="rect">
            <a:avLst/>
          </a:prstGeom>
        </p:spPr>
        <p:txBody>
          <a:bodyPr/>
          <a:lstStyle/>
          <a:p>
            <a:pPr/>
          </a:p>
        </p:txBody>
      </p:sp>
      <p:sp>
        <p:nvSpPr>
          <p:cNvPr id="176" name="Shape 176"/>
          <p:cNvSpPr/>
          <p:nvPr>
            <p:ph type="body" sz="quarter" idx="1"/>
          </p:nvPr>
        </p:nvSpPr>
        <p:spPr>
          <a:prstGeom prst="rect">
            <a:avLst/>
          </a:prstGeom>
        </p:spPr>
        <p:txBody>
          <a:bodyPr/>
          <a:lstStyle/>
          <a:p>
            <a:pPr/>
            <a:r>
              <a:t>Rotational Motion - Example Problems - Problem 2 </a:t>
            </a:r>
          </a:p>
          <a:p>
            <a:pPr/>
            <a:r>
              <a:t>Slides Version 1</a:t>
            </a:r>
          </a:p>
          <a:p>
            <a:pPr/>
            <a:r>
              <a:t>physicslab.app</a:t>
            </a:r>
          </a:p>
          <a:p>
            <a:pPr/>
          </a:p>
          <a:p>
            <a:pPr/>
            <a:r>
              <a:t>These slides include screenshots from the video. Want more slides? Less slides? Different material on the slides or a different format? If you have any questions, suggestions or feedback about these slides please email me at chris@physicslab.app or send me a message on Discord @physicslab.</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3" name="Shape 243"/>
          <p:cNvSpPr/>
          <p:nvPr>
            <p:ph type="sldImg"/>
          </p:nvPr>
        </p:nvSpPr>
        <p:spPr>
          <a:prstGeom prst="rect">
            <a:avLst/>
          </a:prstGeom>
        </p:spPr>
        <p:txBody>
          <a:bodyPr/>
          <a:lstStyle/>
          <a:p>
            <a:pPr/>
          </a:p>
        </p:txBody>
      </p:sp>
      <p:sp>
        <p:nvSpPr>
          <p:cNvPr id="244" name="Shape 244"/>
          <p:cNvSpPr/>
          <p:nvPr>
            <p:ph type="body" sz="quarter" idx="1"/>
          </p:nvPr>
        </p:nvSpPr>
        <p:spPr>
          <a:prstGeom prst="rect">
            <a:avLst/>
          </a:prstGeom>
        </p:spPr>
        <p:txBody>
          <a:bodyPr/>
          <a:lstStyle/>
          <a:p>
            <a:pPr/>
            <a:r>
              <a:t>•	So, we’ll need to convert from degrees to revolutions, and from seconds to minutes. Starting with -270 deg / s</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50" name="Shape 250"/>
          <p:cNvSpPr/>
          <p:nvPr>
            <p:ph type="sldImg"/>
          </p:nvPr>
        </p:nvSpPr>
        <p:spPr>
          <a:prstGeom prst="rect">
            <a:avLst/>
          </a:prstGeom>
        </p:spPr>
        <p:txBody>
          <a:bodyPr/>
          <a:lstStyle/>
          <a:p>
            <a:pPr/>
          </a:p>
        </p:txBody>
      </p:sp>
      <p:sp>
        <p:nvSpPr>
          <p:cNvPr id="251" name="Shape 251"/>
          <p:cNvSpPr/>
          <p:nvPr>
            <p:ph type="body" sz="quarter" idx="1"/>
          </p:nvPr>
        </p:nvSpPr>
        <p:spPr>
          <a:prstGeom prst="rect">
            <a:avLst/>
          </a:prstGeom>
        </p:spPr>
        <p:txBody>
          <a:bodyPr/>
          <a:lstStyle/>
          <a:p>
            <a:pPr/>
            <a:r>
              <a:t>we can multiply by the relationship of 1 revolution per 360 deg.</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57" name="Shape 257"/>
          <p:cNvSpPr/>
          <p:nvPr>
            <p:ph type="sldImg"/>
          </p:nvPr>
        </p:nvSpPr>
        <p:spPr>
          <a:prstGeom prst="rect">
            <a:avLst/>
          </a:prstGeom>
        </p:spPr>
        <p:txBody>
          <a:bodyPr/>
          <a:lstStyle/>
          <a:p>
            <a:pPr/>
          </a:p>
        </p:txBody>
      </p:sp>
      <p:sp>
        <p:nvSpPr>
          <p:cNvPr id="258" name="Shape 258"/>
          <p:cNvSpPr/>
          <p:nvPr>
            <p:ph type="body" sz="quarter" idx="1"/>
          </p:nvPr>
        </p:nvSpPr>
        <p:spPr>
          <a:prstGeom prst="rect">
            <a:avLst/>
          </a:prstGeom>
        </p:spPr>
        <p:txBody>
          <a:bodyPr/>
          <a:lstStyle/>
          <a:p>
            <a:pPr/>
            <a:r>
              <a:t>Degrees will cross out and we’d be left with revolutions per second.</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4" name="Shape 264"/>
          <p:cNvSpPr/>
          <p:nvPr>
            <p:ph type="sldImg"/>
          </p:nvPr>
        </p:nvSpPr>
        <p:spPr>
          <a:prstGeom prst="rect">
            <a:avLst/>
          </a:prstGeom>
        </p:spPr>
        <p:txBody>
          <a:bodyPr/>
          <a:lstStyle/>
          <a:p>
            <a:pPr/>
          </a:p>
        </p:txBody>
      </p:sp>
      <p:sp>
        <p:nvSpPr>
          <p:cNvPr id="265" name="Shape 265"/>
          <p:cNvSpPr/>
          <p:nvPr>
            <p:ph type="body" sz="quarter" idx="1"/>
          </p:nvPr>
        </p:nvSpPr>
        <p:spPr>
          <a:prstGeom prst="rect">
            <a:avLst/>
          </a:prstGeom>
        </p:spPr>
        <p:txBody>
          <a:bodyPr/>
          <a:lstStyle/>
          <a:p>
            <a:pPr/>
            <a:r>
              <a:t>So now we need to multiply by the relationship of 60 s per 1 min.</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1" name="Shape 271"/>
          <p:cNvSpPr/>
          <p:nvPr>
            <p:ph type="sldImg"/>
          </p:nvPr>
        </p:nvSpPr>
        <p:spPr>
          <a:prstGeom prst="rect">
            <a:avLst/>
          </a:prstGeom>
        </p:spPr>
        <p:txBody>
          <a:bodyPr/>
          <a:lstStyle/>
          <a:p>
            <a:pPr/>
          </a:p>
        </p:txBody>
      </p:sp>
      <p:sp>
        <p:nvSpPr>
          <p:cNvPr id="272" name="Shape 272"/>
          <p:cNvSpPr/>
          <p:nvPr>
            <p:ph type="body" sz="quarter" idx="1"/>
          </p:nvPr>
        </p:nvSpPr>
        <p:spPr>
          <a:prstGeom prst="rect">
            <a:avLst/>
          </a:prstGeom>
        </p:spPr>
        <p:txBody>
          <a:bodyPr/>
          <a:lstStyle/>
          <a:p>
            <a:pPr/>
            <a:r>
              <a:t>The units of seconds cancel out</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8" name="Shape 278"/>
          <p:cNvSpPr/>
          <p:nvPr>
            <p:ph type="sldImg"/>
          </p:nvPr>
        </p:nvSpPr>
        <p:spPr>
          <a:prstGeom prst="rect">
            <a:avLst/>
          </a:prstGeom>
        </p:spPr>
        <p:txBody>
          <a:bodyPr/>
          <a:lstStyle/>
          <a:p>
            <a:pPr/>
          </a:p>
        </p:txBody>
      </p:sp>
      <p:sp>
        <p:nvSpPr>
          <p:cNvPr id="279" name="Shape 279"/>
          <p:cNvSpPr/>
          <p:nvPr>
            <p:ph type="body" sz="quarter" idx="1"/>
          </p:nvPr>
        </p:nvSpPr>
        <p:spPr>
          <a:prstGeom prst="rect">
            <a:avLst/>
          </a:prstGeom>
        </p:spPr>
        <p:txBody>
          <a:bodyPr/>
          <a:lstStyle/>
          <a:p>
            <a:pPr/>
            <a:r>
              <a:t>and when we multiply these fractions, we get -45 revolutions per 1 minute.</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5" name="Shape 285"/>
          <p:cNvSpPr/>
          <p:nvPr>
            <p:ph type="sldImg"/>
          </p:nvPr>
        </p:nvSpPr>
        <p:spPr>
          <a:prstGeom prst="rect">
            <a:avLst/>
          </a:prstGeom>
        </p:spPr>
        <p:txBody>
          <a:bodyPr/>
          <a:lstStyle/>
          <a:p>
            <a:pPr/>
          </a:p>
        </p:txBody>
      </p:sp>
      <p:sp>
        <p:nvSpPr>
          <p:cNvPr id="286" name="Shape 286"/>
          <p:cNvSpPr/>
          <p:nvPr>
            <p:ph type="body" sz="quarter" idx="1"/>
          </p:nvPr>
        </p:nvSpPr>
        <p:spPr>
          <a:prstGeom prst="rect">
            <a:avLst/>
          </a:prstGeom>
        </p:spPr>
        <p:txBody>
          <a:bodyPr/>
          <a:lstStyle/>
          <a:p>
            <a:pPr/>
            <a:r>
              <a:t>So, the angular velocity of this record is -45 rpm.</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2" name="Shape 292"/>
          <p:cNvSpPr/>
          <p:nvPr>
            <p:ph type="sldImg"/>
          </p:nvPr>
        </p:nvSpPr>
        <p:spPr>
          <a:prstGeom prst="rect">
            <a:avLst/>
          </a:prstGeom>
        </p:spPr>
        <p:txBody>
          <a:bodyPr/>
          <a:lstStyle/>
          <a:p>
            <a:pPr/>
          </a:p>
        </p:txBody>
      </p:sp>
      <p:sp>
        <p:nvSpPr>
          <p:cNvPr id="293" name="Shape 293"/>
          <p:cNvSpPr/>
          <p:nvPr>
            <p:ph type="body" sz="quarter" idx="1"/>
          </p:nvPr>
        </p:nvSpPr>
        <p:spPr>
          <a:prstGeom prst="rect">
            <a:avLst/>
          </a:prstGeom>
        </p:spPr>
        <p:txBody>
          <a:bodyPr/>
          <a:lstStyle/>
          <a:p>
            <a:pPr/>
            <a:r>
              <a:t>•	Does this answer make sense based on the problem? We are rotating some amount in the clockwise direction, which is negative, so it makes sense that our angular velocity is  negative. </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82" name="Shape 182"/>
          <p:cNvSpPr/>
          <p:nvPr>
            <p:ph type="sldImg"/>
          </p:nvPr>
        </p:nvSpPr>
        <p:spPr>
          <a:prstGeom prst="rect">
            <a:avLst/>
          </a:prstGeom>
        </p:spPr>
        <p:txBody>
          <a:bodyPr/>
          <a:lstStyle/>
          <a:p>
            <a:pPr/>
          </a:p>
        </p:txBody>
      </p:sp>
      <p:sp>
        <p:nvSpPr>
          <p:cNvPr id="183" name="Shape 183"/>
          <p:cNvSpPr/>
          <p:nvPr>
            <p:ph type="body" sz="quarter" idx="1"/>
          </p:nvPr>
        </p:nvSpPr>
        <p:spPr>
          <a:prstGeom prst="rect">
            <a:avLst/>
          </a:prstGeom>
        </p:spPr>
        <p:txBody>
          <a:bodyPr/>
          <a:lstStyle/>
          <a:p>
            <a:pPr/>
            <a:r>
              <a:t>•	“If a vinyl record rotates clockwise 1,350° in 5 s, what is the angular velocity of the record in rpm?”</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94" name="Shape 194"/>
          <p:cNvSpPr/>
          <p:nvPr>
            <p:ph type="sldImg"/>
          </p:nvPr>
        </p:nvSpPr>
        <p:spPr>
          <a:prstGeom prst="rect">
            <a:avLst/>
          </a:prstGeom>
        </p:spPr>
        <p:txBody>
          <a:bodyPr/>
          <a:lstStyle/>
          <a:p>
            <a:pPr/>
          </a:p>
        </p:txBody>
      </p:sp>
      <p:sp>
        <p:nvSpPr>
          <p:cNvPr id="195" name="Shape 195"/>
          <p:cNvSpPr/>
          <p:nvPr>
            <p:ph type="body" sz="quarter" idx="1"/>
          </p:nvPr>
        </p:nvSpPr>
        <p:spPr>
          <a:prstGeom prst="rect">
            <a:avLst/>
          </a:prstGeom>
        </p:spPr>
        <p:txBody>
          <a:bodyPr/>
          <a:lstStyle/>
          <a:p>
            <a:pPr/>
            <a:r>
              <a:t>•	So first we’re given an angular displacement of 1,350 degrees, which would be negative because it’s direction is clockwise. Next we’re given a period of time, 5 seconds.</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01" name="Shape 201"/>
          <p:cNvSpPr/>
          <p:nvPr>
            <p:ph type="sldImg"/>
          </p:nvPr>
        </p:nvSpPr>
        <p:spPr>
          <a:prstGeom prst="rect">
            <a:avLst/>
          </a:prstGeom>
        </p:spPr>
        <p:txBody>
          <a:bodyPr/>
          <a:lstStyle/>
          <a:p>
            <a:pPr/>
          </a:p>
        </p:txBody>
      </p:sp>
      <p:sp>
        <p:nvSpPr>
          <p:cNvPr id="202" name="Shape 202"/>
          <p:cNvSpPr/>
          <p:nvPr>
            <p:ph type="body" sz="quarter" idx="1"/>
          </p:nvPr>
        </p:nvSpPr>
        <p:spPr>
          <a:prstGeom prst="rect">
            <a:avLst/>
          </a:prstGeom>
        </p:spPr>
        <p:txBody>
          <a:bodyPr/>
          <a:lstStyle/>
          <a:p>
            <a:pPr/>
            <a:r>
              <a:t>Then the problem asks us to find the angular velocity of the record, omega, specifically in rpm, revolutions per minute.</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08" name="Shape 208"/>
          <p:cNvSpPr/>
          <p:nvPr>
            <p:ph type="sldImg"/>
          </p:nvPr>
        </p:nvSpPr>
        <p:spPr>
          <a:prstGeom prst="rect">
            <a:avLst/>
          </a:prstGeom>
        </p:spPr>
        <p:txBody>
          <a:bodyPr/>
          <a:lstStyle/>
          <a:p>
            <a:pPr/>
          </a:p>
        </p:txBody>
      </p:sp>
      <p:sp>
        <p:nvSpPr>
          <p:cNvPr id="209" name="Shape 209"/>
          <p:cNvSpPr/>
          <p:nvPr>
            <p:ph type="body" sz="quarter" idx="1"/>
          </p:nvPr>
        </p:nvSpPr>
        <p:spPr>
          <a:prstGeom prst="rect">
            <a:avLst/>
          </a:prstGeom>
        </p:spPr>
        <p:txBody>
          <a:bodyPr/>
          <a:lstStyle/>
          <a:p>
            <a:pPr/>
            <a:r>
              <a:t>•	Here’s a rough sketch for this problem. We have a record with a line drawn on it, we have an angular displacement in the clockwise direction, a period of time, and the arrow is labeled with omega, the angular velocity. We also labeled the conventional positive and negative directions so we don’t forget.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5" name="Shape 215"/>
          <p:cNvSpPr/>
          <p:nvPr>
            <p:ph type="sldImg"/>
          </p:nvPr>
        </p:nvSpPr>
        <p:spPr>
          <a:prstGeom prst="rect">
            <a:avLst/>
          </a:prstGeom>
        </p:spPr>
        <p:txBody>
          <a:bodyPr/>
          <a:lstStyle/>
          <a:p>
            <a:pPr/>
          </a:p>
        </p:txBody>
      </p:sp>
      <p:sp>
        <p:nvSpPr>
          <p:cNvPr id="216" name="Shape 216"/>
          <p:cNvSpPr/>
          <p:nvPr>
            <p:ph type="body" sz="quarter" idx="1"/>
          </p:nvPr>
        </p:nvSpPr>
        <p:spPr>
          <a:prstGeom prst="rect">
            <a:avLst/>
          </a:prstGeom>
        </p:spPr>
        <p:txBody>
          <a:bodyPr/>
          <a:lstStyle/>
          <a:p>
            <a:pPr/>
            <a:r>
              <a:t>•	Since we’re looking for the angular velocity, let’s use that equation: angular velocity = the angular displacement over time.</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2" name="Shape 222"/>
          <p:cNvSpPr/>
          <p:nvPr>
            <p:ph type="sldImg"/>
          </p:nvPr>
        </p:nvSpPr>
        <p:spPr>
          <a:prstGeom prst="rect">
            <a:avLst/>
          </a:prstGeom>
        </p:spPr>
        <p:txBody>
          <a:bodyPr/>
          <a:lstStyle/>
          <a:p>
            <a:pPr/>
          </a:p>
        </p:txBody>
      </p:sp>
      <p:sp>
        <p:nvSpPr>
          <p:cNvPr id="223" name="Shape 223"/>
          <p:cNvSpPr/>
          <p:nvPr>
            <p:ph type="body" sz="quarter" idx="1"/>
          </p:nvPr>
        </p:nvSpPr>
        <p:spPr>
          <a:prstGeom prst="rect">
            <a:avLst/>
          </a:prstGeom>
        </p:spPr>
        <p:txBody>
          <a:bodyPr/>
          <a:lstStyle/>
          <a:p>
            <a:pPr/>
            <a:r>
              <a:t>Luckily we’re given the displacement and time, so it should be easy to find the velocity.</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9" name="Shape 229"/>
          <p:cNvSpPr/>
          <p:nvPr>
            <p:ph type="sldImg"/>
          </p:nvPr>
        </p:nvSpPr>
        <p:spPr>
          <a:prstGeom prst="rect">
            <a:avLst/>
          </a:prstGeom>
        </p:spPr>
        <p:txBody>
          <a:bodyPr/>
          <a:lstStyle/>
          <a:p>
            <a:pPr/>
          </a:p>
        </p:txBody>
      </p:sp>
      <p:sp>
        <p:nvSpPr>
          <p:cNvPr id="230" name="Shape 230"/>
          <p:cNvSpPr/>
          <p:nvPr>
            <p:ph type="body" sz="quarter" idx="1"/>
          </p:nvPr>
        </p:nvSpPr>
        <p:spPr>
          <a:prstGeom prst="rect">
            <a:avLst/>
          </a:prstGeom>
        </p:spPr>
        <p:txBody>
          <a:bodyPr/>
          <a:lstStyle/>
          <a:p>
            <a:pPr/>
            <a:r>
              <a:t>•	There’s different ways to work through this, but we’re going to start with this equation and plug in the values that we’re given, -1350 deg divided by 5 seconds.</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36" name="Shape 236"/>
          <p:cNvSpPr/>
          <p:nvPr>
            <p:ph type="sldImg"/>
          </p:nvPr>
        </p:nvSpPr>
        <p:spPr>
          <a:prstGeom prst="rect">
            <a:avLst/>
          </a:prstGeom>
        </p:spPr>
        <p:txBody>
          <a:bodyPr/>
          <a:lstStyle/>
          <a:p>
            <a:pPr/>
          </a:p>
        </p:txBody>
      </p:sp>
      <p:sp>
        <p:nvSpPr>
          <p:cNvPr id="237" name="Shape 237"/>
          <p:cNvSpPr/>
          <p:nvPr>
            <p:ph type="body" sz="quarter" idx="1"/>
          </p:nvPr>
        </p:nvSpPr>
        <p:spPr>
          <a:prstGeom prst="rect">
            <a:avLst/>
          </a:prstGeom>
        </p:spPr>
        <p:txBody>
          <a:bodyPr/>
          <a:lstStyle/>
          <a:p>
            <a:pPr/>
            <a:r>
              <a:t>When we do the math, we find the angular velocity is -270 deg/s. However, we’re not done yet, since the problem asked us to find the angular velocity in revolutions per minute. </a:t>
            </a:r>
          </a:p>
        </p:txBody>
      </p:sp>
    </p:spTree>
  </p:cSld>
  <p:clrMapOvr>
    <a:masterClrMapping/>
  </p:clrMapOvr>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itle" showMasterSp="1" showMasterPhAnim="1">
  <p:cSld name="Title">
    <p:spTree>
      <p:nvGrpSpPr>
        <p:cNvPr id="1" name=""/>
        <p:cNvGrpSpPr/>
        <p:nvPr/>
      </p:nvGrpSpPr>
      <p:grpSpPr>
        <a:xfrm>
          <a:off x="0" y="0"/>
          <a:ext cx="0" cy="0"/>
          <a:chOff x="0" y="0"/>
          <a:chExt cx="0" cy="0"/>
        </a:xfrm>
      </p:grpSpPr>
      <p:sp>
        <p:nvSpPr>
          <p:cNvPr id="11" name="Author and Date"/>
          <p:cNvSpPr txBox="1"/>
          <p:nvPr>
            <p:ph type="body" sz="quarter" idx="21" hasCustomPrompt="1"/>
          </p:nvPr>
        </p:nvSpPr>
        <p:spPr>
          <a:xfrm>
            <a:off x="1201340" y="11859862"/>
            <a:ext cx="21971003" cy="636979"/>
          </a:xfrm>
          <a:prstGeom prst="rect">
            <a:avLst/>
          </a:prstGeom>
        </p:spPr>
        <p:txBody>
          <a:bodyPr lIns="45719" tIns="45719" rIns="45719" bIns="45719"/>
          <a:lstStyle>
            <a:lvl1pPr marL="0" indent="0" defTabSz="825500">
              <a:lnSpc>
                <a:spcPct val="100000"/>
              </a:lnSpc>
              <a:spcBef>
                <a:spcPts val="0"/>
              </a:spcBef>
              <a:buSzTx/>
              <a:buNone/>
              <a:defRPr b="1" sz="3600"/>
            </a:lvl1pPr>
          </a:lstStyle>
          <a:p>
            <a:pPr/>
            <a:r>
              <a:t>Author and Date</a:t>
            </a:r>
          </a:p>
        </p:txBody>
      </p:sp>
      <p:sp>
        <p:nvSpPr>
          <p:cNvPr id="12" name="Presentation Title"/>
          <p:cNvSpPr txBox="1"/>
          <p:nvPr>
            <p:ph type="title" hasCustomPrompt="1"/>
          </p:nvPr>
        </p:nvSpPr>
        <p:spPr>
          <a:xfrm>
            <a:off x="1206496" y="2574991"/>
            <a:ext cx="21971004" cy="4648201"/>
          </a:xfrm>
          <a:prstGeom prst="rect">
            <a:avLst/>
          </a:prstGeom>
        </p:spPr>
        <p:txBody>
          <a:bodyPr anchor="b"/>
          <a:lstStyle>
            <a:lvl1pPr>
              <a:defRPr spc="-232" sz="11600"/>
            </a:lvl1pPr>
          </a:lstStyle>
          <a:p>
            <a:pPr/>
            <a:r>
              <a:t>Presentation Title</a:t>
            </a:r>
          </a:p>
        </p:txBody>
      </p:sp>
      <p:sp>
        <p:nvSpPr>
          <p:cNvPr id="13" name="Body Level One…"/>
          <p:cNvSpPr txBox="1"/>
          <p:nvPr>
            <p:ph type="body" sz="quarter" idx="1" hasCustomPrompt="1"/>
          </p:nvPr>
        </p:nvSpPr>
        <p:spPr>
          <a:xfrm>
            <a:off x="1201342" y="7223190"/>
            <a:ext cx="21971001" cy="1905001"/>
          </a:xfrm>
          <a:prstGeom prst="rect">
            <a:avLst/>
          </a:prstGeom>
        </p:spPr>
        <p:txBody>
          <a:bodyPr/>
          <a:lstStyle>
            <a:lvl1pPr marL="0" indent="0" defTabSz="825500">
              <a:lnSpc>
                <a:spcPct val="100000"/>
              </a:lnSpc>
              <a:spcBef>
                <a:spcPts val="0"/>
              </a:spcBef>
              <a:buSzTx/>
              <a:buNone/>
              <a:defRPr b="1" sz="5500"/>
            </a:lvl1pPr>
            <a:lvl2pPr marL="0" indent="457200" defTabSz="825500">
              <a:lnSpc>
                <a:spcPct val="100000"/>
              </a:lnSpc>
              <a:spcBef>
                <a:spcPts val="0"/>
              </a:spcBef>
              <a:buSzTx/>
              <a:buNone/>
              <a:defRPr b="1" sz="5500"/>
            </a:lvl2pPr>
            <a:lvl3pPr marL="0" indent="914400" defTabSz="825500">
              <a:lnSpc>
                <a:spcPct val="100000"/>
              </a:lnSpc>
              <a:spcBef>
                <a:spcPts val="0"/>
              </a:spcBef>
              <a:buSzTx/>
              <a:buNone/>
              <a:defRPr b="1" sz="5500"/>
            </a:lvl3pPr>
            <a:lvl4pPr marL="0" indent="1371600" defTabSz="825500">
              <a:lnSpc>
                <a:spcPct val="100000"/>
              </a:lnSpc>
              <a:spcBef>
                <a:spcPts val="0"/>
              </a:spcBef>
              <a:buSzTx/>
              <a:buNone/>
              <a:defRPr b="1" sz="5500"/>
            </a:lvl4pPr>
            <a:lvl5pPr marL="0" indent="1828800" defTabSz="825500">
              <a:lnSpc>
                <a:spcPct val="100000"/>
              </a:lnSpc>
              <a:spcBef>
                <a:spcPts val="0"/>
              </a:spcBef>
              <a:buSzTx/>
              <a:buNone/>
              <a:defRPr b="1" sz="5500"/>
            </a:lvl5pPr>
          </a:lstStyle>
          <a:p>
            <a:pPr/>
            <a:r>
              <a:t>Presentation Subtitle</a:t>
            </a:r>
          </a:p>
          <a:p>
            <a:pPr lvl="1"/>
            <a:r>
              <a:t/>
            </a:r>
          </a:p>
          <a:p>
            <a:pPr lvl="2"/>
            <a:r>
              <a:t/>
            </a:r>
          </a:p>
          <a:p>
            <a:pPr lvl="3"/>
            <a:r>
              <a:t/>
            </a:r>
          </a:p>
          <a:p>
            <a:pPr lvl="4"/>
            <a:r>
              <a:t/>
            </a:r>
          </a:p>
        </p:txBody>
      </p:sp>
      <p:sp>
        <p:nvSpPr>
          <p:cNvPr id="1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Only">
    <p:spTree>
      <p:nvGrpSpPr>
        <p:cNvPr id="1" name=""/>
        <p:cNvGrpSpPr/>
        <p:nvPr/>
      </p:nvGrpSpPr>
      <p:grpSpPr>
        <a:xfrm>
          <a:off x="0" y="0"/>
          <a:ext cx="0" cy="0"/>
          <a:chOff x="0" y="0"/>
          <a:chExt cx="0" cy="0"/>
        </a:xfrm>
      </p:grpSpPr>
      <p:sp>
        <p:nvSpPr>
          <p:cNvPr id="99" name="Slide Title"/>
          <p:cNvSpPr txBox="1"/>
          <p:nvPr>
            <p:ph type="title" hasCustomPrompt="1"/>
          </p:nvPr>
        </p:nvSpPr>
        <p:spPr>
          <a:xfrm>
            <a:off x="1206500" y="1079500"/>
            <a:ext cx="21971000" cy="1434949"/>
          </a:xfrm>
          <a:prstGeom prst="rect">
            <a:avLst/>
          </a:prstGeom>
        </p:spPr>
        <p:txBody>
          <a:bodyPr/>
          <a:lstStyle/>
          <a:p>
            <a:pPr/>
            <a:r>
              <a:t>Slide Title</a:t>
            </a:r>
          </a:p>
        </p:txBody>
      </p:sp>
      <p:sp>
        <p:nvSpPr>
          <p:cNvPr id="100" name="Slide Subtitle"/>
          <p:cNvSpPr txBox="1"/>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10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Agenda">
    <p:spTree>
      <p:nvGrpSpPr>
        <p:cNvPr id="1" name=""/>
        <p:cNvGrpSpPr/>
        <p:nvPr/>
      </p:nvGrpSpPr>
      <p:grpSpPr>
        <a:xfrm>
          <a:off x="0" y="0"/>
          <a:ext cx="0" cy="0"/>
          <a:chOff x="0" y="0"/>
          <a:chExt cx="0" cy="0"/>
        </a:xfrm>
      </p:grpSpPr>
      <p:sp>
        <p:nvSpPr>
          <p:cNvPr id="108" name="Agenda Title"/>
          <p:cNvSpPr txBox="1"/>
          <p:nvPr>
            <p:ph type="title" hasCustomPrompt="1"/>
          </p:nvPr>
        </p:nvSpPr>
        <p:spPr>
          <a:xfrm>
            <a:off x="1206500" y="1079500"/>
            <a:ext cx="21971000" cy="1435100"/>
          </a:xfrm>
          <a:prstGeom prst="rect">
            <a:avLst/>
          </a:prstGeom>
        </p:spPr>
        <p:txBody>
          <a:bodyPr/>
          <a:lstStyle/>
          <a:p>
            <a:pPr/>
            <a:r>
              <a:t>Agenda Title</a:t>
            </a:r>
          </a:p>
        </p:txBody>
      </p:sp>
      <p:sp>
        <p:nvSpPr>
          <p:cNvPr id="109" name="Agenda Subtitle"/>
          <p:cNvSpPr txBox="1"/>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Agenda Subtitle</a:t>
            </a:r>
          </a:p>
        </p:txBody>
      </p:sp>
      <p:sp>
        <p:nvSpPr>
          <p:cNvPr id="110" name="Body Level One…"/>
          <p:cNvSpPr txBox="1"/>
          <p:nvPr>
            <p:ph type="body" idx="1" hasCustomPrompt="1"/>
          </p:nvPr>
        </p:nvSpPr>
        <p:spPr>
          <a:prstGeom prst="rect">
            <a:avLst/>
          </a:prstGeom>
        </p:spPr>
        <p:txBody>
          <a:bodyPr/>
          <a:lstStyle>
            <a:lvl1pPr marL="0" indent="0" defTabSz="825500">
              <a:lnSpc>
                <a:spcPct val="100000"/>
              </a:lnSpc>
              <a:spcBef>
                <a:spcPts val="1800"/>
              </a:spcBef>
              <a:buSzTx/>
              <a:buNone/>
              <a:defRPr spc="-55" sz="5500"/>
            </a:lvl1pPr>
            <a:lvl2pPr marL="0" indent="457200" defTabSz="825500">
              <a:lnSpc>
                <a:spcPct val="100000"/>
              </a:lnSpc>
              <a:spcBef>
                <a:spcPts val="1800"/>
              </a:spcBef>
              <a:buSzTx/>
              <a:buNone/>
              <a:defRPr spc="-55" sz="5500"/>
            </a:lvl2pPr>
            <a:lvl3pPr marL="0" indent="914400" defTabSz="825500">
              <a:lnSpc>
                <a:spcPct val="100000"/>
              </a:lnSpc>
              <a:spcBef>
                <a:spcPts val="1800"/>
              </a:spcBef>
              <a:buSzTx/>
              <a:buNone/>
              <a:defRPr spc="-55" sz="5500"/>
            </a:lvl3pPr>
            <a:lvl4pPr marL="0" indent="1371600" defTabSz="825500">
              <a:lnSpc>
                <a:spcPct val="100000"/>
              </a:lnSpc>
              <a:spcBef>
                <a:spcPts val="1800"/>
              </a:spcBef>
              <a:buSzTx/>
              <a:buNone/>
              <a:defRPr spc="-55" sz="5500"/>
            </a:lvl4pPr>
            <a:lvl5pPr marL="0" indent="1828800" defTabSz="825500">
              <a:lnSpc>
                <a:spcPct val="100000"/>
              </a:lnSpc>
              <a:spcBef>
                <a:spcPts val="1800"/>
              </a:spcBef>
              <a:buSzTx/>
              <a:buNone/>
              <a:defRPr spc="-55" sz="5500"/>
            </a:lvl5pPr>
          </a:lstStyle>
          <a:p>
            <a:pPr/>
            <a:r>
              <a:t>Agenda Topics</a:t>
            </a:r>
          </a:p>
          <a:p>
            <a:pPr lvl="1"/>
            <a:r>
              <a:t/>
            </a:r>
          </a:p>
          <a:p>
            <a:pPr lvl="2"/>
            <a:r>
              <a:t/>
            </a:r>
          </a:p>
          <a:p>
            <a:pPr lvl="3"/>
            <a:r>
              <a:t/>
            </a:r>
          </a:p>
          <a:p>
            <a:pPr lvl="4"/>
            <a:r>
              <a:t/>
            </a:r>
          </a:p>
        </p:txBody>
      </p:sp>
      <p:sp>
        <p:nvSpPr>
          <p:cNvPr id="11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tatement">
    <p:spTree>
      <p:nvGrpSpPr>
        <p:cNvPr id="1" name=""/>
        <p:cNvGrpSpPr/>
        <p:nvPr/>
      </p:nvGrpSpPr>
      <p:grpSpPr>
        <a:xfrm>
          <a:off x="0" y="0"/>
          <a:ext cx="0" cy="0"/>
          <a:chOff x="0" y="0"/>
          <a:chExt cx="0" cy="0"/>
        </a:xfrm>
      </p:grpSpPr>
      <p:sp>
        <p:nvSpPr>
          <p:cNvPr id="118" name="Body Level One…"/>
          <p:cNvSpPr txBox="1"/>
          <p:nvPr>
            <p:ph type="body" sz="half" idx="1" hasCustomPrompt="1"/>
          </p:nvPr>
        </p:nvSpPr>
        <p:spPr>
          <a:xfrm>
            <a:off x="1206500" y="4920843"/>
            <a:ext cx="21971000" cy="3874314"/>
          </a:xfrm>
          <a:prstGeom prst="rect">
            <a:avLst/>
          </a:prstGeom>
        </p:spPr>
        <p:txBody>
          <a:bodyPr anchor="ctr"/>
          <a:lstStyle>
            <a:lvl1pPr marL="0" indent="0" algn="ctr">
              <a:lnSpc>
                <a:spcPct val="80000"/>
              </a:lnSpc>
              <a:spcBef>
                <a:spcPts val="0"/>
              </a:spcBef>
              <a:buSzTx/>
              <a:buNone/>
              <a:defRPr spc="-232" sz="11600">
                <a:latin typeface="Helvetica Neue Medium"/>
                <a:ea typeface="Helvetica Neue Medium"/>
                <a:cs typeface="Helvetica Neue Medium"/>
                <a:sym typeface="Helvetica Neue Medium"/>
              </a:defRPr>
            </a:lvl1pPr>
            <a:lvl2pPr marL="0" indent="457200" algn="ctr">
              <a:lnSpc>
                <a:spcPct val="80000"/>
              </a:lnSpc>
              <a:spcBef>
                <a:spcPts val="0"/>
              </a:spcBef>
              <a:buSzTx/>
              <a:buNone/>
              <a:defRPr spc="-232" sz="11600">
                <a:latin typeface="Helvetica Neue Medium"/>
                <a:ea typeface="Helvetica Neue Medium"/>
                <a:cs typeface="Helvetica Neue Medium"/>
                <a:sym typeface="Helvetica Neue Medium"/>
              </a:defRPr>
            </a:lvl2pPr>
            <a:lvl3pPr marL="0" indent="914400" algn="ctr">
              <a:lnSpc>
                <a:spcPct val="80000"/>
              </a:lnSpc>
              <a:spcBef>
                <a:spcPts val="0"/>
              </a:spcBef>
              <a:buSzTx/>
              <a:buNone/>
              <a:defRPr spc="-232" sz="11600">
                <a:latin typeface="Helvetica Neue Medium"/>
                <a:ea typeface="Helvetica Neue Medium"/>
                <a:cs typeface="Helvetica Neue Medium"/>
                <a:sym typeface="Helvetica Neue Medium"/>
              </a:defRPr>
            </a:lvl3pPr>
            <a:lvl4pPr marL="0" indent="1371600" algn="ctr">
              <a:lnSpc>
                <a:spcPct val="80000"/>
              </a:lnSpc>
              <a:spcBef>
                <a:spcPts val="0"/>
              </a:spcBef>
              <a:buSzTx/>
              <a:buNone/>
              <a:defRPr spc="-232" sz="11600">
                <a:latin typeface="Helvetica Neue Medium"/>
                <a:ea typeface="Helvetica Neue Medium"/>
                <a:cs typeface="Helvetica Neue Medium"/>
                <a:sym typeface="Helvetica Neue Medium"/>
              </a:defRPr>
            </a:lvl4pPr>
            <a:lvl5pPr marL="0" indent="1828800" algn="ctr">
              <a:lnSpc>
                <a:spcPct val="80000"/>
              </a:lnSpc>
              <a:spcBef>
                <a:spcPts val="0"/>
              </a:spcBef>
              <a:buSzTx/>
              <a:buNone/>
              <a:defRPr spc="-232" sz="11600">
                <a:latin typeface="Helvetica Neue Medium"/>
                <a:ea typeface="Helvetica Neue Medium"/>
                <a:cs typeface="Helvetica Neue Medium"/>
                <a:sym typeface="Helvetica Neue Medium"/>
              </a:defRPr>
            </a:lvl5pPr>
          </a:lstStyle>
          <a:p>
            <a:pPr/>
            <a:r>
              <a:t>Statement</a:t>
            </a:r>
          </a:p>
          <a:p>
            <a:pPr lvl="1"/>
            <a:r>
              <a:t/>
            </a:r>
          </a:p>
          <a:p>
            <a:pPr lvl="2"/>
            <a:r>
              <a:t/>
            </a:r>
          </a:p>
          <a:p>
            <a:pPr lvl="3"/>
            <a:r>
              <a:t/>
            </a:r>
          </a:p>
          <a:p>
            <a:pPr lvl="4"/>
            <a:r>
              <a:t/>
            </a:r>
          </a:p>
        </p:txBody>
      </p:sp>
      <p:sp>
        <p:nvSpPr>
          <p:cNvPr id="119"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ig Fact">
    <p:spTree>
      <p:nvGrpSpPr>
        <p:cNvPr id="1" name=""/>
        <p:cNvGrpSpPr/>
        <p:nvPr/>
      </p:nvGrpSpPr>
      <p:grpSpPr>
        <a:xfrm>
          <a:off x="0" y="0"/>
          <a:ext cx="0" cy="0"/>
          <a:chOff x="0" y="0"/>
          <a:chExt cx="0" cy="0"/>
        </a:xfrm>
      </p:grpSpPr>
      <p:sp>
        <p:nvSpPr>
          <p:cNvPr id="126" name="Body Level One…"/>
          <p:cNvSpPr txBox="1"/>
          <p:nvPr>
            <p:ph type="body" idx="1" hasCustomPrompt="1"/>
          </p:nvPr>
        </p:nvSpPr>
        <p:spPr>
          <a:xfrm>
            <a:off x="1206500" y="1075927"/>
            <a:ext cx="21971000" cy="7241584"/>
          </a:xfrm>
          <a:prstGeom prst="rect">
            <a:avLst/>
          </a:prstGeom>
        </p:spPr>
        <p:txBody>
          <a:bodyPr anchor="b"/>
          <a:lstStyle>
            <a:lvl1pPr marL="0" indent="0" algn="ctr">
              <a:lnSpc>
                <a:spcPct val="80000"/>
              </a:lnSpc>
              <a:spcBef>
                <a:spcPts val="0"/>
              </a:spcBef>
              <a:buSzTx/>
              <a:buNone/>
              <a:defRPr b="1" spc="-250" sz="25000"/>
            </a:lvl1pPr>
            <a:lvl2pPr marL="0" indent="457200" algn="ctr">
              <a:lnSpc>
                <a:spcPct val="80000"/>
              </a:lnSpc>
              <a:spcBef>
                <a:spcPts val="0"/>
              </a:spcBef>
              <a:buSzTx/>
              <a:buNone/>
              <a:defRPr b="1" spc="-250" sz="25000"/>
            </a:lvl2pPr>
            <a:lvl3pPr marL="0" indent="914400" algn="ctr">
              <a:lnSpc>
                <a:spcPct val="80000"/>
              </a:lnSpc>
              <a:spcBef>
                <a:spcPts val="0"/>
              </a:spcBef>
              <a:buSzTx/>
              <a:buNone/>
              <a:defRPr b="1" spc="-250" sz="25000"/>
            </a:lvl3pPr>
            <a:lvl4pPr marL="0" indent="1371600" algn="ctr">
              <a:lnSpc>
                <a:spcPct val="80000"/>
              </a:lnSpc>
              <a:spcBef>
                <a:spcPts val="0"/>
              </a:spcBef>
              <a:buSzTx/>
              <a:buNone/>
              <a:defRPr b="1" spc="-250" sz="25000"/>
            </a:lvl4pPr>
            <a:lvl5pPr marL="0" indent="1828800" algn="ctr">
              <a:lnSpc>
                <a:spcPct val="80000"/>
              </a:lnSpc>
              <a:spcBef>
                <a:spcPts val="0"/>
              </a:spcBef>
              <a:buSzTx/>
              <a:buNone/>
              <a:defRPr b="1" spc="-250" sz="25000"/>
            </a:lvl5pPr>
          </a:lstStyle>
          <a:p>
            <a:pPr/>
            <a:r>
              <a:t>100%</a:t>
            </a:r>
          </a:p>
          <a:p>
            <a:pPr lvl="1"/>
            <a:r>
              <a:t/>
            </a:r>
          </a:p>
          <a:p>
            <a:pPr lvl="2"/>
            <a:r>
              <a:t/>
            </a:r>
          </a:p>
          <a:p>
            <a:pPr lvl="3"/>
            <a:r>
              <a:t/>
            </a:r>
          </a:p>
          <a:p>
            <a:pPr lvl="4"/>
            <a:r>
              <a:t/>
            </a:r>
          </a:p>
        </p:txBody>
      </p:sp>
      <p:sp>
        <p:nvSpPr>
          <p:cNvPr id="127" name="Fact information"/>
          <p:cNvSpPr txBox="1"/>
          <p:nvPr>
            <p:ph type="body" sz="quarter" idx="21" hasCustomPrompt="1"/>
          </p:nvPr>
        </p:nvSpPr>
        <p:spPr>
          <a:xfrm>
            <a:off x="1206500" y="8262180"/>
            <a:ext cx="21971000" cy="934780"/>
          </a:xfrm>
          <a:prstGeom prst="rect">
            <a:avLst/>
          </a:prstGeom>
        </p:spPr>
        <p:txBody>
          <a:bodyPr lIns="45719" tIns="45719" rIns="45719" bIns="45719"/>
          <a:lstStyle>
            <a:lvl1pPr marL="0" indent="0" algn="ctr" defTabSz="825500">
              <a:lnSpc>
                <a:spcPct val="100000"/>
              </a:lnSpc>
              <a:spcBef>
                <a:spcPts val="0"/>
              </a:spcBef>
              <a:buSzTx/>
              <a:buNone/>
              <a:defRPr b="1" sz="5500"/>
            </a:lvl1pPr>
          </a:lstStyle>
          <a:p>
            <a:pPr/>
            <a:r>
              <a:t>Fact information</a:t>
            </a:r>
          </a:p>
        </p:txBody>
      </p:sp>
      <p:sp>
        <p:nvSpPr>
          <p:cNvPr id="128"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Quote">
    <p:spTree>
      <p:nvGrpSpPr>
        <p:cNvPr id="1" name=""/>
        <p:cNvGrpSpPr/>
        <p:nvPr/>
      </p:nvGrpSpPr>
      <p:grpSpPr>
        <a:xfrm>
          <a:off x="0" y="0"/>
          <a:ext cx="0" cy="0"/>
          <a:chOff x="0" y="0"/>
          <a:chExt cx="0" cy="0"/>
        </a:xfrm>
      </p:grpSpPr>
      <p:sp>
        <p:nvSpPr>
          <p:cNvPr id="135" name="Attribution"/>
          <p:cNvSpPr txBox="1"/>
          <p:nvPr>
            <p:ph type="body" sz="quarter" idx="21" hasCustomPrompt="1"/>
          </p:nvPr>
        </p:nvSpPr>
        <p:spPr>
          <a:xfrm>
            <a:off x="2430025" y="10675453"/>
            <a:ext cx="20200052" cy="636979"/>
          </a:xfrm>
          <a:prstGeom prst="rect">
            <a:avLst/>
          </a:prstGeom>
        </p:spPr>
        <p:txBody>
          <a:bodyPr lIns="45719" tIns="45719" rIns="45719" bIns="45719"/>
          <a:lstStyle>
            <a:lvl1pPr marL="0" indent="0" defTabSz="825500">
              <a:lnSpc>
                <a:spcPct val="100000"/>
              </a:lnSpc>
              <a:spcBef>
                <a:spcPts val="0"/>
              </a:spcBef>
              <a:buSzTx/>
              <a:buNone/>
              <a:defRPr b="1" sz="3600"/>
            </a:lvl1pPr>
          </a:lstStyle>
          <a:p>
            <a:pPr/>
            <a:r>
              <a:t>Attribution</a:t>
            </a:r>
          </a:p>
        </p:txBody>
      </p:sp>
      <p:sp>
        <p:nvSpPr>
          <p:cNvPr id="136" name="Body Level One…"/>
          <p:cNvSpPr txBox="1"/>
          <p:nvPr>
            <p:ph type="body" sz="half" idx="1" hasCustomPrompt="1"/>
          </p:nvPr>
        </p:nvSpPr>
        <p:spPr>
          <a:xfrm>
            <a:off x="1753923" y="4939860"/>
            <a:ext cx="20876154" cy="3836280"/>
          </a:xfrm>
          <a:prstGeom prst="rect">
            <a:avLst/>
          </a:prstGeom>
        </p:spPr>
        <p:txBody>
          <a:bodyPr/>
          <a:lstStyle>
            <a:lvl1pPr marL="638923" indent="-469900">
              <a:spcBef>
                <a:spcPts val="0"/>
              </a:spcBef>
              <a:buSzTx/>
              <a:buNone/>
              <a:defRPr spc="-170" sz="8500">
                <a:latin typeface="Helvetica Neue Medium"/>
                <a:ea typeface="Helvetica Neue Medium"/>
                <a:cs typeface="Helvetica Neue Medium"/>
                <a:sym typeface="Helvetica Neue Medium"/>
              </a:defRPr>
            </a:lvl1pPr>
            <a:lvl2pPr marL="638923" indent="-12700">
              <a:spcBef>
                <a:spcPts val="0"/>
              </a:spcBef>
              <a:buSzTx/>
              <a:buNone/>
              <a:defRPr spc="-170" sz="8500">
                <a:latin typeface="Helvetica Neue Medium"/>
                <a:ea typeface="Helvetica Neue Medium"/>
                <a:cs typeface="Helvetica Neue Medium"/>
                <a:sym typeface="Helvetica Neue Medium"/>
              </a:defRPr>
            </a:lvl2pPr>
            <a:lvl3pPr marL="638923" indent="444500">
              <a:spcBef>
                <a:spcPts val="0"/>
              </a:spcBef>
              <a:buSzTx/>
              <a:buNone/>
              <a:defRPr spc="-170" sz="8500">
                <a:latin typeface="Helvetica Neue Medium"/>
                <a:ea typeface="Helvetica Neue Medium"/>
                <a:cs typeface="Helvetica Neue Medium"/>
                <a:sym typeface="Helvetica Neue Medium"/>
              </a:defRPr>
            </a:lvl3pPr>
            <a:lvl4pPr marL="638923" indent="901700">
              <a:spcBef>
                <a:spcPts val="0"/>
              </a:spcBef>
              <a:buSzTx/>
              <a:buNone/>
              <a:defRPr spc="-170" sz="8500">
                <a:latin typeface="Helvetica Neue Medium"/>
                <a:ea typeface="Helvetica Neue Medium"/>
                <a:cs typeface="Helvetica Neue Medium"/>
                <a:sym typeface="Helvetica Neue Medium"/>
              </a:defRPr>
            </a:lvl4pPr>
            <a:lvl5pPr marL="638923" indent="1358900">
              <a:spcBef>
                <a:spcPts val="0"/>
              </a:spcBef>
              <a:buSzTx/>
              <a:buNone/>
              <a:defRPr spc="-170" sz="8500">
                <a:latin typeface="Helvetica Neue Medium"/>
                <a:ea typeface="Helvetica Neue Medium"/>
                <a:cs typeface="Helvetica Neue Medium"/>
                <a:sym typeface="Helvetica Neue Medium"/>
              </a:defRPr>
            </a:lvl5pPr>
          </a:lstStyle>
          <a:p>
            <a:pPr/>
            <a:r>
              <a:t>“Notable Quote”</a:t>
            </a:r>
          </a:p>
          <a:p>
            <a:pPr lvl="1"/>
            <a:r>
              <a:t/>
            </a:r>
          </a:p>
          <a:p>
            <a:pPr lvl="2"/>
            <a:r>
              <a:t/>
            </a:r>
          </a:p>
          <a:p>
            <a:pPr lvl="3"/>
            <a:r>
              <a:t/>
            </a:r>
          </a:p>
          <a:p>
            <a:pPr lvl="4"/>
            <a:r>
              <a:t/>
            </a:r>
          </a:p>
        </p:txBody>
      </p:sp>
      <p:sp>
        <p:nvSpPr>
          <p:cNvPr id="13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3 Up">
    <p:spTree>
      <p:nvGrpSpPr>
        <p:cNvPr id="1" name=""/>
        <p:cNvGrpSpPr/>
        <p:nvPr/>
      </p:nvGrpSpPr>
      <p:grpSpPr>
        <a:xfrm>
          <a:off x="0" y="0"/>
          <a:ext cx="0" cy="0"/>
          <a:chOff x="0" y="0"/>
          <a:chExt cx="0" cy="0"/>
        </a:xfrm>
      </p:grpSpPr>
      <p:sp>
        <p:nvSpPr>
          <p:cNvPr id="144" name="Bowl of salad with fried rice, boiled eggs, and chopsticks"/>
          <p:cNvSpPr/>
          <p:nvPr>
            <p:ph type="pic" sz="quarter" idx="21"/>
          </p:nvPr>
        </p:nvSpPr>
        <p:spPr>
          <a:xfrm>
            <a:off x="15760700" y="1016000"/>
            <a:ext cx="7439099" cy="5949678"/>
          </a:xfrm>
          <a:prstGeom prst="rect">
            <a:avLst/>
          </a:prstGeom>
        </p:spPr>
        <p:txBody>
          <a:bodyPr lIns="91439" tIns="45719" rIns="91439" bIns="45719">
            <a:noAutofit/>
          </a:bodyPr>
          <a:lstStyle/>
          <a:p>
            <a:pPr/>
          </a:p>
        </p:txBody>
      </p:sp>
      <p:sp>
        <p:nvSpPr>
          <p:cNvPr id="145" name="Bowl with salmon cakes, salad, and hummus "/>
          <p:cNvSpPr/>
          <p:nvPr>
            <p:ph type="pic" sz="half" idx="22"/>
          </p:nvPr>
        </p:nvSpPr>
        <p:spPr>
          <a:xfrm>
            <a:off x="13500100" y="3978275"/>
            <a:ext cx="10439400" cy="12150181"/>
          </a:xfrm>
          <a:prstGeom prst="rect">
            <a:avLst/>
          </a:prstGeom>
        </p:spPr>
        <p:txBody>
          <a:bodyPr lIns="91439" tIns="45719" rIns="91439" bIns="45719">
            <a:noAutofit/>
          </a:bodyPr>
          <a:lstStyle/>
          <a:p>
            <a:pPr/>
          </a:p>
        </p:txBody>
      </p:sp>
      <p:sp>
        <p:nvSpPr>
          <p:cNvPr id="146" name="Bowl of pappardelle pasta with parsley butter, roasted hazelnuts, and shaved parmesan cheese"/>
          <p:cNvSpPr/>
          <p:nvPr>
            <p:ph type="pic" idx="23"/>
          </p:nvPr>
        </p:nvSpPr>
        <p:spPr>
          <a:xfrm>
            <a:off x="-139700" y="495300"/>
            <a:ext cx="16611600" cy="12458700"/>
          </a:xfrm>
          <a:prstGeom prst="rect">
            <a:avLst/>
          </a:prstGeom>
        </p:spPr>
        <p:txBody>
          <a:bodyPr lIns="91439" tIns="45719" rIns="91439" bIns="45719">
            <a:noAutofit/>
          </a:bodyPr>
          <a:lstStyle/>
          <a:p>
            <a:pPr/>
          </a:p>
        </p:txBody>
      </p:sp>
      <p:sp>
        <p:nvSpPr>
          <p:cNvPr id="14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p:spTree>
      <p:nvGrpSpPr>
        <p:cNvPr id="1" name=""/>
        <p:cNvGrpSpPr/>
        <p:nvPr/>
      </p:nvGrpSpPr>
      <p:grpSpPr>
        <a:xfrm>
          <a:off x="0" y="0"/>
          <a:ext cx="0" cy="0"/>
          <a:chOff x="0" y="0"/>
          <a:chExt cx="0" cy="0"/>
        </a:xfrm>
      </p:grpSpPr>
      <p:sp>
        <p:nvSpPr>
          <p:cNvPr id="154" name="bowl of salad with fried rice, boiled eggs, and chopsticks"/>
          <p:cNvSpPr/>
          <p:nvPr>
            <p:ph type="pic" idx="21"/>
          </p:nvPr>
        </p:nvSpPr>
        <p:spPr>
          <a:xfrm>
            <a:off x="-1333500" y="-5524500"/>
            <a:ext cx="27051000" cy="21640800"/>
          </a:xfrm>
          <a:prstGeom prst="rect">
            <a:avLst/>
          </a:prstGeom>
        </p:spPr>
        <p:txBody>
          <a:bodyPr lIns="91439" tIns="45719" rIns="91439" bIns="45719">
            <a:noAutofit/>
          </a:bodyPr>
          <a:lstStyle/>
          <a:p>
            <a:pPr/>
          </a:p>
        </p:txBody>
      </p:sp>
      <p:sp>
        <p:nvSpPr>
          <p:cNvPr id="155" name="Slide Number"/>
          <p:cNvSpPr txBox="1"/>
          <p:nvPr>
            <p:ph type="sldNum" sz="quarter" idx="2"/>
          </p:nvPr>
        </p:nvSpPr>
        <p:spPr>
          <a:prstGeom prst="rect">
            <a:avLst/>
          </a:prstGeom>
        </p:spPr>
        <p:txBody>
          <a:bodyPr/>
          <a:lstStyle>
            <a:lvl1pPr>
              <a:defRPr>
                <a:solidFill>
                  <a:srgbClr val="FFFFFF"/>
                </a:solidFil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p:spTree>
      <p:nvGrpSpPr>
        <p:cNvPr id="1" name=""/>
        <p:cNvGrpSpPr/>
        <p:nvPr/>
      </p:nvGrpSpPr>
      <p:grpSpPr>
        <a:xfrm>
          <a:off x="0" y="0"/>
          <a:ext cx="0" cy="0"/>
          <a:chOff x="0" y="0"/>
          <a:chExt cx="0" cy="0"/>
        </a:xfrm>
      </p:grpSpPr>
      <p:sp>
        <p:nvSpPr>
          <p:cNvPr id="162"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Photo">
    <p:spTree>
      <p:nvGrpSpPr>
        <p:cNvPr id="1" name=""/>
        <p:cNvGrpSpPr/>
        <p:nvPr/>
      </p:nvGrpSpPr>
      <p:grpSpPr>
        <a:xfrm>
          <a:off x="0" y="0"/>
          <a:ext cx="0" cy="0"/>
          <a:chOff x="0" y="0"/>
          <a:chExt cx="0" cy="0"/>
        </a:xfrm>
      </p:grpSpPr>
      <p:sp>
        <p:nvSpPr>
          <p:cNvPr id="21" name="Avocados and limes"/>
          <p:cNvSpPr/>
          <p:nvPr>
            <p:ph type="pic" idx="21"/>
          </p:nvPr>
        </p:nvSpPr>
        <p:spPr>
          <a:xfrm>
            <a:off x="-1155700" y="-1295400"/>
            <a:ext cx="26746200" cy="16018933"/>
          </a:xfrm>
          <a:prstGeom prst="rect">
            <a:avLst/>
          </a:prstGeom>
        </p:spPr>
        <p:txBody>
          <a:bodyPr lIns="91439" tIns="45719" rIns="91439" bIns="45719">
            <a:noAutofit/>
          </a:bodyPr>
          <a:lstStyle/>
          <a:p>
            <a:pPr/>
          </a:p>
        </p:txBody>
      </p:sp>
      <p:sp>
        <p:nvSpPr>
          <p:cNvPr id="22" name="Presentation Title"/>
          <p:cNvSpPr txBox="1"/>
          <p:nvPr>
            <p:ph type="title" hasCustomPrompt="1"/>
          </p:nvPr>
        </p:nvSpPr>
        <p:spPr>
          <a:xfrm>
            <a:off x="1206500" y="7124700"/>
            <a:ext cx="21971000" cy="4648200"/>
          </a:xfrm>
          <a:prstGeom prst="rect">
            <a:avLst/>
          </a:prstGeom>
        </p:spPr>
        <p:txBody>
          <a:bodyPr anchor="b"/>
          <a:lstStyle>
            <a:lvl1pPr>
              <a:defRPr spc="-232" sz="11600"/>
            </a:lvl1pPr>
          </a:lstStyle>
          <a:p>
            <a:pPr/>
            <a:r>
              <a:t>Presentation Title</a:t>
            </a:r>
          </a:p>
        </p:txBody>
      </p:sp>
      <p:sp>
        <p:nvSpPr>
          <p:cNvPr id="23" name="Author and Date"/>
          <p:cNvSpPr txBox="1"/>
          <p:nvPr>
            <p:ph type="body" sz="quarter" idx="22" hasCustomPrompt="1"/>
          </p:nvPr>
        </p:nvSpPr>
        <p:spPr>
          <a:xfrm>
            <a:off x="1207690" y="1106137"/>
            <a:ext cx="21968621" cy="636979"/>
          </a:xfrm>
          <a:prstGeom prst="rect">
            <a:avLst/>
          </a:prstGeom>
        </p:spPr>
        <p:txBody>
          <a:bodyPr lIns="45719" tIns="45719" rIns="45719" bIns="45719"/>
          <a:lstStyle>
            <a:lvl1pPr marL="0" indent="0" defTabSz="825500">
              <a:lnSpc>
                <a:spcPct val="100000"/>
              </a:lnSpc>
              <a:spcBef>
                <a:spcPts val="0"/>
              </a:spcBef>
              <a:buSzTx/>
              <a:buNone/>
              <a:defRPr b="1" sz="3600"/>
            </a:lvl1pPr>
          </a:lstStyle>
          <a:p>
            <a:pPr/>
            <a:r>
              <a:t>Author and Date</a:t>
            </a:r>
          </a:p>
        </p:txBody>
      </p:sp>
      <p:sp>
        <p:nvSpPr>
          <p:cNvPr id="24" name="Body Level One…"/>
          <p:cNvSpPr txBox="1"/>
          <p:nvPr>
            <p:ph type="body" sz="quarter" idx="1" hasCustomPrompt="1"/>
          </p:nvPr>
        </p:nvSpPr>
        <p:spPr>
          <a:xfrm>
            <a:off x="1206500" y="11609910"/>
            <a:ext cx="21971000" cy="1116952"/>
          </a:xfrm>
          <a:prstGeom prst="rect">
            <a:avLst/>
          </a:prstGeom>
        </p:spPr>
        <p:txBody>
          <a:bodyPr/>
          <a:lstStyle>
            <a:lvl1pPr marL="0" indent="0" defTabSz="825500">
              <a:lnSpc>
                <a:spcPct val="100000"/>
              </a:lnSpc>
              <a:spcBef>
                <a:spcPts val="0"/>
              </a:spcBef>
              <a:buSzTx/>
              <a:buNone/>
              <a:defRPr b="1" sz="5500"/>
            </a:lvl1pPr>
            <a:lvl2pPr marL="0" indent="457200" defTabSz="825500">
              <a:lnSpc>
                <a:spcPct val="100000"/>
              </a:lnSpc>
              <a:spcBef>
                <a:spcPts val="0"/>
              </a:spcBef>
              <a:buSzTx/>
              <a:buNone/>
              <a:defRPr b="1" sz="5500"/>
            </a:lvl2pPr>
            <a:lvl3pPr marL="0" indent="914400" defTabSz="825500">
              <a:lnSpc>
                <a:spcPct val="100000"/>
              </a:lnSpc>
              <a:spcBef>
                <a:spcPts val="0"/>
              </a:spcBef>
              <a:buSzTx/>
              <a:buNone/>
              <a:defRPr b="1" sz="5500"/>
            </a:lvl3pPr>
            <a:lvl4pPr marL="0" indent="1371600" defTabSz="825500">
              <a:lnSpc>
                <a:spcPct val="100000"/>
              </a:lnSpc>
              <a:spcBef>
                <a:spcPts val="0"/>
              </a:spcBef>
              <a:buSzTx/>
              <a:buNone/>
              <a:defRPr b="1" sz="5500"/>
            </a:lvl4pPr>
            <a:lvl5pPr marL="0" indent="1828800" defTabSz="825500">
              <a:lnSpc>
                <a:spcPct val="100000"/>
              </a:lnSpc>
              <a:spcBef>
                <a:spcPts val="0"/>
              </a:spcBef>
              <a:buSzTx/>
              <a:buNone/>
              <a:defRPr b="1" sz="5500"/>
            </a:lvl5pPr>
          </a:lstStyle>
          <a:p>
            <a:pPr/>
            <a:r>
              <a:t>Presentation Subtitle</a:t>
            </a:r>
          </a:p>
          <a:p>
            <a:pPr lvl="1"/>
            <a:r>
              <a:t/>
            </a:r>
          </a:p>
          <a:p>
            <a:pPr lvl="2"/>
            <a:r>
              <a:t/>
            </a:r>
          </a:p>
          <a:p>
            <a:pPr lvl="3"/>
            <a:r>
              <a:t/>
            </a:r>
          </a:p>
          <a:p>
            <a:pPr lvl="4"/>
            <a:r>
              <a:t/>
            </a:r>
          </a:p>
        </p:txBody>
      </p:sp>
      <p:sp>
        <p:nvSpPr>
          <p:cNvPr id="2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Photo Alt">
    <p:spTree>
      <p:nvGrpSpPr>
        <p:cNvPr id="1" name=""/>
        <p:cNvGrpSpPr/>
        <p:nvPr/>
      </p:nvGrpSpPr>
      <p:grpSpPr>
        <a:xfrm>
          <a:off x="0" y="0"/>
          <a:ext cx="0" cy="0"/>
          <a:chOff x="0" y="0"/>
          <a:chExt cx="0" cy="0"/>
        </a:xfrm>
      </p:grpSpPr>
      <p:sp>
        <p:nvSpPr>
          <p:cNvPr id="32" name="Bowl with salmon cakes, salad, and hummus"/>
          <p:cNvSpPr/>
          <p:nvPr>
            <p:ph type="pic" idx="21"/>
          </p:nvPr>
        </p:nvSpPr>
        <p:spPr>
          <a:xfrm>
            <a:off x="10972800" y="-203200"/>
            <a:ext cx="12144837" cy="14135100"/>
          </a:xfrm>
          <a:prstGeom prst="rect">
            <a:avLst/>
          </a:prstGeom>
        </p:spPr>
        <p:txBody>
          <a:bodyPr lIns="91439" tIns="45719" rIns="91439" bIns="45719">
            <a:noAutofit/>
          </a:bodyPr>
          <a:lstStyle/>
          <a:p>
            <a:pPr/>
          </a:p>
        </p:txBody>
      </p:sp>
      <p:sp>
        <p:nvSpPr>
          <p:cNvPr id="33" name="Slide Title"/>
          <p:cNvSpPr txBox="1"/>
          <p:nvPr>
            <p:ph type="title" hasCustomPrompt="1"/>
          </p:nvPr>
        </p:nvSpPr>
        <p:spPr>
          <a:xfrm>
            <a:off x="1206500" y="1270000"/>
            <a:ext cx="9779000" cy="5882273"/>
          </a:xfrm>
          <a:prstGeom prst="rect">
            <a:avLst/>
          </a:prstGeom>
        </p:spPr>
        <p:txBody>
          <a:bodyPr anchor="b"/>
          <a:lstStyle/>
          <a:p>
            <a:pPr/>
            <a:r>
              <a:t>Slide Title</a:t>
            </a:r>
          </a:p>
        </p:txBody>
      </p:sp>
      <p:sp>
        <p:nvSpPr>
          <p:cNvPr id="34" name="Body Level One…"/>
          <p:cNvSpPr txBox="1"/>
          <p:nvPr>
            <p:ph type="body" sz="quarter" idx="1" hasCustomPrompt="1"/>
          </p:nvPr>
        </p:nvSpPr>
        <p:spPr>
          <a:xfrm>
            <a:off x="1206500" y="7060576"/>
            <a:ext cx="9779000" cy="5385424"/>
          </a:xfrm>
          <a:prstGeom prst="rect">
            <a:avLst/>
          </a:prstGeom>
        </p:spPr>
        <p:txBody>
          <a:bodyPr/>
          <a:lstStyle>
            <a:lvl1pPr marL="0" indent="0" defTabSz="825500">
              <a:lnSpc>
                <a:spcPct val="100000"/>
              </a:lnSpc>
              <a:spcBef>
                <a:spcPts val="0"/>
              </a:spcBef>
              <a:buSzTx/>
              <a:buNone/>
              <a:defRPr b="1" sz="5500"/>
            </a:lvl1pPr>
            <a:lvl2pPr marL="0" indent="457200" defTabSz="825500">
              <a:lnSpc>
                <a:spcPct val="100000"/>
              </a:lnSpc>
              <a:spcBef>
                <a:spcPts val="0"/>
              </a:spcBef>
              <a:buSzTx/>
              <a:buNone/>
              <a:defRPr b="1" sz="5500"/>
            </a:lvl2pPr>
            <a:lvl3pPr marL="0" indent="914400" defTabSz="825500">
              <a:lnSpc>
                <a:spcPct val="100000"/>
              </a:lnSpc>
              <a:spcBef>
                <a:spcPts val="0"/>
              </a:spcBef>
              <a:buSzTx/>
              <a:buNone/>
              <a:defRPr b="1" sz="5500"/>
            </a:lvl3pPr>
            <a:lvl4pPr marL="0" indent="1371600" defTabSz="825500">
              <a:lnSpc>
                <a:spcPct val="100000"/>
              </a:lnSpc>
              <a:spcBef>
                <a:spcPts val="0"/>
              </a:spcBef>
              <a:buSzTx/>
              <a:buNone/>
              <a:defRPr b="1" sz="5500"/>
            </a:lvl4pPr>
            <a:lvl5pPr marL="0" indent="1828800" defTabSz="825500">
              <a:lnSpc>
                <a:spcPct val="100000"/>
              </a:lnSpc>
              <a:spcBef>
                <a:spcPts val="0"/>
              </a:spcBef>
              <a:buSzTx/>
              <a:buNone/>
              <a:defRPr b="1" sz="5500"/>
            </a:lvl5pPr>
          </a:lstStyle>
          <a:p>
            <a:pPr/>
            <a:r>
              <a:t>Slide Subtitle</a:t>
            </a:r>
          </a:p>
          <a:p>
            <a:pPr lvl="1"/>
            <a:r>
              <a:t/>
            </a:r>
          </a:p>
          <a:p>
            <a:pPr lvl="2"/>
            <a:r>
              <a:t/>
            </a:r>
          </a:p>
          <a:p>
            <a:pPr lvl="3"/>
            <a:r>
              <a:t/>
            </a:r>
          </a:p>
          <a:p>
            <a:pPr lvl="4"/>
            <a:r>
              <a:t/>
            </a:r>
          </a:p>
        </p:txBody>
      </p:sp>
      <p:sp>
        <p:nvSpPr>
          <p:cNvPr id="35" name="Slide Number"/>
          <p:cNvSpPr txBox="1"/>
          <p:nvPr>
            <p:ph type="sldNum" sz="quarter" idx="2"/>
          </p:nvPr>
        </p:nvSpPr>
        <p:spPr>
          <a:xfrm>
            <a:off x="12001499" y="13085233"/>
            <a:ext cx="368505" cy="374600"/>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p:spTree>
      <p:nvGrpSpPr>
        <p:cNvPr id="1" name=""/>
        <p:cNvGrpSpPr/>
        <p:nvPr/>
      </p:nvGrpSpPr>
      <p:grpSpPr>
        <a:xfrm>
          <a:off x="0" y="0"/>
          <a:ext cx="0" cy="0"/>
          <a:chOff x="0" y="0"/>
          <a:chExt cx="0" cy="0"/>
        </a:xfrm>
      </p:grpSpPr>
      <p:sp>
        <p:nvSpPr>
          <p:cNvPr id="42" name="Slide Title"/>
          <p:cNvSpPr txBox="1"/>
          <p:nvPr>
            <p:ph type="title" hasCustomPrompt="1"/>
          </p:nvPr>
        </p:nvSpPr>
        <p:spPr>
          <a:prstGeom prst="rect">
            <a:avLst/>
          </a:prstGeom>
        </p:spPr>
        <p:txBody>
          <a:bodyPr/>
          <a:lstStyle/>
          <a:p>
            <a:pPr/>
            <a:r>
              <a:t>Slide Title</a:t>
            </a:r>
          </a:p>
        </p:txBody>
      </p:sp>
      <p:sp>
        <p:nvSpPr>
          <p:cNvPr id="43" name="Slide Subtitle"/>
          <p:cNvSpPr txBox="1"/>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44" name="Body Level One…"/>
          <p:cNvSpPr txBox="1"/>
          <p:nvPr>
            <p:ph type="body" idx="1" hasCustomPrompt="1"/>
          </p:nvPr>
        </p:nvSpPr>
        <p:spPr>
          <a:prstGeom prst="rect">
            <a:avLst/>
          </a:prstGeom>
        </p:spPr>
        <p:txBody>
          <a:bodyPr/>
          <a:lstStyle/>
          <a:p>
            <a:pPr/>
            <a:r>
              <a:t>Slide bullet text</a:t>
            </a:r>
          </a:p>
          <a:p>
            <a:pPr lvl="1"/>
            <a:r>
              <a:t/>
            </a:r>
          </a:p>
          <a:p>
            <a:pPr lvl="2"/>
            <a:r>
              <a:t/>
            </a:r>
          </a:p>
          <a:p>
            <a:pPr lvl="3"/>
            <a:r>
              <a:t/>
            </a:r>
          </a:p>
          <a:p>
            <a:pPr lvl="4"/>
            <a:r>
              <a:t/>
            </a:r>
          </a:p>
        </p:txBody>
      </p:sp>
      <p:sp>
        <p:nvSpPr>
          <p:cNvPr id="4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ullets">
    <p:spTree>
      <p:nvGrpSpPr>
        <p:cNvPr id="1" name=""/>
        <p:cNvGrpSpPr/>
        <p:nvPr/>
      </p:nvGrpSpPr>
      <p:grpSpPr>
        <a:xfrm>
          <a:off x="0" y="0"/>
          <a:ext cx="0" cy="0"/>
          <a:chOff x="0" y="0"/>
          <a:chExt cx="0" cy="0"/>
        </a:xfrm>
      </p:grpSpPr>
      <p:sp>
        <p:nvSpPr>
          <p:cNvPr id="52" name="Body Level One…"/>
          <p:cNvSpPr txBox="1"/>
          <p:nvPr>
            <p:ph type="body" idx="1" hasCustomPrompt="1"/>
          </p:nvPr>
        </p:nvSpPr>
        <p:spPr>
          <a:prstGeom prst="rect">
            <a:avLst/>
          </a:prstGeom>
        </p:spPr>
        <p:txBody>
          <a:bodyPr numCol="2" spcCol="1098550"/>
          <a:lstStyle/>
          <a:p>
            <a:pPr/>
            <a:r>
              <a:t>Slide bullet text</a:t>
            </a:r>
          </a:p>
          <a:p>
            <a:pPr lvl="1"/>
            <a:r>
              <a:t/>
            </a:r>
          </a:p>
          <a:p>
            <a:pPr lvl="2"/>
            <a:r>
              <a:t/>
            </a:r>
          </a:p>
          <a:p>
            <a:pPr lvl="3"/>
            <a:r>
              <a:t/>
            </a:r>
          </a:p>
          <a:p>
            <a:pPr lvl="4"/>
            <a:r>
              <a:t/>
            </a:r>
          </a:p>
        </p:txBody>
      </p:sp>
      <p:sp>
        <p:nvSpPr>
          <p:cNvPr id="5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Photo">
    <p:spTree>
      <p:nvGrpSpPr>
        <p:cNvPr id="1" name=""/>
        <p:cNvGrpSpPr/>
        <p:nvPr/>
      </p:nvGrpSpPr>
      <p:grpSpPr>
        <a:xfrm>
          <a:off x="0" y="0"/>
          <a:ext cx="0" cy="0"/>
          <a:chOff x="0" y="0"/>
          <a:chExt cx="0" cy="0"/>
        </a:xfrm>
      </p:grpSpPr>
      <p:sp>
        <p:nvSpPr>
          <p:cNvPr id="60" name="Slide Subtitle"/>
          <p:cNvSpPr txBox="1"/>
          <p:nvPr>
            <p:ph type="body" sz="quarter" idx="21" hasCustomPrompt="1"/>
          </p:nvPr>
        </p:nvSpPr>
        <p:spPr>
          <a:xfrm>
            <a:off x="1206500" y="2372962"/>
            <a:ext cx="9779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61" name="Body Level One…"/>
          <p:cNvSpPr txBox="1"/>
          <p:nvPr>
            <p:ph type="body" sz="half" idx="1" hasCustomPrompt="1"/>
          </p:nvPr>
        </p:nvSpPr>
        <p:spPr>
          <a:xfrm>
            <a:off x="1206500" y="4248504"/>
            <a:ext cx="9779000" cy="8256630"/>
          </a:xfrm>
          <a:prstGeom prst="rect">
            <a:avLst/>
          </a:prstGeom>
        </p:spPr>
        <p:txBody>
          <a:bodyPr/>
          <a:lstStyle/>
          <a:p>
            <a:pPr/>
            <a:r>
              <a:t>Slide bullet text</a:t>
            </a:r>
          </a:p>
          <a:p>
            <a:pPr lvl="1"/>
            <a:r>
              <a:t/>
            </a:r>
          </a:p>
          <a:p>
            <a:pPr lvl="2"/>
            <a:r>
              <a:t/>
            </a:r>
          </a:p>
          <a:p>
            <a:pPr lvl="3"/>
            <a:r>
              <a:t/>
            </a:r>
          </a:p>
          <a:p>
            <a:pPr lvl="4"/>
            <a:r>
              <a:t/>
            </a:r>
          </a:p>
        </p:txBody>
      </p:sp>
      <p:sp>
        <p:nvSpPr>
          <p:cNvPr id="62" name="Bowl of pappardelle pasta with parsley butter, roasted hazelnuts, and shaved parmesan cheese"/>
          <p:cNvSpPr/>
          <p:nvPr>
            <p:ph type="pic" idx="22"/>
          </p:nvPr>
        </p:nvSpPr>
        <p:spPr>
          <a:xfrm>
            <a:off x="12192000" y="-407266"/>
            <a:ext cx="10916874" cy="14555832"/>
          </a:xfrm>
          <a:prstGeom prst="rect">
            <a:avLst/>
          </a:prstGeom>
        </p:spPr>
        <p:txBody>
          <a:bodyPr lIns="91439" tIns="45719" rIns="91439" bIns="45719">
            <a:noAutofit/>
          </a:bodyPr>
          <a:lstStyle/>
          <a:p>
            <a:pPr/>
          </a:p>
        </p:txBody>
      </p:sp>
      <p:sp>
        <p:nvSpPr>
          <p:cNvPr id="63" name="Slide Title"/>
          <p:cNvSpPr txBox="1"/>
          <p:nvPr>
            <p:ph type="title" hasCustomPrompt="1"/>
          </p:nvPr>
        </p:nvSpPr>
        <p:spPr>
          <a:xfrm>
            <a:off x="1206500" y="1079500"/>
            <a:ext cx="9779000" cy="1435100"/>
          </a:xfrm>
          <a:prstGeom prst="rect">
            <a:avLst/>
          </a:prstGeom>
        </p:spPr>
        <p:txBody>
          <a:bodyPr/>
          <a:lstStyle/>
          <a:p>
            <a:pPr/>
            <a:r>
              <a:t>Slide Title</a:t>
            </a:r>
          </a:p>
        </p:txBody>
      </p:sp>
      <p:sp>
        <p:nvSpPr>
          <p:cNvPr id="6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Live Video Small">
    <p:spTree>
      <p:nvGrpSpPr>
        <p:cNvPr id="1" name=""/>
        <p:cNvGrpSpPr/>
        <p:nvPr/>
      </p:nvGrpSpPr>
      <p:grpSpPr>
        <a:xfrm>
          <a:off x="0" y="0"/>
          <a:ext cx="0" cy="0"/>
          <a:chOff x="0" y="0"/>
          <a:chExt cx="0" cy="0"/>
        </a:xfrm>
      </p:grpSpPr>
      <p:sp>
        <p:nvSpPr>
          <p:cNvPr id="71" name="Slide Subtitle"/>
          <p:cNvSpPr txBox="1"/>
          <p:nvPr>
            <p:ph type="body" sz="quarter" idx="21" hasCustomPrompt="1"/>
          </p:nvPr>
        </p:nvSpPr>
        <p:spPr>
          <a:xfrm>
            <a:off x="1206500" y="2372962"/>
            <a:ext cx="9779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72" name="Body Level One…"/>
          <p:cNvSpPr txBox="1"/>
          <p:nvPr>
            <p:ph type="body" sz="half" idx="1" hasCustomPrompt="1"/>
          </p:nvPr>
        </p:nvSpPr>
        <p:spPr>
          <a:xfrm>
            <a:off x="1206500" y="4248504"/>
            <a:ext cx="9779000" cy="8256630"/>
          </a:xfrm>
          <a:prstGeom prst="rect">
            <a:avLst/>
          </a:prstGeom>
        </p:spPr>
        <p:txBody>
          <a:bodyPr/>
          <a:lstStyle/>
          <a:p>
            <a:pPr/>
            <a:r>
              <a:t>Slide bullet text</a:t>
            </a:r>
          </a:p>
          <a:p>
            <a:pPr lvl="1"/>
            <a:r>
              <a:t/>
            </a:r>
          </a:p>
          <a:p>
            <a:pPr lvl="2"/>
            <a:r>
              <a:t/>
            </a:r>
          </a:p>
          <a:p>
            <a:pPr lvl="3"/>
            <a:r>
              <a:t/>
            </a:r>
          </a:p>
          <a:p>
            <a:pPr lvl="4"/>
            <a:r>
              <a:t/>
            </a:r>
          </a:p>
        </p:txBody>
      </p:sp>
      <p:sp>
        <p:nvSpPr>
          <p:cNvPr id="73" name="Slide Title"/>
          <p:cNvSpPr txBox="1"/>
          <p:nvPr>
            <p:ph type="title" hasCustomPrompt="1"/>
          </p:nvPr>
        </p:nvSpPr>
        <p:spPr>
          <a:xfrm>
            <a:off x="1206500" y="1079500"/>
            <a:ext cx="9779000" cy="1435100"/>
          </a:xfrm>
          <a:prstGeom prst="rect">
            <a:avLst/>
          </a:prstGeom>
        </p:spPr>
        <p:txBody>
          <a:bodyPr/>
          <a:lstStyle/>
          <a:p>
            <a:pPr/>
            <a:r>
              <a:t>Slide Title</a:t>
            </a:r>
          </a:p>
        </p:txBody>
      </p:sp>
      <p:sp>
        <p:nvSpPr>
          <p:cNvPr id="7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Live Video Large">
    <p:spTree>
      <p:nvGrpSpPr>
        <p:cNvPr id="1" name=""/>
        <p:cNvGrpSpPr/>
        <p:nvPr/>
      </p:nvGrpSpPr>
      <p:grpSpPr>
        <a:xfrm>
          <a:off x="0" y="0"/>
          <a:ext cx="0" cy="0"/>
          <a:chOff x="0" y="0"/>
          <a:chExt cx="0" cy="0"/>
        </a:xfrm>
      </p:grpSpPr>
      <p:sp>
        <p:nvSpPr>
          <p:cNvPr id="81" name="Slide Subtitle"/>
          <p:cNvSpPr txBox="1"/>
          <p:nvPr>
            <p:ph type="body" sz="quarter" idx="21" hasCustomPrompt="1"/>
          </p:nvPr>
        </p:nvSpPr>
        <p:spPr>
          <a:xfrm>
            <a:off x="1206500" y="2372962"/>
            <a:ext cx="9779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82" name="Body Level One…"/>
          <p:cNvSpPr txBox="1"/>
          <p:nvPr>
            <p:ph type="body" sz="half" idx="1" hasCustomPrompt="1"/>
          </p:nvPr>
        </p:nvSpPr>
        <p:spPr>
          <a:xfrm>
            <a:off x="1206500" y="4248504"/>
            <a:ext cx="9779000" cy="8256630"/>
          </a:xfrm>
          <a:prstGeom prst="rect">
            <a:avLst/>
          </a:prstGeom>
        </p:spPr>
        <p:txBody>
          <a:bodyPr/>
          <a:lstStyle/>
          <a:p>
            <a:pPr/>
            <a:r>
              <a:t>Slide bullet text</a:t>
            </a:r>
          </a:p>
          <a:p>
            <a:pPr lvl="1"/>
            <a:r>
              <a:t/>
            </a:r>
          </a:p>
          <a:p>
            <a:pPr lvl="2"/>
            <a:r>
              <a:t/>
            </a:r>
          </a:p>
          <a:p>
            <a:pPr lvl="3"/>
            <a:r>
              <a:t/>
            </a:r>
          </a:p>
          <a:p>
            <a:pPr lvl="4"/>
            <a:r>
              <a:t/>
            </a:r>
          </a:p>
        </p:txBody>
      </p:sp>
      <p:sp>
        <p:nvSpPr>
          <p:cNvPr id="83" name="Slide Title"/>
          <p:cNvSpPr txBox="1"/>
          <p:nvPr>
            <p:ph type="title" hasCustomPrompt="1"/>
          </p:nvPr>
        </p:nvSpPr>
        <p:spPr>
          <a:xfrm>
            <a:off x="1206500" y="1079500"/>
            <a:ext cx="9779000" cy="1435100"/>
          </a:xfrm>
          <a:prstGeom prst="rect">
            <a:avLst/>
          </a:prstGeom>
        </p:spPr>
        <p:txBody>
          <a:bodyPr/>
          <a:lstStyle/>
          <a:p>
            <a:pPr/>
            <a:r>
              <a:t>Slide Title</a:t>
            </a:r>
          </a:p>
        </p:txBody>
      </p:sp>
      <p:sp>
        <p:nvSpPr>
          <p:cNvPr id="8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ection">
    <p:spTree>
      <p:nvGrpSpPr>
        <p:cNvPr id="1" name=""/>
        <p:cNvGrpSpPr/>
        <p:nvPr/>
      </p:nvGrpSpPr>
      <p:grpSpPr>
        <a:xfrm>
          <a:off x="0" y="0"/>
          <a:ext cx="0" cy="0"/>
          <a:chOff x="0" y="0"/>
          <a:chExt cx="0" cy="0"/>
        </a:xfrm>
      </p:grpSpPr>
      <p:sp>
        <p:nvSpPr>
          <p:cNvPr id="91" name="Section Title"/>
          <p:cNvSpPr txBox="1"/>
          <p:nvPr>
            <p:ph type="title" hasCustomPrompt="1"/>
          </p:nvPr>
        </p:nvSpPr>
        <p:spPr>
          <a:xfrm>
            <a:off x="1206496" y="4533900"/>
            <a:ext cx="21971004" cy="4648200"/>
          </a:xfrm>
          <a:prstGeom prst="rect">
            <a:avLst/>
          </a:prstGeom>
        </p:spPr>
        <p:txBody>
          <a:bodyPr anchor="ctr"/>
          <a:lstStyle>
            <a:lvl1pPr>
              <a:defRPr b="0" spc="-232" sz="11600">
                <a:latin typeface="Helvetica Neue Medium"/>
                <a:ea typeface="Helvetica Neue Medium"/>
                <a:cs typeface="Helvetica Neue Medium"/>
                <a:sym typeface="Helvetica Neue Medium"/>
              </a:defRPr>
            </a:lvl1pPr>
          </a:lstStyle>
          <a:p>
            <a:pPr/>
            <a:r>
              <a:t>Section Title</a:t>
            </a:r>
          </a:p>
        </p:txBody>
      </p:sp>
      <p:sp>
        <p:nvSpPr>
          <p:cNvPr id="92" name="Slide Number"/>
          <p:cNvSpPr txBox="1"/>
          <p:nvPr>
            <p:ph type="sldNum" sz="quarter" idx="2"/>
          </p:nvPr>
        </p:nvSpPr>
        <p:spPr>
          <a:xfrm>
            <a:off x="12001499" y="13085233"/>
            <a:ext cx="368505" cy="374600"/>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Relationship Id="rId14" Type="http://schemas.openxmlformats.org/officeDocument/2006/relationships/slideLayout" Target="../slideLayouts/slideLayout13.xml"/><Relationship Id="rId15" Type="http://schemas.openxmlformats.org/officeDocument/2006/relationships/slideLayout" Target="../slideLayouts/slideLayout14.xml"/><Relationship Id="rId16" Type="http://schemas.openxmlformats.org/officeDocument/2006/relationships/slideLayout" Target="../slideLayouts/slideLayout15.xml"/><Relationship Id="rId17" Type="http://schemas.openxmlformats.org/officeDocument/2006/relationships/slideLayout" Target="../slideLayouts/slideLayout16.xml"/><Relationship Id="rId18"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solidFill>
          <a:srgbClr val="FFFFFF"/>
        </a:solidFill>
      </p:bgPr>
    </p:bg>
    <p:spTree>
      <p:nvGrpSpPr>
        <p:cNvPr id="1" name=""/>
        <p:cNvGrpSpPr/>
        <p:nvPr/>
      </p:nvGrpSpPr>
      <p:grpSpPr>
        <a:xfrm>
          <a:off x="0" y="0"/>
          <a:ext cx="0" cy="0"/>
          <a:chOff x="0" y="0"/>
          <a:chExt cx="0" cy="0"/>
        </a:xfrm>
      </p:grpSpPr>
      <p:sp>
        <p:nvSpPr>
          <p:cNvPr id="2" name="Slide Title"/>
          <p:cNvSpPr txBox="1"/>
          <p:nvPr>
            <p:ph type="title" hasCustomPrompt="1"/>
          </p:nvPr>
        </p:nvSpPr>
        <p:spPr>
          <a:xfrm>
            <a:off x="1206500" y="1079500"/>
            <a:ext cx="21971000" cy="143316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a:r>
              <a:t>Slide Title</a:t>
            </a:r>
          </a:p>
        </p:txBody>
      </p:sp>
      <p:sp>
        <p:nvSpPr>
          <p:cNvPr id="3" name="Body Level One…"/>
          <p:cNvSpPr txBox="1"/>
          <p:nvPr>
            <p:ph type="body" idx="1" hasCustomPrompt="1"/>
          </p:nvPr>
        </p:nvSpPr>
        <p:spPr>
          <a:xfrm>
            <a:off x="1206500" y="4248504"/>
            <a:ext cx="21971000" cy="825601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a:r>
              <a:t>Slide bullet text</a:t>
            </a:r>
          </a:p>
          <a:p>
            <a:pPr lvl="1"/>
            <a:r>
              <a:t/>
            </a:r>
          </a:p>
          <a:p>
            <a:pPr lvl="2"/>
            <a:r>
              <a:t/>
            </a:r>
          </a:p>
          <a:p>
            <a:pPr lvl="3"/>
            <a:r>
              <a:t/>
            </a:r>
          </a:p>
          <a:p>
            <a:pPr lvl="4"/>
            <a:r>
              <a:t/>
            </a:r>
          </a:p>
        </p:txBody>
      </p:sp>
      <p:sp>
        <p:nvSpPr>
          <p:cNvPr id="4" name="Slide Number"/>
          <p:cNvSpPr txBox="1"/>
          <p:nvPr>
            <p:ph type="sldNum" sz="quarter" idx="2"/>
          </p:nvPr>
        </p:nvSpPr>
        <p:spPr>
          <a:xfrm>
            <a:off x="12001499" y="13080999"/>
            <a:ext cx="368505" cy="374600"/>
          </a:xfrm>
          <a:prstGeom prst="rect">
            <a:avLst/>
          </a:prstGeom>
          <a:ln w="12700">
            <a:miter lim="400000"/>
          </a:ln>
        </p:spPr>
        <p:txBody>
          <a:bodyPr wrap="none" lIns="50800" tIns="50800" rIns="50800" bIns="50800" anchor="b">
            <a:spAutoFit/>
          </a:bodyPr>
          <a:lstStyle>
            <a:lvl1pPr algn="ctr" defTabSz="584200">
              <a:lnSpc>
                <a:spcPct val="100000"/>
              </a:lnSpc>
              <a:spcBef>
                <a:spcPts val="0"/>
              </a:spcBef>
              <a:defRPr sz="1800"/>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Lst>
  <p:transition xmlns:p14="http://schemas.microsoft.com/office/powerpoint/2010/main" spd="med" advClick="1"/>
  <p:txStyles>
    <p:titleStyle>
      <a:lvl1pPr marL="0" marR="0" indent="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9pPr>
    </p:titleStyle>
    <p:bodyStyle>
      <a:lvl1pPr marL="6096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1pPr>
      <a:lvl2pPr marL="12192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2pPr>
      <a:lvl3pPr marL="18288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3pPr>
      <a:lvl4pPr marL="24384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4pPr>
      <a:lvl5pPr marL="30480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5pPr>
      <a:lvl6pPr marL="36576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6pPr>
      <a:lvl7pPr marL="42672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7pPr>
      <a:lvl8pPr marL="48768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8pPr>
      <a:lvl9pPr marL="54864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9pPr>
    </p:bodyStyle>
    <p:otherStyle>
      <a:lvl1pPr marL="0" marR="0" indent="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1pPr>
      <a:lvl2pPr marL="0" marR="0" indent="4572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2pPr>
      <a:lvl3pPr marL="0" marR="0" indent="9144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3pPr>
      <a:lvl4pPr marL="0" marR="0" indent="13716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4pPr>
      <a:lvl5pPr marL="0" marR="0" indent="18288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5pPr>
      <a:lvl6pPr marL="0" marR="0" indent="22860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6pPr>
      <a:lvl7pPr marL="0" marR="0" indent="27432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7pPr>
      <a:lvl8pPr marL="0" marR="0" indent="32004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8pPr>
      <a:lvl9pPr marL="0" marR="0" indent="36576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xml"/><Relationship Id="rId3" Type="http://schemas.openxmlformats.org/officeDocument/2006/relationships/image" Target="../media/image1.jpeg"/></Relationships>

</file>

<file path=ppt/slides/_rels/slide10.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xml"/><Relationship Id="rId3" Type="http://schemas.openxmlformats.org/officeDocument/2006/relationships/image" Target="../media/image10.jpeg"/></Relationships>

</file>

<file path=ppt/slides/_rels/slide1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xml"/><Relationship Id="rId3" Type="http://schemas.openxmlformats.org/officeDocument/2006/relationships/image" Target="../media/image11.jpeg"/></Relationships>

</file>

<file path=ppt/slides/_rels/slide1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image" Target="../media/image12.jpeg"/></Relationships>

</file>

<file path=ppt/slides/_rels/slide1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image" Target="../media/image13.jpeg"/></Relationships>

</file>

<file path=ppt/slides/_rels/slide1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xml"/><Relationship Id="rId3" Type="http://schemas.openxmlformats.org/officeDocument/2006/relationships/image" Target="../media/image14.jpeg"/></Relationships>

</file>

<file path=ppt/slides/_rels/slide1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4.xml"/><Relationship Id="rId3" Type="http://schemas.openxmlformats.org/officeDocument/2006/relationships/image" Target="../media/image15.jpeg"/></Relationships>

</file>

<file path=ppt/slides/_rels/slide1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5.xml"/><Relationship Id="rId3" Type="http://schemas.openxmlformats.org/officeDocument/2006/relationships/image" Target="../media/image16.jpeg"/></Relationships>

</file>

<file path=ppt/slides/_rels/slide1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6.xml"/><Relationship Id="rId3" Type="http://schemas.openxmlformats.org/officeDocument/2006/relationships/image" Target="../media/image17.jpeg"/></Relationships>

</file>

<file path=ppt/slides/_rels/slide18.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7.xml"/><Relationship Id="rId3" Type="http://schemas.openxmlformats.org/officeDocument/2006/relationships/image" Target="../media/image18.jpeg"/></Relationships>

</file>

<file path=ppt/slides/_rels/slide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xml"/><Relationship Id="rId3" Type="http://schemas.openxmlformats.org/officeDocument/2006/relationships/image" Target="../media/image2.jpeg"/></Relationships>

</file>

<file path=ppt/slides/_rels/slide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3.jpeg"/></Relationships>

</file>

<file path=ppt/slides/_rels/slide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xml"/><Relationship Id="rId3" Type="http://schemas.openxmlformats.org/officeDocument/2006/relationships/image" Target="../media/image4.jpeg"/></Relationships>

</file>

<file path=ppt/slides/_rels/slide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image" Target="../media/image5.jpeg"/></Relationships>

</file>

<file path=ppt/slides/_rels/slide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 Id="rId3" Type="http://schemas.openxmlformats.org/officeDocument/2006/relationships/image" Target="../media/image6.jpeg"/></Relationships>

</file>

<file path=ppt/slides/_rels/slide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 Id="rId3" Type="http://schemas.openxmlformats.org/officeDocument/2006/relationships/image" Target="../media/image7.jpeg"/></Relationships>

</file>

<file path=ppt/slides/_rels/slide8.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 Id="rId3" Type="http://schemas.openxmlformats.org/officeDocument/2006/relationships/image" Target="../media/image8.jpeg"/></Relationships>

</file>

<file path=ppt/slides/_rels/slide9.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 Id="rId3"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71" name="Slide Title"/>
          <p:cNvSpPr txBox="1"/>
          <p:nvPr>
            <p:ph type="title"/>
          </p:nvPr>
        </p:nvSpPr>
        <p:spPr>
          <a:prstGeom prst="rect">
            <a:avLst/>
          </a:prstGeom>
        </p:spPr>
        <p:txBody>
          <a:bodyPr/>
          <a:lstStyle/>
          <a:p>
            <a:pPr/>
          </a:p>
        </p:txBody>
      </p:sp>
      <p:sp>
        <p:nvSpPr>
          <p:cNvPr id="172" name="Slide Subtitle"/>
          <p:cNvSpPr txBox="1"/>
          <p:nvPr>
            <p:ph type="body" idx="21"/>
          </p:nvPr>
        </p:nvSpPr>
        <p:spPr>
          <a:prstGeom prst="rect">
            <a:avLst/>
          </a:prstGeom>
        </p:spPr>
        <p:txBody>
          <a:bodyPr/>
          <a:lstStyle/>
          <a:p>
            <a:pPr/>
          </a:p>
        </p:txBody>
      </p:sp>
      <p:sp>
        <p:nvSpPr>
          <p:cNvPr id="173" name="Slide bullet text"/>
          <p:cNvSpPr txBox="1"/>
          <p:nvPr>
            <p:ph type="body" idx="1"/>
          </p:nvPr>
        </p:nvSpPr>
        <p:spPr>
          <a:prstGeom prst="rect">
            <a:avLst/>
          </a:prstGeom>
        </p:spPr>
        <p:txBody>
          <a:bodyPr/>
          <a:lstStyle/>
          <a:p>
            <a:pPr/>
          </a:p>
        </p:txBody>
      </p:sp>
      <p:pic>
        <p:nvPicPr>
          <p:cNvPr id="174" name="1_1@2x.jpg" descr="1_1@2x.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32" name="Slide Title"/>
          <p:cNvSpPr txBox="1"/>
          <p:nvPr>
            <p:ph type="title"/>
          </p:nvPr>
        </p:nvSpPr>
        <p:spPr>
          <a:prstGeom prst="rect">
            <a:avLst/>
          </a:prstGeom>
        </p:spPr>
        <p:txBody>
          <a:bodyPr/>
          <a:lstStyle/>
          <a:p>
            <a:pPr/>
          </a:p>
        </p:txBody>
      </p:sp>
      <p:sp>
        <p:nvSpPr>
          <p:cNvPr id="233" name="Slide Subtitle"/>
          <p:cNvSpPr txBox="1"/>
          <p:nvPr>
            <p:ph type="body" idx="21"/>
          </p:nvPr>
        </p:nvSpPr>
        <p:spPr>
          <a:prstGeom prst="rect">
            <a:avLst/>
          </a:prstGeom>
        </p:spPr>
        <p:txBody>
          <a:bodyPr/>
          <a:lstStyle/>
          <a:p>
            <a:pPr/>
          </a:p>
        </p:txBody>
      </p:sp>
      <p:sp>
        <p:nvSpPr>
          <p:cNvPr id="234" name="Slide bullet text"/>
          <p:cNvSpPr txBox="1"/>
          <p:nvPr>
            <p:ph type="body" idx="1"/>
          </p:nvPr>
        </p:nvSpPr>
        <p:spPr>
          <a:prstGeom prst="rect">
            <a:avLst/>
          </a:prstGeom>
        </p:spPr>
        <p:txBody>
          <a:bodyPr/>
          <a:lstStyle/>
          <a:p>
            <a:pPr/>
          </a:p>
        </p:txBody>
      </p:sp>
      <p:pic>
        <p:nvPicPr>
          <p:cNvPr id="235" name="28.jpg" descr="28.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39" name="Slide Title"/>
          <p:cNvSpPr txBox="1"/>
          <p:nvPr>
            <p:ph type="title"/>
          </p:nvPr>
        </p:nvSpPr>
        <p:spPr>
          <a:prstGeom prst="rect">
            <a:avLst/>
          </a:prstGeom>
        </p:spPr>
        <p:txBody>
          <a:bodyPr/>
          <a:lstStyle/>
          <a:p>
            <a:pPr/>
          </a:p>
        </p:txBody>
      </p:sp>
      <p:sp>
        <p:nvSpPr>
          <p:cNvPr id="240" name="Slide Subtitle"/>
          <p:cNvSpPr txBox="1"/>
          <p:nvPr>
            <p:ph type="body" idx="21"/>
          </p:nvPr>
        </p:nvSpPr>
        <p:spPr>
          <a:prstGeom prst="rect">
            <a:avLst/>
          </a:prstGeom>
        </p:spPr>
        <p:txBody>
          <a:bodyPr/>
          <a:lstStyle/>
          <a:p>
            <a:pPr/>
          </a:p>
        </p:txBody>
      </p:sp>
      <p:sp>
        <p:nvSpPr>
          <p:cNvPr id="241" name="Slide bullet text"/>
          <p:cNvSpPr txBox="1"/>
          <p:nvPr>
            <p:ph type="body" idx="1"/>
          </p:nvPr>
        </p:nvSpPr>
        <p:spPr>
          <a:prstGeom prst="rect">
            <a:avLst/>
          </a:prstGeom>
        </p:spPr>
        <p:txBody>
          <a:bodyPr/>
          <a:lstStyle/>
          <a:p>
            <a:pPr/>
          </a:p>
        </p:txBody>
      </p:sp>
      <p:pic>
        <p:nvPicPr>
          <p:cNvPr id="242" name="29.jpg" descr="29.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6" name="Slide Title"/>
          <p:cNvSpPr txBox="1"/>
          <p:nvPr>
            <p:ph type="title"/>
          </p:nvPr>
        </p:nvSpPr>
        <p:spPr>
          <a:prstGeom prst="rect">
            <a:avLst/>
          </a:prstGeom>
        </p:spPr>
        <p:txBody>
          <a:bodyPr/>
          <a:lstStyle/>
          <a:p>
            <a:pPr/>
          </a:p>
        </p:txBody>
      </p:sp>
      <p:sp>
        <p:nvSpPr>
          <p:cNvPr id="247" name="Slide Subtitle"/>
          <p:cNvSpPr txBox="1"/>
          <p:nvPr>
            <p:ph type="body" idx="21"/>
          </p:nvPr>
        </p:nvSpPr>
        <p:spPr>
          <a:prstGeom prst="rect">
            <a:avLst/>
          </a:prstGeom>
        </p:spPr>
        <p:txBody>
          <a:bodyPr/>
          <a:lstStyle/>
          <a:p>
            <a:pPr/>
          </a:p>
        </p:txBody>
      </p:sp>
      <p:sp>
        <p:nvSpPr>
          <p:cNvPr id="248" name="Slide bullet text"/>
          <p:cNvSpPr txBox="1"/>
          <p:nvPr>
            <p:ph type="body" idx="1"/>
          </p:nvPr>
        </p:nvSpPr>
        <p:spPr>
          <a:prstGeom prst="rect">
            <a:avLst/>
          </a:prstGeom>
        </p:spPr>
        <p:txBody>
          <a:bodyPr/>
          <a:lstStyle/>
          <a:p>
            <a:pPr/>
          </a:p>
        </p:txBody>
      </p:sp>
      <p:pic>
        <p:nvPicPr>
          <p:cNvPr id="249" name="30.jpg" descr="30.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53" name="Slide Title"/>
          <p:cNvSpPr txBox="1"/>
          <p:nvPr>
            <p:ph type="title"/>
          </p:nvPr>
        </p:nvSpPr>
        <p:spPr>
          <a:prstGeom prst="rect">
            <a:avLst/>
          </a:prstGeom>
        </p:spPr>
        <p:txBody>
          <a:bodyPr/>
          <a:lstStyle/>
          <a:p>
            <a:pPr/>
          </a:p>
        </p:txBody>
      </p:sp>
      <p:sp>
        <p:nvSpPr>
          <p:cNvPr id="254" name="Slide Subtitle"/>
          <p:cNvSpPr txBox="1"/>
          <p:nvPr>
            <p:ph type="body" idx="21"/>
          </p:nvPr>
        </p:nvSpPr>
        <p:spPr>
          <a:prstGeom prst="rect">
            <a:avLst/>
          </a:prstGeom>
        </p:spPr>
        <p:txBody>
          <a:bodyPr/>
          <a:lstStyle/>
          <a:p>
            <a:pPr/>
          </a:p>
        </p:txBody>
      </p:sp>
      <p:sp>
        <p:nvSpPr>
          <p:cNvPr id="255" name="Slide bullet text"/>
          <p:cNvSpPr txBox="1"/>
          <p:nvPr>
            <p:ph type="body" idx="1"/>
          </p:nvPr>
        </p:nvSpPr>
        <p:spPr>
          <a:prstGeom prst="rect">
            <a:avLst/>
          </a:prstGeom>
        </p:spPr>
        <p:txBody>
          <a:bodyPr/>
          <a:lstStyle/>
          <a:p>
            <a:pPr/>
          </a:p>
        </p:txBody>
      </p:sp>
      <p:pic>
        <p:nvPicPr>
          <p:cNvPr id="256" name="31.jpg" descr="31.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0" name="Slide Title"/>
          <p:cNvSpPr txBox="1"/>
          <p:nvPr>
            <p:ph type="title"/>
          </p:nvPr>
        </p:nvSpPr>
        <p:spPr>
          <a:prstGeom prst="rect">
            <a:avLst/>
          </a:prstGeom>
        </p:spPr>
        <p:txBody>
          <a:bodyPr/>
          <a:lstStyle/>
          <a:p>
            <a:pPr/>
          </a:p>
        </p:txBody>
      </p:sp>
      <p:sp>
        <p:nvSpPr>
          <p:cNvPr id="261" name="Slide Subtitle"/>
          <p:cNvSpPr txBox="1"/>
          <p:nvPr>
            <p:ph type="body" idx="21"/>
          </p:nvPr>
        </p:nvSpPr>
        <p:spPr>
          <a:prstGeom prst="rect">
            <a:avLst/>
          </a:prstGeom>
        </p:spPr>
        <p:txBody>
          <a:bodyPr/>
          <a:lstStyle/>
          <a:p>
            <a:pPr/>
          </a:p>
        </p:txBody>
      </p:sp>
      <p:sp>
        <p:nvSpPr>
          <p:cNvPr id="262" name="Slide bullet text"/>
          <p:cNvSpPr txBox="1"/>
          <p:nvPr>
            <p:ph type="body" idx="1"/>
          </p:nvPr>
        </p:nvSpPr>
        <p:spPr>
          <a:prstGeom prst="rect">
            <a:avLst/>
          </a:prstGeom>
        </p:spPr>
        <p:txBody>
          <a:bodyPr/>
          <a:lstStyle/>
          <a:p>
            <a:pPr/>
          </a:p>
        </p:txBody>
      </p:sp>
      <p:pic>
        <p:nvPicPr>
          <p:cNvPr id="263" name="32.jpg" descr="32.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7" name="Slide Title"/>
          <p:cNvSpPr txBox="1"/>
          <p:nvPr>
            <p:ph type="title"/>
          </p:nvPr>
        </p:nvSpPr>
        <p:spPr>
          <a:prstGeom prst="rect">
            <a:avLst/>
          </a:prstGeom>
        </p:spPr>
        <p:txBody>
          <a:bodyPr/>
          <a:lstStyle/>
          <a:p>
            <a:pPr/>
          </a:p>
        </p:txBody>
      </p:sp>
      <p:sp>
        <p:nvSpPr>
          <p:cNvPr id="268" name="Slide Subtitle"/>
          <p:cNvSpPr txBox="1"/>
          <p:nvPr>
            <p:ph type="body" idx="21"/>
          </p:nvPr>
        </p:nvSpPr>
        <p:spPr>
          <a:prstGeom prst="rect">
            <a:avLst/>
          </a:prstGeom>
        </p:spPr>
        <p:txBody>
          <a:bodyPr/>
          <a:lstStyle/>
          <a:p>
            <a:pPr/>
          </a:p>
        </p:txBody>
      </p:sp>
      <p:sp>
        <p:nvSpPr>
          <p:cNvPr id="269" name="Slide bullet text"/>
          <p:cNvSpPr txBox="1"/>
          <p:nvPr>
            <p:ph type="body" idx="1"/>
          </p:nvPr>
        </p:nvSpPr>
        <p:spPr>
          <a:prstGeom prst="rect">
            <a:avLst/>
          </a:prstGeom>
        </p:spPr>
        <p:txBody>
          <a:bodyPr/>
          <a:lstStyle/>
          <a:p>
            <a:pPr/>
          </a:p>
        </p:txBody>
      </p:sp>
      <p:pic>
        <p:nvPicPr>
          <p:cNvPr id="270" name="33.jpg" descr="33.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4" name="Slide Title"/>
          <p:cNvSpPr txBox="1"/>
          <p:nvPr>
            <p:ph type="title"/>
          </p:nvPr>
        </p:nvSpPr>
        <p:spPr>
          <a:prstGeom prst="rect">
            <a:avLst/>
          </a:prstGeom>
        </p:spPr>
        <p:txBody>
          <a:bodyPr/>
          <a:lstStyle/>
          <a:p>
            <a:pPr/>
          </a:p>
        </p:txBody>
      </p:sp>
      <p:sp>
        <p:nvSpPr>
          <p:cNvPr id="275" name="Slide Subtitle"/>
          <p:cNvSpPr txBox="1"/>
          <p:nvPr>
            <p:ph type="body" idx="21"/>
          </p:nvPr>
        </p:nvSpPr>
        <p:spPr>
          <a:prstGeom prst="rect">
            <a:avLst/>
          </a:prstGeom>
        </p:spPr>
        <p:txBody>
          <a:bodyPr/>
          <a:lstStyle/>
          <a:p>
            <a:pPr/>
          </a:p>
        </p:txBody>
      </p:sp>
      <p:sp>
        <p:nvSpPr>
          <p:cNvPr id="276" name="Slide bullet text"/>
          <p:cNvSpPr txBox="1"/>
          <p:nvPr>
            <p:ph type="body" idx="1"/>
          </p:nvPr>
        </p:nvSpPr>
        <p:spPr>
          <a:prstGeom prst="rect">
            <a:avLst/>
          </a:prstGeom>
        </p:spPr>
        <p:txBody>
          <a:bodyPr/>
          <a:lstStyle/>
          <a:p>
            <a:pPr/>
          </a:p>
        </p:txBody>
      </p:sp>
      <p:pic>
        <p:nvPicPr>
          <p:cNvPr id="277" name="34.jpg" descr="34.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1" name="Slide Title"/>
          <p:cNvSpPr txBox="1"/>
          <p:nvPr>
            <p:ph type="title"/>
          </p:nvPr>
        </p:nvSpPr>
        <p:spPr>
          <a:prstGeom prst="rect">
            <a:avLst/>
          </a:prstGeom>
        </p:spPr>
        <p:txBody>
          <a:bodyPr/>
          <a:lstStyle/>
          <a:p>
            <a:pPr/>
          </a:p>
        </p:txBody>
      </p:sp>
      <p:sp>
        <p:nvSpPr>
          <p:cNvPr id="282" name="Slide Subtitle"/>
          <p:cNvSpPr txBox="1"/>
          <p:nvPr>
            <p:ph type="body" idx="21"/>
          </p:nvPr>
        </p:nvSpPr>
        <p:spPr>
          <a:prstGeom prst="rect">
            <a:avLst/>
          </a:prstGeom>
        </p:spPr>
        <p:txBody>
          <a:bodyPr/>
          <a:lstStyle/>
          <a:p>
            <a:pPr/>
          </a:p>
        </p:txBody>
      </p:sp>
      <p:sp>
        <p:nvSpPr>
          <p:cNvPr id="283" name="Slide bullet text"/>
          <p:cNvSpPr txBox="1"/>
          <p:nvPr>
            <p:ph type="body" idx="1"/>
          </p:nvPr>
        </p:nvSpPr>
        <p:spPr>
          <a:prstGeom prst="rect">
            <a:avLst/>
          </a:prstGeom>
        </p:spPr>
        <p:txBody>
          <a:bodyPr/>
          <a:lstStyle/>
          <a:p>
            <a:pPr/>
          </a:p>
        </p:txBody>
      </p:sp>
      <p:pic>
        <p:nvPicPr>
          <p:cNvPr id="284" name="35.jpg" descr="35.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8" name="Slide Title"/>
          <p:cNvSpPr txBox="1"/>
          <p:nvPr>
            <p:ph type="title"/>
          </p:nvPr>
        </p:nvSpPr>
        <p:spPr>
          <a:prstGeom prst="rect">
            <a:avLst/>
          </a:prstGeom>
        </p:spPr>
        <p:txBody>
          <a:bodyPr/>
          <a:lstStyle/>
          <a:p>
            <a:pPr/>
          </a:p>
        </p:txBody>
      </p:sp>
      <p:sp>
        <p:nvSpPr>
          <p:cNvPr id="289" name="Slide Subtitle"/>
          <p:cNvSpPr txBox="1"/>
          <p:nvPr>
            <p:ph type="body" idx="21"/>
          </p:nvPr>
        </p:nvSpPr>
        <p:spPr>
          <a:prstGeom prst="rect">
            <a:avLst/>
          </a:prstGeom>
        </p:spPr>
        <p:txBody>
          <a:bodyPr/>
          <a:lstStyle/>
          <a:p>
            <a:pPr/>
          </a:p>
        </p:txBody>
      </p:sp>
      <p:sp>
        <p:nvSpPr>
          <p:cNvPr id="290" name="Slide bullet text"/>
          <p:cNvSpPr txBox="1"/>
          <p:nvPr>
            <p:ph type="body" idx="1"/>
          </p:nvPr>
        </p:nvSpPr>
        <p:spPr>
          <a:prstGeom prst="rect">
            <a:avLst/>
          </a:prstGeom>
        </p:spPr>
        <p:txBody>
          <a:bodyPr/>
          <a:lstStyle/>
          <a:p>
            <a:pPr/>
          </a:p>
        </p:txBody>
      </p:sp>
      <p:pic>
        <p:nvPicPr>
          <p:cNvPr id="291" name="36.jpg" descr="36.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78" name="Slide Title"/>
          <p:cNvSpPr txBox="1"/>
          <p:nvPr>
            <p:ph type="title"/>
          </p:nvPr>
        </p:nvSpPr>
        <p:spPr>
          <a:prstGeom prst="rect">
            <a:avLst/>
          </a:prstGeom>
        </p:spPr>
        <p:txBody>
          <a:bodyPr/>
          <a:lstStyle/>
          <a:p>
            <a:pPr/>
          </a:p>
        </p:txBody>
      </p:sp>
      <p:sp>
        <p:nvSpPr>
          <p:cNvPr id="179" name="Slide Subtitle"/>
          <p:cNvSpPr txBox="1"/>
          <p:nvPr>
            <p:ph type="body" idx="21"/>
          </p:nvPr>
        </p:nvSpPr>
        <p:spPr>
          <a:prstGeom prst="rect">
            <a:avLst/>
          </a:prstGeom>
        </p:spPr>
        <p:txBody>
          <a:bodyPr/>
          <a:lstStyle/>
          <a:p>
            <a:pPr/>
          </a:p>
        </p:txBody>
      </p:sp>
      <p:sp>
        <p:nvSpPr>
          <p:cNvPr id="180" name="Slide bullet text"/>
          <p:cNvSpPr txBox="1"/>
          <p:nvPr>
            <p:ph type="body" idx="1"/>
          </p:nvPr>
        </p:nvSpPr>
        <p:spPr>
          <a:prstGeom prst="rect">
            <a:avLst/>
          </a:prstGeom>
        </p:spPr>
        <p:txBody>
          <a:bodyPr/>
          <a:lstStyle/>
          <a:p>
            <a:pPr/>
          </a:p>
        </p:txBody>
      </p:sp>
      <p:pic>
        <p:nvPicPr>
          <p:cNvPr id="181" name="20.jpg" descr="20.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85" name="Slide Title"/>
          <p:cNvSpPr txBox="1"/>
          <p:nvPr>
            <p:ph type="title"/>
          </p:nvPr>
        </p:nvSpPr>
        <p:spPr>
          <a:prstGeom prst="rect">
            <a:avLst/>
          </a:prstGeom>
        </p:spPr>
        <p:txBody>
          <a:bodyPr/>
          <a:lstStyle/>
          <a:p>
            <a:pPr/>
          </a:p>
        </p:txBody>
      </p:sp>
      <p:sp>
        <p:nvSpPr>
          <p:cNvPr id="186" name="Slide Subtitle"/>
          <p:cNvSpPr txBox="1"/>
          <p:nvPr>
            <p:ph type="body" idx="21"/>
          </p:nvPr>
        </p:nvSpPr>
        <p:spPr>
          <a:prstGeom prst="rect">
            <a:avLst/>
          </a:prstGeom>
        </p:spPr>
        <p:txBody>
          <a:bodyPr/>
          <a:lstStyle/>
          <a:p>
            <a:pPr/>
          </a:p>
        </p:txBody>
      </p:sp>
      <p:sp>
        <p:nvSpPr>
          <p:cNvPr id="187" name="Slide bullet text"/>
          <p:cNvSpPr txBox="1"/>
          <p:nvPr>
            <p:ph type="body" idx="1"/>
          </p:nvPr>
        </p:nvSpPr>
        <p:spPr>
          <a:prstGeom prst="rect">
            <a:avLst/>
          </a:prstGeom>
        </p:spPr>
        <p:txBody>
          <a:bodyPr/>
          <a:lstStyle/>
          <a:p>
            <a:pPr/>
          </a:p>
        </p:txBody>
      </p:sp>
      <p:pic>
        <p:nvPicPr>
          <p:cNvPr id="188" name="21.jpg" descr="21.jpg"/>
          <p:cNvPicPr>
            <a:picLocks noChangeAspect="1"/>
          </p:cNvPicPr>
          <p:nvPr/>
        </p:nvPicPr>
        <p:blipFill>
          <a:blip r:embed="rId2">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90" name="Slide Title"/>
          <p:cNvSpPr txBox="1"/>
          <p:nvPr>
            <p:ph type="title"/>
          </p:nvPr>
        </p:nvSpPr>
        <p:spPr>
          <a:prstGeom prst="rect">
            <a:avLst/>
          </a:prstGeom>
        </p:spPr>
        <p:txBody>
          <a:bodyPr/>
          <a:lstStyle/>
          <a:p>
            <a:pPr/>
          </a:p>
        </p:txBody>
      </p:sp>
      <p:sp>
        <p:nvSpPr>
          <p:cNvPr id="191" name="Slide Subtitle"/>
          <p:cNvSpPr txBox="1"/>
          <p:nvPr>
            <p:ph type="body" idx="21"/>
          </p:nvPr>
        </p:nvSpPr>
        <p:spPr>
          <a:prstGeom prst="rect">
            <a:avLst/>
          </a:prstGeom>
        </p:spPr>
        <p:txBody>
          <a:bodyPr/>
          <a:lstStyle/>
          <a:p>
            <a:pPr/>
          </a:p>
        </p:txBody>
      </p:sp>
      <p:sp>
        <p:nvSpPr>
          <p:cNvPr id="192" name="Slide bullet text"/>
          <p:cNvSpPr txBox="1"/>
          <p:nvPr>
            <p:ph type="body" idx="1"/>
          </p:nvPr>
        </p:nvSpPr>
        <p:spPr>
          <a:prstGeom prst="rect">
            <a:avLst/>
          </a:prstGeom>
        </p:spPr>
        <p:txBody>
          <a:bodyPr/>
          <a:lstStyle/>
          <a:p>
            <a:pPr/>
          </a:p>
        </p:txBody>
      </p:sp>
      <p:pic>
        <p:nvPicPr>
          <p:cNvPr id="193" name="22.jpg" descr="22.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97" name="Slide Title"/>
          <p:cNvSpPr txBox="1"/>
          <p:nvPr>
            <p:ph type="title"/>
          </p:nvPr>
        </p:nvSpPr>
        <p:spPr>
          <a:prstGeom prst="rect">
            <a:avLst/>
          </a:prstGeom>
        </p:spPr>
        <p:txBody>
          <a:bodyPr/>
          <a:lstStyle/>
          <a:p>
            <a:pPr/>
          </a:p>
        </p:txBody>
      </p:sp>
      <p:sp>
        <p:nvSpPr>
          <p:cNvPr id="198" name="Slide Subtitle"/>
          <p:cNvSpPr txBox="1"/>
          <p:nvPr>
            <p:ph type="body" idx="21"/>
          </p:nvPr>
        </p:nvSpPr>
        <p:spPr>
          <a:prstGeom prst="rect">
            <a:avLst/>
          </a:prstGeom>
        </p:spPr>
        <p:txBody>
          <a:bodyPr/>
          <a:lstStyle/>
          <a:p>
            <a:pPr/>
          </a:p>
        </p:txBody>
      </p:sp>
      <p:sp>
        <p:nvSpPr>
          <p:cNvPr id="199" name="Slide bullet text"/>
          <p:cNvSpPr txBox="1"/>
          <p:nvPr>
            <p:ph type="body" idx="1"/>
          </p:nvPr>
        </p:nvSpPr>
        <p:spPr>
          <a:prstGeom prst="rect">
            <a:avLst/>
          </a:prstGeom>
        </p:spPr>
        <p:txBody>
          <a:bodyPr/>
          <a:lstStyle/>
          <a:p>
            <a:pPr/>
          </a:p>
        </p:txBody>
      </p:sp>
      <p:pic>
        <p:nvPicPr>
          <p:cNvPr id="200" name="23.jpg" descr="23.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04" name="Slide Title"/>
          <p:cNvSpPr txBox="1"/>
          <p:nvPr>
            <p:ph type="title"/>
          </p:nvPr>
        </p:nvSpPr>
        <p:spPr>
          <a:prstGeom prst="rect">
            <a:avLst/>
          </a:prstGeom>
        </p:spPr>
        <p:txBody>
          <a:bodyPr/>
          <a:lstStyle/>
          <a:p>
            <a:pPr/>
          </a:p>
        </p:txBody>
      </p:sp>
      <p:sp>
        <p:nvSpPr>
          <p:cNvPr id="205" name="Slide Subtitle"/>
          <p:cNvSpPr txBox="1"/>
          <p:nvPr>
            <p:ph type="body" idx="21"/>
          </p:nvPr>
        </p:nvSpPr>
        <p:spPr>
          <a:prstGeom prst="rect">
            <a:avLst/>
          </a:prstGeom>
        </p:spPr>
        <p:txBody>
          <a:bodyPr/>
          <a:lstStyle/>
          <a:p>
            <a:pPr/>
          </a:p>
        </p:txBody>
      </p:sp>
      <p:sp>
        <p:nvSpPr>
          <p:cNvPr id="206" name="Slide bullet text"/>
          <p:cNvSpPr txBox="1"/>
          <p:nvPr>
            <p:ph type="body" idx="1"/>
          </p:nvPr>
        </p:nvSpPr>
        <p:spPr>
          <a:prstGeom prst="rect">
            <a:avLst/>
          </a:prstGeom>
        </p:spPr>
        <p:txBody>
          <a:bodyPr/>
          <a:lstStyle/>
          <a:p>
            <a:pPr/>
          </a:p>
        </p:txBody>
      </p:sp>
      <p:pic>
        <p:nvPicPr>
          <p:cNvPr id="207" name="24.jpg" descr="24.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1" name="Slide Title"/>
          <p:cNvSpPr txBox="1"/>
          <p:nvPr>
            <p:ph type="title"/>
          </p:nvPr>
        </p:nvSpPr>
        <p:spPr>
          <a:prstGeom prst="rect">
            <a:avLst/>
          </a:prstGeom>
        </p:spPr>
        <p:txBody>
          <a:bodyPr/>
          <a:lstStyle/>
          <a:p>
            <a:pPr/>
          </a:p>
        </p:txBody>
      </p:sp>
      <p:sp>
        <p:nvSpPr>
          <p:cNvPr id="212" name="Slide Subtitle"/>
          <p:cNvSpPr txBox="1"/>
          <p:nvPr>
            <p:ph type="body" idx="21"/>
          </p:nvPr>
        </p:nvSpPr>
        <p:spPr>
          <a:prstGeom prst="rect">
            <a:avLst/>
          </a:prstGeom>
        </p:spPr>
        <p:txBody>
          <a:bodyPr/>
          <a:lstStyle/>
          <a:p>
            <a:pPr/>
          </a:p>
        </p:txBody>
      </p:sp>
      <p:sp>
        <p:nvSpPr>
          <p:cNvPr id="213" name="Slide bullet text"/>
          <p:cNvSpPr txBox="1"/>
          <p:nvPr>
            <p:ph type="body" idx="1"/>
          </p:nvPr>
        </p:nvSpPr>
        <p:spPr>
          <a:prstGeom prst="rect">
            <a:avLst/>
          </a:prstGeom>
        </p:spPr>
        <p:txBody>
          <a:bodyPr/>
          <a:lstStyle/>
          <a:p>
            <a:pPr/>
          </a:p>
        </p:txBody>
      </p:sp>
      <p:pic>
        <p:nvPicPr>
          <p:cNvPr id="214" name="25.jpg" descr="25.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8" name="Slide Title"/>
          <p:cNvSpPr txBox="1"/>
          <p:nvPr>
            <p:ph type="title"/>
          </p:nvPr>
        </p:nvSpPr>
        <p:spPr>
          <a:prstGeom prst="rect">
            <a:avLst/>
          </a:prstGeom>
        </p:spPr>
        <p:txBody>
          <a:bodyPr/>
          <a:lstStyle/>
          <a:p>
            <a:pPr/>
          </a:p>
        </p:txBody>
      </p:sp>
      <p:sp>
        <p:nvSpPr>
          <p:cNvPr id="219" name="Slide Subtitle"/>
          <p:cNvSpPr txBox="1"/>
          <p:nvPr>
            <p:ph type="body" idx="21"/>
          </p:nvPr>
        </p:nvSpPr>
        <p:spPr>
          <a:prstGeom prst="rect">
            <a:avLst/>
          </a:prstGeom>
        </p:spPr>
        <p:txBody>
          <a:bodyPr/>
          <a:lstStyle/>
          <a:p>
            <a:pPr/>
          </a:p>
        </p:txBody>
      </p:sp>
      <p:sp>
        <p:nvSpPr>
          <p:cNvPr id="220" name="Slide bullet text"/>
          <p:cNvSpPr txBox="1"/>
          <p:nvPr>
            <p:ph type="body" idx="1"/>
          </p:nvPr>
        </p:nvSpPr>
        <p:spPr>
          <a:prstGeom prst="rect">
            <a:avLst/>
          </a:prstGeom>
        </p:spPr>
        <p:txBody>
          <a:bodyPr/>
          <a:lstStyle/>
          <a:p>
            <a:pPr/>
          </a:p>
        </p:txBody>
      </p:sp>
      <p:pic>
        <p:nvPicPr>
          <p:cNvPr id="221" name="26.jpg" descr="26.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5" name="Slide Title"/>
          <p:cNvSpPr txBox="1"/>
          <p:nvPr>
            <p:ph type="title"/>
          </p:nvPr>
        </p:nvSpPr>
        <p:spPr>
          <a:prstGeom prst="rect">
            <a:avLst/>
          </a:prstGeom>
        </p:spPr>
        <p:txBody>
          <a:bodyPr/>
          <a:lstStyle/>
          <a:p>
            <a:pPr/>
          </a:p>
        </p:txBody>
      </p:sp>
      <p:sp>
        <p:nvSpPr>
          <p:cNvPr id="226" name="Slide Subtitle"/>
          <p:cNvSpPr txBox="1"/>
          <p:nvPr>
            <p:ph type="body" idx="21"/>
          </p:nvPr>
        </p:nvSpPr>
        <p:spPr>
          <a:prstGeom prst="rect">
            <a:avLst/>
          </a:prstGeom>
        </p:spPr>
        <p:txBody>
          <a:bodyPr/>
          <a:lstStyle/>
          <a:p>
            <a:pPr/>
          </a:p>
        </p:txBody>
      </p:sp>
      <p:sp>
        <p:nvSpPr>
          <p:cNvPr id="227" name="Slide bullet text"/>
          <p:cNvSpPr txBox="1"/>
          <p:nvPr>
            <p:ph type="body" idx="1"/>
          </p:nvPr>
        </p:nvSpPr>
        <p:spPr>
          <a:prstGeom prst="rect">
            <a:avLst/>
          </a:prstGeom>
        </p:spPr>
        <p:txBody>
          <a:bodyPr/>
          <a:lstStyle/>
          <a:p>
            <a:pPr/>
          </a:p>
        </p:txBody>
      </p:sp>
      <p:pic>
        <p:nvPicPr>
          <p:cNvPr id="228" name="27.jpg" descr="27.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theme/theme1.xml><?xml version="1.0" encoding="utf-8"?>
<a:theme xmlns:a="http://schemas.openxmlformats.org/drawingml/2006/main" xmlns:r="http://schemas.openxmlformats.org/officeDocument/2006/relationships" name="21_BasicWhite">
  <a:themeElements>
    <a:clrScheme name="21_BasicWhite">
      <a:dk1>
        <a:srgbClr val="000000"/>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Helvetica Neue"/>
        <a:ea typeface="Helvetica Neue"/>
        <a:cs typeface="Helvetica Neue"/>
      </a:majorFont>
      <a:minorFont>
        <a:latin typeface="Helvetica Neue"/>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825500" rtl="0" fontAlgn="auto" latinLnBrk="0" hangingPunct="0">
          <a:lnSpc>
            <a:spcPct val="100000"/>
          </a:lnSpc>
          <a:spcBef>
            <a:spcPts val="0"/>
          </a:spcBef>
          <a:spcAft>
            <a:spcPts val="0"/>
          </a:spcAft>
          <a:buClrTx/>
          <a:buSzTx/>
          <a:buFontTx/>
          <a:buNone/>
          <a:tabLst/>
          <a:defRPr b="0" baseline="0" cap="none" i="0" spc="0" strike="noStrike" sz="3200" u="none" kumimoji="0" normalizeH="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21_BasicWhite">
  <a:themeElements>
    <a:clrScheme name="21_BasicWhite">
      <a:dk1>
        <a:srgbClr val="000000"/>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Helvetica Neue"/>
        <a:ea typeface="Helvetica Neue"/>
        <a:cs typeface="Helvetica Neue"/>
      </a:majorFont>
      <a:minorFont>
        <a:latin typeface="Helvetica Neue"/>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825500" rtl="0" fontAlgn="auto" latinLnBrk="0" hangingPunct="0">
          <a:lnSpc>
            <a:spcPct val="100000"/>
          </a:lnSpc>
          <a:spcBef>
            <a:spcPts val="0"/>
          </a:spcBef>
          <a:spcAft>
            <a:spcPts val="0"/>
          </a:spcAft>
          <a:buClrTx/>
          <a:buSzTx/>
          <a:buFontTx/>
          <a:buNone/>
          <a:tabLst/>
          <a:defRPr b="0" baseline="0" cap="none" i="0" spc="0" strike="noStrike" sz="3200" u="none" kumimoji="0" normalizeH="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