
<file path=[Content_Types].xml><?xml version="1.0" encoding="utf-8"?>
<Types xmlns="http://schemas.openxmlformats.org/package/2006/content-types">
  <Default Extension="xml" ContentType="application/xml"/>
  <Default Extension="rels" ContentType="application/vnd.openxmlformats-package.relationships+xml"/>
  <Default Extension="jpeg" ContentType="image/jpg"/>
  <Default Extension="png" ContentType="image/png"/>
  <Default Extension="bmp" ContentType="image/bmp"/>
  <Default Extension="gif" ContentType="image/gif"/>
  <Default Extension="tif" ContentType="image/tif"/>
  <Default Extension="pdf" ContentType="application/pdf"/>
  <Default Extension="mov" ContentType="application/movie"/>
  <Default Extension="vml" ContentType="application/vnd.openxmlformats-officedocument.vmlDrawing"/>
  <Default Extension="xlsx" ContentType="application/vnd.openxmlformats-officedocument.spreadsheetml.sheet"/>
  <Override PartName="/docProps/core.xml" ContentType="application/vnd.openxmlformats-package.core-properties+xml"/>
  <Override PartName="/docProps/app.xml" ContentType="application/vnd.openxmlformats-officedocument.extended-properties+xml"/>
  <Override PartName="/ppt/presentation.xml" ContentType="application/vnd.openxmlformats-officedocument.presentationml.presentation.main+xml"/>
  <Override PartName="/ppt/presProps.xml" ContentType="application/vnd.openxmlformats-officedocument.presentationml.presProps+xml"/>
  <Override PartName="/ppt/viewProps.xml" ContentType="application/vnd.openxmlformats-officedocument.presentationml.viewProps+xml"/>
  <Override PartName="/ppt/commentAuthors.xml" ContentType="application/vnd.openxmlformats-officedocument.presentationml.commentAuthors+xml"/>
  <Override PartName="/ppt/tableStyles.xml" ContentType="application/vnd.openxmlformats-officedocument.presentationml.tableStyles+xml"/>
  <Override PartName="/ppt/slideMasters/slideMaster1.xml" ContentType="application/vnd.openxmlformats-officedocument.presentationml.slideMaster+xml"/>
  <Override PartName="/ppt/theme/theme1.xml" ContentType="application/vnd.openxmlformats-officedocument.theme+xml"/>
  <Override PartName="/ppt/notesMasters/notesMaster1.xml" ContentType="application/vnd.openxmlformats-officedocument.presentationml.notes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media/image1.jpeg" ContentType="image/jpeg"/>
  <Override PartName="/ppt/notesSlides/notesSlide2.xml" ContentType="application/vnd.openxmlformats-officedocument.presentationml.notesSlide+xml"/>
  <Override PartName="/ppt/media/image2.jpeg" ContentType="image/jpeg"/>
  <Override PartName="/ppt/media/image3.jpeg" ContentType="image/jpeg"/>
  <Override PartName="/ppt/notesSlides/notesSlide3.xml" ContentType="application/vnd.openxmlformats-officedocument.presentationml.notesSlide+xml"/>
  <Override PartName="/ppt/media/image4.jpeg" ContentType="image/jpeg"/>
  <Override PartName="/ppt/notesSlides/notesSlide4.xml" ContentType="application/vnd.openxmlformats-officedocument.presentationml.notesSlide+xml"/>
  <Override PartName="/ppt/media/image5.jpeg" ContentType="image/jpeg"/>
  <Override PartName="/ppt/notesSlides/notesSlide5.xml" ContentType="application/vnd.openxmlformats-officedocument.presentationml.notesSlide+xml"/>
  <Override PartName="/ppt/media/image6.jpeg" ContentType="image/jpeg"/>
  <Override PartName="/ppt/notesSlides/notesSlide6.xml" ContentType="application/vnd.openxmlformats-officedocument.presentationml.notesSlide+xml"/>
  <Override PartName="/ppt/media/image7.jpeg" ContentType="image/jpeg"/>
  <Override PartName="/ppt/notesSlides/notesSlide7.xml" ContentType="application/vnd.openxmlformats-officedocument.presentationml.notesSlide+xml"/>
  <Override PartName="/ppt/media/image8.jpeg" ContentType="image/jpeg"/>
  <Override PartName="/ppt/notesSlides/notesSlide8.xml" ContentType="application/vnd.openxmlformats-officedocument.presentationml.notesSlide+xml"/>
  <Override PartName="/ppt/media/image9.jpeg" ContentType="image/jpeg"/>
  <Override PartName="/ppt/notesSlides/notesSlide9.xml" ContentType="application/vnd.openxmlformats-officedocument.presentationml.notesSlide+xml"/>
  <Override PartName="/ppt/media/image10.jpeg" ContentType="image/jpeg"/>
  <Override PartName="/ppt/notesSlides/notesSlide10.xml" ContentType="application/vnd.openxmlformats-officedocument.presentationml.notesSlide+xml"/>
  <Override PartName="/ppt/media/image11.jpeg" ContentType="image/jpeg"/>
  <Override PartName="/ppt/notesSlides/notesSlide11.xml" ContentType="application/vnd.openxmlformats-officedocument.presentationml.notesSlide+xml"/>
  <Override PartName="/ppt/media/image12.jpeg" ContentType="image/jpeg"/>
  <Override PartName="/ppt/notesSlides/notesSlide12.xml" ContentType="application/vnd.openxmlformats-officedocument.presentationml.notesSlide+xml"/>
  <Override PartName="/ppt/media/image13.jpeg" ContentType="image/jpeg"/>
  <Override PartName="/ppt/notesSlides/notesSlide13.xml" ContentType="application/vnd.openxmlformats-officedocument.presentationml.notesSlide+xml"/>
  <Override PartName="/ppt/media/image14.jpeg" ContentType="image/jpeg"/>
  <Override PartName="/ppt/notesSlides/notesSlide14.xml" ContentType="application/vnd.openxmlformats-officedocument.presentationml.notesSlide+xml"/>
  <Override PartName="/ppt/media/image15.jpeg" ContentType="image/jpeg"/>
  <Override PartName="/ppt/notesSlides/notesSlide15.xml" ContentType="application/vnd.openxmlformats-officedocument.presentationml.notesSlide+xml"/>
  <Override PartName="/ppt/media/image16.jpeg" ContentType="image/jpeg"/>
  <Override PartName="/ppt/notesSlides/notesSlide16.xml" ContentType="application/vnd.openxmlformats-officedocument.presentationml.notesSlide+xml"/>
  <Override PartName="/ppt/media/image17.jpeg" ContentType="image/jpeg"/>
  <Override PartName="/ppt/media/image18.jpeg" ContentType="image/jpeg"/>
  <Override PartName="/ppt/notesSlides/notesSlide17.xml" ContentType="application/vnd.openxmlformats-officedocument.presentationml.notesSlide+xml"/>
  <Override PartName="/ppt/media/image19.jpeg" ContentType="image/jpeg"/>
  <Override PartName="/ppt/notesSlides/notesSlide18.xml" ContentType="application/vnd.openxmlformats-officedocument.presentationml.notesSlide+xml"/>
  <Override PartName="/ppt/media/image20.jpeg" ContentType="image/jpeg"/>
</Types>
</file>

<file path=_rels/.rels><?xml version="1.0" encoding="UTF-8"?>
<Relationships xmlns="http://schemas.openxmlformats.org/package/2006/relationships"><Relationship Id="rId1" Type="http://schemas.openxmlformats.org/package/2006/relationships/metadata/core-properties" Target="docProps/core.xml"/><Relationship Id="rId2" Type="http://schemas.openxmlformats.org/officeDocument/2006/relationships/extended-properties" Target="docProps/app.xml"/><Relationship Id="rId3"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sldMasterIdLst>
    <p:sldMasterId id="2147483648" r:id="rId5"/>
  </p:sldMasterIdLst>
  <p:notesMasterIdLst>
    <p:notesMasterId r:id="rId7"/>
  </p:notesMasterIdLst>
  <p:sldIdLst>
    <p:sldId id="256" r:id="rId8"/>
    <p:sldId id="257" r:id="rId9"/>
    <p:sldId id="258" r:id="rId10"/>
    <p:sldId id="259" r:id="rId11"/>
    <p:sldId id="260" r:id="rId12"/>
    <p:sldId id="261" r:id="rId13"/>
    <p:sldId id="262" r:id="rId14"/>
    <p:sldId id="263" r:id="rId15"/>
    <p:sldId id="264" r:id="rId16"/>
    <p:sldId id="265" r:id="rId17"/>
    <p:sldId id="266" r:id="rId18"/>
    <p:sldId id="267" r:id="rId19"/>
    <p:sldId id="268" r:id="rId20"/>
    <p:sldId id="269" r:id="rId21"/>
    <p:sldId id="270" r:id="rId22"/>
    <p:sldId id="271" r:id="rId23"/>
    <p:sldId id="272" r:id="rId24"/>
    <p:sldId id="273" r:id="rId25"/>
    <p:sldId id="274" r:id="rId26"/>
    <p:sldId id="275" r:id="rId27"/>
    <p:sldId id="276" r:id="rId28"/>
  </p:sldIdLst>
  <p:sldSz cx="24384000" cy="13716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l" defTabSz="2438338" rtl="0" fontAlgn="auto" latinLnBrk="0" hangingPunct="0">
      <a:lnSpc>
        <a:spcPct val="90000"/>
      </a:lnSpc>
      <a:spcBef>
        <a:spcPts val="4500"/>
      </a:spcBef>
      <a:spcAft>
        <a:spcPts val="0"/>
      </a:spcAft>
      <a:buClrTx/>
      <a:buSzTx/>
      <a:buFontTx/>
      <a:buNone/>
      <a:tabLst/>
      <a:defRPr b="0" baseline="0" cap="none" i="0" spc="0" strike="noStrike" sz="4800" u="none" kumimoji="0" normalizeH="0">
        <a:ln>
          <a:noFill/>
        </a:ln>
        <a:solidFill>
          <a:srgbClr val="000000"/>
        </a:solidFill>
        <a:effectLst/>
        <a:uFillTx/>
        <a:latin typeface="+mn-lt"/>
        <a:ea typeface="+mn-ea"/>
        <a:cs typeface="+mn-cs"/>
        <a:sym typeface="Helvetica Neue"/>
      </a:defRPr>
    </a:lvl1pPr>
    <a:lvl2pPr marL="0" marR="0" indent="457200" algn="l" defTabSz="2438338" rtl="0" fontAlgn="auto" latinLnBrk="0" hangingPunct="0">
      <a:lnSpc>
        <a:spcPct val="90000"/>
      </a:lnSpc>
      <a:spcBef>
        <a:spcPts val="4500"/>
      </a:spcBef>
      <a:spcAft>
        <a:spcPts val="0"/>
      </a:spcAft>
      <a:buClrTx/>
      <a:buSzTx/>
      <a:buFontTx/>
      <a:buNone/>
      <a:tabLst/>
      <a:defRPr b="0" baseline="0" cap="none" i="0" spc="0" strike="noStrike" sz="4800" u="none" kumimoji="0" normalizeH="0">
        <a:ln>
          <a:noFill/>
        </a:ln>
        <a:solidFill>
          <a:srgbClr val="000000"/>
        </a:solidFill>
        <a:effectLst/>
        <a:uFillTx/>
        <a:latin typeface="+mn-lt"/>
        <a:ea typeface="+mn-ea"/>
        <a:cs typeface="+mn-cs"/>
        <a:sym typeface="Helvetica Neue"/>
      </a:defRPr>
    </a:lvl2pPr>
    <a:lvl3pPr marL="0" marR="0" indent="914400" algn="l" defTabSz="2438338" rtl="0" fontAlgn="auto" latinLnBrk="0" hangingPunct="0">
      <a:lnSpc>
        <a:spcPct val="90000"/>
      </a:lnSpc>
      <a:spcBef>
        <a:spcPts val="4500"/>
      </a:spcBef>
      <a:spcAft>
        <a:spcPts val="0"/>
      </a:spcAft>
      <a:buClrTx/>
      <a:buSzTx/>
      <a:buFontTx/>
      <a:buNone/>
      <a:tabLst/>
      <a:defRPr b="0" baseline="0" cap="none" i="0" spc="0" strike="noStrike" sz="4800" u="none" kumimoji="0" normalizeH="0">
        <a:ln>
          <a:noFill/>
        </a:ln>
        <a:solidFill>
          <a:srgbClr val="000000"/>
        </a:solidFill>
        <a:effectLst/>
        <a:uFillTx/>
        <a:latin typeface="+mn-lt"/>
        <a:ea typeface="+mn-ea"/>
        <a:cs typeface="+mn-cs"/>
        <a:sym typeface="Helvetica Neue"/>
      </a:defRPr>
    </a:lvl3pPr>
    <a:lvl4pPr marL="0" marR="0" indent="1371600" algn="l" defTabSz="2438338" rtl="0" fontAlgn="auto" latinLnBrk="0" hangingPunct="0">
      <a:lnSpc>
        <a:spcPct val="90000"/>
      </a:lnSpc>
      <a:spcBef>
        <a:spcPts val="4500"/>
      </a:spcBef>
      <a:spcAft>
        <a:spcPts val="0"/>
      </a:spcAft>
      <a:buClrTx/>
      <a:buSzTx/>
      <a:buFontTx/>
      <a:buNone/>
      <a:tabLst/>
      <a:defRPr b="0" baseline="0" cap="none" i="0" spc="0" strike="noStrike" sz="4800" u="none" kumimoji="0" normalizeH="0">
        <a:ln>
          <a:noFill/>
        </a:ln>
        <a:solidFill>
          <a:srgbClr val="000000"/>
        </a:solidFill>
        <a:effectLst/>
        <a:uFillTx/>
        <a:latin typeface="+mn-lt"/>
        <a:ea typeface="+mn-ea"/>
        <a:cs typeface="+mn-cs"/>
        <a:sym typeface="Helvetica Neue"/>
      </a:defRPr>
    </a:lvl4pPr>
    <a:lvl5pPr marL="0" marR="0" indent="1828800" algn="l" defTabSz="2438338" rtl="0" fontAlgn="auto" latinLnBrk="0" hangingPunct="0">
      <a:lnSpc>
        <a:spcPct val="90000"/>
      </a:lnSpc>
      <a:spcBef>
        <a:spcPts val="4500"/>
      </a:spcBef>
      <a:spcAft>
        <a:spcPts val="0"/>
      </a:spcAft>
      <a:buClrTx/>
      <a:buSzTx/>
      <a:buFontTx/>
      <a:buNone/>
      <a:tabLst/>
      <a:defRPr b="0" baseline="0" cap="none" i="0" spc="0" strike="noStrike" sz="4800" u="none" kumimoji="0" normalizeH="0">
        <a:ln>
          <a:noFill/>
        </a:ln>
        <a:solidFill>
          <a:srgbClr val="000000"/>
        </a:solidFill>
        <a:effectLst/>
        <a:uFillTx/>
        <a:latin typeface="+mn-lt"/>
        <a:ea typeface="+mn-ea"/>
        <a:cs typeface="+mn-cs"/>
        <a:sym typeface="Helvetica Neue"/>
      </a:defRPr>
    </a:lvl5pPr>
    <a:lvl6pPr marL="0" marR="0" indent="2286000" algn="l" defTabSz="2438338" rtl="0" fontAlgn="auto" latinLnBrk="0" hangingPunct="0">
      <a:lnSpc>
        <a:spcPct val="90000"/>
      </a:lnSpc>
      <a:spcBef>
        <a:spcPts val="4500"/>
      </a:spcBef>
      <a:spcAft>
        <a:spcPts val="0"/>
      </a:spcAft>
      <a:buClrTx/>
      <a:buSzTx/>
      <a:buFontTx/>
      <a:buNone/>
      <a:tabLst/>
      <a:defRPr b="0" baseline="0" cap="none" i="0" spc="0" strike="noStrike" sz="4800" u="none" kumimoji="0" normalizeH="0">
        <a:ln>
          <a:noFill/>
        </a:ln>
        <a:solidFill>
          <a:srgbClr val="000000"/>
        </a:solidFill>
        <a:effectLst/>
        <a:uFillTx/>
        <a:latin typeface="+mn-lt"/>
        <a:ea typeface="+mn-ea"/>
        <a:cs typeface="+mn-cs"/>
        <a:sym typeface="Helvetica Neue"/>
      </a:defRPr>
    </a:lvl6pPr>
    <a:lvl7pPr marL="0" marR="0" indent="2743200" algn="l" defTabSz="2438338" rtl="0" fontAlgn="auto" latinLnBrk="0" hangingPunct="0">
      <a:lnSpc>
        <a:spcPct val="90000"/>
      </a:lnSpc>
      <a:spcBef>
        <a:spcPts val="4500"/>
      </a:spcBef>
      <a:spcAft>
        <a:spcPts val="0"/>
      </a:spcAft>
      <a:buClrTx/>
      <a:buSzTx/>
      <a:buFontTx/>
      <a:buNone/>
      <a:tabLst/>
      <a:defRPr b="0" baseline="0" cap="none" i="0" spc="0" strike="noStrike" sz="4800" u="none" kumimoji="0" normalizeH="0">
        <a:ln>
          <a:noFill/>
        </a:ln>
        <a:solidFill>
          <a:srgbClr val="000000"/>
        </a:solidFill>
        <a:effectLst/>
        <a:uFillTx/>
        <a:latin typeface="+mn-lt"/>
        <a:ea typeface="+mn-ea"/>
        <a:cs typeface="+mn-cs"/>
        <a:sym typeface="Helvetica Neue"/>
      </a:defRPr>
    </a:lvl7pPr>
    <a:lvl8pPr marL="0" marR="0" indent="3200400" algn="l" defTabSz="2438338" rtl="0" fontAlgn="auto" latinLnBrk="0" hangingPunct="0">
      <a:lnSpc>
        <a:spcPct val="90000"/>
      </a:lnSpc>
      <a:spcBef>
        <a:spcPts val="4500"/>
      </a:spcBef>
      <a:spcAft>
        <a:spcPts val="0"/>
      </a:spcAft>
      <a:buClrTx/>
      <a:buSzTx/>
      <a:buFontTx/>
      <a:buNone/>
      <a:tabLst/>
      <a:defRPr b="0" baseline="0" cap="none" i="0" spc="0" strike="noStrike" sz="4800" u="none" kumimoji="0" normalizeH="0">
        <a:ln>
          <a:noFill/>
        </a:ln>
        <a:solidFill>
          <a:srgbClr val="000000"/>
        </a:solidFill>
        <a:effectLst/>
        <a:uFillTx/>
        <a:latin typeface="+mn-lt"/>
        <a:ea typeface="+mn-ea"/>
        <a:cs typeface="+mn-cs"/>
        <a:sym typeface="Helvetica Neue"/>
      </a:defRPr>
    </a:lvl8pPr>
    <a:lvl9pPr marL="0" marR="0" indent="3657600" algn="l" defTabSz="2438338" rtl="0" fontAlgn="auto" latinLnBrk="0" hangingPunct="0">
      <a:lnSpc>
        <a:spcPct val="90000"/>
      </a:lnSpc>
      <a:spcBef>
        <a:spcPts val="4500"/>
      </a:spcBef>
      <a:spcAft>
        <a:spcPts val="0"/>
      </a:spcAft>
      <a:buClrTx/>
      <a:buSzTx/>
      <a:buFontTx/>
      <a:buNone/>
      <a:tabLst/>
      <a:defRPr b="0" baseline="0" cap="none" i="0" spc="0" strike="noStrike" sz="4800" u="none" kumimoji="0" normalizeH="0">
        <a:ln>
          <a:noFill/>
        </a:ln>
        <a:solidFill>
          <a:srgbClr val="000000"/>
        </a:solidFill>
        <a:effectLst/>
        <a:uFillTx/>
        <a:latin typeface="+mn-lt"/>
        <a:ea typeface="+mn-ea"/>
        <a:cs typeface="+mn-cs"/>
        <a:sym typeface="Helvetica Neue"/>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file>

<file path=ppt/presProps.xml><?xml version="1.0" encoding="utf-8"?>
<p:presentationP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showPr loop="0"/>
</p:presentationPr>
</file>

<file path=ppt/tableStyles.xml><?xml version="1.0" encoding="utf-8"?>
<a:tblStyleLst xmlns:a="http://schemas.openxmlformats.org/drawingml/2006/main" xmlns:r="http://schemas.openxmlformats.org/officeDocument/2006/relationships" def="{5940675A-B579-460E-94D1-54222C63F5DA}">
  <a:tblStyle styleId="{4C3C2611-4C71-4FC5-86AE-919BDF0F9419}" styleName="">
    <a:tblBg/>
    <a:wholeTbl>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noFill/>
        </a:fill>
      </a:tcStyle>
    </a:wholeTbl>
    <a:band2H>
      <a:tcTxStyle b="def" i="def"/>
      <a:tcStyle>
        <a:tcBdr/>
        <a:fill>
          <a:solidFill>
            <a:srgbClr val="E3E5E8"/>
          </a:solidFill>
        </a:fill>
      </a:tcStyle>
    </a:band2H>
    <a:firstCol>
      <a:tcTxStyle b="on" i="off">
        <a:fontRef idx="minor">
          <a:srgbClr val="000000"/>
        </a:fontRef>
        <a:srgbClr val="000000"/>
      </a:tcTxStyle>
      <a:tcStyle>
        <a:tcBdr>
          <a:left>
            <a:ln w="12700" cap="flat">
              <a:solidFill>
                <a:srgbClr val="000000"/>
              </a:solidFill>
              <a:prstDash val="solid"/>
              <a:miter lim="400000"/>
            </a:ln>
          </a:left>
          <a:right>
            <a:ln w="381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noFill/>
        </a:fill>
      </a:tcStyle>
    </a:firstCol>
    <a:lastRow>
      <a:tcTxStyle b="on"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381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noFill/>
        </a:fill>
      </a:tcStyle>
    </a:lastRow>
    <a:firstRow>
      <a:tcTxStyle b="on"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381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noFill/>
        </a:fill>
      </a:tcStyle>
    </a:firstRow>
  </a:tblStyle>
  <a:tblStyle styleId="{C7B018BB-80A7-4F77-B60F-C8B233D01FF8}" styleName="">
    <a:tblBg/>
    <a:wholeTbl>
      <a:tcTxStyle b="off" i="off">
        <a:fontRef idx="minor">
          <a:srgbClr val="000000"/>
        </a:fontRef>
        <a:srgbClr val="000000"/>
      </a:tcTxStyle>
      <a:tcStyle>
        <a:tcBdr>
          <a:left>
            <a:ln w="12700" cap="flat">
              <a:solidFill>
                <a:srgbClr val="536773"/>
              </a:solidFill>
              <a:prstDash val="solid"/>
              <a:miter lim="400000"/>
            </a:ln>
          </a:left>
          <a:right>
            <a:ln w="12700" cap="flat">
              <a:solidFill>
                <a:srgbClr val="536773"/>
              </a:solidFill>
              <a:prstDash val="solid"/>
              <a:miter lim="400000"/>
            </a:ln>
          </a:right>
          <a:top>
            <a:ln w="12700" cap="flat">
              <a:solidFill>
                <a:srgbClr val="536773"/>
              </a:solidFill>
              <a:prstDash val="solid"/>
              <a:miter lim="400000"/>
            </a:ln>
          </a:top>
          <a:bottom>
            <a:ln w="12700" cap="flat">
              <a:solidFill>
                <a:srgbClr val="536773"/>
              </a:solidFill>
              <a:prstDash val="solid"/>
              <a:miter lim="400000"/>
            </a:ln>
          </a:bottom>
          <a:insideH>
            <a:ln w="12700" cap="flat">
              <a:solidFill>
                <a:srgbClr val="536773"/>
              </a:solidFill>
              <a:prstDash val="solid"/>
              <a:miter lim="400000"/>
            </a:ln>
          </a:insideH>
          <a:insideV>
            <a:ln w="12700" cap="flat">
              <a:solidFill>
                <a:srgbClr val="536773"/>
              </a:solidFill>
              <a:prstDash val="solid"/>
              <a:miter lim="400000"/>
            </a:ln>
          </a:insideV>
        </a:tcBdr>
        <a:fill>
          <a:noFill/>
        </a:fill>
      </a:tcStyle>
    </a:wholeTbl>
    <a:band2H>
      <a:tcTxStyle b="def" i="def"/>
      <a:tcStyle>
        <a:tcBdr/>
        <a:fill>
          <a:solidFill>
            <a:srgbClr val="E3E5E8"/>
          </a:solidFill>
        </a:fill>
      </a:tcStyle>
    </a:band2H>
    <a:firstCol>
      <a:tcTxStyle b="on" i="off">
        <a:fontRef idx="minor">
          <a:srgbClr val="000000"/>
        </a:fontRef>
        <a:srgbClr val="000000"/>
      </a:tcTxStyle>
      <a:tcStyle>
        <a:tcBdr>
          <a:left>
            <a:ln w="12700" cap="flat">
              <a:solidFill>
                <a:srgbClr val="000000"/>
              </a:solidFill>
              <a:prstDash val="solid"/>
              <a:miter lim="400000"/>
            </a:ln>
          </a:left>
          <a:right>
            <a:ln w="25400" cap="flat">
              <a:solidFill>
                <a:srgbClr val="000000"/>
              </a:solidFill>
              <a:prstDash val="solid"/>
              <a:miter lim="400000"/>
            </a:ln>
          </a:right>
          <a:top>
            <a:ln w="12700" cap="flat">
              <a:solidFill>
                <a:srgbClr val="536773"/>
              </a:solidFill>
              <a:prstDash val="solid"/>
              <a:miter lim="400000"/>
            </a:ln>
          </a:top>
          <a:bottom>
            <a:ln w="12700" cap="flat">
              <a:solidFill>
                <a:srgbClr val="536773"/>
              </a:solidFill>
              <a:prstDash val="solid"/>
              <a:miter lim="400000"/>
            </a:ln>
          </a:bottom>
          <a:insideH>
            <a:ln w="12700" cap="flat">
              <a:solidFill>
                <a:srgbClr val="536773"/>
              </a:solidFill>
              <a:prstDash val="solid"/>
              <a:miter lim="400000"/>
            </a:ln>
          </a:insideH>
          <a:insideV>
            <a:ln w="12700" cap="flat">
              <a:solidFill>
                <a:srgbClr val="536773"/>
              </a:solidFill>
              <a:prstDash val="solid"/>
              <a:miter lim="400000"/>
            </a:ln>
          </a:insideV>
        </a:tcBdr>
        <a:fill>
          <a:noFill/>
        </a:fill>
      </a:tcStyle>
    </a:firstCol>
    <a:lastRow>
      <a:tcTxStyle b="off" i="off">
        <a:fontRef idx="minor">
          <a:srgbClr val="000000"/>
        </a:fontRef>
        <a:srgbClr val="000000"/>
      </a:tcTxStyle>
      <a:tcStyle>
        <a:tcBdr>
          <a:left>
            <a:ln w="12700" cap="flat">
              <a:solidFill>
                <a:srgbClr val="536773"/>
              </a:solidFill>
              <a:prstDash val="solid"/>
              <a:miter lim="400000"/>
            </a:ln>
          </a:left>
          <a:right>
            <a:ln w="12700" cap="flat">
              <a:solidFill>
                <a:srgbClr val="536773"/>
              </a:solidFill>
              <a:prstDash val="solid"/>
              <a:miter lim="400000"/>
            </a:ln>
          </a:right>
          <a:top>
            <a:ln w="38100" cap="flat">
              <a:solidFill>
                <a:srgbClr val="000000"/>
              </a:solidFill>
              <a:prstDash val="solid"/>
              <a:miter lim="400000"/>
            </a:ln>
          </a:top>
          <a:bottom>
            <a:ln w="12700" cap="flat">
              <a:solidFill>
                <a:srgbClr val="000000"/>
              </a:solidFill>
              <a:prstDash val="solid"/>
              <a:miter lim="400000"/>
            </a:ln>
          </a:bottom>
          <a:insideH>
            <a:ln w="12700" cap="flat">
              <a:solidFill>
                <a:srgbClr val="536773"/>
              </a:solidFill>
              <a:prstDash val="solid"/>
              <a:miter lim="400000"/>
            </a:ln>
          </a:insideH>
          <a:insideV>
            <a:ln w="12700" cap="flat">
              <a:solidFill>
                <a:srgbClr val="536773"/>
              </a:solidFill>
              <a:prstDash val="solid"/>
              <a:miter lim="400000"/>
            </a:ln>
          </a:insideV>
        </a:tcBdr>
        <a:fill>
          <a:noFill/>
        </a:fill>
      </a:tcStyle>
    </a:lastRow>
    <a:firstRow>
      <a:tcTxStyle b="on" i="off">
        <a:fontRef idx="minor">
          <a:srgbClr val="000000"/>
        </a:fontRef>
        <a:srgbClr val="000000"/>
      </a:tcTxStyle>
      <a:tcStyle>
        <a:tcBdr>
          <a:left>
            <a:ln w="12700" cap="flat">
              <a:solidFill>
                <a:srgbClr val="536773"/>
              </a:solidFill>
              <a:prstDash val="solid"/>
              <a:miter lim="400000"/>
            </a:ln>
          </a:left>
          <a:right>
            <a:ln w="12700" cap="flat">
              <a:solidFill>
                <a:srgbClr val="536773"/>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536773"/>
              </a:solidFill>
              <a:prstDash val="solid"/>
              <a:miter lim="400000"/>
            </a:ln>
          </a:insideH>
          <a:insideV>
            <a:ln w="12700" cap="flat">
              <a:solidFill>
                <a:srgbClr val="536773"/>
              </a:solidFill>
              <a:prstDash val="solid"/>
              <a:miter lim="400000"/>
            </a:ln>
          </a:insideV>
        </a:tcBdr>
        <a:fill>
          <a:solidFill>
            <a:schemeClr val="accent1">
              <a:lumOff val="16847"/>
            </a:schemeClr>
          </a:solidFill>
        </a:fill>
      </a:tcStyle>
    </a:firstRow>
  </a:tblStyle>
  <a:tblStyle styleId="{EEE7283C-3CF3-47DC-8721-378D4A62B228}" styleName="">
    <a:tblBg/>
    <a:wholeTbl>
      <a:tcTxStyle b="off" i="off">
        <a:fontRef idx="minor">
          <a:srgbClr val="000000"/>
        </a:fontRef>
        <a:srgbClr val="000000"/>
      </a:tcTxStyle>
      <a:tcStyle>
        <a:tcBdr>
          <a:left>
            <a:ln w="12700" cap="flat">
              <a:solidFill>
                <a:srgbClr val="838383"/>
              </a:solidFill>
              <a:prstDash val="solid"/>
              <a:miter lim="400000"/>
            </a:ln>
          </a:left>
          <a:right>
            <a:ln w="12700" cap="flat">
              <a:solidFill>
                <a:srgbClr val="838383"/>
              </a:solidFill>
              <a:prstDash val="solid"/>
              <a:miter lim="400000"/>
            </a:ln>
          </a:right>
          <a:top>
            <a:ln w="12700" cap="flat">
              <a:solidFill>
                <a:srgbClr val="838383"/>
              </a:solidFill>
              <a:prstDash val="solid"/>
              <a:miter lim="400000"/>
            </a:ln>
          </a:top>
          <a:bottom>
            <a:ln w="12700" cap="flat">
              <a:solidFill>
                <a:srgbClr val="838383"/>
              </a:solidFill>
              <a:prstDash val="solid"/>
              <a:miter lim="400000"/>
            </a:ln>
          </a:bottom>
          <a:insideH>
            <a:ln w="12700" cap="flat">
              <a:solidFill>
                <a:srgbClr val="838383"/>
              </a:solidFill>
              <a:prstDash val="solid"/>
              <a:miter lim="400000"/>
            </a:ln>
          </a:insideH>
          <a:insideV>
            <a:ln w="12700" cap="flat">
              <a:solidFill>
                <a:srgbClr val="838383"/>
              </a:solidFill>
              <a:prstDash val="solid"/>
              <a:miter lim="400000"/>
            </a:ln>
          </a:insideV>
        </a:tcBdr>
        <a:fill>
          <a:noFill/>
        </a:fill>
      </a:tcStyle>
    </a:wholeTbl>
    <a:band2H>
      <a:tcTxStyle b="def" i="def"/>
      <a:tcStyle>
        <a:tcBdr/>
        <a:fill>
          <a:solidFill>
            <a:srgbClr val="EDEEEE"/>
          </a:solidFill>
        </a:fill>
      </a:tcStyle>
    </a:band2H>
    <a:firstCol>
      <a:tcTxStyle b="off" i="off">
        <a:font>
          <a:latin typeface="Helvetica Neue Medium"/>
          <a:ea typeface="Helvetica Neue Medium"/>
          <a:cs typeface="Helvetica Neue Medium"/>
        </a:font>
        <a:srgbClr val="000000"/>
      </a:tcTxStyle>
      <a:tcStyle>
        <a:tcBdr>
          <a:left>
            <a:ln w="12700" cap="flat">
              <a:solidFill>
                <a:srgbClr val="4D4D4D"/>
              </a:solidFill>
              <a:prstDash val="solid"/>
              <a:miter lim="400000"/>
            </a:ln>
          </a:left>
          <a:right>
            <a:ln w="12700" cap="flat">
              <a:solidFill>
                <a:srgbClr val="808080"/>
              </a:solidFill>
              <a:prstDash val="solid"/>
              <a:miter lim="400000"/>
            </a:ln>
          </a:right>
          <a:top>
            <a:ln w="12700" cap="flat">
              <a:solidFill>
                <a:srgbClr val="808080"/>
              </a:solidFill>
              <a:prstDash val="solid"/>
              <a:miter lim="400000"/>
            </a:ln>
          </a:top>
          <a:bottom>
            <a:ln w="12700" cap="flat">
              <a:solidFill>
                <a:srgbClr val="808080"/>
              </a:solidFill>
              <a:prstDash val="solid"/>
              <a:miter lim="400000"/>
            </a:ln>
          </a:bottom>
          <a:insideH>
            <a:ln w="12700" cap="flat">
              <a:solidFill>
                <a:srgbClr val="808080"/>
              </a:solidFill>
              <a:prstDash val="solid"/>
              <a:miter lim="400000"/>
            </a:ln>
          </a:insideH>
          <a:insideV>
            <a:ln w="12700" cap="flat">
              <a:solidFill>
                <a:srgbClr val="808080"/>
              </a:solidFill>
              <a:prstDash val="solid"/>
              <a:miter lim="400000"/>
            </a:ln>
          </a:insideV>
        </a:tcBdr>
        <a:fill>
          <a:solidFill>
            <a:srgbClr val="88FA4F"/>
          </a:solidFill>
        </a:fill>
      </a:tcStyle>
    </a:firstCol>
    <a:lastRow>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38100" cap="flat">
              <a:solidFill>
                <a:schemeClr val="accent3"/>
              </a:solidFill>
              <a:prstDash val="solid"/>
              <a:miter lim="400000"/>
            </a:ln>
          </a:top>
          <a:bottom>
            <a:ln w="12700" cap="flat">
              <a:solidFill>
                <a:srgbClr val="4D4D4D"/>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noFill/>
        </a:fill>
      </a:tcStyle>
    </a:lastRow>
    <a:firstRow>
      <a:tcTxStyle b="off" i="off">
        <a:font>
          <a:latin typeface="Helvetica Neue Medium"/>
          <a:ea typeface="Helvetica Neue Medium"/>
          <a:cs typeface="Helvetica Neue Medium"/>
        </a:font>
        <a:srgbClr val="000000"/>
      </a:tcTxStyle>
      <a:tcStyle>
        <a:tcBdr>
          <a:left>
            <a:ln w="12700" cap="flat">
              <a:solidFill>
                <a:srgbClr val="4D4D4D"/>
              </a:solidFill>
              <a:prstDash val="solid"/>
              <a:miter lim="400000"/>
            </a:ln>
          </a:left>
          <a:right>
            <a:ln w="12700" cap="flat">
              <a:solidFill>
                <a:srgbClr val="4D4D4D"/>
              </a:solidFill>
              <a:prstDash val="solid"/>
              <a:miter lim="400000"/>
            </a:ln>
          </a:right>
          <a:top>
            <a:ln w="12700" cap="flat">
              <a:solidFill>
                <a:srgbClr val="4D4D4D"/>
              </a:solidFill>
              <a:prstDash val="solid"/>
              <a:miter lim="400000"/>
            </a:ln>
          </a:top>
          <a:bottom>
            <a:ln w="12700" cap="flat">
              <a:solidFill>
                <a:srgbClr val="4D4D4D"/>
              </a:solidFill>
              <a:prstDash val="solid"/>
              <a:miter lim="400000"/>
            </a:ln>
          </a:bottom>
          <a:insideH>
            <a:ln w="12700" cap="flat">
              <a:solidFill>
                <a:srgbClr val="4D4D4D"/>
              </a:solidFill>
              <a:prstDash val="solid"/>
              <a:miter lim="400000"/>
            </a:ln>
          </a:insideH>
          <a:insideV>
            <a:ln w="12700" cap="flat">
              <a:solidFill>
                <a:srgbClr val="4D4D4D"/>
              </a:solidFill>
              <a:prstDash val="solid"/>
              <a:miter lim="400000"/>
            </a:ln>
          </a:insideV>
        </a:tcBdr>
        <a:fill>
          <a:solidFill>
            <a:srgbClr val="60D937"/>
          </a:solidFill>
        </a:fill>
      </a:tcStyle>
    </a:firstRow>
  </a:tblStyle>
  <a:tblStyle styleId="{CF821DB8-F4EB-4A41-A1BA-3FCAFE7338EE}" styleName="">
    <a:tblBg/>
    <a:wholeTbl>
      <a:tcTxStyle b="off" i="off">
        <a:fontRef idx="minor">
          <a:srgbClr val="000000"/>
        </a:fontRef>
        <a:srgbClr val="000000"/>
      </a:tcTxStyle>
      <a:tcStyle>
        <a:tcBdr>
          <a:left>
            <a:ln w="12700" cap="flat">
              <a:solidFill>
                <a:srgbClr val="5B5A5A"/>
              </a:solidFill>
              <a:prstDash val="solid"/>
              <a:miter lim="400000"/>
            </a:ln>
          </a:left>
          <a:right>
            <a:ln w="12700" cap="flat">
              <a:solidFill>
                <a:srgbClr val="5B5A5A"/>
              </a:solidFill>
              <a:prstDash val="solid"/>
              <a:miter lim="400000"/>
            </a:ln>
          </a:right>
          <a:top>
            <a:ln w="12700" cap="flat">
              <a:solidFill>
                <a:srgbClr val="5B5A5A"/>
              </a:solidFill>
              <a:prstDash val="solid"/>
              <a:miter lim="400000"/>
            </a:ln>
          </a:top>
          <a:bottom>
            <a:ln w="12700" cap="flat">
              <a:solidFill>
                <a:srgbClr val="5B5A5A"/>
              </a:solidFill>
              <a:prstDash val="solid"/>
              <a:miter lim="400000"/>
            </a:ln>
          </a:bottom>
          <a:insideH>
            <a:ln w="12700" cap="flat">
              <a:solidFill>
                <a:srgbClr val="5B5A5A"/>
              </a:solidFill>
              <a:prstDash val="solid"/>
              <a:miter lim="400000"/>
            </a:ln>
          </a:insideH>
          <a:insideV>
            <a:ln w="12700" cap="flat">
              <a:solidFill>
                <a:srgbClr val="5B5A5A"/>
              </a:solidFill>
              <a:prstDash val="solid"/>
              <a:miter lim="400000"/>
            </a:ln>
          </a:insideV>
        </a:tcBdr>
        <a:fill>
          <a:solidFill>
            <a:srgbClr val="FAF7E9"/>
          </a:solidFill>
        </a:fill>
      </a:tcStyle>
    </a:wholeTbl>
    <a:band2H>
      <a:tcTxStyle b="def" i="def"/>
      <a:tcStyle>
        <a:tcBdr/>
        <a:fill>
          <a:solidFill>
            <a:schemeClr val="accent4">
              <a:hueOff val="348544"/>
              <a:lumOff val="7139"/>
            </a:schemeClr>
          </a:solidFill>
        </a:fill>
      </a:tcStyle>
    </a:band2H>
    <a:firstCol>
      <a:tcTxStyle b="off" i="off">
        <a:font>
          <a:latin typeface="Helvetica Neue Medium"/>
          <a:ea typeface="Helvetica Neue Medium"/>
          <a:cs typeface="Helvetica Neue Medium"/>
        </a:font>
        <a:srgbClr val="000000"/>
      </a:tcTxStyle>
      <a:tcStyle>
        <a:tcBdr>
          <a:left>
            <a:ln w="12700" cap="flat">
              <a:solidFill>
                <a:srgbClr val="5B5A5A"/>
              </a:solidFill>
              <a:prstDash val="solid"/>
              <a:miter lim="400000"/>
            </a:ln>
          </a:left>
          <a:right>
            <a:ln w="12700" cap="flat">
              <a:solidFill>
                <a:srgbClr val="5B5A5A"/>
              </a:solidFill>
              <a:prstDash val="solid"/>
              <a:miter lim="400000"/>
            </a:ln>
          </a:right>
          <a:top>
            <a:ln w="12700" cap="flat">
              <a:solidFill>
                <a:srgbClr val="5B5A5A"/>
              </a:solidFill>
              <a:prstDash val="solid"/>
              <a:miter lim="400000"/>
            </a:ln>
          </a:top>
          <a:bottom>
            <a:ln w="12700" cap="flat">
              <a:solidFill>
                <a:srgbClr val="5B5A5A"/>
              </a:solidFill>
              <a:prstDash val="solid"/>
              <a:miter lim="400000"/>
            </a:ln>
          </a:bottom>
          <a:insideH>
            <a:ln w="12700" cap="flat">
              <a:solidFill>
                <a:srgbClr val="5B5A5A"/>
              </a:solidFill>
              <a:prstDash val="solid"/>
              <a:miter lim="400000"/>
            </a:ln>
          </a:insideH>
          <a:insideV>
            <a:ln w="12700" cap="flat">
              <a:solidFill>
                <a:srgbClr val="5B5A5A"/>
              </a:solidFill>
              <a:prstDash val="solid"/>
              <a:miter lim="400000"/>
            </a:ln>
          </a:insideV>
        </a:tcBdr>
        <a:fill>
          <a:solidFill>
            <a:srgbClr val="F8BB00"/>
          </a:solidFill>
        </a:fill>
      </a:tcStyle>
    </a:firstCol>
    <a:lastRow>
      <a:tcTxStyle b="off" i="off">
        <a:font>
          <a:latin typeface="Helvetica Neue Medium"/>
          <a:ea typeface="Helvetica Neue Medium"/>
          <a:cs typeface="Helvetica Neue Medium"/>
        </a:font>
        <a:srgbClr val="000000"/>
      </a:tcTxStyle>
      <a:tcStyle>
        <a:tcBdr>
          <a:left>
            <a:ln w="12700" cap="flat">
              <a:solidFill>
                <a:srgbClr val="5B5A5A"/>
              </a:solidFill>
              <a:prstDash val="solid"/>
              <a:miter lim="400000"/>
            </a:ln>
          </a:left>
          <a:right>
            <a:ln w="12700" cap="flat">
              <a:solidFill>
                <a:srgbClr val="5B5A5A"/>
              </a:solidFill>
              <a:prstDash val="solid"/>
              <a:miter lim="400000"/>
            </a:ln>
          </a:right>
          <a:top>
            <a:ln w="38100" cap="flat">
              <a:solidFill>
                <a:srgbClr val="F8BA00"/>
              </a:solidFill>
              <a:prstDash val="solid"/>
              <a:miter lim="400000"/>
            </a:ln>
          </a:top>
          <a:bottom>
            <a:ln w="12700" cap="flat">
              <a:solidFill>
                <a:srgbClr val="5B5A5A"/>
              </a:solidFill>
              <a:prstDash val="solid"/>
              <a:miter lim="400000"/>
            </a:ln>
          </a:bottom>
          <a:insideH>
            <a:ln w="12700" cap="flat">
              <a:solidFill>
                <a:srgbClr val="5B5A5A"/>
              </a:solidFill>
              <a:prstDash val="solid"/>
              <a:miter lim="400000"/>
            </a:ln>
          </a:insideH>
          <a:insideV>
            <a:ln w="12700" cap="flat">
              <a:solidFill>
                <a:srgbClr val="5B5A5A"/>
              </a:solidFill>
              <a:prstDash val="solid"/>
              <a:miter lim="400000"/>
            </a:ln>
          </a:insideV>
        </a:tcBdr>
        <a:fill>
          <a:solidFill>
            <a:srgbClr val="FAF7E9"/>
          </a:solidFill>
        </a:fill>
      </a:tcStyle>
    </a:lastRow>
    <a:firstRow>
      <a:tcTxStyle b="off" i="off">
        <a:font>
          <a:latin typeface="Helvetica Neue Medium"/>
          <a:ea typeface="Helvetica Neue Medium"/>
          <a:cs typeface="Helvetica Neue Medium"/>
        </a:font>
        <a:srgbClr val="000000"/>
      </a:tcTxStyle>
      <a:tcStyle>
        <a:tcBdr>
          <a:left>
            <a:ln w="12700" cap="flat">
              <a:solidFill>
                <a:srgbClr val="5B5A5A"/>
              </a:solidFill>
              <a:prstDash val="solid"/>
              <a:miter lim="400000"/>
            </a:ln>
          </a:left>
          <a:right>
            <a:ln w="12700" cap="flat">
              <a:solidFill>
                <a:srgbClr val="5B5A5A"/>
              </a:solidFill>
              <a:prstDash val="solid"/>
              <a:miter lim="400000"/>
            </a:ln>
          </a:right>
          <a:top>
            <a:ln w="12700" cap="flat">
              <a:solidFill>
                <a:srgbClr val="5B5A5A"/>
              </a:solidFill>
              <a:prstDash val="solid"/>
              <a:miter lim="400000"/>
            </a:ln>
          </a:top>
          <a:bottom>
            <a:ln w="12700" cap="flat">
              <a:solidFill>
                <a:srgbClr val="5B5A5A"/>
              </a:solidFill>
              <a:prstDash val="solid"/>
              <a:miter lim="400000"/>
            </a:ln>
          </a:bottom>
          <a:insideH>
            <a:ln w="12700" cap="flat">
              <a:solidFill>
                <a:srgbClr val="5B5A5A"/>
              </a:solidFill>
              <a:prstDash val="solid"/>
              <a:miter lim="400000"/>
            </a:ln>
          </a:insideH>
          <a:insideV>
            <a:ln w="12700" cap="flat">
              <a:solidFill>
                <a:srgbClr val="5B5A5A"/>
              </a:solidFill>
              <a:prstDash val="solid"/>
              <a:miter lim="400000"/>
            </a:ln>
          </a:insideV>
        </a:tcBdr>
        <a:fill>
          <a:solidFill>
            <a:srgbClr val="FF9400"/>
          </a:solidFill>
        </a:fill>
      </a:tcStyle>
    </a:firstRow>
  </a:tblStyle>
  <a:tblStyle styleId="{33BA23B1-9221-436E-865A-0063620EA4FD}" styleName="">
    <a:tblBg/>
    <a:wholeTbl>
      <a:tcTxStyle b="off" i="off">
        <a:fontRef idx="minor">
          <a:srgbClr val="000000"/>
        </a:fontRef>
        <a:srgbClr val="000000"/>
      </a:tcTxStyle>
      <a:tcStyle>
        <a:tcBdr>
          <a:left>
            <a:ln w="12700" cap="flat">
              <a:solidFill>
                <a:srgbClr val="464646"/>
              </a:solidFill>
              <a:prstDash val="solid"/>
              <a:miter lim="400000"/>
            </a:ln>
          </a:left>
          <a:right>
            <a:ln w="12700" cap="flat">
              <a:solidFill>
                <a:srgbClr val="464646"/>
              </a:solidFill>
              <a:prstDash val="solid"/>
              <a:miter lim="400000"/>
            </a:ln>
          </a:right>
          <a:top>
            <a:ln w="12700" cap="flat">
              <a:solidFill>
                <a:srgbClr val="464646"/>
              </a:solidFill>
              <a:prstDash val="solid"/>
              <a:miter lim="400000"/>
            </a:ln>
          </a:top>
          <a:bottom>
            <a:ln w="12700" cap="flat">
              <a:solidFill>
                <a:srgbClr val="464646"/>
              </a:solidFill>
              <a:prstDash val="solid"/>
              <a:miter lim="400000"/>
            </a:ln>
          </a:bottom>
          <a:insideH>
            <a:ln w="12700" cap="flat">
              <a:solidFill>
                <a:srgbClr val="464646"/>
              </a:solidFill>
              <a:prstDash val="solid"/>
              <a:miter lim="400000"/>
            </a:ln>
          </a:insideH>
          <a:insideV>
            <a:ln w="12700" cap="flat">
              <a:solidFill>
                <a:srgbClr val="464646"/>
              </a:solidFill>
              <a:prstDash val="solid"/>
              <a:miter lim="400000"/>
            </a:ln>
          </a:insideV>
        </a:tcBdr>
        <a:fill>
          <a:noFill/>
        </a:fill>
      </a:tcStyle>
    </a:wholeTbl>
    <a:band2H>
      <a:tcTxStyle b="def" i="def"/>
      <a:tcStyle>
        <a:tcBdr/>
        <a:fill>
          <a:solidFill>
            <a:srgbClr val="D4D5D5"/>
          </a:solidFill>
        </a:fill>
      </a:tcStyle>
    </a:band2H>
    <a:firstCol>
      <a:tcTxStyle b="on" i="off">
        <a:fontRef idx="minor">
          <a:srgbClr val="FFFFFF"/>
        </a:fontRef>
        <a:srgbClr val="FFFFFF"/>
      </a:tcTxStyle>
      <a:tcStyle>
        <a:tcBdr>
          <a:left>
            <a:ln w="12700" cap="flat">
              <a:solidFill>
                <a:srgbClr val="5E5E5E"/>
              </a:solidFill>
              <a:prstDash val="solid"/>
              <a:miter lim="400000"/>
            </a:ln>
          </a:left>
          <a:right>
            <a:ln w="12700" cap="flat">
              <a:solidFill>
                <a:srgbClr val="A6AAA9"/>
              </a:solidFill>
              <a:prstDash val="solid"/>
              <a:miter lim="400000"/>
            </a:ln>
          </a:right>
          <a:top>
            <a:ln w="12700" cap="flat">
              <a:solidFill>
                <a:srgbClr val="C3C3C3"/>
              </a:solidFill>
              <a:prstDash val="solid"/>
              <a:miter lim="400000"/>
            </a:ln>
          </a:top>
          <a:bottom>
            <a:ln w="12700" cap="flat">
              <a:solidFill>
                <a:srgbClr val="C3C3C3"/>
              </a:solidFill>
              <a:prstDash val="solid"/>
              <a:miter lim="400000"/>
            </a:ln>
          </a:bottom>
          <a:insideH>
            <a:ln w="12700" cap="flat">
              <a:solidFill>
                <a:srgbClr val="C3C3C3"/>
              </a:solidFill>
              <a:prstDash val="solid"/>
              <a:miter lim="400000"/>
            </a:ln>
          </a:insideH>
          <a:insideV>
            <a:ln w="12700" cap="flat">
              <a:solidFill>
                <a:srgbClr val="C3C3C3"/>
              </a:solidFill>
              <a:prstDash val="solid"/>
              <a:miter lim="400000"/>
            </a:ln>
          </a:insideV>
        </a:tcBdr>
        <a:fill>
          <a:solidFill>
            <a:srgbClr val="CB2A7B"/>
          </a:solidFill>
        </a:fill>
      </a:tcStyle>
    </a:firstCol>
    <a:lastRow>
      <a:tcTxStyle b="on" i="off">
        <a:fontRef idx="minor">
          <a:srgbClr val="000000"/>
        </a:fontRef>
        <a:srgbClr val="000000"/>
      </a:tcTxStyle>
      <a:tcStyle>
        <a:tcBdr>
          <a:left>
            <a:ln w="12700" cap="flat">
              <a:solidFill>
                <a:srgbClr val="5E5E5E"/>
              </a:solidFill>
              <a:prstDash val="solid"/>
              <a:miter lim="400000"/>
            </a:ln>
          </a:left>
          <a:right>
            <a:ln w="12700" cap="flat">
              <a:solidFill>
                <a:srgbClr val="5E5E5E"/>
              </a:solidFill>
              <a:prstDash val="solid"/>
              <a:miter lim="400000"/>
            </a:ln>
          </a:right>
          <a:top>
            <a:ln w="38100" cap="flat">
              <a:solidFill>
                <a:srgbClr val="CB297B"/>
              </a:solidFill>
              <a:prstDash val="solid"/>
              <a:miter lim="400000"/>
            </a:ln>
          </a:top>
          <a:bottom>
            <a:ln w="12700" cap="flat">
              <a:solidFill>
                <a:srgbClr val="5E5E5E"/>
              </a:solidFill>
              <a:prstDash val="solid"/>
              <a:miter lim="400000"/>
            </a:ln>
          </a:bottom>
          <a:insideH>
            <a:ln w="12700" cap="flat">
              <a:solidFill>
                <a:srgbClr val="5E5E5E"/>
              </a:solidFill>
              <a:prstDash val="solid"/>
              <a:miter lim="400000"/>
            </a:ln>
          </a:insideH>
          <a:insideV>
            <a:ln w="12700" cap="flat">
              <a:solidFill>
                <a:srgbClr val="5E5E5E"/>
              </a:solidFill>
              <a:prstDash val="solid"/>
              <a:miter lim="400000"/>
            </a:ln>
          </a:insideV>
        </a:tcBdr>
        <a:fill>
          <a:solidFill>
            <a:srgbClr val="FFFFFF"/>
          </a:solidFill>
        </a:fill>
      </a:tcStyle>
    </a:lastRow>
    <a:firstRow>
      <a:tcTxStyle b="on" i="off">
        <a:fontRef idx="minor">
          <a:srgbClr val="FFFFFF"/>
        </a:fontRef>
        <a:srgbClr val="FFFFFF"/>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5E5E5E"/>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rgbClr val="991A5F"/>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prstDash val="solid"/>
              <a:miter lim="400000"/>
            </a:ln>
          </a:insideV>
        </a:tcBdr>
        <a:fill>
          <a:noFill/>
        </a:fill>
      </a:tcStyle>
    </a:wholeTbl>
    <a:band2H>
      <a:tcTxStyle b="def" i="def"/>
      <a:tcStyle>
        <a:tcBdr/>
        <a:fill>
          <a:solidFill>
            <a:srgbClr val="EDEEEE"/>
          </a:solidFill>
        </a:fill>
      </a:tcStyle>
    </a:band2H>
    <a:firstCol>
      <a:tcTxStyle b="on" i="off">
        <a:fontRef idx="minor">
          <a:srgbClr val="000000"/>
        </a:fontRef>
        <a:srgbClr val="000000"/>
      </a:tcTxStyle>
      <a:tcStyle>
        <a:tcBdr>
          <a:left>
            <a:ln w="12700" cap="flat">
              <a:solidFill>
                <a:srgbClr val="6C6C6C"/>
              </a:solidFill>
              <a:prstDash val="solid"/>
              <a:miter lim="400000"/>
            </a:ln>
          </a:left>
          <a:right>
            <a:ln w="254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prstDash val="solid"/>
              <a:miter lim="400000"/>
            </a:ln>
          </a:insideV>
        </a:tcBdr>
        <a:fill>
          <a:noFill/>
        </a:fill>
      </a:tcStyle>
    </a:firstCol>
    <a:lastRow>
      <a:tcTxStyle b="on"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25400" cap="flat">
              <a:solidFill>
                <a:srgbClr val="000000"/>
              </a:solidFill>
              <a:prstDash val="solid"/>
              <a:miter lim="400000"/>
            </a:ln>
          </a:top>
          <a:bottom>
            <a:ln w="12700" cap="flat">
              <a:solidFill>
                <a:srgbClr val="6C6C6C"/>
              </a:solidFill>
              <a:prstDash val="solid"/>
              <a:miter lim="400000"/>
            </a:ln>
          </a:bottom>
          <a:insideH>
            <a:ln w="12700" cap="flat">
              <a:solidFill>
                <a:srgbClr val="000000"/>
              </a:solidFill>
              <a:custDash>
                <a:ds d="200000" sp="200000"/>
              </a:custDash>
              <a:miter lim="400000"/>
            </a:ln>
          </a:insideH>
          <a:insideV>
            <a:ln w="12700" cap="flat">
              <a:solidFill>
                <a:srgbClr val="000000"/>
              </a:solidFill>
              <a:prstDash val="solid"/>
              <a:miter lim="400000"/>
            </a:ln>
          </a:insideV>
        </a:tcBdr>
        <a:fill>
          <a:noFill/>
        </a:fill>
      </a:tcStyle>
    </a:lastRow>
    <a:firstRow>
      <a:tcTxStyle b="on"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6C6C6C"/>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D6DCE0"/>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Comments="1"/>
</file>

<file path=ppt/_rels/presentation.xml.rels><?xml version="1.0" encoding="UTF-8"?>
<Relationships xmlns="http://schemas.openxmlformats.org/package/2006/relationships"><Relationship Id="rId1" Type="http://schemas.openxmlformats.org/officeDocument/2006/relationships/presProps" Target="presProps.xml"/><Relationship Id="rId2" Type="http://schemas.openxmlformats.org/officeDocument/2006/relationships/viewProps" Target="viewProps.xml"/><Relationship Id="rId3" Type="http://schemas.openxmlformats.org/officeDocument/2006/relationships/commentAuthors" Target="commentAuthors.xml"/><Relationship Id="rId4" Type="http://schemas.openxmlformats.org/officeDocument/2006/relationships/tableStyles" Target="tableStyles.xml"/><Relationship Id="rId5" Type="http://schemas.openxmlformats.org/officeDocument/2006/relationships/slideMaster" Target="slideMasters/slideMaster1.xml"/><Relationship Id="rId6" Type="http://schemas.openxmlformats.org/officeDocument/2006/relationships/theme" Target="theme/theme1.xml"/><Relationship Id="rId7" Type="http://schemas.openxmlformats.org/officeDocument/2006/relationships/notesMaster" Target="notesMasters/notesMaster1.xml"/><Relationship Id="rId8" Type="http://schemas.openxmlformats.org/officeDocument/2006/relationships/slide" Target="slides/slide1.xml"/><Relationship Id="rId9" Type="http://schemas.openxmlformats.org/officeDocument/2006/relationships/slide" Target="slides/slide2.xml"/><Relationship Id="rId10" Type="http://schemas.openxmlformats.org/officeDocument/2006/relationships/slide" Target="slides/slide3.xml"/><Relationship Id="rId11" Type="http://schemas.openxmlformats.org/officeDocument/2006/relationships/slide" Target="slides/slide4.xml"/><Relationship Id="rId12" Type="http://schemas.openxmlformats.org/officeDocument/2006/relationships/slide" Target="slides/slide5.xml"/><Relationship Id="rId13" Type="http://schemas.openxmlformats.org/officeDocument/2006/relationships/slide" Target="slides/slide6.xml"/><Relationship Id="rId14" Type="http://schemas.openxmlformats.org/officeDocument/2006/relationships/slide" Target="slides/slide7.xml"/><Relationship Id="rId15" Type="http://schemas.openxmlformats.org/officeDocument/2006/relationships/slide" Target="slides/slide8.xml"/><Relationship Id="rId16" Type="http://schemas.openxmlformats.org/officeDocument/2006/relationships/slide" Target="slides/slide9.xml"/><Relationship Id="rId17" Type="http://schemas.openxmlformats.org/officeDocument/2006/relationships/slide" Target="slides/slide10.xml"/><Relationship Id="rId18" Type="http://schemas.openxmlformats.org/officeDocument/2006/relationships/slide" Target="slides/slide11.xml"/><Relationship Id="rId19" Type="http://schemas.openxmlformats.org/officeDocument/2006/relationships/slide" Target="slides/slide12.xml"/><Relationship Id="rId20" Type="http://schemas.openxmlformats.org/officeDocument/2006/relationships/slide" Target="slides/slide13.xml"/><Relationship Id="rId21" Type="http://schemas.openxmlformats.org/officeDocument/2006/relationships/slide" Target="slides/slide14.xml"/><Relationship Id="rId22" Type="http://schemas.openxmlformats.org/officeDocument/2006/relationships/slide" Target="slides/slide15.xml"/><Relationship Id="rId23" Type="http://schemas.openxmlformats.org/officeDocument/2006/relationships/slide" Target="slides/slide16.xml"/><Relationship Id="rId24" Type="http://schemas.openxmlformats.org/officeDocument/2006/relationships/slide" Target="slides/slide17.xml"/><Relationship Id="rId25" Type="http://schemas.openxmlformats.org/officeDocument/2006/relationships/slide" Target="slides/slide18.xml"/><Relationship Id="rId26" Type="http://schemas.openxmlformats.org/officeDocument/2006/relationships/slide" Target="slides/slide19.xml"/><Relationship Id="rId27" Type="http://schemas.openxmlformats.org/officeDocument/2006/relationships/slide" Target="slides/slide20.xml"/><Relationship Id="rId28" Type="http://schemas.openxmlformats.org/officeDocument/2006/relationships/slide" Target="slides/slide21.xml"/></Relationships>

</file>

<file path=ppt/notesMasters/_rels/notesMaster1.xml.rels><?xml version="1.0" encoding="UTF-8"?>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cSld>
    <p:spTree>
      <p:nvGrpSpPr>
        <p:cNvPr id="1" name=""/>
        <p:cNvGrpSpPr/>
        <p:nvPr/>
      </p:nvGrpSpPr>
      <p:grpSpPr>
        <a:xfrm>
          <a:off x="0" y="0"/>
          <a:ext cx="0" cy="0"/>
          <a:chOff x="0" y="0"/>
          <a:chExt cx="0" cy="0"/>
        </a:xfrm>
      </p:grpSpPr>
      <p:sp>
        <p:nvSpPr>
          <p:cNvPr id="168" name="Shape 168"/>
          <p:cNvSpPr/>
          <p:nvPr>
            <p:ph type="sldImg"/>
          </p:nvPr>
        </p:nvSpPr>
        <p:spPr>
          <a:xfrm>
            <a:off x="1143000" y="685800"/>
            <a:ext cx="4572000" cy="3429000"/>
          </a:xfrm>
          <a:prstGeom prst="rect">
            <a:avLst/>
          </a:prstGeom>
        </p:spPr>
        <p:txBody>
          <a:bodyPr/>
          <a:lstStyle/>
          <a:p>
            <a:pPr/>
          </a:p>
        </p:txBody>
      </p:sp>
      <p:sp>
        <p:nvSpPr>
          <p:cNvPr id="169" name="Shape 169"/>
          <p:cNvSpPr/>
          <p:nvPr>
            <p:ph type="body" sz="quarter" idx="1"/>
          </p:nvPr>
        </p:nvSpPr>
        <p:spPr>
          <a:xfrm>
            <a:off x="914400" y="4343400"/>
            <a:ext cx="5029200" cy="4114800"/>
          </a:xfrm>
          <a:prstGeom prst="rect">
            <a:avLst/>
          </a:prstGeom>
        </p:spPr>
        <p:txBody>
          <a:bodyPr/>
          <a:lstStyle/>
          <a:p>
            <a:pPr/>
          </a:p>
        </p:txBody>
      </p:sp>
    </p:spTree>
  </p:cSld>
  <p:clrMap bg1="lt1" tx1="dk1" bg2="lt2" tx2="dk2" accent1="accent1" accent2="accent2" accent3="accent3" accent4="accent4" accent5="accent5" accent6="accent6" hlink="hlink" folHlink="folHlink"/>
  <p:notesStyle>
    <a:lvl1pPr defTabSz="457200" latinLnBrk="0">
      <a:lnSpc>
        <a:spcPct val="117999"/>
      </a:lnSpc>
      <a:defRPr sz="2200">
        <a:latin typeface="+mn-lt"/>
        <a:ea typeface="+mn-ea"/>
        <a:cs typeface="+mn-cs"/>
        <a:sym typeface="Helvetica Neue"/>
      </a:defRPr>
    </a:lvl1pPr>
    <a:lvl2pPr indent="228600" defTabSz="457200" latinLnBrk="0">
      <a:lnSpc>
        <a:spcPct val="117999"/>
      </a:lnSpc>
      <a:defRPr sz="2200">
        <a:latin typeface="+mn-lt"/>
        <a:ea typeface="+mn-ea"/>
        <a:cs typeface="+mn-cs"/>
        <a:sym typeface="Helvetica Neue"/>
      </a:defRPr>
    </a:lvl2pPr>
    <a:lvl3pPr indent="457200" defTabSz="457200" latinLnBrk="0">
      <a:lnSpc>
        <a:spcPct val="117999"/>
      </a:lnSpc>
      <a:defRPr sz="2200">
        <a:latin typeface="+mn-lt"/>
        <a:ea typeface="+mn-ea"/>
        <a:cs typeface="+mn-cs"/>
        <a:sym typeface="Helvetica Neue"/>
      </a:defRPr>
    </a:lvl3pPr>
    <a:lvl4pPr indent="685800" defTabSz="457200" latinLnBrk="0">
      <a:lnSpc>
        <a:spcPct val="117999"/>
      </a:lnSpc>
      <a:defRPr sz="2200">
        <a:latin typeface="+mn-lt"/>
        <a:ea typeface="+mn-ea"/>
        <a:cs typeface="+mn-cs"/>
        <a:sym typeface="Helvetica Neue"/>
      </a:defRPr>
    </a:lvl4pPr>
    <a:lvl5pPr indent="914400" defTabSz="457200" latinLnBrk="0">
      <a:lnSpc>
        <a:spcPct val="117999"/>
      </a:lnSpc>
      <a:defRPr sz="2200">
        <a:latin typeface="+mn-lt"/>
        <a:ea typeface="+mn-ea"/>
        <a:cs typeface="+mn-cs"/>
        <a:sym typeface="Helvetica Neue"/>
      </a:defRPr>
    </a:lvl5pPr>
    <a:lvl6pPr indent="1143000" defTabSz="457200" latinLnBrk="0">
      <a:lnSpc>
        <a:spcPct val="117999"/>
      </a:lnSpc>
      <a:defRPr sz="2200">
        <a:latin typeface="+mn-lt"/>
        <a:ea typeface="+mn-ea"/>
        <a:cs typeface="+mn-cs"/>
        <a:sym typeface="Helvetica Neue"/>
      </a:defRPr>
    </a:lvl6pPr>
    <a:lvl7pPr indent="1371600" defTabSz="457200" latinLnBrk="0">
      <a:lnSpc>
        <a:spcPct val="117999"/>
      </a:lnSpc>
      <a:defRPr sz="2200">
        <a:latin typeface="+mn-lt"/>
        <a:ea typeface="+mn-ea"/>
        <a:cs typeface="+mn-cs"/>
        <a:sym typeface="Helvetica Neue"/>
      </a:defRPr>
    </a:lvl7pPr>
    <a:lvl8pPr indent="1600200" defTabSz="457200" latinLnBrk="0">
      <a:lnSpc>
        <a:spcPct val="117999"/>
      </a:lnSpc>
      <a:defRPr sz="2200">
        <a:latin typeface="+mn-lt"/>
        <a:ea typeface="+mn-ea"/>
        <a:cs typeface="+mn-cs"/>
        <a:sym typeface="Helvetica Neue"/>
      </a:defRPr>
    </a:lvl8pPr>
    <a:lvl9pPr indent="1828800" defTabSz="457200" latinLnBrk="0">
      <a:lnSpc>
        <a:spcPct val="117999"/>
      </a:lnSpc>
      <a:defRPr sz="2200">
        <a:latin typeface="+mn-lt"/>
        <a:ea typeface="+mn-ea"/>
        <a:cs typeface="+mn-cs"/>
        <a:sym typeface="Helvetica Neue"/>
      </a:defRPr>
    </a:lvl9pPr>
  </p:notesStyle>
</p:notesMaster>
</file>

<file path=ppt/notesSlides/_rels/notesSlide1.xml.rels><?xml version="1.0" encoding="UTF-8"?>
<Relationships xmlns="http://schemas.openxmlformats.org/package/2006/relationships"><Relationship Id="rId1" Type="http://schemas.openxmlformats.org/officeDocument/2006/relationships/slide" Target="../slides/slide1.xml"/><Relationship Id="rId2" Type="http://schemas.openxmlformats.org/officeDocument/2006/relationships/notesMaster" Target="../notesMasters/notesMaster1.xml"/></Relationships>

</file>

<file path=ppt/notesSlides/_rels/notesSlide10.xml.rels><?xml version="1.0" encoding="UTF-8"?>
<Relationships xmlns="http://schemas.openxmlformats.org/package/2006/relationships"><Relationship Id="rId1" Type="http://schemas.openxmlformats.org/officeDocument/2006/relationships/slide" Target="../slides/slide11.xml"/><Relationship Id="rId2" Type="http://schemas.openxmlformats.org/officeDocument/2006/relationships/notesMaster" Target="../notesMasters/notesMaster1.xml"/></Relationships>

</file>

<file path=ppt/notesSlides/_rels/notesSlide11.xml.rels><?xml version="1.0" encoding="UTF-8"?>
<Relationships xmlns="http://schemas.openxmlformats.org/package/2006/relationships"><Relationship Id="rId1" Type="http://schemas.openxmlformats.org/officeDocument/2006/relationships/slide" Target="../slides/slide12.xml"/><Relationship Id="rId2" Type="http://schemas.openxmlformats.org/officeDocument/2006/relationships/notesMaster" Target="../notesMasters/notesMaster1.xml"/></Relationships>

</file>

<file path=ppt/notesSlides/_rels/notesSlide12.xml.rels><?xml version="1.0" encoding="UTF-8"?>
<Relationships xmlns="http://schemas.openxmlformats.org/package/2006/relationships"><Relationship Id="rId1" Type="http://schemas.openxmlformats.org/officeDocument/2006/relationships/slide" Target="../slides/slide13.xml"/><Relationship Id="rId2" Type="http://schemas.openxmlformats.org/officeDocument/2006/relationships/notesMaster" Target="../notesMasters/notesMaster1.xml"/></Relationships>

</file>

<file path=ppt/notesSlides/_rels/notesSlide13.xml.rels><?xml version="1.0" encoding="UTF-8"?>
<Relationships xmlns="http://schemas.openxmlformats.org/package/2006/relationships"><Relationship Id="rId1" Type="http://schemas.openxmlformats.org/officeDocument/2006/relationships/slide" Target="../slides/slide14.xml"/><Relationship Id="rId2" Type="http://schemas.openxmlformats.org/officeDocument/2006/relationships/notesMaster" Target="../notesMasters/notesMaster1.xml"/></Relationships>

</file>

<file path=ppt/notesSlides/_rels/notesSlide14.xml.rels><?xml version="1.0" encoding="UTF-8"?>
<Relationships xmlns="http://schemas.openxmlformats.org/package/2006/relationships"><Relationship Id="rId1" Type="http://schemas.openxmlformats.org/officeDocument/2006/relationships/slide" Target="../slides/slide15.xml"/><Relationship Id="rId2" Type="http://schemas.openxmlformats.org/officeDocument/2006/relationships/notesMaster" Target="../notesMasters/notesMaster1.xml"/></Relationships>

</file>

<file path=ppt/notesSlides/_rels/notesSlide15.xml.rels><?xml version="1.0" encoding="UTF-8"?>
<Relationships xmlns="http://schemas.openxmlformats.org/package/2006/relationships"><Relationship Id="rId1" Type="http://schemas.openxmlformats.org/officeDocument/2006/relationships/slide" Target="../slides/slide16.xml"/><Relationship Id="rId2" Type="http://schemas.openxmlformats.org/officeDocument/2006/relationships/notesMaster" Target="../notesMasters/notesMaster1.xml"/></Relationships>

</file>

<file path=ppt/notesSlides/_rels/notesSlide16.xml.rels><?xml version="1.0" encoding="UTF-8"?>
<Relationships xmlns="http://schemas.openxmlformats.org/package/2006/relationships"><Relationship Id="rId1" Type="http://schemas.openxmlformats.org/officeDocument/2006/relationships/slide" Target="../slides/slide18.xml"/><Relationship Id="rId2" Type="http://schemas.openxmlformats.org/officeDocument/2006/relationships/notesMaster" Target="../notesMasters/notesMaster1.xml"/></Relationships>

</file>

<file path=ppt/notesSlides/_rels/notesSlide17.xml.rels><?xml version="1.0" encoding="UTF-8"?>
<Relationships xmlns="http://schemas.openxmlformats.org/package/2006/relationships"><Relationship Id="rId1" Type="http://schemas.openxmlformats.org/officeDocument/2006/relationships/slide" Target="../slides/slide20.xml"/><Relationship Id="rId2" Type="http://schemas.openxmlformats.org/officeDocument/2006/relationships/notesMaster" Target="../notesMasters/notesMaster1.xml"/></Relationships>

</file>

<file path=ppt/notesSlides/_rels/notesSlide18.xml.rels><?xml version="1.0" encoding="UTF-8"?>
<Relationships xmlns="http://schemas.openxmlformats.org/package/2006/relationships"><Relationship Id="rId1" Type="http://schemas.openxmlformats.org/officeDocument/2006/relationships/slide" Target="../slides/slide21.xml"/><Relationship Id="rId2" Type="http://schemas.openxmlformats.org/officeDocument/2006/relationships/notesMaster" Target="../notesMasters/notesMaster1.xml"/></Relationships>

</file>

<file path=ppt/notesSlides/_rels/notesSlide2.xml.rels><?xml version="1.0" encoding="UTF-8"?>
<Relationships xmlns="http://schemas.openxmlformats.org/package/2006/relationships"><Relationship Id="rId1" Type="http://schemas.openxmlformats.org/officeDocument/2006/relationships/slide" Target="../slides/slide2.xml"/><Relationship Id="rId2" Type="http://schemas.openxmlformats.org/officeDocument/2006/relationships/notesMaster" Target="../notesMasters/notesMaster1.xml"/></Relationships>

</file>

<file path=ppt/notesSlides/_rels/notesSlide3.xml.rels><?xml version="1.0" encoding="UTF-8"?>
<Relationships xmlns="http://schemas.openxmlformats.org/package/2006/relationships"><Relationship Id="rId1" Type="http://schemas.openxmlformats.org/officeDocument/2006/relationships/slide" Target="../slides/slide4.xml"/><Relationship Id="rId2" Type="http://schemas.openxmlformats.org/officeDocument/2006/relationships/notesMaster" Target="../notesMasters/notesMaster1.xml"/></Relationships>

</file>

<file path=ppt/notesSlides/_rels/notesSlide4.xml.rels><?xml version="1.0" encoding="UTF-8"?>
<Relationships xmlns="http://schemas.openxmlformats.org/package/2006/relationships"><Relationship Id="rId1" Type="http://schemas.openxmlformats.org/officeDocument/2006/relationships/slide" Target="../slides/slide5.xml"/><Relationship Id="rId2" Type="http://schemas.openxmlformats.org/officeDocument/2006/relationships/notesMaster" Target="../notesMasters/notesMaster1.xml"/></Relationships>

</file>

<file path=ppt/notesSlides/_rels/notesSlide5.xml.rels><?xml version="1.0" encoding="UTF-8"?>
<Relationships xmlns="http://schemas.openxmlformats.org/package/2006/relationships"><Relationship Id="rId1" Type="http://schemas.openxmlformats.org/officeDocument/2006/relationships/slide" Target="../slides/slide6.xml"/><Relationship Id="rId2" Type="http://schemas.openxmlformats.org/officeDocument/2006/relationships/notesMaster" Target="../notesMasters/notesMaster1.xml"/></Relationships>

</file>

<file path=ppt/notesSlides/_rels/notesSlide6.xml.rels><?xml version="1.0" encoding="UTF-8"?>
<Relationships xmlns="http://schemas.openxmlformats.org/package/2006/relationships"><Relationship Id="rId1" Type="http://schemas.openxmlformats.org/officeDocument/2006/relationships/slide" Target="../slides/slide7.xml"/><Relationship Id="rId2" Type="http://schemas.openxmlformats.org/officeDocument/2006/relationships/notesMaster" Target="../notesMasters/notesMaster1.xml"/></Relationships>

</file>

<file path=ppt/notesSlides/_rels/notesSlide7.xml.rels><?xml version="1.0" encoding="UTF-8"?>
<Relationships xmlns="http://schemas.openxmlformats.org/package/2006/relationships"><Relationship Id="rId1" Type="http://schemas.openxmlformats.org/officeDocument/2006/relationships/slide" Target="../slides/slide8.xml"/><Relationship Id="rId2" Type="http://schemas.openxmlformats.org/officeDocument/2006/relationships/notesMaster" Target="../notesMasters/notesMaster1.xml"/></Relationships>

</file>

<file path=ppt/notesSlides/_rels/notesSlide8.xml.rels><?xml version="1.0" encoding="UTF-8"?>
<Relationships xmlns="http://schemas.openxmlformats.org/package/2006/relationships"><Relationship Id="rId1" Type="http://schemas.openxmlformats.org/officeDocument/2006/relationships/slide" Target="../slides/slide9.xml"/><Relationship Id="rId2" Type="http://schemas.openxmlformats.org/officeDocument/2006/relationships/notesMaster" Target="../notesMasters/notesMaster1.xml"/></Relationships>

</file>

<file path=ppt/notesSlides/_rels/notesSlide9.xml.rels><?xml version="1.0" encoding="UTF-8"?>
<Relationships xmlns="http://schemas.openxmlformats.org/package/2006/relationships"><Relationship Id="rId1" Type="http://schemas.openxmlformats.org/officeDocument/2006/relationships/slide" Target="../slides/slide10.xml"/><Relationship Id="rId2"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75" name="Shape 175"/>
          <p:cNvSpPr/>
          <p:nvPr>
            <p:ph type="sldImg"/>
          </p:nvPr>
        </p:nvSpPr>
        <p:spPr>
          <a:prstGeom prst="rect">
            <a:avLst/>
          </a:prstGeom>
        </p:spPr>
        <p:txBody>
          <a:bodyPr/>
          <a:lstStyle/>
          <a:p>
            <a:pPr/>
          </a:p>
        </p:txBody>
      </p:sp>
      <p:sp>
        <p:nvSpPr>
          <p:cNvPr id="176" name="Shape 176"/>
          <p:cNvSpPr/>
          <p:nvPr>
            <p:ph type="body" sz="quarter" idx="1"/>
          </p:nvPr>
        </p:nvSpPr>
        <p:spPr>
          <a:prstGeom prst="rect">
            <a:avLst/>
          </a:prstGeom>
        </p:spPr>
        <p:txBody>
          <a:bodyPr/>
          <a:lstStyle/>
          <a:p>
            <a:pPr/>
            <a:r>
              <a:t>Rotational Motion - Example Problems - Problem 4 </a:t>
            </a:r>
          </a:p>
          <a:p>
            <a:pPr/>
            <a:r>
              <a:t>Slides Version 1</a:t>
            </a:r>
          </a:p>
          <a:p>
            <a:pPr/>
            <a:r>
              <a:t>physicslab.app</a:t>
            </a:r>
          </a:p>
          <a:p>
            <a:pPr/>
          </a:p>
          <a:p>
            <a:pPr/>
            <a:r>
              <a:t>These slides include screenshots from the video. Want more slides? Less slides? Different material on the slides or a different format? If you have any questions, suggestions or feedback about these slides please email me at chris@physicslab.app or send me a message on Discord @physicslab.</a:t>
            </a: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43" name="Shape 243"/>
          <p:cNvSpPr/>
          <p:nvPr>
            <p:ph type="sldImg"/>
          </p:nvPr>
        </p:nvSpPr>
        <p:spPr>
          <a:prstGeom prst="rect">
            <a:avLst/>
          </a:prstGeom>
        </p:spPr>
        <p:txBody>
          <a:bodyPr/>
          <a:lstStyle/>
          <a:p>
            <a:pPr/>
          </a:p>
        </p:txBody>
      </p:sp>
      <p:sp>
        <p:nvSpPr>
          <p:cNvPr id="244" name="Shape 244"/>
          <p:cNvSpPr/>
          <p:nvPr>
            <p:ph type="body" sz="quarter" idx="1"/>
          </p:nvPr>
        </p:nvSpPr>
        <p:spPr>
          <a:prstGeom prst="rect">
            <a:avLst/>
          </a:prstGeom>
        </p:spPr>
        <p:txBody>
          <a:bodyPr/>
          <a:lstStyle/>
          <a:p>
            <a:pPr/>
            <a:r>
              <a:t> First, let’s rearrange the equations leaving the variables in, then plug in numbers at the end. We start with our equation for constant angular acceleration. If we want to explicitly include delta theta in our equation, then we first need to subtract theta initial from both sides, moving it over to the left.</a:t>
            </a: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50" name="Shape 250"/>
          <p:cNvSpPr/>
          <p:nvPr>
            <p:ph type="sldImg"/>
          </p:nvPr>
        </p:nvSpPr>
        <p:spPr>
          <a:prstGeom prst="rect">
            <a:avLst/>
          </a:prstGeom>
        </p:spPr>
        <p:txBody>
          <a:bodyPr/>
          <a:lstStyle/>
          <a:p>
            <a:pPr/>
          </a:p>
        </p:txBody>
      </p:sp>
      <p:sp>
        <p:nvSpPr>
          <p:cNvPr id="251" name="Shape 251"/>
          <p:cNvSpPr/>
          <p:nvPr>
            <p:ph type="body" sz="quarter" idx="1"/>
          </p:nvPr>
        </p:nvSpPr>
        <p:spPr>
          <a:prstGeom prst="rect">
            <a:avLst/>
          </a:prstGeom>
        </p:spPr>
        <p:txBody>
          <a:bodyPr/>
          <a:lstStyle/>
          <a:p>
            <a:pPr/>
            <a:r>
              <a:t>Then we can replace theta final minus theta initial with delta theta.</a:t>
            </a: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57" name="Shape 257"/>
          <p:cNvSpPr/>
          <p:nvPr>
            <p:ph type="sldImg"/>
          </p:nvPr>
        </p:nvSpPr>
        <p:spPr>
          <a:prstGeom prst="rect">
            <a:avLst/>
          </a:prstGeom>
        </p:spPr>
        <p:txBody>
          <a:bodyPr/>
          <a:lstStyle/>
          <a:p>
            <a:pPr/>
          </a:p>
        </p:txBody>
      </p:sp>
      <p:sp>
        <p:nvSpPr>
          <p:cNvPr id="258" name="Shape 258"/>
          <p:cNvSpPr/>
          <p:nvPr>
            <p:ph type="body" sz="quarter" idx="1"/>
          </p:nvPr>
        </p:nvSpPr>
        <p:spPr>
          <a:prstGeom prst="rect">
            <a:avLst/>
          </a:prstGeom>
        </p:spPr>
        <p:txBody>
          <a:bodyPr/>
          <a:lstStyle/>
          <a:p>
            <a:pPr/>
            <a:r>
              <a:t>Now we can rearrange this equation to isolate what we’re trying to find, omega initial, by moving things around and then dividing by t.</a:t>
            </a: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64" name="Shape 264"/>
          <p:cNvSpPr/>
          <p:nvPr>
            <p:ph type="sldImg"/>
          </p:nvPr>
        </p:nvSpPr>
        <p:spPr>
          <a:prstGeom prst="rect">
            <a:avLst/>
          </a:prstGeom>
        </p:spPr>
        <p:txBody>
          <a:bodyPr/>
          <a:lstStyle/>
          <a:p>
            <a:pPr/>
          </a:p>
        </p:txBody>
      </p:sp>
      <p:sp>
        <p:nvSpPr>
          <p:cNvPr id="265" name="Shape 265"/>
          <p:cNvSpPr/>
          <p:nvPr>
            <p:ph type="body" sz="quarter" idx="1"/>
          </p:nvPr>
        </p:nvSpPr>
        <p:spPr>
          <a:prstGeom prst="rect">
            <a:avLst/>
          </a:prstGeom>
        </p:spPr>
        <p:txBody>
          <a:bodyPr/>
          <a:lstStyle/>
          <a:p>
            <a:pPr/>
            <a:r>
              <a:t>Now, we can plug in the numbers that we’re given: delta theta is 40 rad, alpha is 2 rad/s2, and t is 6 s.</a:t>
            </a: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71" name="Shape 271"/>
          <p:cNvSpPr/>
          <p:nvPr>
            <p:ph type="sldImg"/>
          </p:nvPr>
        </p:nvSpPr>
        <p:spPr>
          <a:prstGeom prst="rect">
            <a:avLst/>
          </a:prstGeom>
        </p:spPr>
        <p:txBody>
          <a:bodyPr/>
          <a:lstStyle/>
          <a:p>
            <a:pPr/>
          </a:p>
        </p:txBody>
      </p:sp>
      <p:sp>
        <p:nvSpPr>
          <p:cNvPr id="272" name="Shape 272"/>
          <p:cNvSpPr/>
          <p:nvPr>
            <p:ph type="body" sz="quarter" idx="1"/>
          </p:nvPr>
        </p:nvSpPr>
        <p:spPr>
          <a:prstGeom prst="rect">
            <a:avLst/>
          </a:prstGeom>
        </p:spPr>
        <p:txBody>
          <a:bodyPr/>
          <a:lstStyle/>
          <a:p>
            <a:pPr/>
            <a:r>
              <a:t>Using a calculator, we find that the initial angular velocity of the carousel was 0.67 rad/s. </a:t>
            </a: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78" name="Shape 278"/>
          <p:cNvSpPr/>
          <p:nvPr>
            <p:ph type="sldImg"/>
          </p:nvPr>
        </p:nvSpPr>
        <p:spPr>
          <a:prstGeom prst="rect">
            <a:avLst/>
          </a:prstGeom>
        </p:spPr>
        <p:txBody>
          <a:bodyPr/>
          <a:lstStyle/>
          <a:p>
            <a:pPr/>
          </a:p>
        </p:txBody>
      </p:sp>
      <p:sp>
        <p:nvSpPr>
          <p:cNvPr id="279" name="Shape 279"/>
          <p:cNvSpPr/>
          <p:nvPr>
            <p:ph type="body" sz="quarter" idx="1"/>
          </p:nvPr>
        </p:nvSpPr>
        <p:spPr>
          <a:prstGeom prst="rect">
            <a:avLst/>
          </a:prstGeom>
        </p:spPr>
        <p:txBody>
          <a:bodyPr/>
          <a:lstStyle/>
          <a:p>
            <a:pPr/>
            <a:r>
              <a:t>•	Another way we could have done this is to get this equation with delta theta and then plug in the numbers there.</a:t>
            </a: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90" name="Shape 290"/>
          <p:cNvSpPr/>
          <p:nvPr>
            <p:ph type="sldImg"/>
          </p:nvPr>
        </p:nvSpPr>
        <p:spPr>
          <a:prstGeom prst="rect">
            <a:avLst/>
          </a:prstGeom>
        </p:spPr>
        <p:txBody>
          <a:bodyPr/>
          <a:lstStyle/>
          <a:p>
            <a:pPr/>
          </a:p>
        </p:txBody>
      </p:sp>
      <p:sp>
        <p:nvSpPr>
          <p:cNvPr id="291" name="Shape 291"/>
          <p:cNvSpPr/>
          <p:nvPr>
            <p:ph type="body" sz="quarter" idx="1"/>
          </p:nvPr>
        </p:nvSpPr>
        <p:spPr>
          <a:prstGeom prst="rect">
            <a:avLst/>
          </a:prstGeom>
        </p:spPr>
        <p:txBody>
          <a:bodyPr/>
          <a:lstStyle/>
          <a:p>
            <a:pPr/>
            <a:r>
              <a:t>Then we can simplify the right side of the equation, and then rearrange it to solve for omega initial.</a:t>
            </a: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02" name="Shape 302"/>
          <p:cNvSpPr/>
          <p:nvPr>
            <p:ph type="sldImg"/>
          </p:nvPr>
        </p:nvSpPr>
        <p:spPr>
          <a:prstGeom prst="rect">
            <a:avLst/>
          </a:prstGeom>
        </p:spPr>
        <p:txBody>
          <a:bodyPr/>
          <a:lstStyle/>
          <a:p>
            <a:pPr/>
          </a:p>
        </p:txBody>
      </p:sp>
      <p:sp>
        <p:nvSpPr>
          <p:cNvPr id="303" name="Shape 303"/>
          <p:cNvSpPr/>
          <p:nvPr>
            <p:ph type="body" sz="quarter" idx="1"/>
          </p:nvPr>
        </p:nvSpPr>
        <p:spPr>
          <a:prstGeom prst="rect">
            <a:avLst/>
          </a:prstGeom>
        </p:spPr>
        <p:txBody>
          <a:bodyPr/>
          <a:lstStyle/>
          <a:p>
            <a:pPr/>
            <a:r>
              <a:t>Plugging this into our calculator is a little easier than before, and we still end up with 0.67 rad/s. </a:t>
            </a:r>
          </a:p>
          <a:p>
            <a:pPr/>
            <a:r>
              <a:t>•	Again, work through a problem in the order that’s easiest for you. Over time you might prefer one method. Certain problems might be easier to solve by plugging in numbers early, or by leaving everything as variables until the end.</a:t>
            </a: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09" name="Shape 309"/>
          <p:cNvSpPr/>
          <p:nvPr>
            <p:ph type="sldImg"/>
          </p:nvPr>
        </p:nvSpPr>
        <p:spPr>
          <a:prstGeom prst="rect">
            <a:avLst/>
          </a:prstGeom>
        </p:spPr>
        <p:txBody>
          <a:bodyPr/>
          <a:lstStyle/>
          <a:p>
            <a:pPr/>
          </a:p>
        </p:txBody>
      </p:sp>
      <p:sp>
        <p:nvSpPr>
          <p:cNvPr id="310" name="Shape 310"/>
          <p:cNvSpPr/>
          <p:nvPr>
            <p:ph type="body" sz="quarter" idx="1"/>
          </p:nvPr>
        </p:nvSpPr>
        <p:spPr>
          <a:prstGeom prst="rect">
            <a:avLst/>
          </a:prstGeom>
        </p:spPr>
        <p:txBody>
          <a:bodyPr/>
          <a:lstStyle/>
          <a:p>
            <a:pPr/>
            <a:r>
              <a:t>•	Before we move on, let’s check out answer. The problem says we start with a counterclockwise velocity, so our answer should be positive. If we wanted to double check the value, remember that we could plug in 0.67 rad/s and the given information into the equations we started with to make sure the match checks out, but we’ll move on to the next problem.</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82" name="Shape 182"/>
          <p:cNvSpPr/>
          <p:nvPr>
            <p:ph type="sldImg"/>
          </p:nvPr>
        </p:nvSpPr>
        <p:spPr>
          <a:prstGeom prst="rect">
            <a:avLst/>
          </a:prstGeom>
        </p:spPr>
        <p:txBody>
          <a:bodyPr/>
          <a:lstStyle/>
          <a:p>
            <a:pPr/>
          </a:p>
        </p:txBody>
      </p:sp>
      <p:sp>
        <p:nvSpPr>
          <p:cNvPr id="183" name="Shape 183"/>
          <p:cNvSpPr/>
          <p:nvPr>
            <p:ph type="body" sz="quarter" idx="1"/>
          </p:nvPr>
        </p:nvSpPr>
        <p:spPr>
          <a:prstGeom prst="rect">
            <a:avLst/>
          </a:prstGeom>
        </p:spPr>
        <p:txBody>
          <a:bodyPr/>
          <a:lstStyle/>
          <a:p>
            <a:pPr/>
            <a:r>
              <a:t>•	“  A carousel ride is spinning counterclockwise when the operator increases the speed. Over a period of 6 s the ride accelerates at 2 rad/s2 and rotates through an angular displacement of 40 rad during that time. What was the initial angular velocity of the ride?”</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94" name="Shape 194"/>
          <p:cNvSpPr/>
          <p:nvPr>
            <p:ph type="sldImg"/>
          </p:nvPr>
        </p:nvSpPr>
        <p:spPr>
          <a:prstGeom prst="rect">
            <a:avLst/>
          </a:prstGeom>
        </p:spPr>
        <p:txBody>
          <a:bodyPr/>
          <a:lstStyle/>
          <a:p>
            <a:pPr/>
          </a:p>
        </p:txBody>
      </p:sp>
      <p:sp>
        <p:nvSpPr>
          <p:cNvPr id="195" name="Shape 195"/>
          <p:cNvSpPr/>
          <p:nvPr>
            <p:ph type="body" sz="quarter" idx="1"/>
          </p:nvPr>
        </p:nvSpPr>
        <p:spPr>
          <a:prstGeom prst="rect">
            <a:avLst/>
          </a:prstGeom>
        </p:spPr>
        <p:txBody>
          <a:bodyPr/>
          <a:lstStyle/>
          <a:p>
            <a:pPr/>
            <a:r>
              <a:t>•	So the problem starts by telling us the ride has a counterclockwise, or positive velocity, but doesn’t tell us what it is. For a period of 6 s, we have an angular acceleration of 2 rad/s2. How would we know this is angular acceleration, and not tangential acceleration? First, the unit of rad/s2 is the SI unit for angular acceleration. Second, we’re only talking about the carousel ride which is rotating, not an object on the ride which would be in circular motion. Next, the problem says we have an angular displacement of 40 rad, which we assume is positive since the value is positive and we’re not told it’s in the clockwise direction.</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01" name="Shape 201"/>
          <p:cNvSpPr/>
          <p:nvPr>
            <p:ph type="sldImg"/>
          </p:nvPr>
        </p:nvSpPr>
        <p:spPr>
          <a:prstGeom prst="rect">
            <a:avLst/>
          </a:prstGeom>
        </p:spPr>
        <p:txBody>
          <a:bodyPr/>
          <a:lstStyle/>
          <a:p>
            <a:pPr/>
          </a:p>
        </p:txBody>
      </p:sp>
      <p:sp>
        <p:nvSpPr>
          <p:cNvPr id="202" name="Shape 202"/>
          <p:cNvSpPr/>
          <p:nvPr>
            <p:ph type="body" sz="quarter" idx="1"/>
          </p:nvPr>
        </p:nvSpPr>
        <p:spPr>
          <a:prstGeom prst="rect">
            <a:avLst/>
          </a:prstGeom>
        </p:spPr>
        <p:txBody>
          <a:bodyPr/>
          <a:lstStyle/>
          <a:p>
            <a:pPr/>
            <a:r>
              <a:t>The problem is asking us to find the initial angular velocity, which we were never given.</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08" name="Shape 208"/>
          <p:cNvSpPr/>
          <p:nvPr>
            <p:ph type="sldImg"/>
          </p:nvPr>
        </p:nvSpPr>
        <p:spPr>
          <a:prstGeom prst="rect">
            <a:avLst/>
          </a:prstGeom>
        </p:spPr>
        <p:txBody>
          <a:bodyPr/>
          <a:lstStyle/>
          <a:p>
            <a:pPr/>
          </a:p>
        </p:txBody>
      </p:sp>
      <p:sp>
        <p:nvSpPr>
          <p:cNvPr id="209" name="Shape 209"/>
          <p:cNvSpPr/>
          <p:nvPr>
            <p:ph type="body" sz="quarter" idx="1"/>
          </p:nvPr>
        </p:nvSpPr>
        <p:spPr>
          <a:prstGeom prst="rect">
            <a:avLst/>
          </a:prstGeom>
        </p:spPr>
        <p:txBody>
          <a:bodyPr/>
          <a:lstStyle/>
          <a:p>
            <a:pPr/>
            <a:r>
              <a:t>•	Again, there isn’t too much to draw for this problem, but here’s something simple so that we can remember we’re dealing with rotational motion in the counterclockwise direction, along with the variables we’re working with.</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15" name="Shape 215"/>
          <p:cNvSpPr/>
          <p:nvPr>
            <p:ph type="sldImg"/>
          </p:nvPr>
        </p:nvSpPr>
        <p:spPr>
          <a:prstGeom prst="rect">
            <a:avLst/>
          </a:prstGeom>
        </p:spPr>
        <p:txBody>
          <a:bodyPr/>
          <a:lstStyle/>
          <a:p>
            <a:pPr/>
          </a:p>
        </p:txBody>
      </p:sp>
      <p:sp>
        <p:nvSpPr>
          <p:cNvPr id="216" name="Shape 216"/>
          <p:cNvSpPr/>
          <p:nvPr>
            <p:ph type="body" sz="quarter" idx="1"/>
          </p:nvPr>
        </p:nvSpPr>
        <p:spPr>
          <a:prstGeom prst="rect">
            <a:avLst/>
          </a:prstGeom>
        </p:spPr>
        <p:txBody>
          <a:bodyPr/>
          <a:lstStyle/>
          <a:p>
            <a:pPr/>
            <a:r>
              <a:t>•	We could look through our list of angular motion equations and see that this equation has what we need.</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22" name="Shape 222"/>
          <p:cNvSpPr/>
          <p:nvPr>
            <p:ph type="sldImg"/>
          </p:nvPr>
        </p:nvSpPr>
        <p:spPr>
          <a:prstGeom prst="rect">
            <a:avLst/>
          </a:prstGeom>
        </p:spPr>
        <p:txBody>
          <a:bodyPr/>
          <a:lstStyle/>
          <a:p>
            <a:pPr/>
          </a:p>
        </p:txBody>
      </p:sp>
      <p:sp>
        <p:nvSpPr>
          <p:cNvPr id="223" name="Shape 223"/>
          <p:cNvSpPr/>
          <p:nvPr>
            <p:ph type="body" sz="quarter" idx="1"/>
          </p:nvPr>
        </p:nvSpPr>
        <p:spPr>
          <a:prstGeom prst="rect">
            <a:avLst/>
          </a:prstGeom>
        </p:spPr>
        <p:txBody>
          <a:bodyPr/>
          <a:lstStyle/>
          <a:p>
            <a:pPr/>
            <a:r>
              <a:t>It doesn’t have the angular displacement, delta theta, but it does include the theta final and theta initial.</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29" name="Shape 229"/>
          <p:cNvSpPr/>
          <p:nvPr>
            <p:ph type="sldImg"/>
          </p:nvPr>
        </p:nvSpPr>
        <p:spPr>
          <a:prstGeom prst="rect">
            <a:avLst/>
          </a:prstGeom>
        </p:spPr>
        <p:txBody>
          <a:bodyPr/>
          <a:lstStyle/>
          <a:p>
            <a:pPr/>
          </a:p>
        </p:txBody>
      </p:sp>
      <p:sp>
        <p:nvSpPr>
          <p:cNvPr id="230" name="Shape 230"/>
          <p:cNvSpPr/>
          <p:nvPr>
            <p:ph type="body" sz="quarter" idx="1"/>
          </p:nvPr>
        </p:nvSpPr>
        <p:spPr>
          <a:prstGeom prst="rect">
            <a:avLst/>
          </a:prstGeom>
        </p:spPr>
        <p:txBody>
          <a:bodyPr/>
          <a:lstStyle/>
          <a:p>
            <a:pPr/>
            <a:r>
              <a:t>And we know from the displacement equation that theta final minus theta initial equals delta theta, which we do have. So we should be able to solve for omega initial, the initial angular velocity.</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36" name="Shape 236"/>
          <p:cNvSpPr/>
          <p:nvPr>
            <p:ph type="sldImg"/>
          </p:nvPr>
        </p:nvSpPr>
        <p:spPr>
          <a:prstGeom prst="rect">
            <a:avLst/>
          </a:prstGeom>
        </p:spPr>
        <p:txBody>
          <a:bodyPr/>
          <a:lstStyle/>
          <a:p>
            <a:pPr/>
          </a:p>
        </p:txBody>
      </p:sp>
      <p:sp>
        <p:nvSpPr>
          <p:cNvPr id="237" name="Shape 237"/>
          <p:cNvSpPr/>
          <p:nvPr>
            <p:ph type="body" sz="quarter" idx="1"/>
          </p:nvPr>
        </p:nvSpPr>
        <p:spPr>
          <a:prstGeom prst="rect">
            <a:avLst/>
          </a:prstGeom>
        </p:spPr>
        <p:txBody>
          <a:bodyPr/>
          <a:lstStyle/>
          <a:p>
            <a:pPr/>
            <a:r>
              <a:t>•	Let’s walk through this problem in two different ways, just as a reminder that you can follow the steps in any order.</a:t>
            </a:r>
          </a:p>
        </p:txBody>
      </p:sp>
    </p:spTree>
  </p:cSld>
  <p:clrMapOvr>
    <a:masterClrMapping/>
  </p:clrMapOvr>
</p:notes>
</file>

<file path=ppt/slideLayouts/_rels/slideLayout1.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itle" showMasterSp="1" showMasterPhAnim="1">
  <p:cSld name="Title">
    <p:spTree>
      <p:nvGrpSpPr>
        <p:cNvPr id="1" name=""/>
        <p:cNvGrpSpPr/>
        <p:nvPr/>
      </p:nvGrpSpPr>
      <p:grpSpPr>
        <a:xfrm>
          <a:off x="0" y="0"/>
          <a:ext cx="0" cy="0"/>
          <a:chOff x="0" y="0"/>
          <a:chExt cx="0" cy="0"/>
        </a:xfrm>
      </p:grpSpPr>
      <p:sp>
        <p:nvSpPr>
          <p:cNvPr id="11" name="Author and Date"/>
          <p:cNvSpPr txBox="1"/>
          <p:nvPr>
            <p:ph type="body" sz="quarter" idx="21" hasCustomPrompt="1"/>
          </p:nvPr>
        </p:nvSpPr>
        <p:spPr>
          <a:xfrm>
            <a:off x="1201340" y="11859862"/>
            <a:ext cx="21971003" cy="636979"/>
          </a:xfrm>
          <a:prstGeom prst="rect">
            <a:avLst/>
          </a:prstGeom>
        </p:spPr>
        <p:txBody>
          <a:bodyPr lIns="45719" tIns="45719" rIns="45719" bIns="45719"/>
          <a:lstStyle>
            <a:lvl1pPr marL="0" indent="0" defTabSz="825500">
              <a:lnSpc>
                <a:spcPct val="100000"/>
              </a:lnSpc>
              <a:spcBef>
                <a:spcPts val="0"/>
              </a:spcBef>
              <a:buSzTx/>
              <a:buNone/>
              <a:defRPr b="1" sz="3600"/>
            </a:lvl1pPr>
          </a:lstStyle>
          <a:p>
            <a:pPr/>
            <a:r>
              <a:t>Author and Date</a:t>
            </a:r>
          </a:p>
        </p:txBody>
      </p:sp>
      <p:sp>
        <p:nvSpPr>
          <p:cNvPr id="12" name="Presentation Title"/>
          <p:cNvSpPr txBox="1"/>
          <p:nvPr>
            <p:ph type="title" hasCustomPrompt="1"/>
          </p:nvPr>
        </p:nvSpPr>
        <p:spPr>
          <a:xfrm>
            <a:off x="1206496" y="2574991"/>
            <a:ext cx="21971004" cy="4648201"/>
          </a:xfrm>
          <a:prstGeom prst="rect">
            <a:avLst/>
          </a:prstGeom>
        </p:spPr>
        <p:txBody>
          <a:bodyPr anchor="b"/>
          <a:lstStyle>
            <a:lvl1pPr>
              <a:defRPr spc="-232" sz="11600"/>
            </a:lvl1pPr>
          </a:lstStyle>
          <a:p>
            <a:pPr/>
            <a:r>
              <a:t>Presentation Title</a:t>
            </a:r>
          </a:p>
        </p:txBody>
      </p:sp>
      <p:sp>
        <p:nvSpPr>
          <p:cNvPr id="13" name="Body Level One…"/>
          <p:cNvSpPr txBox="1"/>
          <p:nvPr>
            <p:ph type="body" sz="quarter" idx="1" hasCustomPrompt="1"/>
          </p:nvPr>
        </p:nvSpPr>
        <p:spPr>
          <a:xfrm>
            <a:off x="1201342" y="7223190"/>
            <a:ext cx="21971001" cy="1905001"/>
          </a:xfrm>
          <a:prstGeom prst="rect">
            <a:avLst/>
          </a:prstGeom>
        </p:spPr>
        <p:txBody>
          <a:bodyPr/>
          <a:lstStyle>
            <a:lvl1pPr marL="0" indent="0" defTabSz="825500">
              <a:lnSpc>
                <a:spcPct val="100000"/>
              </a:lnSpc>
              <a:spcBef>
                <a:spcPts val="0"/>
              </a:spcBef>
              <a:buSzTx/>
              <a:buNone/>
              <a:defRPr b="1" sz="5500"/>
            </a:lvl1pPr>
            <a:lvl2pPr marL="0" indent="457200" defTabSz="825500">
              <a:lnSpc>
                <a:spcPct val="100000"/>
              </a:lnSpc>
              <a:spcBef>
                <a:spcPts val="0"/>
              </a:spcBef>
              <a:buSzTx/>
              <a:buNone/>
              <a:defRPr b="1" sz="5500"/>
            </a:lvl2pPr>
            <a:lvl3pPr marL="0" indent="914400" defTabSz="825500">
              <a:lnSpc>
                <a:spcPct val="100000"/>
              </a:lnSpc>
              <a:spcBef>
                <a:spcPts val="0"/>
              </a:spcBef>
              <a:buSzTx/>
              <a:buNone/>
              <a:defRPr b="1" sz="5500"/>
            </a:lvl3pPr>
            <a:lvl4pPr marL="0" indent="1371600" defTabSz="825500">
              <a:lnSpc>
                <a:spcPct val="100000"/>
              </a:lnSpc>
              <a:spcBef>
                <a:spcPts val="0"/>
              </a:spcBef>
              <a:buSzTx/>
              <a:buNone/>
              <a:defRPr b="1" sz="5500"/>
            </a:lvl4pPr>
            <a:lvl5pPr marL="0" indent="1828800" defTabSz="825500">
              <a:lnSpc>
                <a:spcPct val="100000"/>
              </a:lnSpc>
              <a:spcBef>
                <a:spcPts val="0"/>
              </a:spcBef>
              <a:buSzTx/>
              <a:buNone/>
              <a:defRPr b="1" sz="5500"/>
            </a:lvl5pPr>
          </a:lstStyle>
          <a:p>
            <a:pPr/>
            <a:r>
              <a:t>Presentation Subtitle</a:t>
            </a:r>
          </a:p>
          <a:p>
            <a:pPr lvl="1"/>
            <a:r>
              <a:t/>
            </a:r>
          </a:p>
          <a:p>
            <a:pPr lvl="2"/>
            <a:r>
              <a:t/>
            </a:r>
          </a:p>
          <a:p>
            <a:pPr lvl="3"/>
            <a:r>
              <a:t/>
            </a:r>
          </a:p>
          <a:p>
            <a:pPr lvl="4"/>
            <a:r>
              <a:t/>
            </a:r>
          </a:p>
        </p:txBody>
      </p:sp>
      <p:sp>
        <p:nvSpPr>
          <p:cNvPr id="14"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0.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Only">
    <p:spTree>
      <p:nvGrpSpPr>
        <p:cNvPr id="1" name=""/>
        <p:cNvGrpSpPr/>
        <p:nvPr/>
      </p:nvGrpSpPr>
      <p:grpSpPr>
        <a:xfrm>
          <a:off x="0" y="0"/>
          <a:ext cx="0" cy="0"/>
          <a:chOff x="0" y="0"/>
          <a:chExt cx="0" cy="0"/>
        </a:xfrm>
      </p:grpSpPr>
      <p:sp>
        <p:nvSpPr>
          <p:cNvPr id="99" name="Slide Title"/>
          <p:cNvSpPr txBox="1"/>
          <p:nvPr>
            <p:ph type="title" hasCustomPrompt="1"/>
          </p:nvPr>
        </p:nvSpPr>
        <p:spPr>
          <a:xfrm>
            <a:off x="1206500" y="1079500"/>
            <a:ext cx="21971000" cy="1434949"/>
          </a:xfrm>
          <a:prstGeom prst="rect">
            <a:avLst/>
          </a:prstGeom>
        </p:spPr>
        <p:txBody>
          <a:bodyPr/>
          <a:lstStyle/>
          <a:p>
            <a:pPr/>
            <a:r>
              <a:t>Slide Title</a:t>
            </a:r>
          </a:p>
        </p:txBody>
      </p:sp>
      <p:sp>
        <p:nvSpPr>
          <p:cNvPr id="100" name="Slide Subtitle"/>
          <p:cNvSpPr txBox="1"/>
          <p:nvPr>
            <p:ph type="body" sz="quarter" idx="21" hasCustomPrompt="1"/>
          </p:nvPr>
        </p:nvSpPr>
        <p:spPr>
          <a:xfrm>
            <a:off x="1206500" y="2372962"/>
            <a:ext cx="21971000" cy="934780"/>
          </a:xfrm>
          <a:prstGeom prst="rect">
            <a:avLst/>
          </a:prstGeom>
        </p:spPr>
        <p:txBody>
          <a:bodyPr lIns="45719" tIns="45719" rIns="45719" bIns="45719"/>
          <a:lstStyle>
            <a:lvl1pPr marL="0" indent="0" defTabSz="825500">
              <a:lnSpc>
                <a:spcPct val="100000"/>
              </a:lnSpc>
              <a:spcBef>
                <a:spcPts val="0"/>
              </a:spcBef>
              <a:buSzTx/>
              <a:buNone/>
              <a:defRPr b="1" sz="5500"/>
            </a:lvl1pPr>
          </a:lstStyle>
          <a:p>
            <a:pPr/>
            <a:r>
              <a:t>Slide Subtitle</a:t>
            </a:r>
          </a:p>
        </p:txBody>
      </p:sp>
      <p:sp>
        <p:nvSpPr>
          <p:cNvPr id="101"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1.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Agenda">
    <p:spTree>
      <p:nvGrpSpPr>
        <p:cNvPr id="1" name=""/>
        <p:cNvGrpSpPr/>
        <p:nvPr/>
      </p:nvGrpSpPr>
      <p:grpSpPr>
        <a:xfrm>
          <a:off x="0" y="0"/>
          <a:ext cx="0" cy="0"/>
          <a:chOff x="0" y="0"/>
          <a:chExt cx="0" cy="0"/>
        </a:xfrm>
      </p:grpSpPr>
      <p:sp>
        <p:nvSpPr>
          <p:cNvPr id="108" name="Agenda Title"/>
          <p:cNvSpPr txBox="1"/>
          <p:nvPr>
            <p:ph type="title" hasCustomPrompt="1"/>
          </p:nvPr>
        </p:nvSpPr>
        <p:spPr>
          <a:xfrm>
            <a:off x="1206500" y="1079500"/>
            <a:ext cx="21971000" cy="1435100"/>
          </a:xfrm>
          <a:prstGeom prst="rect">
            <a:avLst/>
          </a:prstGeom>
        </p:spPr>
        <p:txBody>
          <a:bodyPr/>
          <a:lstStyle/>
          <a:p>
            <a:pPr/>
            <a:r>
              <a:t>Agenda Title</a:t>
            </a:r>
          </a:p>
        </p:txBody>
      </p:sp>
      <p:sp>
        <p:nvSpPr>
          <p:cNvPr id="109" name="Agenda Subtitle"/>
          <p:cNvSpPr txBox="1"/>
          <p:nvPr>
            <p:ph type="body" sz="quarter" idx="21" hasCustomPrompt="1"/>
          </p:nvPr>
        </p:nvSpPr>
        <p:spPr>
          <a:xfrm>
            <a:off x="1206500" y="2372962"/>
            <a:ext cx="21971000" cy="934780"/>
          </a:xfrm>
          <a:prstGeom prst="rect">
            <a:avLst/>
          </a:prstGeom>
        </p:spPr>
        <p:txBody>
          <a:bodyPr lIns="45719" tIns="45719" rIns="45719" bIns="45719"/>
          <a:lstStyle>
            <a:lvl1pPr marL="0" indent="0" defTabSz="825500">
              <a:lnSpc>
                <a:spcPct val="100000"/>
              </a:lnSpc>
              <a:spcBef>
                <a:spcPts val="0"/>
              </a:spcBef>
              <a:buSzTx/>
              <a:buNone/>
              <a:defRPr b="1" sz="5500"/>
            </a:lvl1pPr>
          </a:lstStyle>
          <a:p>
            <a:pPr/>
            <a:r>
              <a:t>Agenda Subtitle</a:t>
            </a:r>
          </a:p>
        </p:txBody>
      </p:sp>
      <p:sp>
        <p:nvSpPr>
          <p:cNvPr id="110" name="Body Level One…"/>
          <p:cNvSpPr txBox="1"/>
          <p:nvPr>
            <p:ph type="body" idx="1" hasCustomPrompt="1"/>
          </p:nvPr>
        </p:nvSpPr>
        <p:spPr>
          <a:prstGeom prst="rect">
            <a:avLst/>
          </a:prstGeom>
        </p:spPr>
        <p:txBody>
          <a:bodyPr/>
          <a:lstStyle>
            <a:lvl1pPr marL="0" indent="0" defTabSz="825500">
              <a:lnSpc>
                <a:spcPct val="100000"/>
              </a:lnSpc>
              <a:spcBef>
                <a:spcPts val="1800"/>
              </a:spcBef>
              <a:buSzTx/>
              <a:buNone/>
              <a:defRPr spc="-55" sz="5500"/>
            </a:lvl1pPr>
            <a:lvl2pPr marL="0" indent="457200" defTabSz="825500">
              <a:lnSpc>
                <a:spcPct val="100000"/>
              </a:lnSpc>
              <a:spcBef>
                <a:spcPts val="1800"/>
              </a:spcBef>
              <a:buSzTx/>
              <a:buNone/>
              <a:defRPr spc="-55" sz="5500"/>
            </a:lvl2pPr>
            <a:lvl3pPr marL="0" indent="914400" defTabSz="825500">
              <a:lnSpc>
                <a:spcPct val="100000"/>
              </a:lnSpc>
              <a:spcBef>
                <a:spcPts val="1800"/>
              </a:spcBef>
              <a:buSzTx/>
              <a:buNone/>
              <a:defRPr spc="-55" sz="5500"/>
            </a:lvl3pPr>
            <a:lvl4pPr marL="0" indent="1371600" defTabSz="825500">
              <a:lnSpc>
                <a:spcPct val="100000"/>
              </a:lnSpc>
              <a:spcBef>
                <a:spcPts val="1800"/>
              </a:spcBef>
              <a:buSzTx/>
              <a:buNone/>
              <a:defRPr spc="-55" sz="5500"/>
            </a:lvl4pPr>
            <a:lvl5pPr marL="0" indent="1828800" defTabSz="825500">
              <a:lnSpc>
                <a:spcPct val="100000"/>
              </a:lnSpc>
              <a:spcBef>
                <a:spcPts val="1800"/>
              </a:spcBef>
              <a:buSzTx/>
              <a:buNone/>
              <a:defRPr spc="-55" sz="5500"/>
            </a:lvl5pPr>
          </a:lstStyle>
          <a:p>
            <a:pPr/>
            <a:r>
              <a:t>Agenda Topics</a:t>
            </a:r>
          </a:p>
          <a:p>
            <a:pPr lvl="1"/>
            <a:r>
              <a:t/>
            </a:r>
          </a:p>
          <a:p>
            <a:pPr lvl="2"/>
            <a:r>
              <a:t/>
            </a:r>
          </a:p>
          <a:p>
            <a:pPr lvl="3"/>
            <a:r>
              <a:t/>
            </a:r>
          </a:p>
          <a:p>
            <a:pPr lvl="4"/>
            <a:r>
              <a:t/>
            </a:r>
          </a:p>
        </p:txBody>
      </p:sp>
      <p:sp>
        <p:nvSpPr>
          <p:cNvPr id="111"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2.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Statement">
    <p:spTree>
      <p:nvGrpSpPr>
        <p:cNvPr id="1" name=""/>
        <p:cNvGrpSpPr/>
        <p:nvPr/>
      </p:nvGrpSpPr>
      <p:grpSpPr>
        <a:xfrm>
          <a:off x="0" y="0"/>
          <a:ext cx="0" cy="0"/>
          <a:chOff x="0" y="0"/>
          <a:chExt cx="0" cy="0"/>
        </a:xfrm>
      </p:grpSpPr>
      <p:sp>
        <p:nvSpPr>
          <p:cNvPr id="118" name="Body Level One…"/>
          <p:cNvSpPr txBox="1"/>
          <p:nvPr>
            <p:ph type="body" sz="half" idx="1" hasCustomPrompt="1"/>
          </p:nvPr>
        </p:nvSpPr>
        <p:spPr>
          <a:xfrm>
            <a:off x="1206500" y="4920843"/>
            <a:ext cx="21971000" cy="3874314"/>
          </a:xfrm>
          <a:prstGeom prst="rect">
            <a:avLst/>
          </a:prstGeom>
        </p:spPr>
        <p:txBody>
          <a:bodyPr anchor="ctr"/>
          <a:lstStyle>
            <a:lvl1pPr marL="0" indent="0" algn="ctr">
              <a:lnSpc>
                <a:spcPct val="80000"/>
              </a:lnSpc>
              <a:spcBef>
                <a:spcPts val="0"/>
              </a:spcBef>
              <a:buSzTx/>
              <a:buNone/>
              <a:defRPr spc="-232" sz="11600">
                <a:latin typeface="Helvetica Neue Medium"/>
                <a:ea typeface="Helvetica Neue Medium"/>
                <a:cs typeface="Helvetica Neue Medium"/>
                <a:sym typeface="Helvetica Neue Medium"/>
              </a:defRPr>
            </a:lvl1pPr>
            <a:lvl2pPr marL="0" indent="457200" algn="ctr">
              <a:lnSpc>
                <a:spcPct val="80000"/>
              </a:lnSpc>
              <a:spcBef>
                <a:spcPts val="0"/>
              </a:spcBef>
              <a:buSzTx/>
              <a:buNone/>
              <a:defRPr spc="-232" sz="11600">
                <a:latin typeface="Helvetica Neue Medium"/>
                <a:ea typeface="Helvetica Neue Medium"/>
                <a:cs typeface="Helvetica Neue Medium"/>
                <a:sym typeface="Helvetica Neue Medium"/>
              </a:defRPr>
            </a:lvl2pPr>
            <a:lvl3pPr marL="0" indent="914400" algn="ctr">
              <a:lnSpc>
                <a:spcPct val="80000"/>
              </a:lnSpc>
              <a:spcBef>
                <a:spcPts val="0"/>
              </a:spcBef>
              <a:buSzTx/>
              <a:buNone/>
              <a:defRPr spc="-232" sz="11600">
                <a:latin typeface="Helvetica Neue Medium"/>
                <a:ea typeface="Helvetica Neue Medium"/>
                <a:cs typeface="Helvetica Neue Medium"/>
                <a:sym typeface="Helvetica Neue Medium"/>
              </a:defRPr>
            </a:lvl3pPr>
            <a:lvl4pPr marL="0" indent="1371600" algn="ctr">
              <a:lnSpc>
                <a:spcPct val="80000"/>
              </a:lnSpc>
              <a:spcBef>
                <a:spcPts val="0"/>
              </a:spcBef>
              <a:buSzTx/>
              <a:buNone/>
              <a:defRPr spc="-232" sz="11600">
                <a:latin typeface="Helvetica Neue Medium"/>
                <a:ea typeface="Helvetica Neue Medium"/>
                <a:cs typeface="Helvetica Neue Medium"/>
                <a:sym typeface="Helvetica Neue Medium"/>
              </a:defRPr>
            </a:lvl4pPr>
            <a:lvl5pPr marL="0" indent="1828800" algn="ctr">
              <a:lnSpc>
                <a:spcPct val="80000"/>
              </a:lnSpc>
              <a:spcBef>
                <a:spcPts val="0"/>
              </a:spcBef>
              <a:buSzTx/>
              <a:buNone/>
              <a:defRPr spc="-232" sz="11600">
                <a:latin typeface="Helvetica Neue Medium"/>
                <a:ea typeface="Helvetica Neue Medium"/>
                <a:cs typeface="Helvetica Neue Medium"/>
                <a:sym typeface="Helvetica Neue Medium"/>
              </a:defRPr>
            </a:lvl5pPr>
          </a:lstStyle>
          <a:p>
            <a:pPr/>
            <a:r>
              <a:t>Statement</a:t>
            </a:r>
          </a:p>
          <a:p>
            <a:pPr lvl="1"/>
            <a:r>
              <a:t/>
            </a:r>
          </a:p>
          <a:p>
            <a:pPr lvl="2"/>
            <a:r>
              <a:t/>
            </a:r>
          </a:p>
          <a:p>
            <a:pPr lvl="3"/>
            <a:r>
              <a:t/>
            </a:r>
          </a:p>
          <a:p>
            <a:pPr lvl="4"/>
            <a:r>
              <a:t/>
            </a:r>
          </a:p>
        </p:txBody>
      </p:sp>
      <p:sp>
        <p:nvSpPr>
          <p:cNvPr id="119"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3.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Big Fact">
    <p:spTree>
      <p:nvGrpSpPr>
        <p:cNvPr id="1" name=""/>
        <p:cNvGrpSpPr/>
        <p:nvPr/>
      </p:nvGrpSpPr>
      <p:grpSpPr>
        <a:xfrm>
          <a:off x="0" y="0"/>
          <a:ext cx="0" cy="0"/>
          <a:chOff x="0" y="0"/>
          <a:chExt cx="0" cy="0"/>
        </a:xfrm>
      </p:grpSpPr>
      <p:sp>
        <p:nvSpPr>
          <p:cNvPr id="126" name="Body Level One…"/>
          <p:cNvSpPr txBox="1"/>
          <p:nvPr>
            <p:ph type="body" idx="1" hasCustomPrompt="1"/>
          </p:nvPr>
        </p:nvSpPr>
        <p:spPr>
          <a:xfrm>
            <a:off x="1206500" y="1075927"/>
            <a:ext cx="21971000" cy="7241584"/>
          </a:xfrm>
          <a:prstGeom prst="rect">
            <a:avLst/>
          </a:prstGeom>
        </p:spPr>
        <p:txBody>
          <a:bodyPr anchor="b"/>
          <a:lstStyle>
            <a:lvl1pPr marL="0" indent="0" algn="ctr">
              <a:lnSpc>
                <a:spcPct val="80000"/>
              </a:lnSpc>
              <a:spcBef>
                <a:spcPts val="0"/>
              </a:spcBef>
              <a:buSzTx/>
              <a:buNone/>
              <a:defRPr b="1" spc="-250" sz="25000"/>
            </a:lvl1pPr>
            <a:lvl2pPr marL="0" indent="457200" algn="ctr">
              <a:lnSpc>
                <a:spcPct val="80000"/>
              </a:lnSpc>
              <a:spcBef>
                <a:spcPts val="0"/>
              </a:spcBef>
              <a:buSzTx/>
              <a:buNone/>
              <a:defRPr b="1" spc="-250" sz="25000"/>
            </a:lvl2pPr>
            <a:lvl3pPr marL="0" indent="914400" algn="ctr">
              <a:lnSpc>
                <a:spcPct val="80000"/>
              </a:lnSpc>
              <a:spcBef>
                <a:spcPts val="0"/>
              </a:spcBef>
              <a:buSzTx/>
              <a:buNone/>
              <a:defRPr b="1" spc="-250" sz="25000"/>
            </a:lvl3pPr>
            <a:lvl4pPr marL="0" indent="1371600" algn="ctr">
              <a:lnSpc>
                <a:spcPct val="80000"/>
              </a:lnSpc>
              <a:spcBef>
                <a:spcPts val="0"/>
              </a:spcBef>
              <a:buSzTx/>
              <a:buNone/>
              <a:defRPr b="1" spc="-250" sz="25000"/>
            </a:lvl4pPr>
            <a:lvl5pPr marL="0" indent="1828800" algn="ctr">
              <a:lnSpc>
                <a:spcPct val="80000"/>
              </a:lnSpc>
              <a:spcBef>
                <a:spcPts val="0"/>
              </a:spcBef>
              <a:buSzTx/>
              <a:buNone/>
              <a:defRPr b="1" spc="-250" sz="25000"/>
            </a:lvl5pPr>
          </a:lstStyle>
          <a:p>
            <a:pPr/>
            <a:r>
              <a:t>100%</a:t>
            </a:r>
          </a:p>
          <a:p>
            <a:pPr lvl="1"/>
            <a:r>
              <a:t/>
            </a:r>
          </a:p>
          <a:p>
            <a:pPr lvl="2"/>
            <a:r>
              <a:t/>
            </a:r>
          </a:p>
          <a:p>
            <a:pPr lvl="3"/>
            <a:r>
              <a:t/>
            </a:r>
          </a:p>
          <a:p>
            <a:pPr lvl="4"/>
            <a:r>
              <a:t/>
            </a:r>
          </a:p>
        </p:txBody>
      </p:sp>
      <p:sp>
        <p:nvSpPr>
          <p:cNvPr id="127" name="Fact information"/>
          <p:cNvSpPr txBox="1"/>
          <p:nvPr>
            <p:ph type="body" sz="quarter" idx="21" hasCustomPrompt="1"/>
          </p:nvPr>
        </p:nvSpPr>
        <p:spPr>
          <a:xfrm>
            <a:off x="1206500" y="8262180"/>
            <a:ext cx="21971000" cy="934780"/>
          </a:xfrm>
          <a:prstGeom prst="rect">
            <a:avLst/>
          </a:prstGeom>
        </p:spPr>
        <p:txBody>
          <a:bodyPr lIns="45719" tIns="45719" rIns="45719" bIns="45719"/>
          <a:lstStyle>
            <a:lvl1pPr marL="0" indent="0" algn="ctr" defTabSz="825500">
              <a:lnSpc>
                <a:spcPct val="100000"/>
              </a:lnSpc>
              <a:spcBef>
                <a:spcPts val="0"/>
              </a:spcBef>
              <a:buSzTx/>
              <a:buNone/>
              <a:defRPr b="1" sz="5500"/>
            </a:lvl1pPr>
          </a:lstStyle>
          <a:p>
            <a:pPr/>
            <a:r>
              <a:t>Fact information</a:t>
            </a:r>
          </a:p>
        </p:txBody>
      </p:sp>
      <p:sp>
        <p:nvSpPr>
          <p:cNvPr id="128"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4.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Quote">
    <p:spTree>
      <p:nvGrpSpPr>
        <p:cNvPr id="1" name=""/>
        <p:cNvGrpSpPr/>
        <p:nvPr/>
      </p:nvGrpSpPr>
      <p:grpSpPr>
        <a:xfrm>
          <a:off x="0" y="0"/>
          <a:ext cx="0" cy="0"/>
          <a:chOff x="0" y="0"/>
          <a:chExt cx="0" cy="0"/>
        </a:xfrm>
      </p:grpSpPr>
      <p:sp>
        <p:nvSpPr>
          <p:cNvPr id="135" name="Attribution"/>
          <p:cNvSpPr txBox="1"/>
          <p:nvPr>
            <p:ph type="body" sz="quarter" idx="21" hasCustomPrompt="1"/>
          </p:nvPr>
        </p:nvSpPr>
        <p:spPr>
          <a:xfrm>
            <a:off x="2430025" y="10675453"/>
            <a:ext cx="20200052" cy="636979"/>
          </a:xfrm>
          <a:prstGeom prst="rect">
            <a:avLst/>
          </a:prstGeom>
        </p:spPr>
        <p:txBody>
          <a:bodyPr lIns="45719" tIns="45719" rIns="45719" bIns="45719"/>
          <a:lstStyle>
            <a:lvl1pPr marL="0" indent="0" defTabSz="825500">
              <a:lnSpc>
                <a:spcPct val="100000"/>
              </a:lnSpc>
              <a:spcBef>
                <a:spcPts val="0"/>
              </a:spcBef>
              <a:buSzTx/>
              <a:buNone/>
              <a:defRPr b="1" sz="3600"/>
            </a:lvl1pPr>
          </a:lstStyle>
          <a:p>
            <a:pPr/>
            <a:r>
              <a:t>Attribution</a:t>
            </a:r>
          </a:p>
        </p:txBody>
      </p:sp>
      <p:sp>
        <p:nvSpPr>
          <p:cNvPr id="136" name="Body Level One…"/>
          <p:cNvSpPr txBox="1"/>
          <p:nvPr>
            <p:ph type="body" sz="half" idx="1" hasCustomPrompt="1"/>
          </p:nvPr>
        </p:nvSpPr>
        <p:spPr>
          <a:xfrm>
            <a:off x="1753923" y="4939860"/>
            <a:ext cx="20876154" cy="3836280"/>
          </a:xfrm>
          <a:prstGeom prst="rect">
            <a:avLst/>
          </a:prstGeom>
        </p:spPr>
        <p:txBody>
          <a:bodyPr/>
          <a:lstStyle>
            <a:lvl1pPr marL="638923" indent="-469900">
              <a:spcBef>
                <a:spcPts val="0"/>
              </a:spcBef>
              <a:buSzTx/>
              <a:buNone/>
              <a:defRPr spc="-170" sz="8500">
                <a:latin typeface="Helvetica Neue Medium"/>
                <a:ea typeface="Helvetica Neue Medium"/>
                <a:cs typeface="Helvetica Neue Medium"/>
                <a:sym typeface="Helvetica Neue Medium"/>
              </a:defRPr>
            </a:lvl1pPr>
            <a:lvl2pPr marL="638923" indent="-12700">
              <a:spcBef>
                <a:spcPts val="0"/>
              </a:spcBef>
              <a:buSzTx/>
              <a:buNone/>
              <a:defRPr spc="-170" sz="8500">
                <a:latin typeface="Helvetica Neue Medium"/>
                <a:ea typeface="Helvetica Neue Medium"/>
                <a:cs typeface="Helvetica Neue Medium"/>
                <a:sym typeface="Helvetica Neue Medium"/>
              </a:defRPr>
            </a:lvl2pPr>
            <a:lvl3pPr marL="638923" indent="444500">
              <a:spcBef>
                <a:spcPts val="0"/>
              </a:spcBef>
              <a:buSzTx/>
              <a:buNone/>
              <a:defRPr spc="-170" sz="8500">
                <a:latin typeface="Helvetica Neue Medium"/>
                <a:ea typeface="Helvetica Neue Medium"/>
                <a:cs typeface="Helvetica Neue Medium"/>
                <a:sym typeface="Helvetica Neue Medium"/>
              </a:defRPr>
            </a:lvl3pPr>
            <a:lvl4pPr marL="638923" indent="901700">
              <a:spcBef>
                <a:spcPts val="0"/>
              </a:spcBef>
              <a:buSzTx/>
              <a:buNone/>
              <a:defRPr spc="-170" sz="8500">
                <a:latin typeface="Helvetica Neue Medium"/>
                <a:ea typeface="Helvetica Neue Medium"/>
                <a:cs typeface="Helvetica Neue Medium"/>
                <a:sym typeface="Helvetica Neue Medium"/>
              </a:defRPr>
            </a:lvl4pPr>
            <a:lvl5pPr marL="638923" indent="1358900">
              <a:spcBef>
                <a:spcPts val="0"/>
              </a:spcBef>
              <a:buSzTx/>
              <a:buNone/>
              <a:defRPr spc="-170" sz="8500">
                <a:latin typeface="Helvetica Neue Medium"/>
                <a:ea typeface="Helvetica Neue Medium"/>
                <a:cs typeface="Helvetica Neue Medium"/>
                <a:sym typeface="Helvetica Neue Medium"/>
              </a:defRPr>
            </a:lvl5pPr>
          </a:lstStyle>
          <a:p>
            <a:pPr/>
            <a:r>
              <a:t>“Notable Quote”</a:t>
            </a:r>
          </a:p>
          <a:p>
            <a:pPr lvl="1"/>
            <a:r>
              <a:t/>
            </a:r>
          </a:p>
          <a:p>
            <a:pPr lvl="2"/>
            <a:r>
              <a:t/>
            </a:r>
          </a:p>
          <a:p>
            <a:pPr lvl="3"/>
            <a:r>
              <a:t/>
            </a:r>
          </a:p>
          <a:p>
            <a:pPr lvl="4"/>
            <a:r>
              <a:t/>
            </a:r>
          </a:p>
        </p:txBody>
      </p:sp>
      <p:sp>
        <p:nvSpPr>
          <p:cNvPr id="137"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5.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Photo - 3 Up">
    <p:spTree>
      <p:nvGrpSpPr>
        <p:cNvPr id="1" name=""/>
        <p:cNvGrpSpPr/>
        <p:nvPr/>
      </p:nvGrpSpPr>
      <p:grpSpPr>
        <a:xfrm>
          <a:off x="0" y="0"/>
          <a:ext cx="0" cy="0"/>
          <a:chOff x="0" y="0"/>
          <a:chExt cx="0" cy="0"/>
        </a:xfrm>
      </p:grpSpPr>
      <p:sp>
        <p:nvSpPr>
          <p:cNvPr id="144" name="Bowl of salad with fried rice, boiled eggs, and chopsticks"/>
          <p:cNvSpPr/>
          <p:nvPr>
            <p:ph type="pic" sz="quarter" idx="21"/>
          </p:nvPr>
        </p:nvSpPr>
        <p:spPr>
          <a:xfrm>
            <a:off x="15760700" y="1016000"/>
            <a:ext cx="7439099" cy="5949678"/>
          </a:xfrm>
          <a:prstGeom prst="rect">
            <a:avLst/>
          </a:prstGeom>
        </p:spPr>
        <p:txBody>
          <a:bodyPr lIns="91439" tIns="45719" rIns="91439" bIns="45719">
            <a:noAutofit/>
          </a:bodyPr>
          <a:lstStyle/>
          <a:p>
            <a:pPr/>
          </a:p>
        </p:txBody>
      </p:sp>
      <p:sp>
        <p:nvSpPr>
          <p:cNvPr id="145" name="Bowl with salmon cakes, salad, and hummus "/>
          <p:cNvSpPr/>
          <p:nvPr>
            <p:ph type="pic" sz="half" idx="22"/>
          </p:nvPr>
        </p:nvSpPr>
        <p:spPr>
          <a:xfrm>
            <a:off x="13500100" y="3978275"/>
            <a:ext cx="10439400" cy="12150181"/>
          </a:xfrm>
          <a:prstGeom prst="rect">
            <a:avLst/>
          </a:prstGeom>
        </p:spPr>
        <p:txBody>
          <a:bodyPr lIns="91439" tIns="45719" rIns="91439" bIns="45719">
            <a:noAutofit/>
          </a:bodyPr>
          <a:lstStyle/>
          <a:p>
            <a:pPr/>
          </a:p>
        </p:txBody>
      </p:sp>
      <p:sp>
        <p:nvSpPr>
          <p:cNvPr id="146" name="Bowl of pappardelle pasta with parsley butter, roasted hazelnuts, and shaved parmesan cheese"/>
          <p:cNvSpPr/>
          <p:nvPr>
            <p:ph type="pic" idx="23"/>
          </p:nvPr>
        </p:nvSpPr>
        <p:spPr>
          <a:xfrm>
            <a:off x="-139700" y="495300"/>
            <a:ext cx="16611600" cy="12458700"/>
          </a:xfrm>
          <a:prstGeom prst="rect">
            <a:avLst/>
          </a:prstGeom>
        </p:spPr>
        <p:txBody>
          <a:bodyPr lIns="91439" tIns="45719" rIns="91439" bIns="45719">
            <a:noAutofit/>
          </a:bodyPr>
          <a:lstStyle/>
          <a:p>
            <a:pPr/>
          </a:p>
        </p:txBody>
      </p:sp>
      <p:sp>
        <p:nvSpPr>
          <p:cNvPr id="147"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6.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Photo">
    <p:spTree>
      <p:nvGrpSpPr>
        <p:cNvPr id="1" name=""/>
        <p:cNvGrpSpPr/>
        <p:nvPr/>
      </p:nvGrpSpPr>
      <p:grpSpPr>
        <a:xfrm>
          <a:off x="0" y="0"/>
          <a:ext cx="0" cy="0"/>
          <a:chOff x="0" y="0"/>
          <a:chExt cx="0" cy="0"/>
        </a:xfrm>
      </p:grpSpPr>
      <p:sp>
        <p:nvSpPr>
          <p:cNvPr id="154" name="bowl of salad with fried rice, boiled eggs, and chopsticks"/>
          <p:cNvSpPr/>
          <p:nvPr>
            <p:ph type="pic" idx="21"/>
          </p:nvPr>
        </p:nvSpPr>
        <p:spPr>
          <a:xfrm>
            <a:off x="-1333500" y="-5524500"/>
            <a:ext cx="27051000" cy="21640800"/>
          </a:xfrm>
          <a:prstGeom prst="rect">
            <a:avLst/>
          </a:prstGeom>
        </p:spPr>
        <p:txBody>
          <a:bodyPr lIns="91439" tIns="45719" rIns="91439" bIns="45719">
            <a:noAutofit/>
          </a:bodyPr>
          <a:lstStyle/>
          <a:p>
            <a:pPr/>
          </a:p>
        </p:txBody>
      </p:sp>
      <p:sp>
        <p:nvSpPr>
          <p:cNvPr id="155" name="Slide Number"/>
          <p:cNvSpPr txBox="1"/>
          <p:nvPr>
            <p:ph type="sldNum" sz="quarter" idx="2"/>
          </p:nvPr>
        </p:nvSpPr>
        <p:spPr>
          <a:prstGeom prst="rect">
            <a:avLst/>
          </a:prstGeom>
        </p:spPr>
        <p:txBody>
          <a:bodyPr/>
          <a:lstStyle>
            <a:lvl1pPr>
              <a:defRPr>
                <a:solidFill>
                  <a:srgbClr val="FFFFFF"/>
                </a:solidFill>
              </a:defRPr>
            </a:lvl1p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7.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Blank">
    <p:spTree>
      <p:nvGrpSpPr>
        <p:cNvPr id="1" name=""/>
        <p:cNvGrpSpPr/>
        <p:nvPr/>
      </p:nvGrpSpPr>
      <p:grpSpPr>
        <a:xfrm>
          <a:off x="0" y="0"/>
          <a:ext cx="0" cy="0"/>
          <a:chOff x="0" y="0"/>
          <a:chExt cx="0" cy="0"/>
        </a:xfrm>
      </p:grpSpPr>
      <p:sp>
        <p:nvSpPr>
          <p:cNvPr id="162"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2.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amp; Photo">
    <p:spTree>
      <p:nvGrpSpPr>
        <p:cNvPr id="1" name=""/>
        <p:cNvGrpSpPr/>
        <p:nvPr/>
      </p:nvGrpSpPr>
      <p:grpSpPr>
        <a:xfrm>
          <a:off x="0" y="0"/>
          <a:ext cx="0" cy="0"/>
          <a:chOff x="0" y="0"/>
          <a:chExt cx="0" cy="0"/>
        </a:xfrm>
      </p:grpSpPr>
      <p:sp>
        <p:nvSpPr>
          <p:cNvPr id="21" name="Avocados and limes"/>
          <p:cNvSpPr/>
          <p:nvPr>
            <p:ph type="pic" idx="21"/>
          </p:nvPr>
        </p:nvSpPr>
        <p:spPr>
          <a:xfrm>
            <a:off x="-1155700" y="-1295400"/>
            <a:ext cx="26746200" cy="16018933"/>
          </a:xfrm>
          <a:prstGeom prst="rect">
            <a:avLst/>
          </a:prstGeom>
        </p:spPr>
        <p:txBody>
          <a:bodyPr lIns="91439" tIns="45719" rIns="91439" bIns="45719">
            <a:noAutofit/>
          </a:bodyPr>
          <a:lstStyle/>
          <a:p>
            <a:pPr/>
          </a:p>
        </p:txBody>
      </p:sp>
      <p:sp>
        <p:nvSpPr>
          <p:cNvPr id="22" name="Presentation Title"/>
          <p:cNvSpPr txBox="1"/>
          <p:nvPr>
            <p:ph type="title" hasCustomPrompt="1"/>
          </p:nvPr>
        </p:nvSpPr>
        <p:spPr>
          <a:xfrm>
            <a:off x="1206500" y="7124700"/>
            <a:ext cx="21971000" cy="4648200"/>
          </a:xfrm>
          <a:prstGeom prst="rect">
            <a:avLst/>
          </a:prstGeom>
        </p:spPr>
        <p:txBody>
          <a:bodyPr anchor="b"/>
          <a:lstStyle>
            <a:lvl1pPr>
              <a:defRPr spc="-232" sz="11600"/>
            </a:lvl1pPr>
          </a:lstStyle>
          <a:p>
            <a:pPr/>
            <a:r>
              <a:t>Presentation Title</a:t>
            </a:r>
          </a:p>
        </p:txBody>
      </p:sp>
      <p:sp>
        <p:nvSpPr>
          <p:cNvPr id="23" name="Author and Date"/>
          <p:cNvSpPr txBox="1"/>
          <p:nvPr>
            <p:ph type="body" sz="quarter" idx="22" hasCustomPrompt="1"/>
          </p:nvPr>
        </p:nvSpPr>
        <p:spPr>
          <a:xfrm>
            <a:off x="1207690" y="1106137"/>
            <a:ext cx="21968621" cy="636979"/>
          </a:xfrm>
          <a:prstGeom prst="rect">
            <a:avLst/>
          </a:prstGeom>
        </p:spPr>
        <p:txBody>
          <a:bodyPr lIns="45719" tIns="45719" rIns="45719" bIns="45719"/>
          <a:lstStyle>
            <a:lvl1pPr marL="0" indent="0" defTabSz="825500">
              <a:lnSpc>
                <a:spcPct val="100000"/>
              </a:lnSpc>
              <a:spcBef>
                <a:spcPts val="0"/>
              </a:spcBef>
              <a:buSzTx/>
              <a:buNone/>
              <a:defRPr b="1" sz="3600"/>
            </a:lvl1pPr>
          </a:lstStyle>
          <a:p>
            <a:pPr/>
            <a:r>
              <a:t>Author and Date</a:t>
            </a:r>
          </a:p>
        </p:txBody>
      </p:sp>
      <p:sp>
        <p:nvSpPr>
          <p:cNvPr id="24" name="Body Level One…"/>
          <p:cNvSpPr txBox="1"/>
          <p:nvPr>
            <p:ph type="body" sz="quarter" idx="1" hasCustomPrompt="1"/>
          </p:nvPr>
        </p:nvSpPr>
        <p:spPr>
          <a:xfrm>
            <a:off x="1206500" y="11609910"/>
            <a:ext cx="21971000" cy="1116952"/>
          </a:xfrm>
          <a:prstGeom prst="rect">
            <a:avLst/>
          </a:prstGeom>
        </p:spPr>
        <p:txBody>
          <a:bodyPr/>
          <a:lstStyle>
            <a:lvl1pPr marL="0" indent="0" defTabSz="825500">
              <a:lnSpc>
                <a:spcPct val="100000"/>
              </a:lnSpc>
              <a:spcBef>
                <a:spcPts val="0"/>
              </a:spcBef>
              <a:buSzTx/>
              <a:buNone/>
              <a:defRPr b="1" sz="5500"/>
            </a:lvl1pPr>
            <a:lvl2pPr marL="0" indent="457200" defTabSz="825500">
              <a:lnSpc>
                <a:spcPct val="100000"/>
              </a:lnSpc>
              <a:spcBef>
                <a:spcPts val="0"/>
              </a:spcBef>
              <a:buSzTx/>
              <a:buNone/>
              <a:defRPr b="1" sz="5500"/>
            </a:lvl2pPr>
            <a:lvl3pPr marL="0" indent="914400" defTabSz="825500">
              <a:lnSpc>
                <a:spcPct val="100000"/>
              </a:lnSpc>
              <a:spcBef>
                <a:spcPts val="0"/>
              </a:spcBef>
              <a:buSzTx/>
              <a:buNone/>
              <a:defRPr b="1" sz="5500"/>
            </a:lvl3pPr>
            <a:lvl4pPr marL="0" indent="1371600" defTabSz="825500">
              <a:lnSpc>
                <a:spcPct val="100000"/>
              </a:lnSpc>
              <a:spcBef>
                <a:spcPts val="0"/>
              </a:spcBef>
              <a:buSzTx/>
              <a:buNone/>
              <a:defRPr b="1" sz="5500"/>
            </a:lvl4pPr>
            <a:lvl5pPr marL="0" indent="1828800" defTabSz="825500">
              <a:lnSpc>
                <a:spcPct val="100000"/>
              </a:lnSpc>
              <a:spcBef>
                <a:spcPts val="0"/>
              </a:spcBef>
              <a:buSzTx/>
              <a:buNone/>
              <a:defRPr b="1" sz="5500"/>
            </a:lvl5pPr>
          </a:lstStyle>
          <a:p>
            <a:pPr/>
            <a:r>
              <a:t>Presentation Subtitle</a:t>
            </a:r>
          </a:p>
          <a:p>
            <a:pPr lvl="1"/>
            <a:r>
              <a:t/>
            </a:r>
          </a:p>
          <a:p>
            <a:pPr lvl="2"/>
            <a:r>
              <a:t/>
            </a:r>
          </a:p>
          <a:p>
            <a:pPr lvl="3"/>
            <a:r>
              <a:t/>
            </a:r>
          </a:p>
          <a:p>
            <a:pPr lvl="4"/>
            <a:r>
              <a:t/>
            </a:r>
          </a:p>
        </p:txBody>
      </p:sp>
      <p:sp>
        <p:nvSpPr>
          <p:cNvPr id="25"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3.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amp; Photo Alt">
    <p:spTree>
      <p:nvGrpSpPr>
        <p:cNvPr id="1" name=""/>
        <p:cNvGrpSpPr/>
        <p:nvPr/>
      </p:nvGrpSpPr>
      <p:grpSpPr>
        <a:xfrm>
          <a:off x="0" y="0"/>
          <a:ext cx="0" cy="0"/>
          <a:chOff x="0" y="0"/>
          <a:chExt cx="0" cy="0"/>
        </a:xfrm>
      </p:grpSpPr>
      <p:sp>
        <p:nvSpPr>
          <p:cNvPr id="32" name="Bowl with salmon cakes, salad, and hummus"/>
          <p:cNvSpPr/>
          <p:nvPr>
            <p:ph type="pic" idx="21"/>
          </p:nvPr>
        </p:nvSpPr>
        <p:spPr>
          <a:xfrm>
            <a:off x="10972800" y="-203200"/>
            <a:ext cx="12144837" cy="14135100"/>
          </a:xfrm>
          <a:prstGeom prst="rect">
            <a:avLst/>
          </a:prstGeom>
        </p:spPr>
        <p:txBody>
          <a:bodyPr lIns="91439" tIns="45719" rIns="91439" bIns="45719">
            <a:noAutofit/>
          </a:bodyPr>
          <a:lstStyle/>
          <a:p>
            <a:pPr/>
          </a:p>
        </p:txBody>
      </p:sp>
      <p:sp>
        <p:nvSpPr>
          <p:cNvPr id="33" name="Slide Title"/>
          <p:cNvSpPr txBox="1"/>
          <p:nvPr>
            <p:ph type="title" hasCustomPrompt="1"/>
          </p:nvPr>
        </p:nvSpPr>
        <p:spPr>
          <a:xfrm>
            <a:off x="1206500" y="1270000"/>
            <a:ext cx="9779000" cy="5882273"/>
          </a:xfrm>
          <a:prstGeom prst="rect">
            <a:avLst/>
          </a:prstGeom>
        </p:spPr>
        <p:txBody>
          <a:bodyPr anchor="b"/>
          <a:lstStyle/>
          <a:p>
            <a:pPr/>
            <a:r>
              <a:t>Slide Title</a:t>
            </a:r>
          </a:p>
        </p:txBody>
      </p:sp>
      <p:sp>
        <p:nvSpPr>
          <p:cNvPr id="34" name="Body Level One…"/>
          <p:cNvSpPr txBox="1"/>
          <p:nvPr>
            <p:ph type="body" sz="quarter" idx="1" hasCustomPrompt="1"/>
          </p:nvPr>
        </p:nvSpPr>
        <p:spPr>
          <a:xfrm>
            <a:off x="1206500" y="7060576"/>
            <a:ext cx="9779000" cy="5385424"/>
          </a:xfrm>
          <a:prstGeom prst="rect">
            <a:avLst/>
          </a:prstGeom>
        </p:spPr>
        <p:txBody>
          <a:bodyPr/>
          <a:lstStyle>
            <a:lvl1pPr marL="0" indent="0" defTabSz="825500">
              <a:lnSpc>
                <a:spcPct val="100000"/>
              </a:lnSpc>
              <a:spcBef>
                <a:spcPts val="0"/>
              </a:spcBef>
              <a:buSzTx/>
              <a:buNone/>
              <a:defRPr b="1" sz="5500"/>
            </a:lvl1pPr>
            <a:lvl2pPr marL="0" indent="457200" defTabSz="825500">
              <a:lnSpc>
                <a:spcPct val="100000"/>
              </a:lnSpc>
              <a:spcBef>
                <a:spcPts val="0"/>
              </a:spcBef>
              <a:buSzTx/>
              <a:buNone/>
              <a:defRPr b="1" sz="5500"/>
            </a:lvl2pPr>
            <a:lvl3pPr marL="0" indent="914400" defTabSz="825500">
              <a:lnSpc>
                <a:spcPct val="100000"/>
              </a:lnSpc>
              <a:spcBef>
                <a:spcPts val="0"/>
              </a:spcBef>
              <a:buSzTx/>
              <a:buNone/>
              <a:defRPr b="1" sz="5500"/>
            </a:lvl3pPr>
            <a:lvl4pPr marL="0" indent="1371600" defTabSz="825500">
              <a:lnSpc>
                <a:spcPct val="100000"/>
              </a:lnSpc>
              <a:spcBef>
                <a:spcPts val="0"/>
              </a:spcBef>
              <a:buSzTx/>
              <a:buNone/>
              <a:defRPr b="1" sz="5500"/>
            </a:lvl4pPr>
            <a:lvl5pPr marL="0" indent="1828800" defTabSz="825500">
              <a:lnSpc>
                <a:spcPct val="100000"/>
              </a:lnSpc>
              <a:spcBef>
                <a:spcPts val="0"/>
              </a:spcBef>
              <a:buSzTx/>
              <a:buNone/>
              <a:defRPr b="1" sz="5500"/>
            </a:lvl5pPr>
          </a:lstStyle>
          <a:p>
            <a:pPr/>
            <a:r>
              <a:t>Slide Subtitle</a:t>
            </a:r>
          </a:p>
          <a:p>
            <a:pPr lvl="1"/>
            <a:r>
              <a:t/>
            </a:r>
          </a:p>
          <a:p>
            <a:pPr lvl="2"/>
            <a:r>
              <a:t/>
            </a:r>
          </a:p>
          <a:p>
            <a:pPr lvl="3"/>
            <a:r>
              <a:t/>
            </a:r>
          </a:p>
          <a:p>
            <a:pPr lvl="4"/>
            <a:r>
              <a:t/>
            </a:r>
          </a:p>
        </p:txBody>
      </p:sp>
      <p:sp>
        <p:nvSpPr>
          <p:cNvPr id="35" name="Slide Number"/>
          <p:cNvSpPr txBox="1"/>
          <p:nvPr>
            <p:ph type="sldNum" sz="quarter" idx="2"/>
          </p:nvPr>
        </p:nvSpPr>
        <p:spPr>
          <a:xfrm>
            <a:off x="12001499" y="13085233"/>
            <a:ext cx="368505" cy="374600"/>
          </a:xfrm>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4.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amp; Bullets">
    <p:spTree>
      <p:nvGrpSpPr>
        <p:cNvPr id="1" name=""/>
        <p:cNvGrpSpPr/>
        <p:nvPr/>
      </p:nvGrpSpPr>
      <p:grpSpPr>
        <a:xfrm>
          <a:off x="0" y="0"/>
          <a:ext cx="0" cy="0"/>
          <a:chOff x="0" y="0"/>
          <a:chExt cx="0" cy="0"/>
        </a:xfrm>
      </p:grpSpPr>
      <p:sp>
        <p:nvSpPr>
          <p:cNvPr id="42" name="Slide Title"/>
          <p:cNvSpPr txBox="1"/>
          <p:nvPr>
            <p:ph type="title" hasCustomPrompt="1"/>
          </p:nvPr>
        </p:nvSpPr>
        <p:spPr>
          <a:prstGeom prst="rect">
            <a:avLst/>
          </a:prstGeom>
        </p:spPr>
        <p:txBody>
          <a:bodyPr/>
          <a:lstStyle/>
          <a:p>
            <a:pPr/>
            <a:r>
              <a:t>Slide Title</a:t>
            </a:r>
          </a:p>
        </p:txBody>
      </p:sp>
      <p:sp>
        <p:nvSpPr>
          <p:cNvPr id="43" name="Slide Subtitle"/>
          <p:cNvSpPr txBox="1"/>
          <p:nvPr>
            <p:ph type="body" sz="quarter" idx="21" hasCustomPrompt="1"/>
          </p:nvPr>
        </p:nvSpPr>
        <p:spPr>
          <a:xfrm>
            <a:off x="1206500" y="2372962"/>
            <a:ext cx="21971000" cy="934780"/>
          </a:xfrm>
          <a:prstGeom prst="rect">
            <a:avLst/>
          </a:prstGeom>
        </p:spPr>
        <p:txBody>
          <a:bodyPr lIns="45719" tIns="45719" rIns="45719" bIns="45719"/>
          <a:lstStyle>
            <a:lvl1pPr marL="0" indent="0" defTabSz="825500">
              <a:lnSpc>
                <a:spcPct val="100000"/>
              </a:lnSpc>
              <a:spcBef>
                <a:spcPts val="0"/>
              </a:spcBef>
              <a:buSzTx/>
              <a:buNone/>
              <a:defRPr b="1" sz="5500"/>
            </a:lvl1pPr>
          </a:lstStyle>
          <a:p>
            <a:pPr/>
            <a:r>
              <a:t>Slide Subtitle</a:t>
            </a:r>
          </a:p>
        </p:txBody>
      </p:sp>
      <p:sp>
        <p:nvSpPr>
          <p:cNvPr id="44" name="Body Level One…"/>
          <p:cNvSpPr txBox="1"/>
          <p:nvPr>
            <p:ph type="body" idx="1" hasCustomPrompt="1"/>
          </p:nvPr>
        </p:nvSpPr>
        <p:spPr>
          <a:prstGeom prst="rect">
            <a:avLst/>
          </a:prstGeom>
        </p:spPr>
        <p:txBody>
          <a:bodyPr/>
          <a:lstStyle/>
          <a:p>
            <a:pPr/>
            <a:r>
              <a:t>Slide bullet text</a:t>
            </a:r>
          </a:p>
          <a:p>
            <a:pPr lvl="1"/>
            <a:r>
              <a:t/>
            </a:r>
          </a:p>
          <a:p>
            <a:pPr lvl="2"/>
            <a:r>
              <a:t/>
            </a:r>
          </a:p>
          <a:p>
            <a:pPr lvl="3"/>
            <a:r>
              <a:t/>
            </a:r>
          </a:p>
          <a:p>
            <a:pPr lvl="4"/>
            <a:r>
              <a:t/>
            </a:r>
          </a:p>
        </p:txBody>
      </p:sp>
      <p:sp>
        <p:nvSpPr>
          <p:cNvPr id="45"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5.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Bullets">
    <p:spTree>
      <p:nvGrpSpPr>
        <p:cNvPr id="1" name=""/>
        <p:cNvGrpSpPr/>
        <p:nvPr/>
      </p:nvGrpSpPr>
      <p:grpSpPr>
        <a:xfrm>
          <a:off x="0" y="0"/>
          <a:ext cx="0" cy="0"/>
          <a:chOff x="0" y="0"/>
          <a:chExt cx="0" cy="0"/>
        </a:xfrm>
      </p:grpSpPr>
      <p:sp>
        <p:nvSpPr>
          <p:cNvPr id="52" name="Body Level One…"/>
          <p:cNvSpPr txBox="1"/>
          <p:nvPr>
            <p:ph type="body" idx="1" hasCustomPrompt="1"/>
          </p:nvPr>
        </p:nvSpPr>
        <p:spPr>
          <a:prstGeom prst="rect">
            <a:avLst/>
          </a:prstGeom>
        </p:spPr>
        <p:txBody>
          <a:bodyPr numCol="2" spcCol="1098550"/>
          <a:lstStyle/>
          <a:p>
            <a:pPr/>
            <a:r>
              <a:t>Slide bullet text</a:t>
            </a:r>
          </a:p>
          <a:p>
            <a:pPr lvl="1"/>
            <a:r>
              <a:t/>
            </a:r>
          </a:p>
          <a:p>
            <a:pPr lvl="2"/>
            <a:r>
              <a:t/>
            </a:r>
          </a:p>
          <a:p>
            <a:pPr lvl="3"/>
            <a:r>
              <a:t/>
            </a:r>
          </a:p>
          <a:p>
            <a:pPr lvl="4"/>
            <a:r>
              <a:t/>
            </a:r>
          </a:p>
        </p:txBody>
      </p:sp>
      <p:sp>
        <p:nvSpPr>
          <p:cNvPr id="53"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6.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Bullets &amp; Photo">
    <p:spTree>
      <p:nvGrpSpPr>
        <p:cNvPr id="1" name=""/>
        <p:cNvGrpSpPr/>
        <p:nvPr/>
      </p:nvGrpSpPr>
      <p:grpSpPr>
        <a:xfrm>
          <a:off x="0" y="0"/>
          <a:ext cx="0" cy="0"/>
          <a:chOff x="0" y="0"/>
          <a:chExt cx="0" cy="0"/>
        </a:xfrm>
      </p:grpSpPr>
      <p:sp>
        <p:nvSpPr>
          <p:cNvPr id="60" name="Slide Subtitle"/>
          <p:cNvSpPr txBox="1"/>
          <p:nvPr>
            <p:ph type="body" sz="quarter" idx="21" hasCustomPrompt="1"/>
          </p:nvPr>
        </p:nvSpPr>
        <p:spPr>
          <a:xfrm>
            <a:off x="1206500" y="2372962"/>
            <a:ext cx="9779000" cy="934780"/>
          </a:xfrm>
          <a:prstGeom prst="rect">
            <a:avLst/>
          </a:prstGeom>
        </p:spPr>
        <p:txBody>
          <a:bodyPr lIns="45719" tIns="45719" rIns="45719" bIns="45719"/>
          <a:lstStyle>
            <a:lvl1pPr marL="0" indent="0" defTabSz="825500">
              <a:lnSpc>
                <a:spcPct val="100000"/>
              </a:lnSpc>
              <a:spcBef>
                <a:spcPts val="0"/>
              </a:spcBef>
              <a:buSzTx/>
              <a:buNone/>
              <a:defRPr b="1" sz="5500"/>
            </a:lvl1pPr>
          </a:lstStyle>
          <a:p>
            <a:pPr/>
            <a:r>
              <a:t>Slide Subtitle</a:t>
            </a:r>
          </a:p>
        </p:txBody>
      </p:sp>
      <p:sp>
        <p:nvSpPr>
          <p:cNvPr id="61" name="Body Level One…"/>
          <p:cNvSpPr txBox="1"/>
          <p:nvPr>
            <p:ph type="body" sz="half" idx="1" hasCustomPrompt="1"/>
          </p:nvPr>
        </p:nvSpPr>
        <p:spPr>
          <a:xfrm>
            <a:off x="1206500" y="4248504"/>
            <a:ext cx="9779000" cy="8256630"/>
          </a:xfrm>
          <a:prstGeom prst="rect">
            <a:avLst/>
          </a:prstGeom>
        </p:spPr>
        <p:txBody>
          <a:bodyPr/>
          <a:lstStyle/>
          <a:p>
            <a:pPr/>
            <a:r>
              <a:t>Slide bullet text</a:t>
            </a:r>
          </a:p>
          <a:p>
            <a:pPr lvl="1"/>
            <a:r>
              <a:t/>
            </a:r>
          </a:p>
          <a:p>
            <a:pPr lvl="2"/>
            <a:r>
              <a:t/>
            </a:r>
          </a:p>
          <a:p>
            <a:pPr lvl="3"/>
            <a:r>
              <a:t/>
            </a:r>
          </a:p>
          <a:p>
            <a:pPr lvl="4"/>
            <a:r>
              <a:t/>
            </a:r>
          </a:p>
        </p:txBody>
      </p:sp>
      <p:sp>
        <p:nvSpPr>
          <p:cNvPr id="62" name="Bowl of pappardelle pasta with parsley butter, roasted hazelnuts, and shaved parmesan cheese"/>
          <p:cNvSpPr/>
          <p:nvPr>
            <p:ph type="pic" idx="22"/>
          </p:nvPr>
        </p:nvSpPr>
        <p:spPr>
          <a:xfrm>
            <a:off x="12192000" y="-407266"/>
            <a:ext cx="10916874" cy="14555832"/>
          </a:xfrm>
          <a:prstGeom prst="rect">
            <a:avLst/>
          </a:prstGeom>
        </p:spPr>
        <p:txBody>
          <a:bodyPr lIns="91439" tIns="45719" rIns="91439" bIns="45719">
            <a:noAutofit/>
          </a:bodyPr>
          <a:lstStyle/>
          <a:p>
            <a:pPr/>
          </a:p>
        </p:txBody>
      </p:sp>
      <p:sp>
        <p:nvSpPr>
          <p:cNvPr id="63" name="Slide Title"/>
          <p:cNvSpPr txBox="1"/>
          <p:nvPr>
            <p:ph type="title" hasCustomPrompt="1"/>
          </p:nvPr>
        </p:nvSpPr>
        <p:spPr>
          <a:xfrm>
            <a:off x="1206500" y="1079500"/>
            <a:ext cx="9779000" cy="1435100"/>
          </a:xfrm>
          <a:prstGeom prst="rect">
            <a:avLst/>
          </a:prstGeom>
        </p:spPr>
        <p:txBody>
          <a:bodyPr/>
          <a:lstStyle/>
          <a:p>
            <a:pPr/>
            <a:r>
              <a:t>Slide Title</a:t>
            </a:r>
          </a:p>
        </p:txBody>
      </p:sp>
      <p:sp>
        <p:nvSpPr>
          <p:cNvPr id="64"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7.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Bullets &amp; Live Video Small">
    <p:spTree>
      <p:nvGrpSpPr>
        <p:cNvPr id="1" name=""/>
        <p:cNvGrpSpPr/>
        <p:nvPr/>
      </p:nvGrpSpPr>
      <p:grpSpPr>
        <a:xfrm>
          <a:off x="0" y="0"/>
          <a:ext cx="0" cy="0"/>
          <a:chOff x="0" y="0"/>
          <a:chExt cx="0" cy="0"/>
        </a:xfrm>
      </p:grpSpPr>
      <p:sp>
        <p:nvSpPr>
          <p:cNvPr id="71" name="Slide Subtitle"/>
          <p:cNvSpPr txBox="1"/>
          <p:nvPr>
            <p:ph type="body" sz="quarter" idx="21" hasCustomPrompt="1"/>
          </p:nvPr>
        </p:nvSpPr>
        <p:spPr>
          <a:xfrm>
            <a:off x="1206500" y="2372962"/>
            <a:ext cx="9779000" cy="934780"/>
          </a:xfrm>
          <a:prstGeom prst="rect">
            <a:avLst/>
          </a:prstGeom>
        </p:spPr>
        <p:txBody>
          <a:bodyPr lIns="45719" tIns="45719" rIns="45719" bIns="45719"/>
          <a:lstStyle>
            <a:lvl1pPr marL="0" indent="0" defTabSz="825500">
              <a:lnSpc>
                <a:spcPct val="100000"/>
              </a:lnSpc>
              <a:spcBef>
                <a:spcPts val="0"/>
              </a:spcBef>
              <a:buSzTx/>
              <a:buNone/>
              <a:defRPr b="1" sz="5500"/>
            </a:lvl1pPr>
          </a:lstStyle>
          <a:p>
            <a:pPr/>
            <a:r>
              <a:t>Slide Subtitle</a:t>
            </a:r>
          </a:p>
        </p:txBody>
      </p:sp>
      <p:sp>
        <p:nvSpPr>
          <p:cNvPr id="72" name="Body Level One…"/>
          <p:cNvSpPr txBox="1"/>
          <p:nvPr>
            <p:ph type="body" sz="half" idx="1" hasCustomPrompt="1"/>
          </p:nvPr>
        </p:nvSpPr>
        <p:spPr>
          <a:xfrm>
            <a:off x="1206500" y="4248504"/>
            <a:ext cx="9779000" cy="8256630"/>
          </a:xfrm>
          <a:prstGeom prst="rect">
            <a:avLst/>
          </a:prstGeom>
        </p:spPr>
        <p:txBody>
          <a:bodyPr/>
          <a:lstStyle/>
          <a:p>
            <a:pPr/>
            <a:r>
              <a:t>Slide bullet text</a:t>
            </a:r>
          </a:p>
          <a:p>
            <a:pPr lvl="1"/>
            <a:r>
              <a:t/>
            </a:r>
          </a:p>
          <a:p>
            <a:pPr lvl="2"/>
            <a:r>
              <a:t/>
            </a:r>
          </a:p>
          <a:p>
            <a:pPr lvl="3"/>
            <a:r>
              <a:t/>
            </a:r>
          </a:p>
          <a:p>
            <a:pPr lvl="4"/>
            <a:r>
              <a:t/>
            </a:r>
          </a:p>
        </p:txBody>
      </p:sp>
      <p:sp>
        <p:nvSpPr>
          <p:cNvPr id="73" name="Slide Title"/>
          <p:cNvSpPr txBox="1"/>
          <p:nvPr>
            <p:ph type="title" hasCustomPrompt="1"/>
          </p:nvPr>
        </p:nvSpPr>
        <p:spPr>
          <a:xfrm>
            <a:off x="1206500" y="1079500"/>
            <a:ext cx="9779000" cy="1435100"/>
          </a:xfrm>
          <a:prstGeom prst="rect">
            <a:avLst/>
          </a:prstGeom>
        </p:spPr>
        <p:txBody>
          <a:bodyPr/>
          <a:lstStyle/>
          <a:p>
            <a:pPr/>
            <a:r>
              <a:t>Slide Title</a:t>
            </a:r>
          </a:p>
        </p:txBody>
      </p:sp>
      <p:sp>
        <p:nvSpPr>
          <p:cNvPr id="74"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8.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Bullets &amp; Live Video Large">
    <p:spTree>
      <p:nvGrpSpPr>
        <p:cNvPr id="1" name=""/>
        <p:cNvGrpSpPr/>
        <p:nvPr/>
      </p:nvGrpSpPr>
      <p:grpSpPr>
        <a:xfrm>
          <a:off x="0" y="0"/>
          <a:ext cx="0" cy="0"/>
          <a:chOff x="0" y="0"/>
          <a:chExt cx="0" cy="0"/>
        </a:xfrm>
      </p:grpSpPr>
      <p:sp>
        <p:nvSpPr>
          <p:cNvPr id="81" name="Slide Subtitle"/>
          <p:cNvSpPr txBox="1"/>
          <p:nvPr>
            <p:ph type="body" sz="quarter" idx="21" hasCustomPrompt="1"/>
          </p:nvPr>
        </p:nvSpPr>
        <p:spPr>
          <a:xfrm>
            <a:off x="1206500" y="2372962"/>
            <a:ext cx="9779000" cy="934780"/>
          </a:xfrm>
          <a:prstGeom prst="rect">
            <a:avLst/>
          </a:prstGeom>
        </p:spPr>
        <p:txBody>
          <a:bodyPr lIns="45719" tIns="45719" rIns="45719" bIns="45719"/>
          <a:lstStyle>
            <a:lvl1pPr marL="0" indent="0" defTabSz="825500">
              <a:lnSpc>
                <a:spcPct val="100000"/>
              </a:lnSpc>
              <a:spcBef>
                <a:spcPts val="0"/>
              </a:spcBef>
              <a:buSzTx/>
              <a:buNone/>
              <a:defRPr b="1" sz="5500"/>
            </a:lvl1pPr>
          </a:lstStyle>
          <a:p>
            <a:pPr/>
            <a:r>
              <a:t>Slide Subtitle</a:t>
            </a:r>
          </a:p>
        </p:txBody>
      </p:sp>
      <p:sp>
        <p:nvSpPr>
          <p:cNvPr id="82" name="Body Level One…"/>
          <p:cNvSpPr txBox="1"/>
          <p:nvPr>
            <p:ph type="body" sz="half" idx="1" hasCustomPrompt="1"/>
          </p:nvPr>
        </p:nvSpPr>
        <p:spPr>
          <a:xfrm>
            <a:off x="1206500" y="4248504"/>
            <a:ext cx="9779000" cy="8256630"/>
          </a:xfrm>
          <a:prstGeom prst="rect">
            <a:avLst/>
          </a:prstGeom>
        </p:spPr>
        <p:txBody>
          <a:bodyPr/>
          <a:lstStyle/>
          <a:p>
            <a:pPr/>
            <a:r>
              <a:t>Slide bullet text</a:t>
            </a:r>
          </a:p>
          <a:p>
            <a:pPr lvl="1"/>
            <a:r>
              <a:t/>
            </a:r>
          </a:p>
          <a:p>
            <a:pPr lvl="2"/>
            <a:r>
              <a:t/>
            </a:r>
          </a:p>
          <a:p>
            <a:pPr lvl="3"/>
            <a:r>
              <a:t/>
            </a:r>
          </a:p>
          <a:p>
            <a:pPr lvl="4"/>
            <a:r>
              <a:t/>
            </a:r>
          </a:p>
        </p:txBody>
      </p:sp>
      <p:sp>
        <p:nvSpPr>
          <p:cNvPr id="83" name="Slide Title"/>
          <p:cNvSpPr txBox="1"/>
          <p:nvPr>
            <p:ph type="title" hasCustomPrompt="1"/>
          </p:nvPr>
        </p:nvSpPr>
        <p:spPr>
          <a:xfrm>
            <a:off x="1206500" y="1079500"/>
            <a:ext cx="9779000" cy="1435100"/>
          </a:xfrm>
          <a:prstGeom prst="rect">
            <a:avLst/>
          </a:prstGeom>
        </p:spPr>
        <p:txBody>
          <a:bodyPr/>
          <a:lstStyle/>
          <a:p>
            <a:pPr/>
            <a:r>
              <a:t>Slide Title</a:t>
            </a:r>
          </a:p>
        </p:txBody>
      </p:sp>
      <p:sp>
        <p:nvSpPr>
          <p:cNvPr id="84"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9.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Section">
    <p:spTree>
      <p:nvGrpSpPr>
        <p:cNvPr id="1" name=""/>
        <p:cNvGrpSpPr/>
        <p:nvPr/>
      </p:nvGrpSpPr>
      <p:grpSpPr>
        <a:xfrm>
          <a:off x="0" y="0"/>
          <a:ext cx="0" cy="0"/>
          <a:chOff x="0" y="0"/>
          <a:chExt cx="0" cy="0"/>
        </a:xfrm>
      </p:grpSpPr>
      <p:sp>
        <p:nvSpPr>
          <p:cNvPr id="91" name="Section Title"/>
          <p:cNvSpPr txBox="1"/>
          <p:nvPr>
            <p:ph type="title" hasCustomPrompt="1"/>
          </p:nvPr>
        </p:nvSpPr>
        <p:spPr>
          <a:xfrm>
            <a:off x="1206496" y="4533900"/>
            <a:ext cx="21971004" cy="4648200"/>
          </a:xfrm>
          <a:prstGeom prst="rect">
            <a:avLst/>
          </a:prstGeom>
        </p:spPr>
        <p:txBody>
          <a:bodyPr anchor="ctr"/>
          <a:lstStyle>
            <a:lvl1pPr>
              <a:defRPr b="0" spc="-232" sz="11600">
                <a:latin typeface="Helvetica Neue Medium"/>
                <a:ea typeface="Helvetica Neue Medium"/>
                <a:cs typeface="Helvetica Neue Medium"/>
                <a:sym typeface="Helvetica Neue Medium"/>
              </a:defRPr>
            </a:lvl1pPr>
          </a:lstStyle>
          <a:p>
            <a:pPr/>
            <a:r>
              <a:t>Section Title</a:t>
            </a:r>
          </a:p>
        </p:txBody>
      </p:sp>
      <p:sp>
        <p:nvSpPr>
          <p:cNvPr id="92" name="Slide Number"/>
          <p:cNvSpPr txBox="1"/>
          <p:nvPr>
            <p:ph type="sldNum" sz="quarter" idx="2"/>
          </p:nvPr>
        </p:nvSpPr>
        <p:spPr>
          <a:xfrm>
            <a:off x="12001499" y="13085233"/>
            <a:ext cx="368505" cy="374600"/>
          </a:xfrm>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Masters/_rels/slideMaster1.xml.rels><?xml version="1.0" encoding="UTF-8"?>
<Relationships xmlns="http://schemas.openxmlformats.org/package/2006/relationships"><Relationship Id="rId1" Type="http://schemas.openxmlformats.org/officeDocument/2006/relationships/theme" Target="../theme/theme1.xml"/><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5" Type="http://schemas.openxmlformats.org/officeDocument/2006/relationships/slideLayout" Target="../slideLayouts/slideLayout4.xml"/><Relationship Id="rId6" Type="http://schemas.openxmlformats.org/officeDocument/2006/relationships/slideLayout" Target="../slideLayouts/slideLayout5.xml"/><Relationship Id="rId7" Type="http://schemas.openxmlformats.org/officeDocument/2006/relationships/slideLayout" Target="../slideLayouts/slideLayout6.xml"/><Relationship Id="rId8" Type="http://schemas.openxmlformats.org/officeDocument/2006/relationships/slideLayout" Target="../slideLayouts/slideLayout7.xml"/><Relationship Id="rId9" Type="http://schemas.openxmlformats.org/officeDocument/2006/relationships/slideLayout" Target="../slideLayouts/slideLayout8.xml"/><Relationship Id="rId10" Type="http://schemas.openxmlformats.org/officeDocument/2006/relationships/slideLayout" Target="../slideLayouts/slideLayout9.xml"/><Relationship Id="rId11" Type="http://schemas.openxmlformats.org/officeDocument/2006/relationships/slideLayout" Target="../slideLayouts/slideLayout10.xml"/><Relationship Id="rId12" Type="http://schemas.openxmlformats.org/officeDocument/2006/relationships/slideLayout" Target="../slideLayouts/slideLayout11.xml"/><Relationship Id="rId13" Type="http://schemas.openxmlformats.org/officeDocument/2006/relationships/slideLayout" Target="../slideLayouts/slideLayout12.xml"/><Relationship Id="rId14" Type="http://schemas.openxmlformats.org/officeDocument/2006/relationships/slideLayout" Target="../slideLayouts/slideLayout13.xml"/><Relationship Id="rId15" Type="http://schemas.openxmlformats.org/officeDocument/2006/relationships/slideLayout" Target="../slideLayouts/slideLayout14.xml"/><Relationship Id="rId16" Type="http://schemas.openxmlformats.org/officeDocument/2006/relationships/slideLayout" Target="../slideLayouts/slideLayout15.xml"/><Relationship Id="rId17" Type="http://schemas.openxmlformats.org/officeDocument/2006/relationships/slideLayout" Target="../slideLayouts/slideLayout16.xml"/><Relationship Id="rId18" Type="http://schemas.openxmlformats.org/officeDocument/2006/relationships/slideLayout" Target="../slideLayouts/slideLayout17.xml"/></Relationships>

</file>

<file path=ppt/slideMasters/slideMaster1.xml><?xml version="1.0" encoding="utf-8"?>
<p:sldMaste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cSld>
    <p:bg>
      <p:bgPr>
        <a:solidFill>
          <a:srgbClr val="FFFFFF"/>
        </a:solidFill>
      </p:bgPr>
    </p:bg>
    <p:spTree>
      <p:nvGrpSpPr>
        <p:cNvPr id="1" name=""/>
        <p:cNvGrpSpPr/>
        <p:nvPr/>
      </p:nvGrpSpPr>
      <p:grpSpPr>
        <a:xfrm>
          <a:off x="0" y="0"/>
          <a:ext cx="0" cy="0"/>
          <a:chOff x="0" y="0"/>
          <a:chExt cx="0" cy="0"/>
        </a:xfrm>
      </p:grpSpPr>
      <p:sp>
        <p:nvSpPr>
          <p:cNvPr id="2" name="Slide Title"/>
          <p:cNvSpPr txBox="1"/>
          <p:nvPr>
            <p:ph type="title" hasCustomPrompt="1"/>
          </p:nvPr>
        </p:nvSpPr>
        <p:spPr>
          <a:xfrm>
            <a:off x="1206500" y="1079500"/>
            <a:ext cx="21971000" cy="1433163"/>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ormAutofit fontScale="100000" lnSpcReduction="0"/>
          </a:bodyPr>
          <a:lstStyle/>
          <a:p>
            <a:pPr/>
            <a:r>
              <a:t>Slide Title</a:t>
            </a:r>
          </a:p>
        </p:txBody>
      </p:sp>
      <p:sp>
        <p:nvSpPr>
          <p:cNvPr id="3" name="Body Level One…"/>
          <p:cNvSpPr txBox="1"/>
          <p:nvPr>
            <p:ph type="body" idx="1" hasCustomPrompt="1"/>
          </p:nvPr>
        </p:nvSpPr>
        <p:spPr>
          <a:xfrm>
            <a:off x="1206500" y="4248504"/>
            <a:ext cx="21971000" cy="8256012"/>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ormAutofit fontScale="100000" lnSpcReduction="0"/>
          </a:bodyPr>
          <a:lstStyle/>
          <a:p>
            <a:pPr/>
            <a:r>
              <a:t>Slide bullet text</a:t>
            </a:r>
          </a:p>
          <a:p>
            <a:pPr lvl="1"/>
            <a:r>
              <a:t/>
            </a:r>
          </a:p>
          <a:p>
            <a:pPr lvl="2"/>
            <a:r>
              <a:t/>
            </a:r>
          </a:p>
          <a:p>
            <a:pPr lvl="3"/>
            <a:r>
              <a:t/>
            </a:r>
          </a:p>
          <a:p>
            <a:pPr lvl="4"/>
            <a:r>
              <a:t/>
            </a:r>
          </a:p>
        </p:txBody>
      </p:sp>
      <p:sp>
        <p:nvSpPr>
          <p:cNvPr id="4" name="Slide Number"/>
          <p:cNvSpPr txBox="1"/>
          <p:nvPr>
            <p:ph type="sldNum" sz="quarter" idx="2"/>
          </p:nvPr>
        </p:nvSpPr>
        <p:spPr>
          <a:xfrm>
            <a:off x="12001499" y="13080999"/>
            <a:ext cx="368505" cy="374600"/>
          </a:xfrm>
          <a:prstGeom prst="rect">
            <a:avLst/>
          </a:prstGeom>
          <a:ln w="12700">
            <a:miter lim="400000"/>
          </a:ln>
        </p:spPr>
        <p:txBody>
          <a:bodyPr wrap="none" lIns="50800" tIns="50800" rIns="50800" bIns="50800" anchor="b">
            <a:spAutoFit/>
          </a:bodyPr>
          <a:lstStyle>
            <a:lvl1pPr algn="ctr" defTabSz="584200">
              <a:lnSpc>
                <a:spcPct val="100000"/>
              </a:lnSpc>
              <a:spcBef>
                <a:spcPts val="0"/>
              </a:spcBef>
              <a:defRPr sz="1800"/>
            </a:lvl1pPr>
          </a:lstStyle>
          <a:p>
            <a:pPr/>
            <a:fld id="{86CB4B4D-7CA3-9044-876B-883B54F8677D}" type="slidenum"/>
          </a:p>
        </p:txBody>
      </p:sp>
    </p:spTree>
  </p:cSld>
  <p:clrMap bg1="lt1" tx1="dk1" bg2="lt2" tx2="dk2" accent1="accent1" accent2="accent2" accent3="accent3" accent4="accent4" accent5="accent5" accent6="accent6" hlink="hlink" folHlink="folHlink"/>
  <p:sldLayoutIdLst>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 id="2147483662" r:id="rId15"/>
    <p:sldLayoutId id="2147483663" r:id="rId16"/>
    <p:sldLayoutId id="2147483664" r:id="rId17"/>
    <p:sldLayoutId id="2147483665" r:id="rId18"/>
  </p:sldLayoutIdLst>
  <p:transition xmlns:p14="http://schemas.microsoft.com/office/powerpoint/2010/main" spd="med" advClick="1"/>
  <p:txStyles>
    <p:titleStyle>
      <a:lvl1pPr marL="0" marR="0" indent="0" algn="l" defTabSz="2438338" rtl="0" latinLnBrk="0">
        <a:lnSpc>
          <a:spcPct val="80000"/>
        </a:lnSpc>
        <a:spcBef>
          <a:spcPts val="0"/>
        </a:spcBef>
        <a:spcAft>
          <a:spcPts val="0"/>
        </a:spcAft>
        <a:buClrTx/>
        <a:buSzTx/>
        <a:buFontTx/>
        <a:buNone/>
        <a:tabLst/>
        <a:defRPr b="1" baseline="0" cap="none" i="0" spc="-170" strike="noStrike" sz="8500" u="none">
          <a:solidFill>
            <a:srgbClr val="000000"/>
          </a:solidFill>
          <a:uFillTx/>
          <a:latin typeface="+mn-lt"/>
          <a:ea typeface="+mn-ea"/>
          <a:cs typeface="+mn-cs"/>
          <a:sym typeface="Helvetica Neue"/>
        </a:defRPr>
      </a:lvl1pPr>
      <a:lvl2pPr marL="0" marR="0" indent="457200" algn="l" defTabSz="2438338" rtl="0" latinLnBrk="0">
        <a:lnSpc>
          <a:spcPct val="80000"/>
        </a:lnSpc>
        <a:spcBef>
          <a:spcPts val="0"/>
        </a:spcBef>
        <a:spcAft>
          <a:spcPts val="0"/>
        </a:spcAft>
        <a:buClrTx/>
        <a:buSzTx/>
        <a:buFontTx/>
        <a:buNone/>
        <a:tabLst/>
        <a:defRPr b="1" baseline="0" cap="none" i="0" spc="-170" strike="noStrike" sz="8500" u="none">
          <a:solidFill>
            <a:srgbClr val="000000"/>
          </a:solidFill>
          <a:uFillTx/>
          <a:latin typeface="+mn-lt"/>
          <a:ea typeface="+mn-ea"/>
          <a:cs typeface="+mn-cs"/>
          <a:sym typeface="Helvetica Neue"/>
        </a:defRPr>
      </a:lvl2pPr>
      <a:lvl3pPr marL="0" marR="0" indent="914400" algn="l" defTabSz="2438338" rtl="0" latinLnBrk="0">
        <a:lnSpc>
          <a:spcPct val="80000"/>
        </a:lnSpc>
        <a:spcBef>
          <a:spcPts val="0"/>
        </a:spcBef>
        <a:spcAft>
          <a:spcPts val="0"/>
        </a:spcAft>
        <a:buClrTx/>
        <a:buSzTx/>
        <a:buFontTx/>
        <a:buNone/>
        <a:tabLst/>
        <a:defRPr b="1" baseline="0" cap="none" i="0" spc="-170" strike="noStrike" sz="8500" u="none">
          <a:solidFill>
            <a:srgbClr val="000000"/>
          </a:solidFill>
          <a:uFillTx/>
          <a:latin typeface="+mn-lt"/>
          <a:ea typeface="+mn-ea"/>
          <a:cs typeface="+mn-cs"/>
          <a:sym typeface="Helvetica Neue"/>
        </a:defRPr>
      </a:lvl3pPr>
      <a:lvl4pPr marL="0" marR="0" indent="1371600" algn="l" defTabSz="2438338" rtl="0" latinLnBrk="0">
        <a:lnSpc>
          <a:spcPct val="80000"/>
        </a:lnSpc>
        <a:spcBef>
          <a:spcPts val="0"/>
        </a:spcBef>
        <a:spcAft>
          <a:spcPts val="0"/>
        </a:spcAft>
        <a:buClrTx/>
        <a:buSzTx/>
        <a:buFontTx/>
        <a:buNone/>
        <a:tabLst/>
        <a:defRPr b="1" baseline="0" cap="none" i="0" spc="-170" strike="noStrike" sz="8500" u="none">
          <a:solidFill>
            <a:srgbClr val="000000"/>
          </a:solidFill>
          <a:uFillTx/>
          <a:latin typeface="+mn-lt"/>
          <a:ea typeface="+mn-ea"/>
          <a:cs typeface="+mn-cs"/>
          <a:sym typeface="Helvetica Neue"/>
        </a:defRPr>
      </a:lvl4pPr>
      <a:lvl5pPr marL="0" marR="0" indent="1828800" algn="l" defTabSz="2438338" rtl="0" latinLnBrk="0">
        <a:lnSpc>
          <a:spcPct val="80000"/>
        </a:lnSpc>
        <a:spcBef>
          <a:spcPts val="0"/>
        </a:spcBef>
        <a:spcAft>
          <a:spcPts val="0"/>
        </a:spcAft>
        <a:buClrTx/>
        <a:buSzTx/>
        <a:buFontTx/>
        <a:buNone/>
        <a:tabLst/>
        <a:defRPr b="1" baseline="0" cap="none" i="0" spc="-170" strike="noStrike" sz="8500" u="none">
          <a:solidFill>
            <a:srgbClr val="000000"/>
          </a:solidFill>
          <a:uFillTx/>
          <a:latin typeface="+mn-lt"/>
          <a:ea typeface="+mn-ea"/>
          <a:cs typeface="+mn-cs"/>
          <a:sym typeface="Helvetica Neue"/>
        </a:defRPr>
      </a:lvl5pPr>
      <a:lvl6pPr marL="0" marR="0" indent="2286000" algn="l" defTabSz="2438338" rtl="0" latinLnBrk="0">
        <a:lnSpc>
          <a:spcPct val="80000"/>
        </a:lnSpc>
        <a:spcBef>
          <a:spcPts val="0"/>
        </a:spcBef>
        <a:spcAft>
          <a:spcPts val="0"/>
        </a:spcAft>
        <a:buClrTx/>
        <a:buSzTx/>
        <a:buFontTx/>
        <a:buNone/>
        <a:tabLst/>
        <a:defRPr b="1" baseline="0" cap="none" i="0" spc="-170" strike="noStrike" sz="8500" u="none">
          <a:solidFill>
            <a:srgbClr val="000000"/>
          </a:solidFill>
          <a:uFillTx/>
          <a:latin typeface="+mn-lt"/>
          <a:ea typeface="+mn-ea"/>
          <a:cs typeface="+mn-cs"/>
          <a:sym typeface="Helvetica Neue"/>
        </a:defRPr>
      </a:lvl6pPr>
      <a:lvl7pPr marL="0" marR="0" indent="2743200" algn="l" defTabSz="2438338" rtl="0" latinLnBrk="0">
        <a:lnSpc>
          <a:spcPct val="80000"/>
        </a:lnSpc>
        <a:spcBef>
          <a:spcPts val="0"/>
        </a:spcBef>
        <a:spcAft>
          <a:spcPts val="0"/>
        </a:spcAft>
        <a:buClrTx/>
        <a:buSzTx/>
        <a:buFontTx/>
        <a:buNone/>
        <a:tabLst/>
        <a:defRPr b="1" baseline="0" cap="none" i="0" spc="-170" strike="noStrike" sz="8500" u="none">
          <a:solidFill>
            <a:srgbClr val="000000"/>
          </a:solidFill>
          <a:uFillTx/>
          <a:latin typeface="+mn-lt"/>
          <a:ea typeface="+mn-ea"/>
          <a:cs typeface="+mn-cs"/>
          <a:sym typeface="Helvetica Neue"/>
        </a:defRPr>
      </a:lvl7pPr>
      <a:lvl8pPr marL="0" marR="0" indent="3200400" algn="l" defTabSz="2438338" rtl="0" latinLnBrk="0">
        <a:lnSpc>
          <a:spcPct val="80000"/>
        </a:lnSpc>
        <a:spcBef>
          <a:spcPts val="0"/>
        </a:spcBef>
        <a:spcAft>
          <a:spcPts val="0"/>
        </a:spcAft>
        <a:buClrTx/>
        <a:buSzTx/>
        <a:buFontTx/>
        <a:buNone/>
        <a:tabLst/>
        <a:defRPr b="1" baseline="0" cap="none" i="0" spc="-170" strike="noStrike" sz="8500" u="none">
          <a:solidFill>
            <a:srgbClr val="000000"/>
          </a:solidFill>
          <a:uFillTx/>
          <a:latin typeface="+mn-lt"/>
          <a:ea typeface="+mn-ea"/>
          <a:cs typeface="+mn-cs"/>
          <a:sym typeface="Helvetica Neue"/>
        </a:defRPr>
      </a:lvl8pPr>
      <a:lvl9pPr marL="0" marR="0" indent="3657600" algn="l" defTabSz="2438338" rtl="0" latinLnBrk="0">
        <a:lnSpc>
          <a:spcPct val="80000"/>
        </a:lnSpc>
        <a:spcBef>
          <a:spcPts val="0"/>
        </a:spcBef>
        <a:spcAft>
          <a:spcPts val="0"/>
        </a:spcAft>
        <a:buClrTx/>
        <a:buSzTx/>
        <a:buFontTx/>
        <a:buNone/>
        <a:tabLst/>
        <a:defRPr b="1" baseline="0" cap="none" i="0" spc="-170" strike="noStrike" sz="8500" u="none">
          <a:solidFill>
            <a:srgbClr val="000000"/>
          </a:solidFill>
          <a:uFillTx/>
          <a:latin typeface="+mn-lt"/>
          <a:ea typeface="+mn-ea"/>
          <a:cs typeface="+mn-cs"/>
          <a:sym typeface="Helvetica Neue"/>
        </a:defRPr>
      </a:lvl9pPr>
    </p:titleStyle>
    <p:bodyStyle>
      <a:lvl1pPr marL="609600" marR="0" indent="-609600" algn="l" defTabSz="2438338" rtl="0" latinLnBrk="0">
        <a:lnSpc>
          <a:spcPct val="90000"/>
        </a:lnSpc>
        <a:spcBef>
          <a:spcPts val="4500"/>
        </a:spcBef>
        <a:spcAft>
          <a:spcPts val="0"/>
        </a:spcAft>
        <a:buClrTx/>
        <a:buSzPct val="123000"/>
        <a:buFontTx/>
        <a:buChar char="•"/>
        <a:tabLst/>
        <a:defRPr b="0" baseline="0" cap="none" i="0" spc="0" strike="noStrike" sz="4800" u="none">
          <a:solidFill>
            <a:srgbClr val="000000"/>
          </a:solidFill>
          <a:uFillTx/>
          <a:latin typeface="+mn-lt"/>
          <a:ea typeface="+mn-ea"/>
          <a:cs typeface="+mn-cs"/>
          <a:sym typeface="Helvetica Neue"/>
        </a:defRPr>
      </a:lvl1pPr>
      <a:lvl2pPr marL="1219200" marR="0" indent="-609600" algn="l" defTabSz="2438338" rtl="0" latinLnBrk="0">
        <a:lnSpc>
          <a:spcPct val="90000"/>
        </a:lnSpc>
        <a:spcBef>
          <a:spcPts val="4500"/>
        </a:spcBef>
        <a:spcAft>
          <a:spcPts val="0"/>
        </a:spcAft>
        <a:buClrTx/>
        <a:buSzPct val="123000"/>
        <a:buFontTx/>
        <a:buChar char="•"/>
        <a:tabLst/>
        <a:defRPr b="0" baseline="0" cap="none" i="0" spc="0" strike="noStrike" sz="4800" u="none">
          <a:solidFill>
            <a:srgbClr val="000000"/>
          </a:solidFill>
          <a:uFillTx/>
          <a:latin typeface="+mn-lt"/>
          <a:ea typeface="+mn-ea"/>
          <a:cs typeface="+mn-cs"/>
          <a:sym typeface="Helvetica Neue"/>
        </a:defRPr>
      </a:lvl2pPr>
      <a:lvl3pPr marL="1828800" marR="0" indent="-609600" algn="l" defTabSz="2438338" rtl="0" latinLnBrk="0">
        <a:lnSpc>
          <a:spcPct val="90000"/>
        </a:lnSpc>
        <a:spcBef>
          <a:spcPts val="4500"/>
        </a:spcBef>
        <a:spcAft>
          <a:spcPts val="0"/>
        </a:spcAft>
        <a:buClrTx/>
        <a:buSzPct val="123000"/>
        <a:buFontTx/>
        <a:buChar char="•"/>
        <a:tabLst/>
        <a:defRPr b="0" baseline="0" cap="none" i="0" spc="0" strike="noStrike" sz="4800" u="none">
          <a:solidFill>
            <a:srgbClr val="000000"/>
          </a:solidFill>
          <a:uFillTx/>
          <a:latin typeface="+mn-lt"/>
          <a:ea typeface="+mn-ea"/>
          <a:cs typeface="+mn-cs"/>
          <a:sym typeface="Helvetica Neue"/>
        </a:defRPr>
      </a:lvl3pPr>
      <a:lvl4pPr marL="2438400" marR="0" indent="-609600" algn="l" defTabSz="2438338" rtl="0" latinLnBrk="0">
        <a:lnSpc>
          <a:spcPct val="90000"/>
        </a:lnSpc>
        <a:spcBef>
          <a:spcPts val="4500"/>
        </a:spcBef>
        <a:spcAft>
          <a:spcPts val="0"/>
        </a:spcAft>
        <a:buClrTx/>
        <a:buSzPct val="123000"/>
        <a:buFontTx/>
        <a:buChar char="•"/>
        <a:tabLst/>
        <a:defRPr b="0" baseline="0" cap="none" i="0" spc="0" strike="noStrike" sz="4800" u="none">
          <a:solidFill>
            <a:srgbClr val="000000"/>
          </a:solidFill>
          <a:uFillTx/>
          <a:latin typeface="+mn-lt"/>
          <a:ea typeface="+mn-ea"/>
          <a:cs typeface="+mn-cs"/>
          <a:sym typeface="Helvetica Neue"/>
        </a:defRPr>
      </a:lvl4pPr>
      <a:lvl5pPr marL="3048000" marR="0" indent="-609600" algn="l" defTabSz="2438338" rtl="0" latinLnBrk="0">
        <a:lnSpc>
          <a:spcPct val="90000"/>
        </a:lnSpc>
        <a:spcBef>
          <a:spcPts val="4500"/>
        </a:spcBef>
        <a:spcAft>
          <a:spcPts val="0"/>
        </a:spcAft>
        <a:buClrTx/>
        <a:buSzPct val="123000"/>
        <a:buFontTx/>
        <a:buChar char="•"/>
        <a:tabLst/>
        <a:defRPr b="0" baseline="0" cap="none" i="0" spc="0" strike="noStrike" sz="4800" u="none">
          <a:solidFill>
            <a:srgbClr val="000000"/>
          </a:solidFill>
          <a:uFillTx/>
          <a:latin typeface="+mn-lt"/>
          <a:ea typeface="+mn-ea"/>
          <a:cs typeface="+mn-cs"/>
          <a:sym typeface="Helvetica Neue"/>
        </a:defRPr>
      </a:lvl5pPr>
      <a:lvl6pPr marL="3657600" marR="0" indent="-609600" algn="l" defTabSz="2438338" rtl="0" latinLnBrk="0">
        <a:lnSpc>
          <a:spcPct val="90000"/>
        </a:lnSpc>
        <a:spcBef>
          <a:spcPts val="4500"/>
        </a:spcBef>
        <a:spcAft>
          <a:spcPts val="0"/>
        </a:spcAft>
        <a:buClrTx/>
        <a:buSzPct val="123000"/>
        <a:buFontTx/>
        <a:buChar char="•"/>
        <a:tabLst/>
        <a:defRPr b="0" baseline="0" cap="none" i="0" spc="0" strike="noStrike" sz="4800" u="none">
          <a:solidFill>
            <a:srgbClr val="000000"/>
          </a:solidFill>
          <a:uFillTx/>
          <a:latin typeface="+mn-lt"/>
          <a:ea typeface="+mn-ea"/>
          <a:cs typeface="+mn-cs"/>
          <a:sym typeface="Helvetica Neue"/>
        </a:defRPr>
      </a:lvl6pPr>
      <a:lvl7pPr marL="4267200" marR="0" indent="-609600" algn="l" defTabSz="2438338" rtl="0" latinLnBrk="0">
        <a:lnSpc>
          <a:spcPct val="90000"/>
        </a:lnSpc>
        <a:spcBef>
          <a:spcPts val="4500"/>
        </a:spcBef>
        <a:spcAft>
          <a:spcPts val="0"/>
        </a:spcAft>
        <a:buClrTx/>
        <a:buSzPct val="123000"/>
        <a:buFontTx/>
        <a:buChar char="•"/>
        <a:tabLst/>
        <a:defRPr b="0" baseline="0" cap="none" i="0" spc="0" strike="noStrike" sz="4800" u="none">
          <a:solidFill>
            <a:srgbClr val="000000"/>
          </a:solidFill>
          <a:uFillTx/>
          <a:latin typeface="+mn-lt"/>
          <a:ea typeface="+mn-ea"/>
          <a:cs typeface="+mn-cs"/>
          <a:sym typeface="Helvetica Neue"/>
        </a:defRPr>
      </a:lvl7pPr>
      <a:lvl8pPr marL="4876800" marR="0" indent="-609600" algn="l" defTabSz="2438338" rtl="0" latinLnBrk="0">
        <a:lnSpc>
          <a:spcPct val="90000"/>
        </a:lnSpc>
        <a:spcBef>
          <a:spcPts val="4500"/>
        </a:spcBef>
        <a:spcAft>
          <a:spcPts val="0"/>
        </a:spcAft>
        <a:buClrTx/>
        <a:buSzPct val="123000"/>
        <a:buFontTx/>
        <a:buChar char="•"/>
        <a:tabLst/>
        <a:defRPr b="0" baseline="0" cap="none" i="0" spc="0" strike="noStrike" sz="4800" u="none">
          <a:solidFill>
            <a:srgbClr val="000000"/>
          </a:solidFill>
          <a:uFillTx/>
          <a:latin typeface="+mn-lt"/>
          <a:ea typeface="+mn-ea"/>
          <a:cs typeface="+mn-cs"/>
          <a:sym typeface="Helvetica Neue"/>
        </a:defRPr>
      </a:lvl8pPr>
      <a:lvl9pPr marL="5486400" marR="0" indent="-609600" algn="l" defTabSz="2438338" rtl="0" latinLnBrk="0">
        <a:lnSpc>
          <a:spcPct val="90000"/>
        </a:lnSpc>
        <a:spcBef>
          <a:spcPts val="4500"/>
        </a:spcBef>
        <a:spcAft>
          <a:spcPts val="0"/>
        </a:spcAft>
        <a:buClrTx/>
        <a:buSzPct val="123000"/>
        <a:buFontTx/>
        <a:buChar char="•"/>
        <a:tabLst/>
        <a:defRPr b="0" baseline="0" cap="none" i="0" spc="0" strike="noStrike" sz="4800" u="none">
          <a:solidFill>
            <a:srgbClr val="000000"/>
          </a:solidFill>
          <a:uFillTx/>
          <a:latin typeface="+mn-lt"/>
          <a:ea typeface="+mn-ea"/>
          <a:cs typeface="+mn-cs"/>
          <a:sym typeface="Helvetica Neue"/>
        </a:defRPr>
      </a:lvl9pPr>
    </p:bodyStyle>
    <p:otherStyle>
      <a:lvl1pPr marL="0" marR="0" indent="0" algn="ctr" defTabSz="584200" rtl="0" latinLnBrk="0">
        <a:lnSpc>
          <a:spcPct val="100000"/>
        </a:lnSpc>
        <a:spcBef>
          <a:spcPts val="0"/>
        </a:spcBef>
        <a:spcAft>
          <a:spcPts val="0"/>
        </a:spcAft>
        <a:buClrTx/>
        <a:buSzTx/>
        <a:buFontTx/>
        <a:buNone/>
        <a:tabLst/>
        <a:defRPr b="0" baseline="0" cap="none" i="0" spc="0" strike="noStrike" sz="1800" u="none">
          <a:solidFill>
            <a:schemeClr val="tx1"/>
          </a:solidFill>
          <a:uFillTx/>
          <a:latin typeface="+mn-lt"/>
          <a:ea typeface="+mn-ea"/>
          <a:cs typeface="+mn-cs"/>
          <a:sym typeface="Helvetica Neue"/>
        </a:defRPr>
      </a:lvl1pPr>
      <a:lvl2pPr marL="0" marR="0" indent="457200" algn="ctr" defTabSz="584200" rtl="0" latinLnBrk="0">
        <a:lnSpc>
          <a:spcPct val="100000"/>
        </a:lnSpc>
        <a:spcBef>
          <a:spcPts val="0"/>
        </a:spcBef>
        <a:spcAft>
          <a:spcPts val="0"/>
        </a:spcAft>
        <a:buClrTx/>
        <a:buSzTx/>
        <a:buFontTx/>
        <a:buNone/>
        <a:tabLst/>
        <a:defRPr b="0" baseline="0" cap="none" i="0" spc="0" strike="noStrike" sz="1800" u="none">
          <a:solidFill>
            <a:schemeClr val="tx1"/>
          </a:solidFill>
          <a:uFillTx/>
          <a:latin typeface="+mn-lt"/>
          <a:ea typeface="+mn-ea"/>
          <a:cs typeface="+mn-cs"/>
          <a:sym typeface="Helvetica Neue"/>
        </a:defRPr>
      </a:lvl2pPr>
      <a:lvl3pPr marL="0" marR="0" indent="914400" algn="ctr" defTabSz="584200" rtl="0" latinLnBrk="0">
        <a:lnSpc>
          <a:spcPct val="100000"/>
        </a:lnSpc>
        <a:spcBef>
          <a:spcPts val="0"/>
        </a:spcBef>
        <a:spcAft>
          <a:spcPts val="0"/>
        </a:spcAft>
        <a:buClrTx/>
        <a:buSzTx/>
        <a:buFontTx/>
        <a:buNone/>
        <a:tabLst/>
        <a:defRPr b="0" baseline="0" cap="none" i="0" spc="0" strike="noStrike" sz="1800" u="none">
          <a:solidFill>
            <a:schemeClr val="tx1"/>
          </a:solidFill>
          <a:uFillTx/>
          <a:latin typeface="+mn-lt"/>
          <a:ea typeface="+mn-ea"/>
          <a:cs typeface="+mn-cs"/>
          <a:sym typeface="Helvetica Neue"/>
        </a:defRPr>
      </a:lvl3pPr>
      <a:lvl4pPr marL="0" marR="0" indent="1371600" algn="ctr" defTabSz="584200" rtl="0" latinLnBrk="0">
        <a:lnSpc>
          <a:spcPct val="100000"/>
        </a:lnSpc>
        <a:spcBef>
          <a:spcPts val="0"/>
        </a:spcBef>
        <a:spcAft>
          <a:spcPts val="0"/>
        </a:spcAft>
        <a:buClrTx/>
        <a:buSzTx/>
        <a:buFontTx/>
        <a:buNone/>
        <a:tabLst/>
        <a:defRPr b="0" baseline="0" cap="none" i="0" spc="0" strike="noStrike" sz="1800" u="none">
          <a:solidFill>
            <a:schemeClr val="tx1"/>
          </a:solidFill>
          <a:uFillTx/>
          <a:latin typeface="+mn-lt"/>
          <a:ea typeface="+mn-ea"/>
          <a:cs typeface="+mn-cs"/>
          <a:sym typeface="Helvetica Neue"/>
        </a:defRPr>
      </a:lvl4pPr>
      <a:lvl5pPr marL="0" marR="0" indent="1828800" algn="ctr" defTabSz="584200" rtl="0" latinLnBrk="0">
        <a:lnSpc>
          <a:spcPct val="100000"/>
        </a:lnSpc>
        <a:spcBef>
          <a:spcPts val="0"/>
        </a:spcBef>
        <a:spcAft>
          <a:spcPts val="0"/>
        </a:spcAft>
        <a:buClrTx/>
        <a:buSzTx/>
        <a:buFontTx/>
        <a:buNone/>
        <a:tabLst/>
        <a:defRPr b="0" baseline="0" cap="none" i="0" spc="0" strike="noStrike" sz="1800" u="none">
          <a:solidFill>
            <a:schemeClr val="tx1"/>
          </a:solidFill>
          <a:uFillTx/>
          <a:latin typeface="+mn-lt"/>
          <a:ea typeface="+mn-ea"/>
          <a:cs typeface="+mn-cs"/>
          <a:sym typeface="Helvetica Neue"/>
        </a:defRPr>
      </a:lvl5pPr>
      <a:lvl6pPr marL="0" marR="0" indent="2286000" algn="ctr" defTabSz="584200" rtl="0" latinLnBrk="0">
        <a:lnSpc>
          <a:spcPct val="100000"/>
        </a:lnSpc>
        <a:spcBef>
          <a:spcPts val="0"/>
        </a:spcBef>
        <a:spcAft>
          <a:spcPts val="0"/>
        </a:spcAft>
        <a:buClrTx/>
        <a:buSzTx/>
        <a:buFontTx/>
        <a:buNone/>
        <a:tabLst/>
        <a:defRPr b="0" baseline="0" cap="none" i="0" spc="0" strike="noStrike" sz="1800" u="none">
          <a:solidFill>
            <a:schemeClr val="tx1"/>
          </a:solidFill>
          <a:uFillTx/>
          <a:latin typeface="+mn-lt"/>
          <a:ea typeface="+mn-ea"/>
          <a:cs typeface="+mn-cs"/>
          <a:sym typeface="Helvetica Neue"/>
        </a:defRPr>
      </a:lvl6pPr>
      <a:lvl7pPr marL="0" marR="0" indent="2743200" algn="ctr" defTabSz="584200" rtl="0" latinLnBrk="0">
        <a:lnSpc>
          <a:spcPct val="100000"/>
        </a:lnSpc>
        <a:spcBef>
          <a:spcPts val="0"/>
        </a:spcBef>
        <a:spcAft>
          <a:spcPts val="0"/>
        </a:spcAft>
        <a:buClrTx/>
        <a:buSzTx/>
        <a:buFontTx/>
        <a:buNone/>
        <a:tabLst/>
        <a:defRPr b="0" baseline="0" cap="none" i="0" spc="0" strike="noStrike" sz="1800" u="none">
          <a:solidFill>
            <a:schemeClr val="tx1"/>
          </a:solidFill>
          <a:uFillTx/>
          <a:latin typeface="+mn-lt"/>
          <a:ea typeface="+mn-ea"/>
          <a:cs typeface="+mn-cs"/>
          <a:sym typeface="Helvetica Neue"/>
        </a:defRPr>
      </a:lvl7pPr>
      <a:lvl8pPr marL="0" marR="0" indent="3200400" algn="ctr" defTabSz="584200" rtl="0" latinLnBrk="0">
        <a:lnSpc>
          <a:spcPct val="100000"/>
        </a:lnSpc>
        <a:spcBef>
          <a:spcPts val="0"/>
        </a:spcBef>
        <a:spcAft>
          <a:spcPts val="0"/>
        </a:spcAft>
        <a:buClrTx/>
        <a:buSzTx/>
        <a:buFontTx/>
        <a:buNone/>
        <a:tabLst/>
        <a:defRPr b="0" baseline="0" cap="none" i="0" spc="0" strike="noStrike" sz="1800" u="none">
          <a:solidFill>
            <a:schemeClr val="tx1"/>
          </a:solidFill>
          <a:uFillTx/>
          <a:latin typeface="+mn-lt"/>
          <a:ea typeface="+mn-ea"/>
          <a:cs typeface="+mn-cs"/>
          <a:sym typeface="Helvetica Neue"/>
        </a:defRPr>
      </a:lvl8pPr>
      <a:lvl9pPr marL="0" marR="0" indent="3657600" algn="ctr" defTabSz="584200" rtl="0" latinLnBrk="0">
        <a:lnSpc>
          <a:spcPct val="100000"/>
        </a:lnSpc>
        <a:spcBef>
          <a:spcPts val="0"/>
        </a:spcBef>
        <a:spcAft>
          <a:spcPts val="0"/>
        </a:spcAft>
        <a:buClrTx/>
        <a:buSzTx/>
        <a:buFontTx/>
        <a:buNone/>
        <a:tabLst/>
        <a:defRPr b="0" baseline="0" cap="none" i="0" spc="0" strike="noStrike" sz="1800" u="none">
          <a:solidFill>
            <a:schemeClr val="tx1"/>
          </a:solidFill>
          <a:uFillTx/>
          <a:latin typeface="+mn-lt"/>
          <a:ea typeface="+mn-ea"/>
          <a:cs typeface="+mn-cs"/>
          <a:sym typeface="Helvetica Neue"/>
        </a:defRPr>
      </a:lvl9pPr>
    </p:otherStyle>
  </p:txStyles>
</p:sldMaster>
</file>

<file path=ppt/slides/_rels/slide1.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xml"/><Relationship Id="rId3" Type="http://schemas.openxmlformats.org/officeDocument/2006/relationships/image" Target="../media/image1.jpeg"/></Relationships>

</file>

<file path=ppt/slides/_rels/slide10.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9.xml"/><Relationship Id="rId3" Type="http://schemas.openxmlformats.org/officeDocument/2006/relationships/image" Target="../media/image10.jpeg"/></Relationships>

</file>

<file path=ppt/slides/_rels/slide11.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0.xml"/><Relationship Id="rId3" Type="http://schemas.openxmlformats.org/officeDocument/2006/relationships/image" Target="../media/image11.jpeg"/></Relationships>

</file>

<file path=ppt/slides/_rels/slide12.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1.xml"/><Relationship Id="rId3" Type="http://schemas.openxmlformats.org/officeDocument/2006/relationships/image" Target="../media/image12.jpeg"/></Relationships>

</file>

<file path=ppt/slides/_rels/slide13.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2.xml"/><Relationship Id="rId3" Type="http://schemas.openxmlformats.org/officeDocument/2006/relationships/image" Target="../media/image13.jpeg"/></Relationships>

</file>

<file path=ppt/slides/_rels/slide14.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3.xml"/><Relationship Id="rId3" Type="http://schemas.openxmlformats.org/officeDocument/2006/relationships/image" Target="../media/image14.jpeg"/></Relationships>

</file>

<file path=ppt/slides/_rels/slide15.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4.xml"/><Relationship Id="rId3" Type="http://schemas.openxmlformats.org/officeDocument/2006/relationships/image" Target="../media/image15.jpeg"/></Relationships>

</file>

<file path=ppt/slides/_rels/slide16.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5.xml"/><Relationship Id="rId3" Type="http://schemas.openxmlformats.org/officeDocument/2006/relationships/image" Target="../media/image12.jpeg"/></Relationships>

</file>

<file path=ppt/slides/_rels/slide17.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16.jpeg"/></Relationships>

</file>

<file path=ppt/slides/_rels/slide18.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6.xml"/><Relationship Id="rId3" Type="http://schemas.openxmlformats.org/officeDocument/2006/relationships/image" Target="../media/image17.jpeg"/></Relationships>

</file>

<file path=ppt/slides/_rels/slide19.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18.jpeg"/></Relationships>

</file>

<file path=ppt/slides/_rels/slide2.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xml"/><Relationship Id="rId3" Type="http://schemas.openxmlformats.org/officeDocument/2006/relationships/image" Target="../media/image2.jpeg"/></Relationships>

</file>

<file path=ppt/slides/_rels/slide20.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7.xml"/><Relationship Id="rId3" Type="http://schemas.openxmlformats.org/officeDocument/2006/relationships/image" Target="../media/image19.jpeg"/></Relationships>

</file>

<file path=ppt/slides/_rels/slide21.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8.xml"/><Relationship Id="rId3" Type="http://schemas.openxmlformats.org/officeDocument/2006/relationships/image" Target="../media/image20.jpeg"/></Relationships>

</file>

<file path=ppt/slides/_rels/slide3.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3.jpeg"/></Relationships>

</file>

<file path=ppt/slides/_rels/slide4.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3.xml"/><Relationship Id="rId3" Type="http://schemas.openxmlformats.org/officeDocument/2006/relationships/image" Target="../media/image4.jpeg"/></Relationships>

</file>

<file path=ppt/slides/_rels/slide5.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4.xml"/><Relationship Id="rId3" Type="http://schemas.openxmlformats.org/officeDocument/2006/relationships/image" Target="../media/image5.jpeg"/></Relationships>

</file>

<file path=ppt/slides/_rels/slide6.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5.xml"/><Relationship Id="rId3" Type="http://schemas.openxmlformats.org/officeDocument/2006/relationships/image" Target="../media/image6.jpeg"/></Relationships>

</file>

<file path=ppt/slides/_rels/slide7.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6.xml"/><Relationship Id="rId3" Type="http://schemas.openxmlformats.org/officeDocument/2006/relationships/image" Target="../media/image7.jpeg"/></Relationships>

</file>

<file path=ppt/slides/_rels/slide8.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7.xml"/><Relationship Id="rId3" Type="http://schemas.openxmlformats.org/officeDocument/2006/relationships/image" Target="../media/image8.jpeg"/></Relationships>

</file>

<file path=ppt/slides/_rels/slide9.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8.xml"/><Relationship Id="rId3" Type="http://schemas.openxmlformats.org/officeDocument/2006/relationships/image" Target="../media/image9.jpeg"/></Relationships>

</file>

<file path=ppt/slides/slide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71" name="Slide Title"/>
          <p:cNvSpPr txBox="1"/>
          <p:nvPr>
            <p:ph type="title"/>
          </p:nvPr>
        </p:nvSpPr>
        <p:spPr>
          <a:prstGeom prst="rect">
            <a:avLst/>
          </a:prstGeom>
        </p:spPr>
        <p:txBody>
          <a:bodyPr/>
          <a:lstStyle/>
          <a:p>
            <a:pPr/>
          </a:p>
        </p:txBody>
      </p:sp>
      <p:sp>
        <p:nvSpPr>
          <p:cNvPr id="172" name="Slide Subtitle"/>
          <p:cNvSpPr txBox="1"/>
          <p:nvPr>
            <p:ph type="body" idx="21"/>
          </p:nvPr>
        </p:nvSpPr>
        <p:spPr>
          <a:prstGeom prst="rect">
            <a:avLst/>
          </a:prstGeom>
        </p:spPr>
        <p:txBody>
          <a:bodyPr/>
          <a:lstStyle/>
          <a:p>
            <a:pPr/>
          </a:p>
        </p:txBody>
      </p:sp>
      <p:sp>
        <p:nvSpPr>
          <p:cNvPr id="173" name="Slide bullet text"/>
          <p:cNvSpPr txBox="1"/>
          <p:nvPr>
            <p:ph type="body" idx="1"/>
          </p:nvPr>
        </p:nvSpPr>
        <p:spPr>
          <a:prstGeom prst="rect">
            <a:avLst/>
          </a:prstGeom>
        </p:spPr>
        <p:txBody>
          <a:bodyPr/>
          <a:lstStyle/>
          <a:p>
            <a:pPr/>
          </a:p>
        </p:txBody>
      </p:sp>
      <p:pic>
        <p:nvPicPr>
          <p:cNvPr id="174" name="1_1@2x.jpg" descr="1_1@2x.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10.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32" name="Slide Title"/>
          <p:cNvSpPr txBox="1"/>
          <p:nvPr>
            <p:ph type="title"/>
          </p:nvPr>
        </p:nvSpPr>
        <p:spPr>
          <a:prstGeom prst="rect">
            <a:avLst/>
          </a:prstGeom>
        </p:spPr>
        <p:txBody>
          <a:bodyPr/>
          <a:lstStyle/>
          <a:p>
            <a:pPr/>
          </a:p>
        </p:txBody>
      </p:sp>
      <p:sp>
        <p:nvSpPr>
          <p:cNvPr id="233" name="Slide Subtitle"/>
          <p:cNvSpPr txBox="1"/>
          <p:nvPr>
            <p:ph type="body" idx="21"/>
          </p:nvPr>
        </p:nvSpPr>
        <p:spPr>
          <a:prstGeom prst="rect">
            <a:avLst/>
          </a:prstGeom>
        </p:spPr>
        <p:txBody>
          <a:bodyPr/>
          <a:lstStyle/>
          <a:p>
            <a:pPr/>
          </a:p>
        </p:txBody>
      </p:sp>
      <p:sp>
        <p:nvSpPr>
          <p:cNvPr id="234" name="Slide bullet text"/>
          <p:cNvSpPr txBox="1"/>
          <p:nvPr>
            <p:ph type="body" idx="1"/>
          </p:nvPr>
        </p:nvSpPr>
        <p:spPr>
          <a:prstGeom prst="rect">
            <a:avLst/>
          </a:prstGeom>
        </p:spPr>
        <p:txBody>
          <a:bodyPr/>
          <a:lstStyle/>
          <a:p>
            <a:pPr/>
          </a:p>
        </p:txBody>
      </p:sp>
      <p:pic>
        <p:nvPicPr>
          <p:cNvPr id="235" name="58.jpg" descr="58.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1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39" name="Slide Title"/>
          <p:cNvSpPr txBox="1"/>
          <p:nvPr>
            <p:ph type="title"/>
          </p:nvPr>
        </p:nvSpPr>
        <p:spPr>
          <a:prstGeom prst="rect">
            <a:avLst/>
          </a:prstGeom>
        </p:spPr>
        <p:txBody>
          <a:bodyPr/>
          <a:lstStyle/>
          <a:p>
            <a:pPr/>
          </a:p>
        </p:txBody>
      </p:sp>
      <p:sp>
        <p:nvSpPr>
          <p:cNvPr id="240" name="Slide Subtitle"/>
          <p:cNvSpPr txBox="1"/>
          <p:nvPr>
            <p:ph type="body" idx="21"/>
          </p:nvPr>
        </p:nvSpPr>
        <p:spPr>
          <a:prstGeom prst="rect">
            <a:avLst/>
          </a:prstGeom>
        </p:spPr>
        <p:txBody>
          <a:bodyPr/>
          <a:lstStyle/>
          <a:p>
            <a:pPr/>
          </a:p>
        </p:txBody>
      </p:sp>
      <p:sp>
        <p:nvSpPr>
          <p:cNvPr id="241" name="Slide bullet text"/>
          <p:cNvSpPr txBox="1"/>
          <p:nvPr>
            <p:ph type="body" idx="1"/>
          </p:nvPr>
        </p:nvSpPr>
        <p:spPr>
          <a:prstGeom prst="rect">
            <a:avLst/>
          </a:prstGeom>
        </p:spPr>
        <p:txBody>
          <a:bodyPr/>
          <a:lstStyle/>
          <a:p>
            <a:pPr/>
          </a:p>
        </p:txBody>
      </p:sp>
      <p:pic>
        <p:nvPicPr>
          <p:cNvPr id="242" name="59.jpg" descr="59.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1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46" name="Slide Title"/>
          <p:cNvSpPr txBox="1"/>
          <p:nvPr>
            <p:ph type="title"/>
          </p:nvPr>
        </p:nvSpPr>
        <p:spPr>
          <a:prstGeom prst="rect">
            <a:avLst/>
          </a:prstGeom>
        </p:spPr>
        <p:txBody>
          <a:bodyPr/>
          <a:lstStyle/>
          <a:p>
            <a:pPr/>
          </a:p>
        </p:txBody>
      </p:sp>
      <p:sp>
        <p:nvSpPr>
          <p:cNvPr id="247" name="Slide Subtitle"/>
          <p:cNvSpPr txBox="1"/>
          <p:nvPr>
            <p:ph type="body" idx="21"/>
          </p:nvPr>
        </p:nvSpPr>
        <p:spPr>
          <a:prstGeom prst="rect">
            <a:avLst/>
          </a:prstGeom>
        </p:spPr>
        <p:txBody>
          <a:bodyPr/>
          <a:lstStyle/>
          <a:p>
            <a:pPr/>
          </a:p>
        </p:txBody>
      </p:sp>
      <p:sp>
        <p:nvSpPr>
          <p:cNvPr id="248" name="Slide bullet text"/>
          <p:cNvSpPr txBox="1"/>
          <p:nvPr>
            <p:ph type="body" idx="1"/>
          </p:nvPr>
        </p:nvSpPr>
        <p:spPr>
          <a:prstGeom prst="rect">
            <a:avLst/>
          </a:prstGeom>
        </p:spPr>
        <p:txBody>
          <a:bodyPr/>
          <a:lstStyle/>
          <a:p>
            <a:pPr/>
          </a:p>
        </p:txBody>
      </p:sp>
      <p:pic>
        <p:nvPicPr>
          <p:cNvPr id="249" name="60.jpg" descr="60.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1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53" name="Slide Title"/>
          <p:cNvSpPr txBox="1"/>
          <p:nvPr>
            <p:ph type="title"/>
          </p:nvPr>
        </p:nvSpPr>
        <p:spPr>
          <a:prstGeom prst="rect">
            <a:avLst/>
          </a:prstGeom>
        </p:spPr>
        <p:txBody>
          <a:bodyPr/>
          <a:lstStyle/>
          <a:p>
            <a:pPr/>
          </a:p>
        </p:txBody>
      </p:sp>
      <p:sp>
        <p:nvSpPr>
          <p:cNvPr id="254" name="Slide Subtitle"/>
          <p:cNvSpPr txBox="1"/>
          <p:nvPr>
            <p:ph type="body" idx="21"/>
          </p:nvPr>
        </p:nvSpPr>
        <p:spPr>
          <a:prstGeom prst="rect">
            <a:avLst/>
          </a:prstGeom>
        </p:spPr>
        <p:txBody>
          <a:bodyPr/>
          <a:lstStyle/>
          <a:p>
            <a:pPr/>
          </a:p>
        </p:txBody>
      </p:sp>
      <p:sp>
        <p:nvSpPr>
          <p:cNvPr id="255" name="Slide bullet text"/>
          <p:cNvSpPr txBox="1"/>
          <p:nvPr>
            <p:ph type="body" idx="1"/>
          </p:nvPr>
        </p:nvSpPr>
        <p:spPr>
          <a:prstGeom prst="rect">
            <a:avLst/>
          </a:prstGeom>
        </p:spPr>
        <p:txBody>
          <a:bodyPr/>
          <a:lstStyle/>
          <a:p>
            <a:pPr/>
          </a:p>
        </p:txBody>
      </p:sp>
      <p:pic>
        <p:nvPicPr>
          <p:cNvPr id="256" name="61.jpg" descr="61.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1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60" name="Slide Title"/>
          <p:cNvSpPr txBox="1"/>
          <p:nvPr>
            <p:ph type="title"/>
          </p:nvPr>
        </p:nvSpPr>
        <p:spPr>
          <a:prstGeom prst="rect">
            <a:avLst/>
          </a:prstGeom>
        </p:spPr>
        <p:txBody>
          <a:bodyPr/>
          <a:lstStyle/>
          <a:p>
            <a:pPr/>
          </a:p>
        </p:txBody>
      </p:sp>
      <p:sp>
        <p:nvSpPr>
          <p:cNvPr id="261" name="Slide Subtitle"/>
          <p:cNvSpPr txBox="1"/>
          <p:nvPr>
            <p:ph type="body" idx="21"/>
          </p:nvPr>
        </p:nvSpPr>
        <p:spPr>
          <a:prstGeom prst="rect">
            <a:avLst/>
          </a:prstGeom>
        </p:spPr>
        <p:txBody>
          <a:bodyPr/>
          <a:lstStyle/>
          <a:p>
            <a:pPr/>
          </a:p>
        </p:txBody>
      </p:sp>
      <p:sp>
        <p:nvSpPr>
          <p:cNvPr id="262" name="Slide bullet text"/>
          <p:cNvSpPr txBox="1"/>
          <p:nvPr>
            <p:ph type="body" idx="1"/>
          </p:nvPr>
        </p:nvSpPr>
        <p:spPr>
          <a:prstGeom prst="rect">
            <a:avLst/>
          </a:prstGeom>
        </p:spPr>
        <p:txBody>
          <a:bodyPr/>
          <a:lstStyle/>
          <a:p>
            <a:pPr/>
          </a:p>
        </p:txBody>
      </p:sp>
      <p:pic>
        <p:nvPicPr>
          <p:cNvPr id="263" name="62.jpg" descr="62.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1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67" name="Slide Title"/>
          <p:cNvSpPr txBox="1"/>
          <p:nvPr>
            <p:ph type="title"/>
          </p:nvPr>
        </p:nvSpPr>
        <p:spPr>
          <a:prstGeom prst="rect">
            <a:avLst/>
          </a:prstGeom>
        </p:spPr>
        <p:txBody>
          <a:bodyPr/>
          <a:lstStyle/>
          <a:p>
            <a:pPr/>
          </a:p>
        </p:txBody>
      </p:sp>
      <p:sp>
        <p:nvSpPr>
          <p:cNvPr id="268" name="Slide Subtitle"/>
          <p:cNvSpPr txBox="1"/>
          <p:nvPr>
            <p:ph type="body" idx="21"/>
          </p:nvPr>
        </p:nvSpPr>
        <p:spPr>
          <a:prstGeom prst="rect">
            <a:avLst/>
          </a:prstGeom>
        </p:spPr>
        <p:txBody>
          <a:bodyPr/>
          <a:lstStyle/>
          <a:p>
            <a:pPr/>
          </a:p>
        </p:txBody>
      </p:sp>
      <p:sp>
        <p:nvSpPr>
          <p:cNvPr id="269" name="Slide bullet text"/>
          <p:cNvSpPr txBox="1"/>
          <p:nvPr>
            <p:ph type="body" idx="1"/>
          </p:nvPr>
        </p:nvSpPr>
        <p:spPr>
          <a:prstGeom prst="rect">
            <a:avLst/>
          </a:prstGeom>
        </p:spPr>
        <p:txBody>
          <a:bodyPr/>
          <a:lstStyle/>
          <a:p>
            <a:pPr/>
          </a:p>
        </p:txBody>
      </p:sp>
      <p:pic>
        <p:nvPicPr>
          <p:cNvPr id="270" name="63.jpg" descr="63.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16.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74" name="Slide Title"/>
          <p:cNvSpPr txBox="1"/>
          <p:nvPr>
            <p:ph type="title"/>
          </p:nvPr>
        </p:nvSpPr>
        <p:spPr>
          <a:prstGeom prst="rect">
            <a:avLst/>
          </a:prstGeom>
        </p:spPr>
        <p:txBody>
          <a:bodyPr/>
          <a:lstStyle/>
          <a:p>
            <a:pPr/>
          </a:p>
        </p:txBody>
      </p:sp>
      <p:sp>
        <p:nvSpPr>
          <p:cNvPr id="275" name="Slide Subtitle"/>
          <p:cNvSpPr txBox="1"/>
          <p:nvPr>
            <p:ph type="body" idx="21"/>
          </p:nvPr>
        </p:nvSpPr>
        <p:spPr>
          <a:prstGeom prst="rect">
            <a:avLst/>
          </a:prstGeom>
        </p:spPr>
        <p:txBody>
          <a:bodyPr/>
          <a:lstStyle/>
          <a:p>
            <a:pPr/>
          </a:p>
        </p:txBody>
      </p:sp>
      <p:sp>
        <p:nvSpPr>
          <p:cNvPr id="276" name="Slide bullet text"/>
          <p:cNvSpPr txBox="1"/>
          <p:nvPr>
            <p:ph type="body" idx="1"/>
          </p:nvPr>
        </p:nvSpPr>
        <p:spPr>
          <a:prstGeom prst="rect">
            <a:avLst/>
          </a:prstGeom>
        </p:spPr>
        <p:txBody>
          <a:bodyPr/>
          <a:lstStyle/>
          <a:p>
            <a:pPr/>
          </a:p>
        </p:txBody>
      </p:sp>
      <p:pic>
        <p:nvPicPr>
          <p:cNvPr id="277" name="60.jpg" descr="60.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17.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81" name="Slide Title"/>
          <p:cNvSpPr txBox="1"/>
          <p:nvPr>
            <p:ph type="title"/>
          </p:nvPr>
        </p:nvSpPr>
        <p:spPr>
          <a:prstGeom prst="rect">
            <a:avLst/>
          </a:prstGeom>
        </p:spPr>
        <p:txBody>
          <a:bodyPr/>
          <a:lstStyle/>
          <a:p>
            <a:pPr/>
          </a:p>
        </p:txBody>
      </p:sp>
      <p:sp>
        <p:nvSpPr>
          <p:cNvPr id="282" name="Slide Subtitle"/>
          <p:cNvSpPr txBox="1"/>
          <p:nvPr>
            <p:ph type="body" idx="21"/>
          </p:nvPr>
        </p:nvSpPr>
        <p:spPr>
          <a:prstGeom prst="rect">
            <a:avLst/>
          </a:prstGeom>
        </p:spPr>
        <p:txBody>
          <a:bodyPr/>
          <a:lstStyle/>
          <a:p>
            <a:pPr/>
          </a:p>
        </p:txBody>
      </p:sp>
      <p:sp>
        <p:nvSpPr>
          <p:cNvPr id="283" name="Slide bullet text"/>
          <p:cNvSpPr txBox="1"/>
          <p:nvPr>
            <p:ph type="body" idx="1"/>
          </p:nvPr>
        </p:nvSpPr>
        <p:spPr>
          <a:prstGeom prst="rect">
            <a:avLst/>
          </a:prstGeom>
        </p:spPr>
        <p:txBody>
          <a:bodyPr/>
          <a:lstStyle/>
          <a:p>
            <a:pPr/>
          </a:p>
        </p:txBody>
      </p:sp>
      <p:pic>
        <p:nvPicPr>
          <p:cNvPr id="284" name="65.jpg" descr="65.jpg"/>
          <p:cNvPicPr>
            <a:picLocks noChangeAspect="1"/>
          </p:cNvPicPr>
          <p:nvPr/>
        </p:nvPicPr>
        <p:blipFill>
          <a:blip r:embed="rId2">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18.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86" name="Slide Title"/>
          <p:cNvSpPr txBox="1"/>
          <p:nvPr>
            <p:ph type="title"/>
          </p:nvPr>
        </p:nvSpPr>
        <p:spPr>
          <a:prstGeom prst="rect">
            <a:avLst/>
          </a:prstGeom>
        </p:spPr>
        <p:txBody>
          <a:bodyPr/>
          <a:lstStyle/>
          <a:p>
            <a:pPr/>
          </a:p>
        </p:txBody>
      </p:sp>
      <p:sp>
        <p:nvSpPr>
          <p:cNvPr id="287" name="Slide Subtitle"/>
          <p:cNvSpPr txBox="1"/>
          <p:nvPr>
            <p:ph type="body" idx="21"/>
          </p:nvPr>
        </p:nvSpPr>
        <p:spPr>
          <a:prstGeom prst="rect">
            <a:avLst/>
          </a:prstGeom>
        </p:spPr>
        <p:txBody>
          <a:bodyPr/>
          <a:lstStyle/>
          <a:p>
            <a:pPr/>
          </a:p>
        </p:txBody>
      </p:sp>
      <p:sp>
        <p:nvSpPr>
          <p:cNvPr id="288" name="Slide bullet text"/>
          <p:cNvSpPr txBox="1"/>
          <p:nvPr>
            <p:ph type="body" idx="1"/>
          </p:nvPr>
        </p:nvSpPr>
        <p:spPr>
          <a:prstGeom prst="rect">
            <a:avLst/>
          </a:prstGeom>
        </p:spPr>
        <p:txBody>
          <a:bodyPr/>
          <a:lstStyle/>
          <a:p>
            <a:pPr/>
          </a:p>
        </p:txBody>
      </p:sp>
      <p:pic>
        <p:nvPicPr>
          <p:cNvPr id="289" name="66.jpg" descr="66.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19.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93" name="Slide Title"/>
          <p:cNvSpPr txBox="1"/>
          <p:nvPr>
            <p:ph type="title"/>
          </p:nvPr>
        </p:nvSpPr>
        <p:spPr>
          <a:prstGeom prst="rect">
            <a:avLst/>
          </a:prstGeom>
        </p:spPr>
        <p:txBody>
          <a:bodyPr/>
          <a:lstStyle/>
          <a:p>
            <a:pPr/>
          </a:p>
        </p:txBody>
      </p:sp>
      <p:sp>
        <p:nvSpPr>
          <p:cNvPr id="294" name="Slide Subtitle"/>
          <p:cNvSpPr txBox="1"/>
          <p:nvPr>
            <p:ph type="body" idx="21"/>
          </p:nvPr>
        </p:nvSpPr>
        <p:spPr>
          <a:prstGeom prst="rect">
            <a:avLst/>
          </a:prstGeom>
        </p:spPr>
        <p:txBody>
          <a:bodyPr/>
          <a:lstStyle/>
          <a:p>
            <a:pPr/>
          </a:p>
        </p:txBody>
      </p:sp>
      <p:sp>
        <p:nvSpPr>
          <p:cNvPr id="295" name="Slide bullet text"/>
          <p:cNvSpPr txBox="1"/>
          <p:nvPr>
            <p:ph type="body" idx="1"/>
          </p:nvPr>
        </p:nvSpPr>
        <p:spPr>
          <a:prstGeom prst="rect">
            <a:avLst/>
          </a:prstGeom>
        </p:spPr>
        <p:txBody>
          <a:bodyPr/>
          <a:lstStyle/>
          <a:p>
            <a:pPr/>
          </a:p>
        </p:txBody>
      </p:sp>
      <p:pic>
        <p:nvPicPr>
          <p:cNvPr id="296" name="67.jpg" descr="67.jpg"/>
          <p:cNvPicPr>
            <a:picLocks noChangeAspect="1"/>
          </p:cNvPicPr>
          <p:nvPr/>
        </p:nvPicPr>
        <p:blipFill>
          <a:blip r:embed="rId2">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78" name="Slide Title"/>
          <p:cNvSpPr txBox="1"/>
          <p:nvPr>
            <p:ph type="title"/>
          </p:nvPr>
        </p:nvSpPr>
        <p:spPr>
          <a:prstGeom prst="rect">
            <a:avLst/>
          </a:prstGeom>
        </p:spPr>
        <p:txBody>
          <a:bodyPr/>
          <a:lstStyle/>
          <a:p>
            <a:pPr/>
          </a:p>
        </p:txBody>
      </p:sp>
      <p:sp>
        <p:nvSpPr>
          <p:cNvPr id="179" name="Slide Subtitle"/>
          <p:cNvSpPr txBox="1"/>
          <p:nvPr>
            <p:ph type="body" idx="21"/>
          </p:nvPr>
        </p:nvSpPr>
        <p:spPr>
          <a:prstGeom prst="rect">
            <a:avLst/>
          </a:prstGeom>
        </p:spPr>
        <p:txBody>
          <a:bodyPr/>
          <a:lstStyle/>
          <a:p>
            <a:pPr/>
          </a:p>
        </p:txBody>
      </p:sp>
      <p:sp>
        <p:nvSpPr>
          <p:cNvPr id="180" name="Slide bullet text"/>
          <p:cNvSpPr txBox="1"/>
          <p:nvPr>
            <p:ph type="body" idx="1"/>
          </p:nvPr>
        </p:nvSpPr>
        <p:spPr>
          <a:prstGeom prst="rect">
            <a:avLst/>
          </a:prstGeom>
        </p:spPr>
        <p:txBody>
          <a:bodyPr/>
          <a:lstStyle/>
          <a:p>
            <a:pPr/>
          </a:p>
        </p:txBody>
      </p:sp>
      <p:pic>
        <p:nvPicPr>
          <p:cNvPr id="181" name="50.jpg" descr="50.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20.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98" name="Slide Title"/>
          <p:cNvSpPr txBox="1"/>
          <p:nvPr>
            <p:ph type="title"/>
          </p:nvPr>
        </p:nvSpPr>
        <p:spPr>
          <a:prstGeom prst="rect">
            <a:avLst/>
          </a:prstGeom>
        </p:spPr>
        <p:txBody>
          <a:bodyPr/>
          <a:lstStyle/>
          <a:p>
            <a:pPr/>
          </a:p>
        </p:txBody>
      </p:sp>
      <p:sp>
        <p:nvSpPr>
          <p:cNvPr id="299" name="Slide Subtitle"/>
          <p:cNvSpPr txBox="1"/>
          <p:nvPr>
            <p:ph type="body" idx="21"/>
          </p:nvPr>
        </p:nvSpPr>
        <p:spPr>
          <a:prstGeom prst="rect">
            <a:avLst/>
          </a:prstGeom>
        </p:spPr>
        <p:txBody>
          <a:bodyPr/>
          <a:lstStyle/>
          <a:p>
            <a:pPr/>
          </a:p>
        </p:txBody>
      </p:sp>
      <p:sp>
        <p:nvSpPr>
          <p:cNvPr id="300" name="Slide bullet text"/>
          <p:cNvSpPr txBox="1"/>
          <p:nvPr>
            <p:ph type="body" idx="1"/>
          </p:nvPr>
        </p:nvSpPr>
        <p:spPr>
          <a:prstGeom prst="rect">
            <a:avLst/>
          </a:prstGeom>
        </p:spPr>
        <p:txBody>
          <a:bodyPr/>
          <a:lstStyle/>
          <a:p>
            <a:pPr/>
          </a:p>
        </p:txBody>
      </p:sp>
      <p:pic>
        <p:nvPicPr>
          <p:cNvPr id="301" name="68.jpg" descr="68.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2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05" name="Slide Title"/>
          <p:cNvSpPr txBox="1"/>
          <p:nvPr>
            <p:ph type="title"/>
          </p:nvPr>
        </p:nvSpPr>
        <p:spPr>
          <a:prstGeom prst="rect">
            <a:avLst/>
          </a:prstGeom>
        </p:spPr>
        <p:txBody>
          <a:bodyPr/>
          <a:lstStyle/>
          <a:p>
            <a:pPr/>
          </a:p>
        </p:txBody>
      </p:sp>
      <p:sp>
        <p:nvSpPr>
          <p:cNvPr id="306" name="Slide Subtitle"/>
          <p:cNvSpPr txBox="1"/>
          <p:nvPr>
            <p:ph type="body" idx="21"/>
          </p:nvPr>
        </p:nvSpPr>
        <p:spPr>
          <a:prstGeom prst="rect">
            <a:avLst/>
          </a:prstGeom>
        </p:spPr>
        <p:txBody>
          <a:bodyPr/>
          <a:lstStyle/>
          <a:p>
            <a:pPr/>
          </a:p>
        </p:txBody>
      </p:sp>
      <p:sp>
        <p:nvSpPr>
          <p:cNvPr id="307" name="Slide bullet text"/>
          <p:cNvSpPr txBox="1"/>
          <p:nvPr>
            <p:ph type="body" idx="1"/>
          </p:nvPr>
        </p:nvSpPr>
        <p:spPr>
          <a:prstGeom prst="rect">
            <a:avLst/>
          </a:prstGeom>
        </p:spPr>
        <p:txBody>
          <a:bodyPr/>
          <a:lstStyle/>
          <a:p>
            <a:pPr/>
          </a:p>
        </p:txBody>
      </p:sp>
      <p:pic>
        <p:nvPicPr>
          <p:cNvPr id="308" name="69.jpg" descr="69.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85" name="Slide Title"/>
          <p:cNvSpPr txBox="1"/>
          <p:nvPr>
            <p:ph type="title"/>
          </p:nvPr>
        </p:nvSpPr>
        <p:spPr>
          <a:prstGeom prst="rect">
            <a:avLst/>
          </a:prstGeom>
        </p:spPr>
        <p:txBody>
          <a:bodyPr/>
          <a:lstStyle/>
          <a:p>
            <a:pPr/>
          </a:p>
        </p:txBody>
      </p:sp>
      <p:sp>
        <p:nvSpPr>
          <p:cNvPr id="186" name="Slide Subtitle"/>
          <p:cNvSpPr txBox="1"/>
          <p:nvPr>
            <p:ph type="body" idx="21"/>
          </p:nvPr>
        </p:nvSpPr>
        <p:spPr>
          <a:prstGeom prst="rect">
            <a:avLst/>
          </a:prstGeom>
        </p:spPr>
        <p:txBody>
          <a:bodyPr/>
          <a:lstStyle/>
          <a:p>
            <a:pPr/>
          </a:p>
        </p:txBody>
      </p:sp>
      <p:sp>
        <p:nvSpPr>
          <p:cNvPr id="187" name="Slide bullet text"/>
          <p:cNvSpPr txBox="1"/>
          <p:nvPr>
            <p:ph type="body" idx="1"/>
          </p:nvPr>
        </p:nvSpPr>
        <p:spPr>
          <a:prstGeom prst="rect">
            <a:avLst/>
          </a:prstGeom>
        </p:spPr>
        <p:txBody>
          <a:bodyPr/>
          <a:lstStyle/>
          <a:p>
            <a:pPr/>
          </a:p>
        </p:txBody>
      </p:sp>
      <p:pic>
        <p:nvPicPr>
          <p:cNvPr id="188" name="51.jpg" descr="51.jpg"/>
          <p:cNvPicPr>
            <a:picLocks noChangeAspect="1"/>
          </p:cNvPicPr>
          <p:nvPr/>
        </p:nvPicPr>
        <p:blipFill>
          <a:blip r:embed="rId2">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90" name="Slide Title"/>
          <p:cNvSpPr txBox="1"/>
          <p:nvPr>
            <p:ph type="title"/>
          </p:nvPr>
        </p:nvSpPr>
        <p:spPr>
          <a:prstGeom prst="rect">
            <a:avLst/>
          </a:prstGeom>
        </p:spPr>
        <p:txBody>
          <a:bodyPr/>
          <a:lstStyle/>
          <a:p>
            <a:pPr/>
          </a:p>
        </p:txBody>
      </p:sp>
      <p:sp>
        <p:nvSpPr>
          <p:cNvPr id="191" name="Slide Subtitle"/>
          <p:cNvSpPr txBox="1"/>
          <p:nvPr>
            <p:ph type="body" idx="21"/>
          </p:nvPr>
        </p:nvSpPr>
        <p:spPr>
          <a:prstGeom prst="rect">
            <a:avLst/>
          </a:prstGeom>
        </p:spPr>
        <p:txBody>
          <a:bodyPr/>
          <a:lstStyle/>
          <a:p>
            <a:pPr/>
          </a:p>
        </p:txBody>
      </p:sp>
      <p:sp>
        <p:nvSpPr>
          <p:cNvPr id="192" name="Slide bullet text"/>
          <p:cNvSpPr txBox="1"/>
          <p:nvPr>
            <p:ph type="body" idx="1"/>
          </p:nvPr>
        </p:nvSpPr>
        <p:spPr>
          <a:prstGeom prst="rect">
            <a:avLst/>
          </a:prstGeom>
        </p:spPr>
        <p:txBody>
          <a:bodyPr/>
          <a:lstStyle/>
          <a:p>
            <a:pPr/>
          </a:p>
        </p:txBody>
      </p:sp>
      <p:pic>
        <p:nvPicPr>
          <p:cNvPr id="193" name="52.jpg" descr="52.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97" name="Slide Title"/>
          <p:cNvSpPr txBox="1"/>
          <p:nvPr>
            <p:ph type="title"/>
          </p:nvPr>
        </p:nvSpPr>
        <p:spPr>
          <a:prstGeom prst="rect">
            <a:avLst/>
          </a:prstGeom>
        </p:spPr>
        <p:txBody>
          <a:bodyPr/>
          <a:lstStyle/>
          <a:p>
            <a:pPr/>
          </a:p>
        </p:txBody>
      </p:sp>
      <p:sp>
        <p:nvSpPr>
          <p:cNvPr id="198" name="Slide Subtitle"/>
          <p:cNvSpPr txBox="1"/>
          <p:nvPr>
            <p:ph type="body" idx="21"/>
          </p:nvPr>
        </p:nvSpPr>
        <p:spPr>
          <a:prstGeom prst="rect">
            <a:avLst/>
          </a:prstGeom>
        </p:spPr>
        <p:txBody>
          <a:bodyPr/>
          <a:lstStyle/>
          <a:p>
            <a:pPr/>
          </a:p>
        </p:txBody>
      </p:sp>
      <p:sp>
        <p:nvSpPr>
          <p:cNvPr id="199" name="Slide bullet text"/>
          <p:cNvSpPr txBox="1"/>
          <p:nvPr>
            <p:ph type="body" idx="1"/>
          </p:nvPr>
        </p:nvSpPr>
        <p:spPr>
          <a:prstGeom prst="rect">
            <a:avLst/>
          </a:prstGeom>
        </p:spPr>
        <p:txBody>
          <a:bodyPr/>
          <a:lstStyle/>
          <a:p>
            <a:pPr/>
          </a:p>
        </p:txBody>
      </p:sp>
      <p:pic>
        <p:nvPicPr>
          <p:cNvPr id="200" name="53.jpg" descr="53.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6.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04" name="Slide Title"/>
          <p:cNvSpPr txBox="1"/>
          <p:nvPr>
            <p:ph type="title"/>
          </p:nvPr>
        </p:nvSpPr>
        <p:spPr>
          <a:prstGeom prst="rect">
            <a:avLst/>
          </a:prstGeom>
        </p:spPr>
        <p:txBody>
          <a:bodyPr/>
          <a:lstStyle/>
          <a:p>
            <a:pPr/>
          </a:p>
        </p:txBody>
      </p:sp>
      <p:sp>
        <p:nvSpPr>
          <p:cNvPr id="205" name="Slide Subtitle"/>
          <p:cNvSpPr txBox="1"/>
          <p:nvPr>
            <p:ph type="body" idx="21"/>
          </p:nvPr>
        </p:nvSpPr>
        <p:spPr>
          <a:prstGeom prst="rect">
            <a:avLst/>
          </a:prstGeom>
        </p:spPr>
        <p:txBody>
          <a:bodyPr/>
          <a:lstStyle/>
          <a:p>
            <a:pPr/>
          </a:p>
        </p:txBody>
      </p:sp>
      <p:sp>
        <p:nvSpPr>
          <p:cNvPr id="206" name="Slide bullet text"/>
          <p:cNvSpPr txBox="1"/>
          <p:nvPr>
            <p:ph type="body" idx="1"/>
          </p:nvPr>
        </p:nvSpPr>
        <p:spPr>
          <a:prstGeom prst="rect">
            <a:avLst/>
          </a:prstGeom>
        </p:spPr>
        <p:txBody>
          <a:bodyPr/>
          <a:lstStyle/>
          <a:p>
            <a:pPr/>
          </a:p>
        </p:txBody>
      </p:sp>
      <p:pic>
        <p:nvPicPr>
          <p:cNvPr id="207" name="54.jpg" descr="54.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7.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11" name="Slide Title"/>
          <p:cNvSpPr txBox="1"/>
          <p:nvPr>
            <p:ph type="title"/>
          </p:nvPr>
        </p:nvSpPr>
        <p:spPr>
          <a:prstGeom prst="rect">
            <a:avLst/>
          </a:prstGeom>
        </p:spPr>
        <p:txBody>
          <a:bodyPr/>
          <a:lstStyle/>
          <a:p>
            <a:pPr/>
          </a:p>
        </p:txBody>
      </p:sp>
      <p:sp>
        <p:nvSpPr>
          <p:cNvPr id="212" name="Slide Subtitle"/>
          <p:cNvSpPr txBox="1"/>
          <p:nvPr>
            <p:ph type="body" idx="21"/>
          </p:nvPr>
        </p:nvSpPr>
        <p:spPr>
          <a:prstGeom prst="rect">
            <a:avLst/>
          </a:prstGeom>
        </p:spPr>
        <p:txBody>
          <a:bodyPr/>
          <a:lstStyle/>
          <a:p>
            <a:pPr/>
          </a:p>
        </p:txBody>
      </p:sp>
      <p:sp>
        <p:nvSpPr>
          <p:cNvPr id="213" name="Slide bullet text"/>
          <p:cNvSpPr txBox="1"/>
          <p:nvPr>
            <p:ph type="body" idx="1"/>
          </p:nvPr>
        </p:nvSpPr>
        <p:spPr>
          <a:prstGeom prst="rect">
            <a:avLst/>
          </a:prstGeom>
        </p:spPr>
        <p:txBody>
          <a:bodyPr/>
          <a:lstStyle/>
          <a:p>
            <a:pPr/>
          </a:p>
        </p:txBody>
      </p:sp>
      <p:pic>
        <p:nvPicPr>
          <p:cNvPr id="214" name="55.jpg" descr="55.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8.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18" name="Slide Title"/>
          <p:cNvSpPr txBox="1"/>
          <p:nvPr>
            <p:ph type="title"/>
          </p:nvPr>
        </p:nvSpPr>
        <p:spPr>
          <a:prstGeom prst="rect">
            <a:avLst/>
          </a:prstGeom>
        </p:spPr>
        <p:txBody>
          <a:bodyPr/>
          <a:lstStyle/>
          <a:p>
            <a:pPr/>
          </a:p>
        </p:txBody>
      </p:sp>
      <p:sp>
        <p:nvSpPr>
          <p:cNvPr id="219" name="Slide Subtitle"/>
          <p:cNvSpPr txBox="1"/>
          <p:nvPr>
            <p:ph type="body" idx="21"/>
          </p:nvPr>
        </p:nvSpPr>
        <p:spPr>
          <a:prstGeom prst="rect">
            <a:avLst/>
          </a:prstGeom>
        </p:spPr>
        <p:txBody>
          <a:bodyPr/>
          <a:lstStyle/>
          <a:p>
            <a:pPr/>
          </a:p>
        </p:txBody>
      </p:sp>
      <p:sp>
        <p:nvSpPr>
          <p:cNvPr id="220" name="Slide bullet text"/>
          <p:cNvSpPr txBox="1"/>
          <p:nvPr>
            <p:ph type="body" idx="1"/>
          </p:nvPr>
        </p:nvSpPr>
        <p:spPr>
          <a:prstGeom prst="rect">
            <a:avLst/>
          </a:prstGeom>
        </p:spPr>
        <p:txBody>
          <a:bodyPr/>
          <a:lstStyle/>
          <a:p>
            <a:pPr/>
          </a:p>
        </p:txBody>
      </p:sp>
      <p:pic>
        <p:nvPicPr>
          <p:cNvPr id="221" name="56.jpg" descr="56.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9.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25" name="Slide Title"/>
          <p:cNvSpPr txBox="1"/>
          <p:nvPr>
            <p:ph type="title"/>
          </p:nvPr>
        </p:nvSpPr>
        <p:spPr>
          <a:prstGeom prst="rect">
            <a:avLst/>
          </a:prstGeom>
        </p:spPr>
        <p:txBody>
          <a:bodyPr/>
          <a:lstStyle/>
          <a:p>
            <a:pPr/>
          </a:p>
        </p:txBody>
      </p:sp>
      <p:sp>
        <p:nvSpPr>
          <p:cNvPr id="226" name="Slide Subtitle"/>
          <p:cNvSpPr txBox="1"/>
          <p:nvPr>
            <p:ph type="body" idx="21"/>
          </p:nvPr>
        </p:nvSpPr>
        <p:spPr>
          <a:prstGeom prst="rect">
            <a:avLst/>
          </a:prstGeom>
        </p:spPr>
        <p:txBody>
          <a:bodyPr/>
          <a:lstStyle/>
          <a:p>
            <a:pPr/>
          </a:p>
        </p:txBody>
      </p:sp>
      <p:sp>
        <p:nvSpPr>
          <p:cNvPr id="227" name="Slide bullet text"/>
          <p:cNvSpPr txBox="1"/>
          <p:nvPr>
            <p:ph type="body" idx="1"/>
          </p:nvPr>
        </p:nvSpPr>
        <p:spPr>
          <a:prstGeom prst="rect">
            <a:avLst/>
          </a:prstGeom>
        </p:spPr>
        <p:txBody>
          <a:bodyPr/>
          <a:lstStyle/>
          <a:p>
            <a:pPr/>
          </a:p>
        </p:txBody>
      </p:sp>
      <p:pic>
        <p:nvPicPr>
          <p:cNvPr id="228" name="57.jpg" descr="57.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theme/theme1.xml><?xml version="1.0" encoding="utf-8"?>
<a:theme xmlns:a="http://schemas.openxmlformats.org/drawingml/2006/main" xmlns:r="http://schemas.openxmlformats.org/officeDocument/2006/relationships" name="21_BasicWhite">
  <a:themeElements>
    <a:clrScheme name="21_BasicWhite">
      <a:dk1>
        <a:srgbClr val="000000"/>
      </a:dk1>
      <a:lt1>
        <a:srgbClr val="FFFFFF"/>
      </a:lt1>
      <a:dk2>
        <a:srgbClr val="5E5E5E"/>
      </a:dk2>
      <a:lt2>
        <a:srgbClr val="D5D5D5"/>
      </a:lt2>
      <a:accent1>
        <a:srgbClr val="00A2FF"/>
      </a:accent1>
      <a:accent2>
        <a:srgbClr val="16E7CF"/>
      </a:accent2>
      <a:accent3>
        <a:srgbClr val="61D836"/>
      </a:accent3>
      <a:accent4>
        <a:srgbClr val="FFD932"/>
      </a:accent4>
      <a:accent5>
        <a:srgbClr val="FF644E"/>
      </a:accent5>
      <a:accent6>
        <a:srgbClr val="FF42A1"/>
      </a:accent6>
      <a:hlink>
        <a:srgbClr val="0000FF"/>
      </a:hlink>
      <a:folHlink>
        <a:srgbClr val="FF00FF"/>
      </a:folHlink>
    </a:clrScheme>
    <a:fontScheme name="21_BasicWhite">
      <a:majorFont>
        <a:latin typeface="Helvetica Neue"/>
        <a:ea typeface="Helvetica Neue"/>
        <a:cs typeface="Helvetica Neue"/>
      </a:majorFont>
      <a:minorFont>
        <a:latin typeface="Helvetica Neue"/>
        <a:ea typeface="Helvetica Neue"/>
        <a:cs typeface="Helvetica Neue"/>
      </a:minorFont>
    </a:fontScheme>
    <a:fmtScheme name="21_Basic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000000"/>
        </a:solidFill>
        <a:ln w="12700" cap="flat">
          <a:noFill/>
          <a:miter lim="400000"/>
        </a:ln>
        <a:effectLst/>
        <a:sp3d/>
      </a:spPr>
      <a:bodyPr rot="0" spcFirstLastPara="1" vertOverflow="overflow" horzOverflow="overflow" vert="horz" wrap="square" lIns="50800" tIns="50800" rIns="50800" bIns="50800" numCol="1" spcCol="38100" rtlCol="0" anchor="ctr" upright="0">
        <a:spAutoFit/>
      </a:bodyPr>
      <a:lstStyle>
        <a:defPPr marL="0" marR="0" indent="0" algn="ctr" defTabSz="825500" rtl="0" fontAlgn="auto" latinLnBrk="0" hangingPunct="0">
          <a:lnSpc>
            <a:spcPct val="100000"/>
          </a:lnSpc>
          <a:spcBef>
            <a:spcPts val="0"/>
          </a:spcBef>
          <a:spcAft>
            <a:spcPts val="0"/>
          </a:spcAft>
          <a:buClrTx/>
          <a:buSzTx/>
          <a:buFontTx/>
          <a:buNone/>
          <a:tabLst/>
          <a:defRPr b="0" baseline="0" cap="none" i="0" spc="0" strike="noStrike" sz="3200" u="none" kumimoji="0" normalizeH="0">
            <a:ln>
              <a:noFill/>
            </a:ln>
            <a:solidFill>
              <a:srgbClr val="FFFFFF"/>
            </a:solidFill>
            <a:effectLst/>
            <a:uFillTx/>
            <a:latin typeface="Helvetica Neue Medium"/>
            <a:ea typeface="Helvetica Neue Medium"/>
            <a:cs typeface="Helvetica Neue Medium"/>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upright="0">
        <a:noAutofit/>
      </a:bodyPr>
      <a:ls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upright="0">
        <a:spAutoFit/>
      </a:bodyPr>
      <a:lstStyle>
        <a:defPPr marL="0" marR="0" indent="0" algn="l" defTabSz="2438338" rtl="0" fontAlgn="auto" latinLnBrk="0" hangingPunct="0">
          <a:lnSpc>
            <a:spcPct val="90000"/>
          </a:lnSpc>
          <a:spcBef>
            <a:spcPts val="4500"/>
          </a:spcBef>
          <a:spcAft>
            <a:spcPts val="0"/>
          </a:spcAft>
          <a:buClrTx/>
          <a:buSzTx/>
          <a:buFontTx/>
          <a:buNone/>
          <a:tabLst/>
          <a:defRPr b="0" baseline="0" cap="none" i="0" spc="0" strike="noStrike" sz="4800" u="none" kumimoji="0" normalizeH="0">
            <a:ln>
              <a:noFill/>
            </a:ln>
            <a:solidFill>
              <a:srgbClr val="000000"/>
            </a:solidFill>
            <a:effectLst/>
            <a:uFillTx/>
            <a:latin typeface="+mn-lt"/>
            <a:ea typeface="+mn-ea"/>
            <a:cs typeface="+mn-cs"/>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txDef>
  </a:objectDefaults>
</a:theme>
</file>

<file path=ppt/theme/theme2.xml><?xml version="1.0" encoding="utf-8"?>
<a:theme xmlns:a="http://schemas.openxmlformats.org/drawingml/2006/main" xmlns:r="http://schemas.openxmlformats.org/officeDocument/2006/relationships" name="21_BasicWhite">
  <a:themeElements>
    <a:clrScheme name="21_BasicWhite">
      <a:dk1>
        <a:srgbClr val="000000"/>
      </a:dk1>
      <a:lt1>
        <a:srgbClr val="FFFFFF"/>
      </a:lt1>
      <a:dk2>
        <a:srgbClr val="5E5E5E"/>
      </a:dk2>
      <a:lt2>
        <a:srgbClr val="D5D5D5"/>
      </a:lt2>
      <a:accent1>
        <a:srgbClr val="00A2FF"/>
      </a:accent1>
      <a:accent2>
        <a:srgbClr val="16E7CF"/>
      </a:accent2>
      <a:accent3>
        <a:srgbClr val="61D836"/>
      </a:accent3>
      <a:accent4>
        <a:srgbClr val="FFD932"/>
      </a:accent4>
      <a:accent5>
        <a:srgbClr val="FF644E"/>
      </a:accent5>
      <a:accent6>
        <a:srgbClr val="FF42A1"/>
      </a:accent6>
      <a:hlink>
        <a:srgbClr val="0000FF"/>
      </a:hlink>
      <a:folHlink>
        <a:srgbClr val="FF00FF"/>
      </a:folHlink>
    </a:clrScheme>
    <a:fontScheme name="21_BasicWhite">
      <a:majorFont>
        <a:latin typeface="Helvetica Neue"/>
        <a:ea typeface="Helvetica Neue"/>
        <a:cs typeface="Helvetica Neue"/>
      </a:majorFont>
      <a:minorFont>
        <a:latin typeface="Helvetica Neue"/>
        <a:ea typeface="Helvetica Neue"/>
        <a:cs typeface="Helvetica Neue"/>
      </a:minorFont>
    </a:fontScheme>
    <a:fmtScheme name="21_Basic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000000"/>
        </a:solidFill>
        <a:ln w="12700" cap="flat">
          <a:noFill/>
          <a:miter lim="400000"/>
        </a:ln>
        <a:effectLst/>
        <a:sp3d/>
      </a:spPr>
      <a:bodyPr rot="0" spcFirstLastPara="1" vertOverflow="overflow" horzOverflow="overflow" vert="horz" wrap="square" lIns="50800" tIns="50800" rIns="50800" bIns="50800" numCol="1" spcCol="38100" rtlCol="0" anchor="ctr" upright="0">
        <a:spAutoFit/>
      </a:bodyPr>
      <a:lstStyle>
        <a:defPPr marL="0" marR="0" indent="0" algn="ctr" defTabSz="825500" rtl="0" fontAlgn="auto" latinLnBrk="0" hangingPunct="0">
          <a:lnSpc>
            <a:spcPct val="100000"/>
          </a:lnSpc>
          <a:spcBef>
            <a:spcPts val="0"/>
          </a:spcBef>
          <a:spcAft>
            <a:spcPts val="0"/>
          </a:spcAft>
          <a:buClrTx/>
          <a:buSzTx/>
          <a:buFontTx/>
          <a:buNone/>
          <a:tabLst/>
          <a:defRPr b="0" baseline="0" cap="none" i="0" spc="0" strike="noStrike" sz="3200" u="none" kumimoji="0" normalizeH="0">
            <a:ln>
              <a:noFill/>
            </a:ln>
            <a:solidFill>
              <a:srgbClr val="FFFFFF"/>
            </a:solidFill>
            <a:effectLst/>
            <a:uFillTx/>
            <a:latin typeface="Helvetica Neue Medium"/>
            <a:ea typeface="Helvetica Neue Medium"/>
            <a:cs typeface="Helvetica Neue Medium"/>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upright="0">
        <a:noAutofit/>
      </a:bodyPr>
      <a:ls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upright="0">
        <a:spAutoFit/>
      </a:bodyPr>
      <a:lstStyle>
        <a:defPPr marL="0" marR="0" indent="0" algn="l" defTabSz="2438338" rtl="0" fontAlgn="auto" latinLnBrk="0" hangingPunct="0">
          <a:lnSpc>
            <a:spcPct val="90000"/>
          </a:lnSpc>
          <a:spcBef>
            <a:spcPts val="4500"/>
          </a:spcBef>
          <a:spcAft>
            <a:spcPts val="0"/>
          </a:spcAft>
          <a:buClrTx/>
          <a:buSzTx/>
          <a:buFontTx/>
          <a:buNone/>
          <a:tabLst/>
          <a:defRPr b="0" baseline="0" cap="none" i="0" spc="0" strike="noStrike" sz="4800" u="none" kumimoji="0" normalizeH="0">
            <a:ln>
              <a:noFill/>
            </a:ln>
            <a:solidFill>
              <a:srgbClr val="000000"/>
            </a:solidFill>
            <a:effectLst/>
            <a:uFillTx/>
            <a:latin typeface="+mn-lt"/>
            <a:ea typeface="+mn-ea"/>
            <a:cs typeface="+mn-cs"/>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txDef>
  </a:objectDefaults>
</a:theme>
</file>

<file path=docProps/app.xml><?xml version="1.0" encoding="utf-8"?>
<Properties xmlns="http://schemas.openxmlformats.org/officeDocument/2006/extended-properties" xmlns:vt="http://schemas.openxmlformats.org/officeDocument/2006/docPropsVTypes"/>
</file>

<file path=docProps/core.xml><?xml version="1.0" encoding="utf-8"?>
<cp:coreProperties xmlns:cp="http://schemas.openxmlformats.org/package/2006/metadata/core-properties" xmlns:dc="http://purl.org/dc/elements/1.1/" xmlns:dcterms="http://purl.org/dc/terms/" xmlns:xsi="http://www.w3.org/2001/XMLSchema-instance"/>
</file>