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.jpeg" ContentType="image/jpeg"/>
  <Override PartName="/ppt/notesSlides/notesSlide2.xml" ContentType="application/vnd.openxmlformats-officedocument.presentationml.notesSlide+xml"/>
  <Override PartName="/ppt/media/image2.jpeg" ContentType="image/jpeg"/>
  <Override PartName="/ppt/notesSlides/notesSlide3.xml" ContentType="application/vnd.openxmlformats-officedocument.presentationml.notesSlide+xml"/>
  <Override PartName="/ppt/media/image3.jpeg" ContentType="image/jpeg"/>
  <Override PartName="/ppt/notesSlides/notesSlide4.xml" ContentType="application/vnd.openxmlformats-officedocument.presentationml.notesSlide+xml"/>
  <Override PartName="/ppt/media/image4.jpeg" ContentType="image/jpeg"/>
  <Override PartName="/ppt/notesSlides/notesSlide5.xml" ContentType="application/vnd.openxmlformats-officedocument.presentationml.notesSlide+xml"/>
  <Override PartName="/ppt/media/image5.jpeg" ContentType="image/jpeg"/>
  <Override PartName="/ppt/notesSlides/notesSlide6.xml" ContentType="application/vnd.openxmlformats-officedocument.presentationml.notesSlide+xml"/>
  <Override PartName="/ppt/media/image6.jpeg" ContentType="image/jpeg"/>
  <Override PartName="/ppt/notesSlides/notesSlide7.xml" ContentType="application/vnd.openxmlformats-officedocument.presentationml.notesSlide+xml"/>
  <Override PartName="/ppt/media/image7.jpeg" ContentType="image/jpeg"/>
  <Override PartName="/ppt/notesSlides/notesSlide8.xml" ContentType="application/vnd.openxmlformats-officedocument.presentationml.notesSlide+xml"/>
  <Override PartName="/ppt/media/image8.jpeg" ContentType="image/jpeg"/>
  <Override PartName="/ppt/notesSlides/notesSlide9.xml" ContentType="application/vnd.openxmlformats-officedocument.presentationml.notesSlide+xml"/>
  <Override PartName="/ppt/media/image9.jpeg" ContentType="image/jpeg"/>
  <Override PartName="/ppt/notesSlides/notesSlide10.xml" ContentType="application/vnd.openxmlformats-officedocument.presentationml.notesSlide+xml"/>
  <Override PartName="/ppt/media/image10.jpeg" ContentType="image/jpeg"/>
  <Override PartName="/ppt/notesSlides/notesSlide11.xml" ContentType="application/vnd.openxmlformats-officedocument.presentationml.notesSlide+xml"/>
  <Override PartName="/ppt/media/image11.jpeg" ContentType="image/jpeg"/>
  <Override PartName="/ppt/notesSlides/notesSlide12.xml" ContentType="application/vnd.openxmlformats-officedocument.presentationml.notesSlide+xml"/>
  <Override PartName="/ppt/media/image12.jpeg" ContentType="image/jpeg"/>
  <Override PartName="/ppt/notesSlides/notesSlide13.xml" ContentType="application/vnd.openxmlformats-officedocument.presentationml.notesSlide+xml"/>
  <Override PartName="/ppt/media/image13.jpeg" ContentType="image/jpeg"/>
  <Override PartName="/ppt/notesSlides/notesSlide14.xml" ContentType="application/vnd.openxmlformats-officedocument.presentationml.notesSlide+xml"/>
  <Override PartName="/ppt/media/image14.jpeg" ContentType="image/jpeg"/>
  <Override PartName="/ppt/notesSlides/notesSlide15.xml" ContentType="application/vnd.openxmlformats-officedocument.presentationml.notesSlide+xml"/>
  <Override PartName="/ppt/media/image15.jpeg" ContentType="image/jpeg"/>
  <Override PartName="/ppt/notesSlides/notesSlide16.xml" ContentType="application/vnd.openxmlformats-officedocument.presentationml.notesSlide+xml"/>
  <Override PartName="/ppt/media/image16.jpeg" ContentType="image/jpeg"/>
  <Override PartName="/ppt/notesSlides/notesSlide17.xml" ContentType="application/vnd.openxmlformats-officedocument.presentationml.notesSlide+xml"/>
  <Override PartName="/ppt/media/image17.jpeg" ContentType="image/jpeg"/>
  <Override PartName="/ppt/notesSlides/notesSlide18.xml" ContentType="application/vnd.openxmlformats-officedocument.presentationml.notesSlide+xml"/>
  <Override PartName="/ppt/media/image18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</Relationships>

</file>

<file path=ppt/notesSlides/_rels/notesSlide13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</Relationships>

</file>

<file path=ppt/notesSlides/_rels/notesSlide14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</Relationships>

</file>

<file path=ppt/notesSlides/_rels/notesSlide15.xml.rels><?xml version="1.0" encoding="UTF-8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</Relationships>

</file>

<file path=ppt/notesSlides/_rels/notesSlide16.xml.rels><?xml version="1.0" encoding="UTF-8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</Relationships>

</file>

<file path=ppt/notesSlides/_rels/notesSlide17.xml.rels><?xml version="1.0" encoding="UTF-8"?>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</Relationships>

</file>

<file path=ppt/notesSlides/_rels/notesSlide18.xml.rels><?xml version="1.0" encoding="UTF-8"?>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</Relationships>
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6" name="Shape 17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Rotational Motion - Example Problems - Problem 1 </a:t>
            </a:r>
          </a:p>
          <a:p>
            <a:pPr/>
            <a:r>
              <a:t>Slides Version 1</a:t>
            </a:r>
          </a:p>
          <a:p>
            <a:pPr/>
            <a:r>
              <a:t>physicslab.app</a:t>
            </a:r>
          </a:p>
          <a:p>
            <a:pPr/>
          </a:p>
          <a:p>
            <a:pPr/>
            <a:r>
              <a:t>These slides include screenshots from the video. Want more slides? Less slides? Different material on the slides or a different format? If you have any questions, suggestions or feedback about these slides please email me at chris@physicslab.app or send me a message on Discord @physicslab.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9" name="Shape 23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Then we multiply by the unit relationship of 2 pi radians per 1 revolution.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6" name="Shape 24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 can cross out the revolutions in the top and bottom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3" name="Shape 25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then multiply our fractions to get 2pi over 3 radians.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0" name="Shape 260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Let’s write that in the box on the left.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7" name="Shape 267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•	Now we can start with our equation.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4" name="Shape 27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Remember, there are different paths you can take to solve a problem, but here we’re going to rearrange the equation first to isolate the variable we’re looking for, theta final.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1" name="Shape 281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Then, we can plug in the numbers that we have, pi/2 radians for theta initial, and the 2pi/3 radians we just got for the angular displacement.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8" name="Shape 28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When we add those together we find that the final angular position is 7pi/6 radians. 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5" name="Shape 29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•	That seems right. We started at a positive angular position, then we rotated counterclockwise so we added a positive value, so we should end up with a positive angle that’s greater than pi/2 radians.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3" name="Shape 18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•	“A wrench is being used to loosen a bolt. If the wrench starts at an angular position of  pi/2 rad and rotates counterclockwise 1/3 revolution, what is the final angular position of the wrench in radians?”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0" name="Shape 190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•	So what information are we given?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7" name="Shape 197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We’re dealing with rotational motion, and the starting position of the wrench, the initial angular position, is pi/2 radians. The wrench then rotates 1/3 of a revolution, which would be a positive angular displacement, since it rotates counterclockwise.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4" name="Shape 20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problem is asking us to find the final angular position, specifically in radians.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1" name="Shape 211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•	Here’s an example of what this might look like. We have a line representing the wrench, and it has an initial angular position, a final angular position, and an angular displacement between them, which is pointing counterclockwise.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8" name="Shape 21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•	Since we’re working with angular displacement, we can use the equation for that: delta theta = theta final – theta initial.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5" name="Shape 22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We’re given delta theta and theta initial, so we can find theta final.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2" name="Shape 232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•	The problem is asking us for the final position in radians, and the initial position is already in radians, so let’s convert the angular displacement. We write out the value, 1/3 revolutions or 1 revolution divided by 3.</a:t>
            </a:r>
          </a:p>
        </p:txBody>
      </p:sp>
    </p:spTree>
  </p:cSld>
  <p:clrMapOvr>
    <a:masterClrMapping/>
  </p:clrMapOvr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09" name="Agenda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11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Bowl of salad with fried rice, boiled eggs, and chopsticks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Bowl with salmon cakes, salad, and hummus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Bowl of pappardelle pasta with parsley butter, roasted hazelnuts, and shaved parmesan chees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bowl of salad with fried rice, boiled eggs, and chopsticks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, and hummus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1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Bowl of pappardelle pasta with parsley butter, roasted hazelnuts, and shaved parmesan cheese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7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4" name="1_1@2x.jpg" descr="1_1@2x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5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6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7" name="11.jpg" descr="11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4" name="12.jpg" descr="1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9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0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51" name="13.jpg" descr="13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6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7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58" name="14.jpg" descr="14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3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4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65" name="15.jpg" descr="15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0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1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72" name="16.jpg" descr="16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79" name="17.jpg" descr="17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4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5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86" name="18.jpg" descr="18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1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2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93" name="19.jpg" descr="19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9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0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1" name="3.jpg" descr="3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6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7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8" name="4.jpg" descr="4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3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4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5" name="5.jpg" descr="5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0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1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2" name="6.jpg" descr="6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9" name="7.jpg" descr="7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4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5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6" name="8.jpg" descr="8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1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2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3" name="9.jpg" descr="9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8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9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0" name="10.jpg" descr="10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