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media/image3.jpeg" ContentType="image/jpeg"/>
  <Override PartName="/ppt/notesSlides/notesSlide3.xml" ContentType="application/vnd.openxmlformats-officedocument.presentationml.notesSlide+xml"/>
  <Override PartName="/ppt/media/image4.jpeg" ContentType="image/jpeg"/>
  <Override PartName="/ppt/notesSlides/notesSlide4.xml" ContentType="application/vnd.openxmlformats-officedocument.presentationml.notesSlide+xml"/>
  <Override PartName="/ppt/media/image5.jpeg" ContentType="image/jpeg"/>
  <Override PartName="/ppt/notesSlides/notesSlide5.xml" ContentType="application/vnd.openxmlformats-officedocument.presentationml.notesSlide+xml"/>
  <Override PartName="/ppt/media/image6.jpeg" ContentType="image/jpeg"/>
  <Override PartName="/ppt/notesSlides/notesSlide6.xml" ContentType="application/vnd.openxmlformats-officedocument.presentationml.notesSlide+xml"/>
  <Override PartName="/ppt/media/image7.jpeg" ContentType="image/jpeg"/>
  <Override PartName="/ppt/media/image8.jpeg" ContentType="image/jpeg"/>
  <Override PartName="/ppt/notesSlides/notesSlide7.xml" ContentType="application/vnd.openxmlformats-officedocument.presentationml.notesSlide+xml"/>
  <Override PartName="/ppt/media/image9.jpeg" ContentType="image/jpeg"/>
  <Override PartName="/ppt/notesSlides/notesSlide8.xml" ContentType="application/vnd.openxmlformats-officedocument.presentationml.notesSlide+xml"/>
  <Override PartName="/ppt/media/image10.jpeg" ContentType="image/jpeg"/>
  <Override PartName="/ppt/notesSlides/notesSlide9.xml" ContentType="application/vnd.openxmlformats-officedocument.presentationml.notesSlide+xml"/>
  <Override PartName="/ppt/media/image11.jpeg" ContentType="image/jpeg"/>
  <Override PartName="/ppt/notesSlides/notesSlide10.xml" ContentType="application/vnd.openxmlformats-officedocument.presentationml.notesSlide+xml"/>
  <Override PartName="/ppt/media/image12.jpeg" ContentType="image/jpeg"/>
  <Override PartName="/ppt/notesSlides/notesSlide11.xml" ContentType="application/vnd.openxmlformats-officedocument.presentationml.notesSlide+xml"/>
  <Override PartName="/ppt/media/image13.jpeg" ContentType="image/jpeg"/>
  <Override PartName="/ppt/notesSlides/notesSlide12.xml" ContentType="application/vnd.openxmlformats-officedocument.presentationml.notesSlide+xml"/>
  <Override PartName="/ppt/media/image14.jpeg" ContentType="image/jpeg"/>
  <Override PartName="/ppt/notesSlides/notesSlide13.xml" ContentType="application/vnd.openxmlformats-officedocument.presentationml.notesSlide+xml"/>
  <Override PartName="/ppt/media/image1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Rotational Motion - Example Problems - Problem 5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hape 248"/>
          <p:cNvSpPr/>
          <p:nvPr>
            <p:ph type="sldImg"/>
          </p:nvPr>
        </p:nvSpPr>
        <p:spPr>
          <a:prstGeom prst="rect">
            <a:avLst/>
          </a:prstGeom>
        </p:spPr>
        <p:txBody>
          <a:bodyPr/>
          <a:lstStyle/>
          <a:p>
            <a:pPr/>
          </a:p>
        </p:txBody>
      </p:sp>
      <p:sp>
        <p:nvSpPr>
          <p:cNvPr id="249" name="Shape 249"/>
          <p:cNvSpPr/>
          <p:nvPr>
            <p:ph type="body" sz="quarter" idx="1"/>
          </p:nvPr>
        </p:nvSpPr>
        <p:spPr>
          <a:prstGeom prst="rect">
            <a:avLst/>
          </a:prstGeom>
        </p:spPr>
        <p:txBody>
          <a:bodyPr/>
          <a:lstStyle/>
          <a:p>
            <a:pPr/>
            <a:r>
              <a:t>Next, we rearrange the equation to isolate alpha by swapping the two sides and dividing by 2 delta theta.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hape 255"/>
          <p:cNvSpPr/>
          <p:nvPr>
            <p:ph type="sldImg"/>
          </p:nvPr>
        </p:nvSpPr>
        <p:spPr>
          <a:prstGeom prst="rect">
            <a:avLst/>
          </a:prstGeom>
        </p:spPr>
        <p:txBody>
          <a:bodyPr/>
          <a:lstStyle/>
          <a:p>
            <a:pPr/>
          </a:p>
        </p:txBody>
      </p:sp>
      <p:sp>
        <p:nvSpPr>
          <p:cNvPr id="256" name="Shape 256"/>
          <p:cNvSpPr/>
          <p:nvPr>
            <p:ph type="body" sz="quarter" idx="1"/>
          </p:nvPr>
        </p:nvSpPr>
        <p:spPr>
          <a:prstGeom prst="rect">
            <a:avLst/>
          </a:prstGeom>
        </p:spPr>
        <p:txBody>
          <a:bodyPr/>
          <a:lstStyle/>
          <a:p>
            <a:pPr/>
            <a:r>
              <a:t>Now we can plug in the numbers that we’re given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hape 262"/>
          <p:cNvSpPr/>
          <p:nvPr>
            <p:ph type="sldImg"/>
          </p:nvPr>
        </p:nvSpPr>
        <p:spPr>
          <a:prstGeom prst="rect">
            <a:avLst/>
          </a:prstGeom>
        </p:spPr>
        <p:txBody>
          <a:bodyPr/>
          <a:lstStyle/>
          <a:p>
            <a:pPr/>
          </a:p>
        </p:txBody>
      </p:sp>
      <p:sp>
        <p:nvSpPr>
          <p:cNvPr id="263" name="Shape 263"/>
          <p:cNvSpPr/>
          <p:nvPr>
            <p:ph type="body" sz="quarter" idx="1"/>
          </p:nvPr>
        </p:nvSpPr>
        <p:spPr>
          <a:prstGeom prst="rect">
            <a:avLst/>
          </a:prstGeom>
        </p:spPr>
        <p:txBody>
          <a:bodyPr/>
          <a:lstStyle/>
          <a:p>
            <a:pPr/>
            <a:r>
              <a:t>calculate alpha, and we get -5 rad/s2 for the angular acceleration of the CD.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hape 269"/>
          <p:cNvSpPr/>
          <p:nvPr>
            <p:ph type="sldImg"/>
          </p:nvPr>
        </p:nvSpPr>
        <p:spPr>
          <a:prstGeom prst="rect">
            <a:avLst/>
          </a:prstGeom>
        </p:spPr>
        <p:txBody>
          <a:bodyPr/>
          <a:lstStyle/>
          <a:p>
            <a:pPr/>
          </a:p>
        </p:txBody>
      </p:sp>
      <p:sp>
        <p:nvSpPr>
          <p:cNvPr id="270" name="Shape 270"/>
          <p:cNvSpPr/>
          <p:nvPr>
            <p:ph type="body" sz="quarter" idx="1"/>
          </p:nvPr>
        </p:nvSpPr>
        <p:spPr>
          <a:prstGeom prst="rect">
            <a:avLst/>
          </a:prstGeom>
        </p:spPr>
        <p:txBody>
          <a:bodyPr/>
          <a:lstStyle/>
          <a:p>
            <a:pPr/>
            <a:r>
              <a:t>As usual, we could plug that back into the equation to check the math, but let’s just consider the sign. The CD starts with zero velocity, then ends with a negative velocity, so the direction of the acceleration should be negative, which is what we got.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CD starts from rest and then accelerates, reaching an angular velocity of -30 rad/s while rotating a total of -90 rad. What was the angular acceleration of the CD?”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Shape 194"/>
          <p:cNvSpPr/>
          <p:nvPr>
            <p:ph type="sldImg"/>
          </p:nvPr>
        </p:nvSpPr>
        <p:spPr>
          <a:prstGeom prst="rect">
            <a:avLst/>
          </a:prstGeom>
        </p:spPr>
        <p:txBody>
          <a:bodyPr/>
          <a:lstStyle/>
          <a:p>
            <a:pPr/>
          </a:p>
        </p:txBody>
      </p:sp>
      <p:sp>
        <p:nvSpPr>
          <p:cNvPr id="195" name="Shape 195"/>
          <p:cNvSpPr/>
          <p:nvPr>
            <p:ph type="body" sz="quarter" idx="1"/>
          </p:nvPr>
        </p:nvSpPr>
        <p:spPr>
          <a:prstGeom prst="rect">
            <a:avLst/>
          </a:prstGeom>
        </p:spPr>
        <p:txBody>
          <a:bodyPr/>
          <a:lstStyle/>
          <a:p>
            <a:pPr/>
            <a:r>
              <a:t>•	So the CD starts from rest, which means its not moving, so the initial angular velocity would be 0 rad/s. Then it accelerates, and the final angular velocity would be -30 rad/s. While it accelerates, it rotates through an angular displacement of -90 rad.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Shape 201"/>
          <p:cNvSpPr/>
          <p:nvPr>
            <p:ph type="sldImg"/>
          </p:nvPr>
        </p:nvSpPr>
        <p:spPr>
          <a:prstGeom prst="rect">
            <a:avLst/>
          </a:prstGeom>
        </p:spPr>
        <p:txBody>
          <a:bodyPr/>
          <a:lstStyle/>
          <a:p>
            <a:pPr/>
          </a:p>
        </p:txBody>
      </p:sp>
      <p:sp>
        <p:nvSpPr>
          <p:cNvPr id="202" name="Shape 202"/>
          <p:cNvSpPr/>
          <p:nvPr>
            <p:ph type="body" sz="quarter" idx="1"/>
          </p:nvPr>
        </p:nvSpPr>
        <p:spPr>
          <a:prstGeom prst="rect">
            <a:avLst/>
          </a:prstGeom>
        </p:spPr>
        <p:txBody>
          <a:bodyPr/>
          <a:lstStyle/>
          <a:p>
            <a:pPr/>
            <a:r>
              <a:t>And we’re asked to find the angular acceleration of the CD.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Shape 208"/>
          <p:cNvSpPr/>
          <p:nvPr>
            <p:ph type="sldImg"/>
          </p:nvPr>
        </p:nvSpPr>
        <p:spPr>
          <a:prstGeom prst="rect">
            <a:avLst/>
          </a:prstGeom>
        </p:spPr>
        <p:txBody>
          <a:bodyPr/>
          <a:lstStyle/>
          <a:p>
            <a:pPr/>
          </a:p>
        </p:txBody>
      </p:sp>
      <p:sp>
        <p:nvSpPr>
          <p:cNvPr id="209" name="Shape 209"/>
          <p:cNvSpPr/>
          <p:nvPr>
            <p:ph type="body" sz="quarter" idx="1"/>
          </p:nvPr>
        </p:nvSpPr>
        <p:spPr>
          <a:prstGeom prst="rect">
            <a:avLst/>
          </a:prstGeom>
        </p:spPr>
        <p:txBody>
          <a:bodyPr/>
          <a:lstStyle/>
          <a:p>
            <a:pPr/>
            <a:r>
              <a:t>•	Here’s a quick sketch of the CD, showing that it’s rotating clockwise because the final angular velocity is negative, and we’ve noted that there’s an angular acceleration and an angular displacement as it accelerates.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Shape 215"/>
          <p:cNvSpPr/>
          <p:nvPr>
            <p:ph type="sldImg"/>
          </p:nvPr>
        </p:nvSpPr>
        <p:spPr>
          <a:prstGeom prst="rect">
            <a:avLst/>
          </a:prstGeom>
        </p:spPr>
        <p:txBody>
          <a:bodyPr/>
          <a:lstStyle/>
          <a:p>
            <a:pPr/>
          </a:p>
        </p:txBody>
      </p:sp>
      <p:sp>
        <p:nvSpPr>
          <p:cNvPr id="216" name="Shape 216"/>
          <p:cNvSpPr/>
          <p:nvPr>
            <p:ph type="body" sz="quarter" idx="1"/>
          </p:nvPr>
        </p:nvSpPr>
        <p:spPr>
          <a:prstGeom prst="rect">
            <a:avLst/>
          </a:prstGeom>
        </p:spPr>
        <p:txBody>
          <a:bodyPr/>
          <a:lstStyle/>
          <a:p>
            <a:pPr/>
            <a:r>
              <a:t>•	For the equations, we could figure that out by looking through the angular motion equations and seeing that this one has the variables we’re given and the one we’re looking for.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hape 227"/>
          <p:cNvSpPr/>
          <p:nvPr>
            <p:ph type="sldImg"/>
          </p:nvPr>
        </p:nvSpPr>
        <p:spPr>
          <a:prstGeom prst="rect">
            <a:avLst/>
          </a:prstGeom>
        </p:spPr>
        <p:txBody>
          <a:bodyPr/>
          <a:lstStyle/>
          <a:p>
            <a:pPr/>
          </a:p>
        </p:txBody>
      </p:sp>
      <p:sp>
        <p:nvSpPr>
          <p:cNvPr id="228" name="Shape 228"/>
          <p:cNvSpPr/>
          <p:nvPr>
            <p:ph type="body" sz="quarter" idx="1"/>
          </p:nvPr>
        </p:nvSpPr>
        <p:spPr>
          <a:prstGeom prst="rect">
            <a:avLst/>
          </a:prstGeom>
        </p:spPr>
        <p:txBody>
          <a:bodyPr/>
          <a:lstStyle/>
          <a:p>
            <a:pPr/>
            <a:r>
              <a:t>•	So starting with this equation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hape 234"/>
          <p:cNvSpPr/>
          <p:nvPr>
            <p:ph type="sldImg"/>
          </p:nvPr>
        </p:nvSpPr>
        <p:spPr>
          <a:prstGeom prst="rect">
            <a:avLst/>
          </a:prstGeom>
        </p:spPr>
        <p:txBody>
          <a:bodyPr/>
          <a:lstStyle/>
          <a:p>
            <a:pPr/>
          </a:p>
        </p:txBody>
      </p:sp>
      <p:sp>
        <p:nvSpPr>
          <p:cNvPr id="235" name="Shape 235"/>
          <p:cNvSpPr/>
          <p:nvPr>
            <p:ph type="body" sz="quarter" idx="1"/>
          </p:nvPr>
        </p:nvSpPr>
        <p:spPr>
          <a:prstGeom prst="rect">
            <a:avLst/>
          </a:prstGeom>
        </p:spPr>
        <p:txBody>
          <a:bodyPr/>
          <a:lstStyle/>
          <a:p>
            <a:pPr/>
            <a:r>
              <a:t>we could simplify things by crossing out omega initial, because we’re told that the initial angular velocity is 0, so we don’t have to carry this variable around while we work through the problem.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hape 241"/>
          <p:cNvSpPr/>
          <p:nvPr>
            <p:ph type="sldImg"/>
          </p:nvPr>
        </p:nvSpPr>
        <p:spPr>
          <a:prstGeom prst="rect">
            <a:avLst/>
          </a:prstGeom>
        </p:spPr>
        <p:txBody>
          <a:bodyPr/>
          <a:lstStyle/>
          <a:p>
            <a:pPr/>
          </a:p>
        </p:txBody>
      </p:sp>
      <p:sp>
        <p:nvSpPr>
          <p:cNvPr id="242" name="Shape 242"/>
          <p:cNvSpPr/>
          <p:nvPr>
            <p:ph type="body" sz="quarter" idx="1"/>
          </p:nvPr>
        </p:nvSpPr>
        <p:spPr>
          <a:prstGeom prst="rect">
            <a:avLst/>
          </a:prstGeom>
        </p:spPr>
        <p:txBody>
          <a:bodyPr/>
          <a:lstStyle/>
          <a:p>
            <a:pPr/>
            <a:r>
              <a:t>At this point, we can also replace theta final minus theta initial with delta theta, since we know by now that they are equal to each other. Now our equation is a bit simpler.</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5.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0" name="Slide Title"/>
          <p:cNvSpPr txBox="1"/>
          <p:nvPr>
            <p:ph type="title"/>
          </p:nvPr>
        </p:nvSpPr>
        <p:spPr>
          <a:prstGeom prst="rect">
            <a:avLst/>
          </a:prstGeom>
        </p:spPr>
        <p:txBody>
          <a:bodyPr/>
          <a:lstStyle/>
          <a:p>
            <a:pPr/>
          </a:p>
        </p:txBody>
      </p:sp>
      <p:sp>
        <p:nvSpPr>
          <p:cNvPr id="231" name="Slide Subtitle"/>
          <p:cNvSpPr txBox="1"/>
          <p:nvPr>
            <p:ph type="body" idx="21"/>
          </p:nvPr>
        </p:nvSpPr>
        <p:spPr>
          <a:prstGeom prst="rect">
            <a:avLst/>
          </a:prstGeom>
        </p:spPr>
        <p:txBody>
          <a:bodyPr/>
          <a:lstStyle/>
          <a:p>
            <a:pPr/>
          </a:p>
        </p:txBody>
      </p:sp>
      <p:sp>
        <p:nvSpPr>
          <p:cNvPr id="232" name="Slide bullet text"/>
          <p:cNvSpPr txBox="1"/>
          <p:nvPr>
            <p:ph type="body" idx="1"/>
          </p:nvPr>
        </p:nvSpPr>
        <p:spPr>
          <a:prstGeom prst="rect">
            <a:avLst/>
          </a:prstGeom>
        </p:spPr>
        <p:txBody>
          <a:bodyPr/>
          <a:lstStyle/>
          <a:p>
            <a:pPr/>
          </a:p>
        </p:txBody>
      </p:sp>
      <p:pic>
        <p:nvPicPr>
          <p:cNvPr id="233" name="78.jpg" descr="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7" name="Slide Title"/>
          <p:cNvSpPr txBox="1"/>
          <p:nvPr>
            <p:ph type="title"/>
          </p:nvPr>
        </p:nvSpPr>
        <p:spPr>
          <a:prstGeom prst="rect">
            <a:avLst/>
          </a:prstGeom>
        </p:spPr>
        <p:txBody>
          <a:bodyPr/>
          <a:lstStyle/>
          <a:p>
            <a:pPr/>
          </a:p>
        </p:txBody>
      </p:sp>
      <p:sp>
        <p:nvSpPr>
          <p:cNvPr id="238" name="Slide Subtitle"/>
          <p:cNvSpPr txBox="1"/>
          <p:nvPr>
            <p:ph type="body" idx="21"/>
          </p:nvPr>
        </p:nvSpPr>
        <p:spPr>
          <a:prstGeom prst="rect">
            <a:avLst/>
          </a:prstGeom>
        </p:spPr>
        <p:txBody>
          <a:bodyPr/>
          <a:lstStyle/>
          <a:p>
            <a:pPr/>
          </a:p>
        </p:txBody>
      </p:sp>
      <p:sp>
        <p:nvSpPr>
          <p:cNvPr id="239" name="Slide bullet text"/>
          <p:cNvSpPr txBox="1"/>
          <p:nvPr>
            <p:ph type="body" idx="1"/>
          </p:nvPr>
        </p:nvSpPr>
        <p:spPr>
          <a:prstGeom prst="rect">
            <a:avLst/>
          </a:prstGeom>
        </p:spPr>
        <p:txBody>
          <a:bodyPr/>
          <a:lstStyle/>
          <a:p>
            <a:pPr/>
          </a:p>
        </p:txBody>
      </p:sp>
      <p:pic>
        <p:nvPicPr>
          <p:cNvPr id="240" name="79.jpg" descr="7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Slide Title"/>
          <p:cNvSpPr txBox="1"/>
          <p:nvPr>
            <p:ph type="title"/>
          </p:nvPr>
        </p:nvSpPr>
        <p:spPr>
          <a:prstGeom prst="rect">
            <a:avLst/>
          </a:prstGeom>
        </p:spPr>
        <p:txBody>
          <a:bodyPr/>
          <a:lstStyle/>
          <a:p>
            <a:pPr/>
          </a:p>
        </p:txBody>
      </p:sp>
      <p:sp>
        <p:nvSpPr>
          <p:cNvPr id="245" name="Slide Subtitle"/>
          <p:cNvSpPr txBox="1"/>
          <p:nvPr>
            <p:ph type="body" idx="21"/>
          </p:nvPr>
        </p:nvSpPr>
        <p:spPr>
          <a:prstGeom prst="rect">
            <a:avLst/>
          </a:prstGeom>
        </p:spPr>
        <p:txBody>
          <a:bodyPr/>
          <a:lstStyle/>
          <a:p>
            <a:pPr/>
          </a:p>
        </p:txBody>
      </p:sp>
      <p:sp>
        <p:nvSpPr>
          <p:cNvPr id="246" name="Slide bullet text"/>
          <p:cNvSpPr txBox="1"/>
          <p:nvPr>
            <p:ph type="body" idx="1"/>
          </p:nvPr>
        </p:nvSpPr>
        <p:spPr>
          <a:prstGeom prst="rect">
            <a:avLst/>
          </a:prstGeom>
        </p:spPr>
        <p:txBody>
          <a:bodyPr/>
          <a:lstStyle/>
          <a:p>
            <a:pPr/>
          </a:p>
        </p:txBody>
      </p:sp>
      <p:pic>
        <p:nvPicPr>
          <p:cNvPr id="247"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1" name="Slide Title"/>
          <p:cNvSpPr txBox="1"/>
          <p:nvPr>
            <p:ph type="title"/>
          </p:nvPr>
        </p:nvSpPr>
        <p:spPr>
          <a:prstGeom prst="rect">
            <a:avLst/>
          </a:prstGeom>
        </p:spPr>
        <p:txBody>
          <a:bodyPr/>
          <a:lstStyle/>
          <a:p>
            <a:pPr/>
          </a:p>
        </p:txBody>
      </p:sp>
      <p:sp>
        <p:nvSpPr>
          <p:cNvPr id="252" name="Slide Subtitle"/>
          <p:cNvSpPr txBox="1"/>
          <p:nvPr>
            <p:ph type="body" idx="21"/>
          </p:nvPr>
        </p:nvSpPr>
        <p:spPr>
          <a:prstGeom prst="rect">
            <a:avLst/>
          </a:prstGeom>
        </p:spPr>
        <p:txBody>
          <a:bodyPr/>
          <a:lstStyle/>
          <a:p>
            <a:pPr/>
          </a:p>
        </p:txBody>
      </p:sp>
      <p:sp>
        <p:nvSpPr>
          <p:cNvPr id="253" name="Slide bullet text"/>
          <p:cNvSpPr txBox="1"/>
          <p:nvPr>
            <p:ph type="body" idx="1"/>
          </p:nvPr>
        </p:nvSpPr>
        <p:spPr>
          <a:prstGeom prst="rect">
            <a:avLst/>
          </a:prstGeom>
        </p:spPr>
        <p:txBody>
          <a:bodyPr/>
          <a:lstStyle/>
          <a:p>
            <a:pPr/>
          </a:p>
        </p:txBody>
      </p:sp>
      <p:pic>
        <p:nvPicPr>
          <p:cNvPr id="254"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8" name="Slide Title"/>
          <p:cNvSpPr txBox="1"/>
          <p:nvPr>
            <p:ph type="title"/>
          </p:nvPr>
        </p:nvSpPr>
        <p:spPr>
          <a:prstGeom prst="rect">
            <a:avLst/>
          </a:prstGeom>
        </p:spPr>
        <p:txBody>
          <a:bodyPr/>
          <a:lstStyle/>
          <a:p>
            <a:pPr/>
          </a:p>
        </p:txBody>
      </p:sp>
      <p:sp>
        <p:nvSpPr>
          <p:cNvPr id="259" name="Slide Subtitle"/>
          <p:cNvSpPr txBox="1"/>
          <p:nvPr>
            <p:ph type="body" idx="21"/>
          </p:nvPr>
        </p:nvSpPr>
        <p:spPr>
          <a:prstGeom prst="rect">
            <a:avLst/>
          </a:prstGeom>
        </p:spPr>
        <p:txBody>
          <a:bodyPr/>
          <a:lstStyle/>
          <a:p>
            <a:pPr/>
          </a:p>
        </p:txBody>
      </p:sp>
      <p:sp>
        <p:nvSpPr>
          <p:cNvPr id="260" name="Slide bullet text"/>
          <p:cNvSpPr txBox="1"/>
          <p:nvPr>
            <p:ph type="body" idx="1"/>
          </p:nvPr>
        </p:nvSpPr>
        <p:spPr>
          <a:prstGeom prst="rect">
            <a:avLst/>
          </a:prstGeom>
        </p:spPr>
        <p:txBody>
          <a:bodyPr/>
          <a:lstStyle/>
          <a:p>
            <a:pPr/>
          </a:p>
        </p:txBody>
      </p:sp>
      <p:pic>
        <p:nvPicPr>
          <p:cNvPr id="261" name="82.jpg" descr="8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Slide Title"/>
          <p:cNvSpPr txBox="1"/>
          <p:nvPr>
            <p:ph type="title"/>
          </p:nvPr>
        </p:nvSpPr>
        <p:spPr>
          <a:prstGeom prst="rect">
            <a:avLst/>
          </a:prstGeom>
        </p:spPr>
        <p:txBody>
          <a:bodyPr/>
          <a:lstStyle/>
          <a:p>
            <a:pPr/>
          </a:p>
        </p:txBody>
      </p:sp>
      <p:sp>
        <p:nvSpPr>
          <p:cNvPr id="266" name="Slide Subtitle"/>
          <p:cNvSpPr txBox="1"/>
          <p:nvPr>
            <p:ph type="body" idx="21"/>
          </p:nvPr>
        </p:nvSpPr>
        <p:spPr>
          <a:prstGeom prst="rect">
            <a:avLst/>
          </a:prstGeom>
        </p:spPr>
        <p:txBody>
          <a:bodyPr/>
          <a:lstStyle/>
          <a:p>
            <a:pPr/>
          </a:p>
        </p:txBody>
      </p:sp>
      <p:sp>
        <p:nvSpPr>
          <p:cNvPr id="267" name="Slide bullet text"/>
          <p:cNvSpPr txBox="1"/>
          <p:nvPr>
            <p:ph type="body" idx="1"/>
          </p:nvPr>
        </p:nvSpPr>
        <p:spPr>
          <a:prstGeom prst="rect">
            <a:avLst/>
          </a:prstGeom>
        </p:spPr>
        <p:txBody>
          <a:bodyPr/>
          <a:lstStyle/>
          <a:p>
            <a:pPr/>
          </a:p>
        </p:txBody>
      </p:sp>
      <p:pic>
        <p:nvPicPr>
          <p:cNvPr id="268"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71.jpg" descr="71.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Slide Title"/>
          <p:cNvSpPr txBox="1"/>
          <p:nvPr>
            <p:ph type="title"/>
          </p:nvPr>
        </p:nvSpPr>
        <p:spPr>
          <a:prstGeom prst="rect">
            <a:avLst/>
          </a:prstGeom>
        </p:spPr>
        <p:txBody>
          <a:bodyPr/>
          <a:lstStyle/>
          <a:p>
            <a:pPr/>
          </a:p>
        </p:txBody>
      </p:sp>
      <p:sp>
        <p:nvSpPr>
          <p:cNvPr id="191" name="Slide Subtitle"/>
          <p:cNvSpPr txBox="1"/>
          <p:nvPr>
            <p:ph type="body" idx="21"/>
          </p:nvPr>
        </p:nvSpPr>
        <p:spPr>
          <a:prstGeom prst="rect">
            <a:avLst/>
          </a:prstGeom>
        </p:spPr>
        <p:txBody>
          <a:bodyPr/>
          <a:lstStyle/>
          <a:p>
            <a:pPr/>
          </a:p>
        </p:txBody>
      </p:sp>
      <p:sp>
        <p:nvSpPr>
          <p:cNvPr id="192" name="Slide bullet text"/>
          <p:cNvSpPr txBox="1"/>
          <p:nvPr>
            <p:ph type="body" idx="1"/>
          </p:nvPr>
        </p:nvSpPr>
        <p:spPr>
          <a:prstGeom prst="rect">
            <a:avLst/>
          </a:prstGeom>
        </p:spPr>
        <p:txBody>
          <a:bodyPr/>
          <a:lstStyle/>
          <a:p>
            <a:pPr/>
          </a:p>
        </p:txBody>
      </p:sp>
      <p:pic>
        <p:nvPicPr>
          <p:cNvPr id="193" name="72.jpg" descr="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 name="Slide Title"/>
          <p:cNvSpPr txBox="1"/>
          <p:nvPr>
            <p:ph type="title"/>
          </p:nvPr>
        </p:nvSpPr>
        <p:spPr>
          <a:prstGeom prst="rect">
            <a:avLst/>
          </a:prstGeom>
        </p:spPr>
        <p:txBody>
          <a:bodyPr/>
          <a:lstStyle/>
          <a:p>
            <a:pPr/>
          </a:p>
        </p:txBody>
      </p:sp>
      <p:sp>
        <p:nvSpPr>
          <p:cNvPr id="198" name="Slide Subtitle"/>
          <p:cNvSpPr txBox="1"/>
          <p:nvPr>
            <p:ph type="body" idx="21"/>
          </p:nvPr>
        </p:nvSpPr>
        <p:spPr>
          <a:prstGeom prst="rect">
            <a:avLst/>
          </a:prstGeom>
        </p:spPr>
        <p:txBody>
          <a:bodyPr/>
          <a:lstStyle/>
          <a:p>
            <a:pPr/>
          </a:p>
        </p:txBody>
      </p:sp>
      <p:sp>
        <p:nvSpPr>
          <p:cNvPr id="199" name="Slide bullet text"/>
          <p:cNvSpPr txBox="1"/>
          <p:nvPr>
            <p:ph type="body" idx="1"/>
          </p:nvPr>
        </p:nvSpPr>
        <p:spPr>
          <a:prstGeom prst="rect">
            <a:avLst/>
          </a:prstGeom>
        </p:spPr>
        <p:txBody>
          <a:bodyPr/>
          <a:lstStyle/>
          <a:p>
            <a:pPr/>
          </a:p>
        </p:txBody>
      </p:sp>
      <p:pic>
        <p:nvPicPr>
          <p:cNvPr id="200" name="73.jpg" descr="7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Slide Title"/>
          <p:cNvSpPr txBox="1"/>
          <p:nvPr>
            <p:ph type="title"/>
          </p:nvPr>
        </p:nvSpPr>
        <p:spPr>
          <a:prstGeom prst="rect">
            <a:avLst/>
          </a:prstGeom>
        </p:spPr>
        <p:txBody>
          <a:bodyPr/>
          <a:lstStyle/>
          <a:p>
            <a:pPr/>
          </a:p>
        </p:txBody>
      </p:sp>
      <p:sp>
        <p:nvSpPr>
          <p:cNvPr id="205" name="Slide Subtitle"/>
          <p:cNvSpPr txBox="1"/>
          <p:nvPr>
            <p:ph type="body" idx="21"/>
          </p:nvPr>
        </p:nvSpPr>
        <p:spPr>
          <a:prstGeom prst="rect">
            <a:avLst/>
          </a:prstGeom>
        </p:spPr>
        <p:txBody>
          <a:bodyPr/>
          <a:lstStyle/>
          <a:p>
            <a:pPr/>
          </a:p>
        </p:txBody>
      </p:sp>
      <p:sp>
        <p:nvSpPr>
          <p:cNvPr id="206" name="Slide bullet text"/>
          <p:cNvSpPr txBox="1"/>
          <p:nvPr>
            <p:ph type="body" idx="1"/>
          </p:nvPr>
        </p:nvSpPr>
        <p:spPr>
          <a:prstGeom prst="rect">
            <a:avLst/>
          </a:prstGeom>
        </p:spPr>
        <p:txBody>
          <a:bodyPr/>
          <a:lstStyle/>
          <a:p>
            <a:pPr/>
          </a:p>
        </p:txBody>
      </p:sp>
      <p:pic>
        <p:nvPicPr>
          <p:cNvPr id="207" name="74.jpg" descr="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 name="Slide Title"/>
          <p:cNvSpPr txBox="1"/>
          <p:nvPr>
            <p:ph type="title"/>
          </p:nvPr>
        </p:nvSpPr>
        <p:spPr>
          <a:prstGeom prst="rect">
            <a:avLst/>
          </a:prstGeom>
        </p:spPr>
        <p:txBody>
          <a:bodyPr/>
          <a:lstStyle/>
          <a:p>
            <a:pPr/>
          </a:p>
        </p:txBody>
      </p:sp>
      <p:sp>
        <p:nvSpPr>
          <p:cNvPr id="212" name="Slide Subtitle"/>
          <p:cNvSpPr txBox="1"/>
          <p:nvPr>
            <p:ph type="body" idx="21"/>
          </p:nvPr>
        </p:nvSpPr>
        <p:spPr>
          <a:prstGeom prst="rect">
            <a:avLst/>
          </a:prstGeom>
        </p:spPr>
        <p:txBody>
          <a:bodyPr/>
          <a:lstStyle/>
          <a:p>
            <a:pPr/>
          </a:p>
        </p:txBody>
      </p:sp>
      <p:sp>
        <p:nvSpPr>
          <p:cNvPr id="213" name="Slide bullet text"/>
          <p:cNvSpPr txBox="1"/>
          <p:nvPr>
            <p:ph type="body" idx="1"/>
          </p:nvPr>
        </p:nvSpPr>
        <p:spPr>
          <a:prstGeom prst="rect">
            <a:avLst/>
          </a:prstGeom>
        </p:spPr>
        <p:txBody>
          <a:bodyPr/>
          <a:lstStyle/>
          <a:p>
            <a:pPr/>
          </a:p>
        </p:txBody>
      </p:sp>
      <p:pic>
        <p:nvPicPr>
          <p:cNvPr id="214" name="75.jpg" descr="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Slide Title"/>
          <p:cNvSpPr txBox="1"/>
          <p:nvPr>
            <p:ph type="title"/>
          </p:nvPr>
        </p:nvSpPr>
        <p:spPr>
          <a:prstGeom prst="rect">
            <a:avLst/>
          </a:prstGeom>
        </p:spPr>
        <p:txBody>
          <a:bodyPr/>
          <a:lstStyle/>
          <a:p>
            <a:pPr/>
          </a:p>
        </p:txBody>
      </p:sp>
      <p:sp>
        <p:nvSpPr>
          <p:cNvPr id="219" name="Slide Subtitle"/>
          <p:cNvSpPr txBox="1"/>
          <p:nvPr>
            <p:ph type="body" idx="21"/>
          </p:nvPr>
        </p:nvSpPr>
        <p:spPr>
          <a:prstGeom prst="rect">
            <a:avLst/>
          </a:prstGeom>
        </p:spPr>
        <p:txBody>
          <a:bodyPr/>
          <a:lstStyle/>
          <a:p>
            <a:pPr/>
          </a:p>
        </p:txBody>
      </p:sp>
      <p:sp>
        <p:nvSpPr>
          <p:cNvPr id="220" name="Slide bullet text"/>
          <p:cNvSpPr txBox="1"/>
          <p:nvPr>
            <p:ph type="body" idx="1"/>
          </p:nvPr>
        </p:nvSpPr>
        <p:spPr>
          <a:prstGeom prst="rect">
            <a:avLst/>
          </a:prstGeom>
        </p:spPr>
        <p:txBody>
          <a:bodyPr/>
          <a:lstStyle/>
          <a:p>
            <a:pPr/>
          </a:p>
        </p:txBody>
      </p:sp>
      <p:pic>
        <p:nvPicPr>
          <p:cNvPr id="221" name="76.jpg" descr="76.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 name="Slide Title"/>
          <p:cNvSpPr txBox="1"/>
          <p:nvPr>
            <p:ph type="title"/>
          </p:nvPr>
        </p:nvSpPr>
        <p:spPr>
          <a:prstGeom prst="rect">
            <a:avLst/>
          </a:prstGeom>
        </p:spPr>
        <p:txBody>
          <a:bodyPr/>
          <a:lstStyle/>
          <a:p>
            <a:pPr/>
          </a:p>
        </p:txBody>
      </p:sp>
      <p:sp>
        <p:nvSpPr>
          <p:cNvPr id="224" name="Slide Subtitle"/>
          <p:cNvSpPr txBox="1"/>
          <p:nvPr>
            <p:ph type="body" idx="21"/>
          </p:nvPr>
        </p:nvSpPr>
        <p:spPr>
          <a:prstGeom prst="rect">
            <a:avLst/>
          </a:prstGeom>
        </p:spPr>
        <p:txBody>
          <a:bodyPr/>
          <a:lstStyle/>
          <a:p>
            <a:pPr/>
          </a:p>
        </p:txBody>
      </p:sp>
      <p:sp>
        <p:nvSpPr>
          <p:cNvPr id="225" name="Slide bullet text"/>
          <p:cNvSpPr txBox="1"/>
          <p:nvPr>
            <p:ph type="body" idx="1"/>
          </p:nvPr>
        </p:nvSpPr>
        <p:spPr>
          <a:prstGeom prst="rect">
            <a:avLst/>
          </a:prstGeom>
        </p:spPr>
        <p:txBody>
          <a:bodyPr/>
          <a:lstStyle/>
          <a:p>
            <a:pPr/>
          </a:p>
        </p:txBody>
      </p:sp>
      <p:pic>
        <p:nvPicPr>
          <p:cNvPr id="226"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