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1.jpeg" ContentType="image/jpeg"/>
  <Override PartName="/ppt/notesSlides/notesSlide3.xml" ContentType="application/vnd.openxmlformats-officedocument.presentationml.notesSlide+xml"/>
  <Override PartName="/ppt/media/image2.jpeg" ContentType="image/jpeg"/>
  <Override PartName="/ppt/notesSlides/notesSlide4.xml" ContentType="application/vnd.openxmlformats-officedocument.presentationml.notesSlide+xml"/>
  <Override PartName="/ppt/media/image3.jpeg" ContentType="image/jpeg"/>
  <Override PartName="/ppt/notesSlides/notesSlide5.xml" ContentType="application/vnd.openxmlformats-officedocument.presentationml.notesSlide+xml"/>
  <Override PartName="/ppt/media/image4.jpeg" ContentType="image/jpeg"/>
  <Override PartName="/ppt/notesSlides/notesSlide6.xml" ContentType="application/vnd.openxmlformats-officedocument.presentationml.notesSlide+xml"/>
  <Override PartName="/ppt/media/image5.jpeg" ContentType="image/jpeg"/>
  <Override PartName="/ppt/notesSlides/notesSlide7.xml" ContentType="application/vnd.openxmlformats-officedocument.presentationml.notesSlide+xml"/>
  <Override PartName="/ppt/media/image6.jpeg" ContentType="image/jpeg"/>
  <Override PartName="/ppt/notesSlides/notesSlide8.xml" ContentType="application/vnd.openxmlformats-officedocument.presentationml.notesSlide+xml"/>
  <Override PartName="/ppt/media/image7.jpeg" ContentType="image/jpeg"/>
  <Override PartName="/ppt/notesSlides/notesSlide9.xml" ContentType="application/vnd.openxmlformats-officedocument.presentationml.notesSlide+xml"/>
  <Override PartName="/ppt/media/image8.jpeg" ContentType="image/jpeg"/>
  <Override PartName="/ppt/notesSlides/notesSlide10.xml" ContentType="application/vnd.openxmlformats-officedocument.presentationml.notesSlide+xml"/>
  <Override PartName="/ppt/media/image9.jpeg" ContentType="image/jpeg"/>
  <Override PartName="/ppt/notesSlides/notesSlide11.xml" ContentType="application/vnd.openxmlformats-officedocument.presentationml.notesSlide+xml"/>
  <Override PartName="/ppt/media/image10.jpeg" ContentType="image/jpeg"/>
  <Override PartName="/ppt/notesSlides/notesSlide12.xml" ContentType="application/vnd.openxmlformats-officedocument.presentationml.notesSlide+xml"/>
  <Override PartName="/ppt/media/image11.jpeg" ContentType="image/jpeg"/>
  <Override PartName="/ppt/notesSlides/notesSlide13.xml" ContentType="application/vnd.openxmlformats-officedocument.presentationml.notesSlide+xml"/>
  <Override PartName="/ppt/media/image12.jpeg" ContentType="image/jpeg"/>
  <Override PartName="/ppt/notesSlides/notesSlide14.xml" ContentType="application/vnd.openxmlformats-officedocument.presentationml.notesSlide+xml"/>
  <Override PartName="/ppt/media/image13.jpeg" ContentType="image/jpeg"/>
  <Override PartName="/ppt/notesSlides/notesSlide15.xml" ContentType="application/vnd.openxmlformats-officedocument.presentationml.notesSlide+xml"/>
  <Override PartName="/ppt/media/image14.jpeg" ContentType="image/jpeg"/>
  <Override PartName="/ppt/notesSlides/notesSlide16.xml" ContentType="application/vnd.openxmlformats-officedocument.presentationml.notesSlide+xml"/>
  <Override PartName="/ppt/media/image15.jpeg" ContentType="image/jpeg"/>
  <Override PartName="/ppt/notesSlides/notesSlide17.xml" ContentType="application/vnd.openxmlformats-officedocument.presentationml.notesSlide+xml"/>
  <Override PartName="/ppt/media/image16.jpeg" ContentType="image/jpeg"/>
  <Override PartName="/ppt/notesSlides/notesSlide18.xml" ContentType="application/vnd.openxmlformats-officedocument.presentationml.notesSlide+xml"/>
  <Override PartName="/ppt/media/image17.jpeg" ContentType="image/jpeg"/>
  <Override PartName="/ppt/notesSlides/notesSlide19.xml" ContentType="application/vnd.openxmlformats-officedocument.presentationml.notesSlide+xml"/>
  <Override PartName="/ppt/media/image18.jpeg" ContentType="image/jpeg"/>
  <Override PartName="/ppt/notesSlides/notesSlide20.xml" ContentType="application/vnd.openxmlformats-officedocument.presentationml.notesSlide+xml"/>
  <Override PartName="/ppt/media/image19.jpeg" ContentType="image/jpeg"/>
  <Override PartName="/ppt/notesSlides/notesSlide21.xml" ContentType="application/vnd.openxmlformats-officedocument.presentationml.notesSlide+xml"/>
  <Override PartName="/ppt/media/image20.jpeg" ContentType="image/jpeg"/>
  <Override PartName="/ppt/notesSlides/notesSlide22.xml" ContentType="application/vnd.openxmlformats-officedocument.presentationml.notesSlide+xml"/>
  <Override PartName="/ppt/media/image21.jpeg" ContentType="image/jpeg"/>
  <Override PartName="/ppt/notesSlides/notesSlide23.xml" ContentType="application/vnd.openxmlformats-officedocument.presentationml.notesSlide+xml"/>
  <Override PartName="/ppt/media/image22.jpeg" ContentType="image/jpeg"/>
  <Override PartName="/ppt/notesSlides/notesSlide24.xml" ContentType="application/vnd.openxmlformats-officedocument.presentationml.notesSlide+xml"/>
  <Override PartName="/ppt/media/image23.jpeg" ContentType="image/jpeg"/>
  <Override PartName="/ppt/notesSlides/notesSlide25.xml" ContentType="application/vnd.openxmlformats-officedocument.presentationml.notesSlide+xml"/>
  <Override PartName="/ppt/media/image24.jpeg" ContentType="image/jpeg"/>
  <Override PartName="/ppt/notesSlides/notesSlide26.xml" ContentType="application/vnd.openxmlformats-officedocument.presentationml.notesSlide+xml"/>
  <Override PartName="/ppt/media/image25.jpeg" ContentType="image/jpeg"/>
  <Override PartName="/ppt/notesSlides/notesSlide27.xml" ContentType="application/vnd.openxmlformats-officedocument.presentationml.notesSlide+xml"/>
  <Override PartName="/ppt/media/image26.jpeg" ContentType="image/jpeg"/>
  <Override PartName="/ppt/notesSlides/notesSlide28.xml" ContentType="application/vnd.openxmlformats-officedocument.presentationml.notesSlide+xml"/>
  <Override PartName="/ppt/media/image27.jpeg" ContentType="image/jpeg"/>
  <Override PartName="/ppt/notesSlides/notesSlide29.xml" ContentType="application/vnd.openxmlformats-officedocument.presentationml.notesSlide+xml"/>
  <Override PartName="/ppt/media/image28.jpeg" ContentType="image/jpeg"/>
  <Override PartName="/ppt/notesSlides/notesSlide30.xml" ContentType="application/vnd.openxmlformats-officedocument.presentationml.notesSlide+xml"/>
  <Override PartName="/ppt/media/image29.jpeg" ContentType="image/jpeg"/>
  <Override PartName="/ppt/notesSlides/notesSlide31.xml" ContentType="application/vnd.openxmlformats-officedocument.presentationml.notesSlide+xml"/>
  <Override PartName="/ppt/media/image30.jpeg" ContentType="image/jpeg"/>
  <Override PartName="/ppt/media/image31.jpeg" ContentType="image/jpeg"/>
  <Override PartName="/ppt/notesSlides/notesSlide32.xml" ContentType="application/vnd.openxmlformats-officedocument.presentationml.notesSlide+xml"/>
  <Override PartName="/ppt/media/image32.jpeg" ContentType="image/jpeg"/>
  <Override PartName="/ppt/notesSlides/notesSlide33.xml" ContentType="application/vnd.openxmlformats-officedocument.presentationml.notesSlide+xml"/>
  <Override PartName="/ppt/media/image33.jpeg" ContentType="image/jpeg"/>
  <Override PartName="/ppt/media/image34.jpeg" ContentType="image/jpeg"/>
  <Override PartName="/ppt/media/image35.jpeg" ContentType="image/jpeg"/>
  <Override PartName="/ppt/media/image36.jpeg" ContentType="image/jpeg"/>
  <Override PartName="/ppt/notesSlides/notesSlide34.xml" ContentType="application/vnd.openxmlformats-officedocument.presentationml.notesSlide+xml"/>
  <Override PartName="/ppt/media/image37.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b="def" i="def"/>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68" name="Shape 168"/>
          <p:cNvSpPr/>
          <p:nvPr>
            <p:ph type="sldImg"/>
          </p:nvPr>
        </p:nvSpPr>
        <p:spPr>
          <a:xfrm>
            <a:off x="1143000" y="685800"/>
            <a:ext cx="4572000" cy="3429000"/>
          </a:xfrm>
          <a:prstGeom prst="rect">
            <a:avLst/>
          </a:prstGeom>
        </p:spPr>
        <p:txBody>
          <a:bodyPr/>
          <a:lstStyle/>
          <a:p>
            <a:pPr/>
          </a:p>
        </p:txBody>
      </p:sp>
      <p:sp>
        <p:nvSpPr>
          <p:cNvPr id="169" name="Shape 16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19.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20.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21.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22.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_rels/notesSlide23.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_rels/notesSlide24.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Relationships>

</file>

<file path=ppt/notesSlides/_rels/notesSlide25.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Relationships>

</file>

<file path=ppt/notesSlides/_rels/notesSlide26.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Relationships>

</file>

<file path=ppt/notesSlides/_rels/notesSlide27.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Relationships>

</file>

<file path=ppt/notesSlides/_rels/notesSlide28.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Relationships>

</file>

<file path=ppt/notesSlides/_rels/notesSlide29.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30.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Relationships>

</file>

<file path=ppt/notesSlides/_rels/notesSlide31.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Relationships>

</file>

<file path=ppt/notesSlides/_rels/notesSlide32.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Relationships>

</file>

<file path=ppt/notesSlides/_rels/notesSlide33.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Relationships>

</file>

<file path=ppt/notesSlides/_rels/notesSlide34.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Shape 204"/>
          <p:cNvSpPr/>
          <p:nvPr>
            <p:ph type="sldImg"/>
          </p:nvPr>
        </p:nvSpPr>
        <p:spPr>
          <a:prstGeom prst="rect">
            <a:avLst/>
          </a:prstGeom>
        </p:spPr>
        <p:txBody>
          <a:bodyPr/>
          <a:lstStyle/>
          <a:p>
            <a:pPr/>
          </a:p>
        </p:txBody>
      </p:sp>
      <p:sp>
        <p:nvSpPr>
          <p:cNvPr id="205" name="Shape 205"/>
          <p:cNvSpPr/>
          <p:nvPr>
            <p:ph type="body" sz="quarter" idx="1"/>
          </p:nvPr>
        </p:nvSpPr>
        <p:spPr>
          <a:prstGeom prst="rect">
            <a:avLst/>
          </a:prstGeom>
        </p:spPr>
        <p:txBody>
          <a:bodyPr/>
          <a:lstStyle/>
          <a:p>
            <a:pPr/>
            <a:r>
              <a:t>Uniform Circular Motion </a:t>
            </a:r>
          </a:p>
          <a:p>
            <a:pPr/>
            <a:r>
              <a:t>physicslab.app</a:t>
            </a:r>
          </a:p>
          <a:p>
            <a:pPr/>
            <a:r>
              <a:t>If you have any questions, suggestions or feedback about these slides please email me at chris@physicslab.app or send me a message on Discord @physicslab.</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7" name="Shape 267"/>
          <p:cNvSpPr/>
          <p:nvPr>
            <p:ph type="sldImg"/>
          </p:nvPr>
        </p:nvSpPr>
        <p:spPr>
          <a:prstGeom prst="rect">
            <a:avLst/>
          </a:prstGeom>
        </p:spPr>
        <p:txBody>
          <a:bodyPr/>
          <a:lstStyle/>
          <a:p>
            <a:pPr/>
          </a:p>
        </p:txBody>
      </p:sp>
      <p:sp>
        <p:nvSpPr>
          <p:cNvPr id="268" name="Shape 268"/>
          <p:cNvSpPr/>
          <p:nvPr>
            <p:ph type="body" sz="quarter" idx="1"/>
          </p:nvPr>
        </p:nvSpPr>
        <p:spPr>
          <a:prstGeom prst="rect">
            <a:avLst/>
          </a:prstGeom>
        </p:spPr>
        <p:txBody>
          <a:bodyPr/>
          <a:lstStyle/>
          <a:p>
            <a:pPr/>
            <a:r>
              <a:t>	•	We can always use these equations for circular motion.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4" name="Shape 274"/>
          <p:cNvSpPr/>
          <p:nvPr>
            <p:ph type="sldImg"/>
          </p:nvPr>
        </p:nvSpPr>
        <p:spPr>
          <a:prstGeom prst="rect">
            <a:avLst/>
          </a:prstGeom>
        </p:spPr>
        <p:txBody>
          <a:bodyPr/>
          <a:lstStyle/>
          <a:p>
            <a:pPr/>
          </a:p>
        </p:txBody>
      </p:sp>
      <p:sp>
        <p:nvSpPr>
          <p:cNvPr id="275" name="Shape 275"/>
          <p:cNvSpPr/>
          <p:nvPr>
            <p:ph type="body" sz="quarter" idx="1"/>
          </p:nvPr>
        </p:nvSpPr>
        <p:spPr>
          <a:prstGeom prst="rect">
            <a:avLst/>
          </a:prstGeom>
        </p:spPr>
        <p:txBody>
          <a:bodyPr/>
          <a:lstStyle/>
          <a:p>
            <a:pPr/>
            <a:r>
              <a:t>	•	But what if we’re dealing with a simple case where the car keeps driving around at a constant speed, like 80 km/h or 22 m/s.</a:t>
            </a:r>
          </a:p>
          <a:p>
            <a:pPr/>
            <a:r>
              <a:t>	•	This is what we call uniform circular motion.</a:t>
            </a:r>
          </a:p>
          <a:p>
            <a:pPr/>
            <a:r>
              <a:t>	•	The word uniform means “constant”, and in this case it means constant speed.</a:t>
            </a:r>
          </a:p>
          <a:p>
            <a:pPr/>
            <a:r>
              <a:t>	•	So the car continues to drive around in a circle, and it doesn’t speed up or slow down.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1" name="Shape 281"/>
          <p:cNvSpPr/>
          <p:nvPr>
            <p:ph type="sldImg"/>
          </p:nvPr>
        </p:nvSpPr>
        <p:spPr>
          <a:prstGeom prst="rect">
            <a:avLst/>
          </a:prstGeom>
        </p:spPr>
        <p:txBody>
          <a:bodyPr/>
          <a:lstStyle/>
          <a:p>
            <a:pPr/>
          </a:p>
        </p:txBody>
      </p:sp>
      <p:sp>
        <p:nvSpPr>
          <p:cNvPr id="282" name="Shape 282"/>
          <p:cNvSpPr/>
          <p:nvPr>
            <p:ph type="body" sz="quarter" idx="1"/>
          </p:nvPr>
        </p:nvSpPr>
        <p:spPr>
          <a:prstGeom prst="rect">
            <a:avLst/>
          </a:prstGeom>
        </p:spPr>
        <p:txBody>
          <a:bodyPr/>
          <a:lstStyle/>
          <a:p>
            <a:pPr/>
            <a:r>
              <a:t>	•	We can see this type of motion in other scenarios, like a tetherball attached to a rope that’s swinging around a pole at a constant speed.</a:t>
            </a:r>
          </a:p>
          <a:p>
            <a:pPr/>
            <a:r>
              <a:t>	•	We’re also going to describe orbital motion as uniform circular motion, where a smaller object orbits around a larger object at a constant speed.</a:t>
            </a:r>
          </a:p>
          <a:p>
            <a:pPr/>
            <a:r>
              <a:t>	•	Technically, orbits are elliptical, but we’re mostly going to treat them as circles when we learn about orbital motion.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8" name="Shape 288"/>
          <p:cNvSpPr/>
          <p:nvPr>
            <p:ph type="sldImg"/>
          </p:nvPr>
        </p:nvSpPr>
        <p:spPr>
          <a:prstGeom prst="rect">
            <a:avLst/>
          </a:prstGeom>
        </p:spPr>
        <p:txBody>
          <a:bodyPr/>
          <a:lstStyle/>
          <a:p>
            <a:pPr/>
          </a:p>
        </p:txBody>
      </p:sp>
      <p:sp>
        <p:nvSpPr>
          <p:cNvPr id="289" name="Shape 289"/>
          <p:cNvSpPr/>
          <p:nvPr>
            <p:ph type="body" sz="quarter" idx="1"/>
          </p:nvPr>
        </p:nvSpPr>
        <p:spPr>
          <a:prstGeom prst="rect">
            <a:avLst/>
          </a:prstGeom>
        </p:spPr>
        <p:txBody>
          <a:bodyPr/>
          <a:lstStyle/>
          <a:p>
            <a:pPr/>
            <a:r>
              <a:t>	•	So in uniform circular motion, the magnitude of the tangential velocity is constant, which means there is no tangential acceleration, and we don’t need the equations with acceleration.</a:t>
            </a:r>
          </a:p>
          <a:p>
            <a:pPr/>
            <a:r>
              <a:t>	•	And if the car continues going around the circle, we might not have initial and final positions, and we wouldn’t need to describe the displacement of the car.</a:t>
            </a:r>
          </a:p>
          <a:p>
            <a:pPr/>
            <a:r>
              <a:t>	•	We’ll come back to the velocity equation later.</a:t>
            </a:r>
          </a:p>
          <a:p>
            <a:pPr/>
            <a:r>
              <a:t>	•	So what are some other equations and variables we could use to describe uniform circular motion?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5" name="Shape 295"/>
          <p:cNvSpPr/>
          <p:nvPr>
            <p:ph type="sldImg"/>
          </p:nvPr>
        </p:nvSpPr>
        <p:spPr>
          <a:prstGeom prst="rect">
            <a:avLst/>
          </a:prstGeom>
        </p:spPr>
        <p:txBody>
          <a:bodyPr/>
          <a:lstStyle/>
          <a:p>
            <a:pPr/>
          </a:p>
        </p:txBody>
      </p:sp>
      <p:sp>
        <p:nvSpPr>
          <p:cNvPr id="296" name="Shape 296"/>
          <p:cNvSpPr/>
          <p:nvPr>
            <p:ph type="body" sz="quarter" idx="1"/>
          </p:nvPr>
        </p:nvSpPr>
        <p:spPr>
          <a:prstGeom prst="rect">
            <a:avLst/>
          </a:prstGeom>
        </p:spPr>
        <p:txBody>
          <a:bodyPr/>
          <a:lstStyle/>
          <a:p>
            <a:pPr/>
            <a:r>
              <a:t>	•	For example, what’s the difference between the motion of these two cars?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2" name="Shape 302"/>
          <p:cNvSpPr/>
          <p:nvPr>
            <p:ph type="sldImg"/>
          </p:nvPr>
        </p:nvSpPr>
        <p:spPr>
          <a:prstGeom prst="rect">
            <a:avLst/>
          </a:prstGeom>
        </p:spPr>
        <p:txBody>
          <a:bodyPr/>
          <a:lstStyle/>
          <a:p>
            <a:pPr/>
          </a:p>
        </p:txBody>
      </p:sp>
      <p:sp>
        <p:nvSpPr>
          <p:cNvPr id="303" name="Shape 303"/>
          <p:cNvSpPr/>
          <p:nvPr>
            <p:ph type="body" sz="quarter" idx="1"/>
          </p:nvPr>
        </p:nvSpPr>
        <p:spPr>
          <a:prstGeom prst="rect">
            <a:avLst/>
          </a:prstGeom>
        </p:spPr>
        <p:txBody>
          <a:bodyPr/>
          <a:lstStyle/>
          <a:p>
            <a:pPr/>
            <a:r>
              <a:t>	•	Well first, the circle on the left is bigger than the circle on the right.</a:t>
            </a:r>
          </a:p>
          <a:p>
            <a:pPr/>
            <a:r>
              <a:t>	•	So the first variable we might need is the radius of the circle, r.</a:t>
            </a:r>
          </a:p>
          <a:p>
            <a:pPr/>
            <a:r>
              <a:t>	•	And keep in mind that the circle we’re describing is the path traced out by a point at the center of the car.</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9" name="Shape 309"/>
          <p:cNvSpPr/>
          <p:nvPr>
            <p:ph type="sldImg"/>
          </p:nvPr>
        </p:nvSpPr>
        <p:spPr>
          <a:prstGeom prst="rect">
            <a:avLst/>
          </a:prstGeom>
        </p:spPr>
        <p:txBody>
          <a:bodyPr/>
          <a:lstStyle/>
          <a:p>
            <a:pPr/>
          </a:p>
        </p:txBody>
      </p:sp>
      <p:sp>
        <p:nvSpPr>
          <p:cNvPr id="310" name="Shape 310"/>
          <p:cNvSpPr/>
          <p:nvPr>
            <p:ph type="body" sz="quarter" idx="1"/>
          </p:nvPr>
        </p:nvSpPr>
        <p:spPr>
          <a:prstGeom prst="rect">
            <a:avLst/>
          </a:prstGeom>
        </p:spPr>
        <p:txBody>
          <a:bodyPr/>
          <a:lstStyle/>
          <a:p>
            <a:pPr/>
            <a:r>
              <a:t>	•	We could also describe the size of the circular path using the circumference, capital C, which equals 2 times pi times the radius.</a:t>
            </a:r>
          </a:p>
          <a:p>
            <a:pPr/>
            <a:r>
              <a:t>	•	The circumference is the distance the car travels during one revolution or one lap around the circle.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6" name="Shape 316"/>
          <p:cNvSpPr/>
          <p:nvPr>
            <p:ph type="sldImg"/>
          </p:nvPr>
        </p:nvSpPr>
        <p:spPr>
          <a:prstGeom prst="rect">
            <a:avLst/>
          </a:prstGeom>
        </p:spPr>
        <p:txBody>
          <a:bodyPr/>
          <a:lstStyle/>
          <a:p>
            <a:pPr/>
          </a:p>
        </p:txBody>
      </p:sp>
      <p:sp>
        <p:nvSpPr>
          <p:cNvPr id="317" name="Shape 317"/>
          <p:cNvSpPr/>
          <p:nvPr>
            <p:ph type="body" sz="quarter" idx="1"/>
          </p:nvPr>
        </p:nvSpPr>
        <p:spPr>
          <a:prstGeom prst="rect">
            <a:avLst/>
          </a:prstGeom>
        </p:spPr>
        <p:txBody>
          <a:bodyPr/>
          <a:lstStyle/>
          <a:p>
            <a:pPr/>
            <a:r>
              <a:t>	•	For example, if this car reset its odometer to zero and then did one lap around the circle, the distance measured by the odometer would be one circumference, 94.2 m.</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3" name="Shape 323"/>
          <p:cNvSpPr/>
          <p:nvPr>
            <p:ph type="sldImg"/>
          </p:nvPr>
        </p:nvSpPr>
        <p:spPr>
          <a:prstGeom prst="rect">
            <a:avLst/>
          </a:prstGeom>
        </p:spPr>
        <p:txBody>
          <a:bodyPr/>
          <a:lstStyle/>
          <a:p>
            <a:pPr/>
          </a:p>
        </p:txBody>
      </p:sp>
      <p:sp>
        <p:nvSpPr>
          <p:cNvPr id="324" name="Shape 324"/>
          <p:cNvSpPr/>
          <p:nvPr>
            <p:ph type="body" sz="quarter" idx="1"/>
          </p:nvPr>
        </p:nvSpPr>
        <p:spPr>
          <a:prstGeom prst="rect">
            <a:avLst/>
          </a:prstGeom>
        </p:spPr>
        <p:txBody>
          <a:bodyPr/>
          <a:lstStyle/>
          <a:p>
            <a:pPr/>
            <a:r>
              <a:t>	•	What else could we use to describe the motion of this car?</a:t>
            </a:r>
          </a:p>
          <a:p>
            <a:pPr/>
            <a:r>
              <a:t>	•	If it keeps driving around the same circle at a constant speed, what else would be constant?</a:t>
            </a:r>
          </a:p>
          <a:p>
            <a:pPr/>
            <a:r>
              <a:t>	•	One thing, would be the time it takes to complete one circle.</a:t>
            </a:r>
          </a:p>
          <a:p>
            <a:pPr/>
            <a:r>
              <a:t>	•	If we used a stopwatch, we could measure that it takes 4 seconds for this car to complete one lap and return to the same spot.  </a:t>
            </a:r>
          </a:p>
          <a:p>
            <a:pPr/>
            <a:r>
              <a:t>	•	This is what we call the period.</a:t>
            </a:r>
          </a:p>
          <a:p>
            <a:pPr/>
            <a:r>
              <a:t>	•	We represent it with capital T, and the SI unit is seconds.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0" name="Shape 330"/>
          <p:cNvSpPr/>
          <p:nvPr>
            <p:ph type="sldImg"/>
          </p:nvPr>
        </p:nvSpPr>
        <p:spPr>
          <a:prstGeom prst="rect">
            <a:avLst/>
          </a:prstGeom>
        </p:spPr>
        <p:txBody>
          <a:bodyPr/>
          <a:lstStyle/>
          <a:p>
            <a:pPr/>
          </a:p>
        </p:txBody>
      </p:sp>
      <p:sp>
        <p:nvSpPr>
          <p:cNvPr id="331" name="Shape 331"/>
          <p:cNvSpPr/>
          <p:nvPr>
            <p:ph type="body" sz="quarter" idx="1"/>
          </p:nvPr>
        </p:nvSpPr>
        <p:spPr>
          <a:prstGeom prst="rect">
            <a:avLst/>
          </a:prstGeom>
        </p:spPr>
        <p:txBody>
          <a:bodyPr/>
          <a:lstStyle/>
          <a:p>
            <a:pPr/>
            <a:r>
              <a:t>	•	We could also write the period as a ratio like this, 4 seconds per 1 circle.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1" name="Shape 211"/>
          <p:cNvSpPr/>
          <p:nvPr>
            <p:ph type="sldImg"/>
          </p:nvPr>
        </p:nvSpPr>
        <p:spPr>
          <a:prstGeom prst="rect">
            <a:avLst/>
          </a:prstGeom>
        </p:spPr>
        <p:txBody>
          <a:bodyPr/>
          <a:lstStyle/>
          <a:p>
            <a:pPr/>
          </a:p>
        </p:txBody>
      </p:sp>
      <p:sp>
        <p:nvSpPr>
          <p:cNvPr id="212" name="Shape 212"/>
          <p:cNvSpPr/>
          <p:nvPr>
            <p:ph type="body" sz="quarter" idx="1"/>
          </p:nvPr>
        </p:nvSpPr>
        <p:spPr>
          <a:prstGeom prst="rect">
            <a:avLst/>
          </a:prstGeom>
        </p:spPr>
        <p:txBody>
          <a:bodyPr/>
          <a:lstStyle/>
          <a:p>
            <a:pPr/>
            <a:r>
              <a:t>In this video we’re going to learn about uniform circular motion.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7" name="Shape 337"/>
          <p:cNvSpPr/>
          <p:nvPr>
            <p:ph type="sldImg"/>
          </p:nvPr>
        </p:nvSpPr>
        <p:spPr>
          <a:prstGeom prst="rect">
            <a:avLst/>
          </a:prstGeom>
        </p:spPr>
        <p:txBody>
          <a:bodyPr/>
          <a:lstStyle/>
          <a:p>
            <a:pPr/>
          </a:p>
        </p:txBody>
      </p:sp>
      <p:sp>
        <p:nvSpPr>
          <p:cNvPr id="338" name="Shape 338"/>
          <p:cNvSpPr/>
          <p:nvPr>
            <p:ph type="body" sz="quarter" idx="1"/>
          </p:nvPr>
        </p:nvSpPr>
        <p:spPr>
          <a:prstGeom prst="rect">
            <a:avLst/>
          </a:prstGeom>
        </p:spPr>
        <p:txBody>
          <a:bodyPr/>
          <a:lstStyle/>
          <a:p>
            <a:pPr/>
            <a:r>
              <a:t>	•	If that’s the time it takes to travel 1 circle, how many circles does the car travel in 1 second?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4" name="Shape 344"/>
          <p:cNvSpPr/>
          <p:nvPr>
            <p:ph type="sldImg"/>
          </p:nvPr>
        </p:nvSpPr>
        <p:spPr>
          <a:prstGeom prst="rect">
            <a:avLst/>
          </a:prstGeom>
        </p:spPr>
        <p:txBody>
          <a:bodyPr/>
          <a:lstStyle/>
          <a:p>
            <a:pPr/>
          </a:p>
        </p:txBody>
      </p:sp>
      <p:sp>
        <p:nvSpPr>
          <p:cNvPr id="345" name="Shape 345"/>
          <p:cNvSpPr/>
          <p:nvPr>
            <p:ph type="body" sz="quarter" idx="1"/>
          </p:nvPr>
        </p:nvSpPr>
        <p:spPr>
          <a:prstGeom prst="rect">
            <a:avLst/>
          </a:prstGeom>
        </p:spPr>
        <p:txBody>
          <a:bodyPr/>
          <a:lstStyle/>
          <a:p>
            <a:pPr/>
            <a:r>
              <a:t>	•	We can take the period, and flip it, or take the inverse.</a:t>
            </a:r>
          </a:p>
          <a:p>
            <a:pPr/>
            <a:r>
              <a:t>	•	If it takes 4 seconds for 1 circle, then it travels 1 circle in 4 seconds.</a:t>
            </a:r>
          </a:p>
          <a:p>
            <a:pPr/>
            <a:r>
              <a:t>	•	That means the car travels one fourth of a circle per second.</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1" name="Shape 351"/>
          <p:cNvSpPr/>
          <p:nvPr>
            <p:ph type="sldImg"/>
          </p:nvPr>
        </p:nvSpPr>
        <p:spPr>
          <a:prstGeom prst="rect">
            <a:avLst/>
          </a:prstGeom>
        </p:spPr>
        <p:txBody>
          <a:bodyPr/>
          <a:lstStyle/>
          <a:p>
            <a:pPr/>
          </a:p>
        </p:txBody>
      </p:sp>
      <p:sp>
        <p:nvSpPr>
          <p:cNvPr id="352" name="Shape 352"/>
          <p:cNvSpPr/>
          <p:nvPr>
            <p:ph type="body" sz="quarter" idx="1"/>
          </p:nvPr>
        </p:nvSpPr>
        <p:spPr>
          <a:prstGeom prst="rect">
            <a:avLst/>
          </a:prstGeom>
        </p:spPr>
        <p:txBody>
          <a:bodyPr/>
          <a:lstStyle/>
          <a:p>
            <a:pPr/>
            <a:r>
              <a:t>	•	This ratio is what we call the frequency, and we represent it with lowercase f.</a:t>
            </a:r>
          </a:p>
          <a:p>
            <a:pPr/>
            <a:r>
              <a:t>	•	The frequency is the inverse of the period, or one divided by the period.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8" name="Shape 358"/>
          <p:cNvSpPr/>
          <p:nvPr>
            <p:ph type="sldImg"/>
          </p:nvPr>
        </p:nvSpPr>
        <p:spPr>
          <a:prstGeom prst="rect">
            <a:avLst/>
          </a:prstGeom>
        </p:spPr>
        <p:txBody>
          <a:bodyPr/>
          <a:lstStyle/>
          <a:p>
            <a:pPr/>
          </a:p>
        </p:txBody>
      </p:sp>
      <p:sp>
        <p:nvSpPr>
          <p:cNvPr id="359" name="Shape 359"/>
          <p:cNvSpPr/>
          <p:nvPr>
            <p:ph type="body" sz="quarter" idx="1"/>
          </p:nvPr>
        </p:nvSpPr>
        <p:spPr>
          <a:prstGeom prst="rect">
            <a:avLst/>
          </a:prstGeom>
        </p:spPr>
        <p:txBody>
          <a:bodyPr/>
          <a:lstStyle/>
          <a:p>
            <a:pPr/>
            <a:r>
              <a:t>	•	And the SI unit for frequency is hertz, which we abbreviate as capital H lowercase z.</a:t>
            </a:r>
          </a:p>
          <a:p>
            <a:pPr/>
            <a:r>
              <a:t>	•	Since the period has units of seconds, the unit of hertz is just 1 divided by seconds.</a:t>
            </a:r>
          </a:p>
          <a:p>
            <a:pPr/>
            <a:r>
              <a:t>	•	The numerator doesn’t really have a unit, and we can think of hertz as “things” per second.</a:t>
            </a:r>
          </a:p>
          <a:p>
            <a:pPr/>
            <a:r>
              <a:t>	•	When we’re talking about uniform circular motion, this refers to circles per second or revolutions per second.</a:t>
            </a:r>
          </a:p>
          <a:p>
            <a:pPr/>
            <a:r>
              <a:t>	•	And it doesn’t have to be multiple circles, it can be a fraction of a circle like it is for this car.</a:t>
            </a:r>
          </a:p>
          <a:p>
            <a:pPr/>
            <a:r>
              <a:t>	•	When we learn about simple harmonic motion, frequency will mean cycles per second or oscillations per second.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5" name="Shape 365"/>
          <p:cNvSpPr/>
          <p:nvPr>
            <p:ph type="sldImg"/>
          </p:nvPr>
        </p:nvSpPr>
        <p:spPr>
          <a:prstGeom prst="rect">
            <a:avLst/>
          </a:prstGeom>
        </p:spPr>
        <p:txBody>
          <a:bodyPr/>
          <a:lstStyle/>
          <a:p>
            <a:pPr/>
          </a:p>
        </p:txBody>
      </p:sp>
      <p:sp>
        <p:nvSpPr>
          <p:cNvPr id="366" name="Shape 366"/>
          <p:cNvSpPr/>
          <p:nvPr>
            <p:ph type="body" sz="quarter" idx="1"/>
          </p:nvPr>
        </p:nvSpPr>
        <p:spPr>
          <a:prstGeom prst="rect">
            <a:avLst/>
          </a:prstGeom>
        </p:spPr>
        <p:txBody>
          <a:bodyPr/>
          <a:lstStyle/>
          <a:p>
            <a:pPr/>
            <a:r>
              <a:t>	•	So the frequency is the inverse of the period.</a:t>
            </a:r>
          </a:p>
          <a:p>
            <a:pPr/>
            <a:r>
              <a:t>	•	This means that the period is also the inverse of the frequency, so if we have one we can find the other.</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2" name="Shape 372"/>
          <p:cNvSpPr/>
          <p:nvPr>
            <p:ph type="sldImg"/>
          </p:nvPr>
        </p:nvSpPr>
        <p:spPr>
          <a:prstGeom prst="rect">
            <a:avLst/>
          </a:prstGeom>
        </p:spPr>
        <p:txBody>
          <a:bodyPr/>
          <a:lstStyle/>
          <a:p>
            <a:pPr/>
          </a:p>
        </p:txBody>
      </p:sp>
      <p:sp>
        <p:nvSpPr>
          <p:cNvPr id="373" name="Shape 373"/>
          <p:cNvSpPr/>
          <p:nvPr>
            <p:ph type="body" sz="quarter" idx="1"/>
          </p:nvPr>
        </p:nvSpPr>
        <p:spPr>
          <a:prstGeom prst="rect">
            <a:avLst/>
          </a:prstGeom>
        </p:spPr>
        <p:txBody>
          <a:bodyPr/>
          <a:lstStyle/>
          <a:p>
            <a:pPr/>
            <a:r>
              <a:t>	•	If we’re told that the period is 4 seconds, then we can calculate the frequency as 1 divided by 4 seconds.</a:t>
            </a:r>
          </a:p>
          <a:p>
            <a:pPr/>
            <a:r>
              <a:t>	•	As a decimal, that’s 0.25 hertz or 0.25 circles per second.</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9" name="Shape 379"/>
          <p:cNvSpPr/>
          <p:nvPr>
            <p:ph type="sldImg"/>
          </p:nvPr>
        </p:nvSpPr>
        <p:spPr>
          <a:prstGeom prst="rect">
            <a:avLst/>
          </a:prstGeom>
        </p:spPr>
        <p:txBody>
          <a:bodyPr/>
          <a:lstStyle/>
          <a:p>
            <a:pPr/>
          </a:p>
        </p:txBody>
      </p:sp>
      <p:sp>
        <p:nvSpPr>
          <p:cNvPr id="380" name="Shape 380"/>
          <p:cNvSpPr/>
          <p:nvPr>
            <p:ph type="body" sz="quarter" idx="1"/>
          </p:nvPr>
        </p:nvSpPr>
        <p:spPr>
          <a:prstGeom prst="rect">
            <a:avLst/>
          </a:prstGeom>
        </p:spPr>
        <p:txBody>
          <a:bodyPr/>
          <a:lstStyle/>
          <a:p>
            <a:pPr/>
            <a:r>
              <a:t>	•	If we’re given the frequency, then we can calculate the period as 1 divided by 0.25 Hz.</a:t>
            </a:r>
          </a:p>
          <a:p>
            <a:pPr/>
            <a:r>
              <a:t>	•	That would give us 4 seconds for the period.</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6" name="Shape 386"/>
          <p:cNvSpPr/>
          <p:nvPr>
            <p:ph type="sldImg"/>
          </p:nvPr>
        </p:nvSpPr>
        <p:spPr>
          <a:prstGeom prst="rect">
            <a:avLst/>
          </a:prstGeom>
        </p:spPr>
        <p:txBody>
          <a:bodyPr/>
          <a:lstStyle/>
          <a:p>
            <a:pPr/>
          </a:p>
        </p:txBody>
      </p:sp>
      <p:sp>
        <p:nvSpPr>
          <p:cNvPr id="387" name="Shape 387"/>
          <p:cNvSpPr/>
          <p:nvPr>
            <p:ph type="body" sz="quarter" idx="1"/>
          </p:nvPr>
        </p:nvSpPr>
        <p:spPr>
          <a:prstGeom prst="rect">
            <a:avLst/>
          </a:prstGeom>
        </p:spPr>
        <p:txBody>
          <a:bodyPr/>
          <a:lstStyle/>
          <a:p>
            <a:pPr/>
            <a:r>
              <a:t>	•	If want to write out more of the units, 0.25 Hz is the same as 0.25 circles per second.</a:t>
            </a:r>
          </a:p>
          <a:p>
            <a:pPr/>
            <a:r>
              <a:t>	•	Dividing by a fraction is the same as multiplying by the inverse of the fraction.</a:t>
            </a:r>
          </a:p>
          <a:p>
            <a:pPr/>
            <a:r>
              <a:t>	•	So one divided by circles per second gives us seconds per circle, which is the unit for the period.</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3" name="Shape 393"/>
          <p:cNvSpPr/>
          <p:nvPr>
            <p:ph type="sldImg"/>
          </p:nvPr>
        </p:nvSpPr>
        <p:spPr>
          <a:prstGeom prst="rect">
            <a:avLst/>
          </a:prstGeom>
        </p:spPr>
        <p:txBody>
          <a:bodyPr/>
          <a:lstStyle/>
          <a:p>
            <a:pPr/>
          </a:p>
        </p:txBody>
      </p:sp>
      <p:sp>
        <p:nvSpPr>
          <p:cNvPr id="394" name="Shape 394"/>
          <p:cNvSpPr/>
          <p:nvPr>
            <p:ph type="body" sz="quarter" idx="1"/>
          </p:nvPr>
        </p:nvSpPr>
        <p:spPr>
          <a:prstGeom prst="rect">
            <a:avLst/>
          </a:prstGeom>
        </p:spPr>
        <p:txBody>
          <a:bodyPr/>
          <a:lstStyle/>
          <a:p>
            <a:pPr/>
            <a:r>
              <a:t>	•	So these are two more variables we can use to describe uniform circular motion.</a:t>
            </a:r>
          </a:p>
          <a:p>
            <a:pPr/>
            <a:r>
              <a:t>	•	The period and frequency only apply when the speed is constant, because the object takes the same amount of time to complete 1 circle every time it goes around. </a:t>
            </a:r>
          </a:p>
          <a:p>
            <a:pPr/>
            <a:r>
              <a:t>	•	If the car had some tangnetial acceleration and it was speeding up or slowing down over time, the period and the frequency would change.</a:t>
            </a:r>
          </a:p>
          <a:p>
            <a:pPr/>
            <a:r>
              <a:t>	•	So we don’t use them if the speed is changing, only if the speed is constant.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0" name="Shape 400"/>
          <p:cNvSpPr/>
          <p:nvPr>
            <p:ph type="sldImg"/>
          </p:nvPr>
        </p:nvSpPr>
        <p:spPr>
          <a:prstGeom prst="rect">
            <a:avLst/>
          </a:prstGeom>
        </p:spPr>
        <p:txBody>
          <a:bodyPr/>
          <a:lstStyle/>
          <a:p>
            <a:pPr/>
          </a:p>
        </p:txBody>
      </p:sp>
      <p:sp>
        <p:nvSpPr>
          <p:cNvPr id="401" name="Shape 401"/>
          <p:cNvSpPr/>
          <p:nvPr>
            <p:ph type="body" sz="quarter" idx="1"/>
          </p:nvPr>
        </p:nvSpPr>
        <p:spPr>
          <a:prstGeom prst="rect">
            <a:avLst/>
          </a:prstGeom>
        </p:spPr>
        <p:txBody>
          <a:bodyPr/>
          <a:lstStyle/>
          <a:p>
            <a:pPr/>
            <a:r>
              <a:t>	•	And the speed, or velocity, is actually the last thing we can use to describe uniform circular motion.</a:t>
            </a:r>
          </a:p>
          <a:p>
            <a:pPr/>
            <a:r>
              <a:t>	•	So how would we calculate the speed of this car, which is magnitude of the velocity?</a:t>
            </a:r>
          </a:p>
          <a:p>
            <a:pPr/>
            <a:r>
              <a:t>	•	We know that speed is distance divided by time, so what distance and time can we use?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8" name="Shape 218"/>
          <p:cNvSpPr/>
          <p:nvPr>
            <p:ph type="sldImg"/>
          </p:nvPr>
        </p:nvSpPr>
        <p:spPr>
          <a:prstGeom prst="rect">
            <a:avLst/>
          </a:prstGeom>
        </p:spPr>
        <p:txBody>
          <a:bodyPr/>
          <a:lstStyle/>
          <a:p>
            <a:pPr/>
          </a:p>
        </p:txBody>
      </p:sp>
      <p:sp>
        <p:nvSpPr>
          <p:cNvPr id="219" name="Shape 219"/>
          <p:cNvSpPr/>
          <p:nvPr>
            <p:ph type="body" sz="quarter" idx="1"/>
          </p:nvPr>
        </p:nvSpPr>
        <p:spPr>
          <a:prstGeom prst="rect">
            <a:avLst/>
          </a:prstGeom>
        </p:spPr>
        <p:txBody>
          <a:bodyPr/>
          <a:lstStyle/>
          <a:p>
            <a:pPr/>
            <a:r>
              <a:t>	•	We’ll explain what the word uniform means and look at some examples.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7" name="Shape 407"/>
          <p:cNvSpPr/>
          <p:nvPr>
            <p:ph type="sldImg"/>
          </p:nvPr>
        </p:nvSpPr>
        <p:spPr>
          <a:prstGeom prst="rect">
            <a:avLst/>
          </a:prstGeom>
        </p:spPr>
        <p:txBody>
          <a:bodyPr/>
          <a:lstStyle/>
          <a:p>
            <a:pPr/>
          </a:p>
        </p:txBody>
      </p:sp>
      <p:sp>
        <p:nvSpPr>
          <p:cNvPr id="408" name="Shape 408"/>
          <p:cNvSpPr/>
          <p:nvPr>
            <p:ph type="body" sz="quarter" idx="1"/>
          </p:nvPr>
        </p:nvSpPr>
        <p:spPr>
          <a:prstGeom prst="rect">
            <a:avLst/>
          </a:prstGeom>
        </p:spPr>
        <p:txBody>
          <a:bodyPr/>
          <a:lstStyle/>
          <a:p>
            <a:pPr/>
            <a:r>
              <a:t>	•	Well, we know that the period is the time it takes complete one circle, so what distance does the car travel during that time?</a:t>
            </a:r>
          </a:p>
          <a:p>
            <a:pPr/>
            <a:r>
              <a:t>	•	That would be the circumference, which equals 2 times pi times the radius.</a:t>
            </a:r>
          </a:p>
          <a:p>
            <a:pPr/>
            <a:r>
              <a:t>	•	So the magnitude of the tangential velocity, which is the speed, equals 2 pi r divided by the period.</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4" name="Shape 414"/>
          <p:cNvSpPr/>
          <p:nvPr>
            <p:ph type="sldImg"/>
          </p:nvPr>
        </p:nvSpPr>
        <p:spPr>
          <a:prstGeom prst="rect">
            <a:avLst/>
          </a:prstGeom>
        </p:spPr>
        <p:txBody>
          <a:bodyPr/>
          <a:lstStyle/>
          <a:p>
            <a:pPr/>
          </a:p>
        </p:txBody>
      </p:sp>
      <p:sp>
        <p:nvSpPr>
          <p:cNvPr id="415" name="Shape 415"/>
          <p:cNvSpPr/>
          <p:nvPr>
            <p:ph type="body" sz="quarter" idx="1"/>
          </p:nvPr>
        </p:nvSpPr>
        <p:spPr>
          <a:prstGeom prst="rect">
            <a:avLst/>
          </a:prstGeom>
        </p:spPr>
        <p:txBody>
          <a:bodyPr/>
          <a:lstStyle/>
          <a:p>
            <a:pPr/>
            <a:r>
              <a:t>	•	For this example, the radius is 15 m and the period is 4 seconds, so the speed of this car is 23.6 m/s.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6" name="Shape 426"/>
          <p:cNvSpPr/>
          <p:nvPr>
            <p:ph type="sldImg"/>
          </p:nvPr>
        </p:nvSpPr>
        <p:spPr>
          <a:prstGeom prst="rect">
            <a:avLst/>
          </a:prstGeom>
        </p:spPr>
        <p:txBody>
          <a:bodyPr/>
          <a:lstStyle/>
          <a:p>
            <a:pPr/>
          </a:p>
        </p:txBody>
      </p:sp>
      <p:sp>
        <p:nvSpPr>
          <p:cNvPr id="427" name="Shape 427"/>
          <p:cNvSpPr/>
          <p:nvPr>
            <p:ph type="body" sz="quarter" idx="1"/>
          </p:nvPr>
        </p:nvSpPr>
        <p:spPr>
          <a:prstGeom prst="rect">
            <a:avLst/>
          </a:prstGeom>
        </p:spPr>
        <p:txBody>
          <a:bodyPr/>
          <a:lstStyle/>
          <a:p>
            <a:pPr/>
            <a:r>
              <a:t>	•	In uniform circular motion, the magnitude of the velocity, the speed, is constant.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3" name="Shape 433"/>
          <p:cNvSpPr/>
          <p:nvPr>
            <p:ph type="sldImg"/>
          </p:nvPr>
        </p:nvSpPr>
        <p:spPr>
          <a:prstGeom prst="rect">
            <a:avLst/>
          </a:prstGeom>
        </p:spPr>
        <p:txBody>
          <a:bodyPr/>
          <a:lstStyle/>
          <a:p>
            <a:pPr/>
          </a:p>
        </p:txBody>
      </p:sp>
      <p:sp>
        <p:nvSpPr>
          <p:cNvPr id="434" name="Shape 434"/>
          <p:cNvSpPr/>
          <p:nvPr>
            <p:ph type="body" sz="quarter" idx="1"/>
          </p:nvPr>
        </p:nvSpPr>
        <p:spPr>
          <a:prstGeom prst="rect">
            <a:avLst/>
          </a:prstGeom>
        </p:spPr>
        <p:txBody>
          <a:bodyPr/>
          <a:lstStyle/>
          <a:p>
            <a:pPr/>
            <a:r>
              <a:t>	•	But since the car is moving in a circle, the direction of the velocity is changing.</a:t>
            </a:r>
          </a:p>
          <a:p>
            <a:pPr/>
            <a:r>
              <a:t>	•	Remember, the velocity is always tangent to the circular path, so the velocity vector rotates and changes direction as the car moves around the circle.</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5" name="Shape 455"/>
          <p:cNvSpPr/>
          <p:nvPr>
            <p:ph type="sldImg"/>
          </p:nvPr>
        </p:nvSpPr>
        <p:spPr>
          <a:prstGeom prst="rect">
            <a:avLst/>
          </a:prstGeom>
        </p:spPr>
        <p:txBody>
          <a:bodyPr/>
          <a:lstStyle/>
          <a:p>
            <a:pPr/>
          </a:p>
        </p:txBody>
      </p:sp>
      <p:sp>
        <p:nvSpPr>
          <p:cNvPr id="456" name="Shape 456"/>
          <p:cNvSpPr/>
          <p:nvPr>
            <p:ph type="body" sz="quarter" idx="1"/>
          </p:nvPr>
        </p:nvSpPr>
        <p:spPr>
          <a:prstGeom prst="rect">
            <a:avLst/>
          </a:prstGeom>
        </p:spPr>
        <p:txBody>
          <a:bodyPr/>
          <a:lstStyle/>
          <a:p>
            <a:pPr/>
            <a:r>
              <a:t>	•	So those are the variables and equations we can use to describe uniform circular motion.</a:t>
            </a:r>
          </a:p>
          <a:p>
            <a:pPr/>
            <a:r>
              <a:t>	•	We’re going to learn more about this type of motion when we cover centripetal acceleration and centripetal force.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5" name="Shape 225"/>
          <p:cNvSpPr/>
          <p:nvPr>
            <p:ph type="sldImg"/>
          </p:nvPr>
        </p:nvSpPr>
        <p:spPr>
          <a:prstGeom prst="rect">
            <a:avLst/>
          </a:prstGeom>
        </p:spPr>
        <p:txBody>
          <a:bodyPr/>
          <a:lstStyle/>
          <a:p>
            <a:pPr/>
          </a:p>
        </p:txBody>
      </p:sp>
      <p:sp>
        <p:nvSpPr>
          <p:cNvPr id="226" name="Shape 226"/>
          <p:cNvSpPr/>
          <p:nvPr>
            <p:ph type="body" sz="quarter" idx="1"/>
          </p:nvPr>
        </p:nvSpPr>
        <p:spPr>
          <a:prstGeom prst="rect">
            <a:avLst/>
          </a:prstGeom>
        </p:spPr>
        <p:txBody>
          <a:bodyPr/>
          <a:lstStyle/>
          <a:p>
            <a:pPr/>
            <a:r>
              <a:t>	•	Then we’ll learn how to describe uniform circular motion using the radius, circumference, period, frequency and velocity.</a:t>
            </a:r>
          </a:p>
          <a:p>
            <a:pPr/>
            <a:r>
              <a:t>	•	We’re going to cover centripetal acceleration and centripetal force in other videos, and this video will cover the basics.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2" name="Shape 232"/>
          <p:cNvSpPr/>
          <p:nvPr>
            <p:ph type="sldImg"/>
          </p:nvPr>
        </p:nvSpPr>
        <p:spPr>
          <a:prstGeom prst="rect">
            <a:avLst/>
          </a:prstGeom>
        </p:spPr>
        <p:txBody>
          <a:bodyPr/>
          <a:lstStyle/>
          <a:p>
            <a:pPr/>
          </a:p>
        </p:txBody>
      </p:sp>
      <p:sp>
        <p:nvSpPr>
          <p:cNvPr id="233" name="Shape 233"/>
          <p:cNvSpPr/>
          <p:nvPr>
            <p:ph type="body" sz="quarter" idx="1"/>
          </p:nvPr>
        </p:nvSpPr>
        <p:spPr>
          <a:prstGeom prst="rect">
            <a:avLst/>
          </a:prstGeom>
        </p:spPr>
        <p:txBody>
          <a:bodyPr/>
          <a:lstStyle/>
          <a:p>
            <a:pPr/>
            <a:r>
              <a:t>	•	So what is uniform circular motion?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9" name="Shape 239"/>
          <p:cNvSpPr/>
          <p:nvPr>
            <p:ph type="sldImg"/>
          </p:nvPr>
        </p:nvSpPr>
        <p:spPr>
          <a:prstGeom prst="rect">
            <a:avLst/>
          </a:prstGeom>
        </p:spPr>
        <p:txBody>
          <a:bodyPr/>
          <a:lstStyle/>
          <a:p>
            <a:pPr/>
          </a:p>
        </p:txBody>
      </p:sp>
      <p:sp>
        <p:nvSpPr>
          <p:cNvPr id="240" name="Shape 240"/>
          <p:cNvSpPr/>
          <p:nvPr>
            <p:ph type="body" sz="quarter" idx="1"/>
          </p:nvPr>
        </p:nvSpPr>
        <p:spPr>
          <a:prstGeom prst="rect">
            <a:avLst/>
          </a:prstGeom>
        </p:spPr>
        <p:txBody>
          <a:bodyPr/>
          <a:lstStyle/>
          <a:p>
            <a:pPr/>
            <a:r>
              <a:t>	•	In a previous video, we learned about circular motion, where an object travels along a circular path, like this car.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6" name="Shape 246"/>
          <p:cNvSpPr/>
          <p:nvPr>
            <p:ph type="sldImg"/>
          </p:nvPr>
        </p:nvSpPr>
        <p:spPr>
          <a:prstGeom prst="rect">
            <a:avLst/>
          </a:prstGeom>
        </p:spPr>
        <p:txBody>
          <a:bodyPr/>
          <a:lstStyle/>
          <a:p>
            <a:pPr/>
          </a:p>
        </p:txBody>
      </p:sp>
      <p:sp>
        <p:nvSpPr>
          <p:cNvPr id="247" name="Shape 247"/>
          <p:cNvSpPr/>
          <p:nvPr>
            <p:ph type="body" sz="quarter" idx="1"/>
          </p:nvPr>
        </p:nvSpPr>
        <p:spPr>
          <a:prstGeom prst="rect">
            <a:avLst/>
          </a:prstGeom>
        </p:spPr>
        <p:txBody>
          <a:bodyPr/>
          <a:lstStyle/>
          <a:p>
            <a:pPr/>
            <a:r>
              <a:t>	•	We can describe the motion of the car using a circular axis and these kinematic equations.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3" name="Shape 253"/>
          <p:cNvSpPr/>
          <p:nvPr>
            <p:ph type="sldImg"/>
          </p:nvPr>
        </p:nvSpPr>
        <p:spPr>
          <a:prstGeom prst="rect">
            <a:avLst/>
          </a:prstGeom>
        </p:spPr>
        <p:txBody>
          <a:bodyPr/>
          <a:lstStyle/>
          <a:p>
            <a:pPr/>
          </a:p>
        </p:txBody>
      </p:sp>
      <p:sp>
        <p:nvSpPr>
          <p:cNvPr id="254" name="Shape 254"/>
          <p:cNvSpPr/>
          <p:nvPr>
            <p:ph type="body" sz="quarter" idx="1"/>
          </p:nvPr>
        </p:nvSpPr>
        <p:spPr>
          <a:prstGeom prst="rect">
            <a:avLst/>
          </a:prstGeom>
        </p:spPr>
        <p:txBody>
          <a:bodyPr/>
          <a:lstStyle/>
          <a:p>
            <a:pPr/>
            <a:r>
              <a:t>	•	If the car travels from some initial position to some final position, we can describe its tangential displacement and its tangential velocity.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0" name="Shape 260"/>
          <p:cNvSpPr/>
          <p:nvPr>
            <p:ph type="sldImg"/>
          </p:nvPr>
        </p:nvSpPr>
        <p:spPr>
          <a:prstGeom prst="rect">
            <a:avLst/>
          </a:prstGeom>
        </p:spPr>
        <p:txBody>
          <a:bodyPr/>
          <a:lstStyle/>
          <a:p>
            <a:pPr/>
          </a:p>
        </p:txBody>
      </p:sp>
      <p:sp>
        <p:nvSpPr>
          <p:cNvPr id="261" name="Shape 261"/>
          <p:cNvSpPr/>
          <p:nvPr>
            <p:ph type="body" sz="quarter" idx="1"/>
          </p:nvPr>
        </p:nvSpPr>
        <p:spPr>
          <a:prstGeom prst="rect">
            <a:avLst/>
          </a:prstGeom>
        </p:spPr>
        <p:txBody>
          <a:bodyPr/>
          <a:lstStyle/>
          <a:p>
            <a:pPr/>
            <a:r>
              <a:t>	•	If the car has some tangential acceleration, it will speed up or slow down, and we can describe its position and velocity at any point in time.</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12" name="Presentation Title"/>
          <p:cNvSpPr txBox="1"/>
          <p:nvPr>
            <p:ph type="title" hasCustomPrompt="1"/>
          </p:nvPr>
        </p:nvSpPr>
        <p:spPr>
          <a:xfrm>
            <a:off x="1206496" y="2574991"/>
            <a:ext cx="21971004" cy="4648201"/>
          </a:xfrm>
          <a:prstGeom prst="rect">
            <a:avLst/>
          </a:prstGeom>
        </p:spPr>
        <p:txBody>
          <a:bodyPr anchor="b"/>
          <a:lstStyle>
            <a:lvl1pPr>
              <a:defRPr spc="-232" sz="11600"/>
            </a:lvl1pPr>
          </a:lstStyle>
          <a:p>
            <a:pPr/>
            <a:r>
              <a:t>Presentation Title</a:t>
            </a:r>
          </a:p>
        </p:txBody>
      </p:sp>
      <p:sp>
        <p:nvSpPr>
          <p:cNvPr id="13" name="Body Level One…"/>
          <p:cNvSpPr txBox="1"/>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99" name="Slide Title"/>
          <p:cNvSpPr txBox="1"/>
          <p:nvPr>
            <p:ph type="title" hasCustomPrompt="1"/>
          </p:nvPr>
        </p:nvSpPr>
        <p:spPr>
          <a:xfrm>
            <a:off x="1206500" y="1079500"/>
            <a:ext cx="21971000" cy="1434949"/>
          </a:xfrm>
          <a:prstGeom prst="rect">
            <a:avLst/>
          </a:prstGeom>
        </p:spPr>
        <p:txBody>
          <a:bodyPr/>
          <a:lstStyle/>
          <a:p>
            <a:pPr/>
            <a:r>
              <a:t>Slide Title</a:t>
            </a:r>
          </a:p>
        </p:txBody>
      </p:sp>
      <p:sp>
        <p:nvSpPr>
          <p:cNvPr id="100" name="Slide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10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108" name="Agenda Title"/>
          <p:cNvSpPr txBox="1"/>
          <p:nvPr>
            <p:ph type="title" hasCustomPrompt="1"/>
          </p:nvPr>
        </p:nvSpPr>
        <p:spPr>
          <a:xfrm>
            <a:off x="1206500" y="1079500"/>
            <a:ext cx="21971000" cy="1435100"/>
          </a:xfrm>
          <a:prstGeom prst="rect">
            <a:avLst/>
          </a:prstGeom>
        </p:spPr>
        <p:txBody>
          <a:bodyPr/>
          <a:lstStyle/>
          <a:p>
            <a:pPr/>
            <a:r>
              <a:t>Agenda Title</a:t>
            </a:r>
          </a:p>
        </p:txBody>
      </p:sp>
      <p:sp>
        <p:nvSpPr>
          <p:cNvPr id="109" name="Agenda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Agenda Subtitle</a:t>
            </a:r>
          </a:p>
        </p:txBody>
      </p:sp>
      <p:sp>
        <p:nvSpPr>
          <p:cNvPr id="110" name="Body Level One…"/>
          <p:cNvSpPr txBox="1"/>
          <p:nvPr>
            <p:ph type="body" idx="1" hasCustomPrompt="1"/>
          </p:nvPr>
        </p:nvSpPr>
        <p:spPr>
          <a:prstGeom prst="rect">
            <a:avLst/>
          </a:prstGeom>
        </p:spPr>
        <p:txBody>
          <a:bodyPr/>
          <a:lstStyle>
            <a:lvl1pPr marL="0" indent="0" defTabSz="825500">
              <a:lnSpc>
                <a:spcPct val="100000"/>
              </a:lnSpc>
              <a:spcBef>
                <a:spcPts val="1800"/>
              </a:spcBef>
              <a:buSzTx/>
              <a:buNone/>
              <a:defRPr spc="-55" sz="5500"/>
            </a:lvl1pPr>
            <a:lvl2pPr marL="0" indent="457200" defTabSz="825500">
              <a:lnSpc>
                <a:spcPct val="100000"/>
              </a:lnSpc>
              <a:spcBef>
                <a:spcPts val="1800"/>
              </a:spcBef>
              <a:buSzTx/>
              <a:buNone/>
              <a:defRPr spc="-55" sz="5500"/>
            </a:lvl2pPr>
            <a:lvl3pPr marL="0" indent="914400" defTabSz="825500">
              <a:lnSpc>
                <a:spcPct val="100000"/>
              </a:lnSpc>
              <a:spcBef>
                <a:spcPts val="1800"/>
              </a:spcBef>
              <a:buSzTx/>
              <a:buNone/>
              <a:defRPr spc="-55" sz="5500"/>
            </a:lvl3pPr>
            <a:lvl4pPr marL="0" indent="1371600" defTabSz="825500">
              <a:lnSpc>
                <a:spcPct val="100000"/>
              </a:lnSpc>
              <a:spcBef>
                <a:spcPts val="1800"/>
              </a:spcBef>
              <a:buSzTx/>
              <a:buNone/>
              <a:defRPr spc="-55" sz="5500"/>
            </a:lvl4pPr>
            <a:lvl5pPr marL="0" indent="1828800" defTabSz="825500">
              <a:lnSpc>
                <a:spcPct val="100000"/>
              </a:lnSpc>
              <a:spcBef>
                <a:spcPts val="1800"/>
              </a:spcBef>
              <a:buSzTx/>
              <a:buNone/>
              <a:defRPr spc="-55" sz="5500"/>
            </a:lvl5pPr>
          </a:lstStyle>
          <a:p>
            <a:pPr/>
            <a:r>
              <a:t>Agenda Topics</a:t>
            </a:r>
          </a:p>
          <a:p>
            <a:pPr lvl="1"/>
            <a:r>
              <a:t/>
            </a:r>
          </a:p>
          <a:p>
            <a:pPr lvl="2"/>
            <a:r>
              <a:t/>
            </a:r>
          </a:p>
          <a:p>
            <a:pPr lvl="3"/>
            <a:r>
              <a:t/>
            </a:r>
          </a:p>
          <a:p>
            <a:pPr lvl="4"/>
            <a:r>
              <a:t/>
            </a:r>
          </a:p>
        </p:txBody>
      </p:sp>
      <p:sp>
        <p:nvSpPr>
          <p:cNvPr id="1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118" name="Body Level One…"/>
          <p:cNvSpPr txBox="1"/>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pc="-232" sz="11600">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232" sz="11600">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232" sz="11600">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232" sz="11600">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232" sz="11600">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1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26" name="Body Level One…"/>
          <p:cNvSpPr txBox="1"/>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b="1" spc="-250" sz="25000"/>
            </a:lvl1pPr>
            <a:lvl2pPr marL="0" indent="457200" algn="ctr">
              <a:lnSpc>
                <a:spcPct val="80000"/>
              </a:lnSpc>
              <a:spcBef>
                <a:spcPts val="0"/>
              </a:spcBef>
              <a:buSzTx/>
              <a:buNone/>
              <a:defRPr b="1" spc="-250" sz="25000"/>
            </a:lvl2pPr>
            <a:lvl3pPr marL="0" indent="914400" algn="ctr">
              <a:lnSpc>
                <a:spcPct val="80000"/>
              </a:lnSpc>
              <a:spcBef>
                <a:spcPts val="0"/>
              </a:spcBef>
              <a:buSzTx/>
              <a:buNone/>
              <a:defRPr b="1" spc="-250" sz="25000"/>
            </a:lvl3pPr>
            <a:lvl4pPr marL="0" indent="1371600" algn="ctr">
              <a:lnSpc>
                <a:spcPct val="80000"/>
              </a:lnSpc>
              <a:spcBef>
                <a:spcPts val="0"/>
              </a:spcBef>
              <a:buSzTx/>
              <a:buNone/>
              <a:defRPr b="1" spc="-250" sz="25000"/>
            </a:lvl4pPr>
            <a:lvl5pPr marL="0" indent="1828800" algn="ctr">
              <a:lnSpc>
                <a:spcPct val="80000"/>
              </a:lnSpc>
              <a:spcBef>
                <a:spcPts val="0"/>
              </a:spcBef>
              <a:buSzTx/>
              <a:buNone/>
              <a:defRPr b="1" spc="-250" sz="25000"/>
            </a:lvl5pPr>
          </a:lstStyle>
          <a:p>
            <a:pPr/>
            <a:r>
              <a:t>100%</a:t>
            </a:r>
          </a:p>
          <a:p>
            <a:pPr lvl="1"/>
            <a:r>
              <a:t/>
            </a:r>
          </a:p>
          <a:p>
            <a:pPr lvl="2"/>
            <a:r>
              <a:t/>
            </a:r>
          </a:p>
          <a:p>
            <a:pPr lvl="3"/>
            <a:r>
              <a:t/>
            </a:r>
          </a:p>
          <a:p>
            <a:pPr lvl="4"/>
            <a:r>
              <a:t/>
            </a:r>
          </a:p>
        </p:txBody>
      </p:sp>
      <p:sp>
        <p:nvSpPr>
          <p:cNvPr id="127" name="Fact information"/>
          <p:cNvSpPr txBox="1"/>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b="1" sz="5500"/>
            </a:lvl1pPr>
          </a:lstStyle>
          <a:p>
            <a:pPr/>
            <a:r>
              <a:t>Fact information</a:t>
            </a:r>
          </a:p>
        </p:txBody>
      </p:sp>
      <p:sp>
        <p:nvSpPr>
          <p:cNvPr id="1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35" name="Attribution"/>
          <p:cNvSpPr txBox="1"/>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Attribution</a:t>
            </a:r>
          </a:p>
        </p:txBody>
      </p:sp>
      <p:sp>
        <p:nvSpPr>
          <p:cNvPr id="136" name="Body Level One…"/>
          <p:cNvSpPr txBox="1"/>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pc="-170" sz="8500">
                <a:latin typeface="Helvetica Neue Medium"/>
                <a:ea typeface="Helvetica Neue Medium"/>
                <a:cs typeface="Helvetica Neue Medium"/>
                <a:sym typeface="Helvetica Neue Medium"/>
              </a:defRPr>
            </a:lvl1pPr>
            <a:lvl2pPr marL="638923" indent="-12700">
              <a:spcBef>
                <a:spcPts val="0"/>
              </a:spcBef>
              <a:buSzTx/>
              <a:buNone/>
              <a:defRPr spc="-170" sz="8500">
                <a:latin typeface="Helvetica Neue Medium"/>
                <a:ea typeface="Helvetica Neue Medium"/>
                <a:cs typeface="Helvetica Neue Medium"/>
                <a:sym typeface="Helvetica Neue Medium"/>
              </a:defRPr>
            </a:lvl2pPr>
            <a:lvl3pPr marL="638923" indent="444500">
              <a:spcBef>
                <a:spcPts val="0"/>
              </a:spcBef>
              <a:buSzTx/>
              <a:buNone/>
              <a:defRPr spc="-170" sz="8500">
                <a:latin typeface="Helvetica Neue Medium"/>
                <a:ea typeface="Helvetica Neue Medium"/>
                <a:cs typeface="Helvetica Neue Medium"/>
                <a:sym typeface="Helvetica Neue Medium"/>
              </a:defRPr>
            </a:lvl3pPr>
            <a:lvl4pPr marL="638923" indent="901700">
              <a:spcBef>
                <a:spcPts val="0"/>
              </a:spcBef>
              <a:buSzTx/>
              <a:buNone/>
              <a:defRPr spc="-170" sz="8500">
                <a:latin typeface="Helvetica Neue Medium"/>
                <a:ea typeface="Helvetica Neue Medium"/>
                <a:cs typeface="Helvetica Neue Medium"/>
                <a:sym typeface="Helvetica Neue Medium"/>
              </a:defRPr>
            </a:lvl4pPr>
            <a:lvl5pPr marL="638923" indent="1358900">
              <a:spcBef>
                <a:spcPts val="0"/>
              </a:spcBef>
              <a:buSzTx/>
              <a:buNone/>
              <a:defRPr spc="-170" sz="8500">
                <a:latin typeface="Helvetica Neue Medium"/>
                <a:ea typeface="Helvetica Neue Medium"/>
                <a:cs typeface="Helvetica Neue Medium"/>
                <a:sym typeface="Helvetica Neue Medium"/>
              </a:defRPr>
            </a:lvl5pPr>
          </a:lstStyle>
          <a:p>
            <a:pPr/>
            <a:r>
              <a:t>“Notable Quote”</a:t>
            </a:r>
          </a:p>
          <a:p>
            <a:pPr lvl="1"/>
            <a:r>
              <a:t/>
            </a:r>
          </a:p>
          <a:p>
            <a:pPr lvl="2"/>
            <a:r>
              <a:t/>
            </a:r>
          </a:p>
          <a:p>
            <a:pPr lvl="3"/>
            <a:r>
              <a:t/>
            </a:r>
          </a:p>
          <a:p>
            <a:pPr lvl="4"/>
            <a:r>
              <a:t/>
            </a:r>
          </a:p>
        </p:txBody>
      </p:sp>
      <p:sp>
        <p:nvSpPr>
          <p:cNvPr id="13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44" name="Bowl of salad with fried rice, boiled eggs, and chopsticks"/>
          <p:cNvSpPr/>
          <p:nvPr>
            <p:ph type="pic" sz="quarter" idx="21"/>
          </p:nvPr>
        </p:nvSpPr>
        <p:spPr>
          <a:xfrm>
            <a:off x="15760700" y="1016000"/>
            <a:ext cx="7439099" cy="5949678"/>
          </a:xfrm>
          <a:prstGeom prst="rect">
            <a:avLst/>
          </a:prstGeom>
        </p:spPr>
        <p:txBody>
          <a:bodyPr lIns="91439" tIns="45719" rIns="91439" bIns="45719">
            <a:noAutofit/>
          </a:bodyPr>
          <a:lstStyle/>
          <a:p>
            <a:pPr/>
          </a:p>
        </p:txBody>
      </p:sp>
      <p:sp>
        <p:nvSpPr>
          <p:cNvPr id="145" name="Bowl with salmon cakes, salad, and hummus "/>
          <p:cNvSpPr/>
          <p:nvPr>
            <p:ph type="pic" sz="half" idx="22"/>
          </p:nvPr>
        </p:nvSpPr>
        <p:spPr>
          <a:xfrm>
            <a:off x="13500100" y="3978275"/>
            <a:ext cx="10439400" cy="12150181"/>
          </a:xfrm>
          <a:prstGeom prst="rect">
            <a:avLst/>
          </a:prstGeom>
        </p:spPr>
        <p:txBody>
          <a:bodyPr lIns="91439" tIns="45719" rIns="91439" bIns="45719">
            <a:noAutofit/>
          </a:bodyPr>
          <a:lstStyle/>
          <a:p>
            <a:pPr/>
          </a:p>
        </p:txBody>
      </p:sp>
      <p:sp>
        <p:nvSpPr>
          <p:cNvPr id="146" name="Bowl of pappardelle pasta with parsley butter, roasted hazelnuts, and shaved parmesan cheese"/>
          <p:cNvSpPr/>
          <p:nvPr>
            <p:ph type="pic" idx="23"/>
          </p:nvPr>
        </p:nvSpPr>
        <p:spPr>
          <a:xfrm>
            <a:off x="-139700" y="495300"/>
            <a:ext cx="16611600" cy="12458700"/>
          </a:xfrm>
          <a:prstGeom prst="rect">
            <a:avLst/>
          </a:prstGeom>
        </p:spPr>
        <p:txBody>
          <a:bodyPr lIns="91439" tIns="45719" rIns="91439" bIns="45719">
            <a:noAutofit/>
          </a:bodyPr>
          <a:lstStyle/>
          <a:p>
            <a:pPr/>
          </a:p>
        </p:txBody>
      </p:sp>
      <p:sp>
        <p:nvSpPr>
          <p:cNvPr id="1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54" name="bowl of salad with fried rice, boiled eggs, and chopsticks"/>
          <p:cNvSpPr/>
          <p:nvPr>
            <p:ph type="pic" idx="21"/>
          </p:nvPr>
        </p:nvSpPr>
        <p:spPr>
          <a:xfrm>
            <a:off x="-1333500" y="-5524500"/>
            <a:ext cx="27051000" cy="21640800"/>
          </a:xfrm>
          <a:prstGeom prst="rect">
            <a:avLst/>
          </a:prstGeom>
        </p:spPr>
        <p:txBody>
          <a:bodyPr lIns="91439" tIns="45719" rIns="91439" bIns="45719">
            <a:noAutofit/>
          </a:bodyPr>
          <a:lstStyle/>
          <a:p>
            <a:pPr/>
          </a:p>
        </p:txBody>
      </p:sp>
      <p:sp>
        <p:nvSpPr>
          <p:cNvPr id="155"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Avocados and limes"/>
          <p:cNvSpPr/>
          <p:nvPr>
            <p:ph type="pic" idx="21"/>
          </p:nvPr>
        </p:nvSpPr>
        <p:spPr>
          <a:xfrm>
            <a:off x="-1155700" y="-1295400"/>
            <a:ext cx="26746200" cy="16018933"/>
          </a:xfrm>
          <a:prstGeom prst="rect">
            <a:avLst/>
          </a:prstGeom>
        </p:spPr>
        <p:txBody>
          <a:bodyPr lIns="91439" tIns="45719" rIns="91439" bIns="45719">
            <a:noAutofit/>
          </a:bodyPr>
          <a:lstStyle/>
          <a:p>
            <a:pPr/>
          </a:p>
        </p:txBody>
      </p:sp>
      <p:sp>
        <p:nvSpPr>
          <p:cNvPr id="22" name="Presentation Title"/>
          <p:cNvSpPr txBox="1"/>
          <p:nvPr>
            <p:ph type="title" hasCustomPrompt="1"/>
          </p:nvPr>
        </p:nvSpPr>
        <p:spPr>
          <a:xfrm>
            <a:off x="1206500" y="7124700"/>
            <a:ext cx="21971000" cy="4648200"/>
          </a:xfrm>
          <a:prstGeom prst="rect">
            <a:avLst/>
          </a:prstGeom>
        </p:spPr>
        <p:txBody>
          <a:bodyPr anchor="b"/>
          <a:lstStyle>
            <a:lvl1pPr>
              <a:defRPr spc="-232" sz="11600"/>
            </a:lvl1pPr>
          </a:lstStyle>
          <a:p>
            <a:pPr/>
            <a:r>
              <a:t>Presentation Title</a:t>
            </a:r>
          </a:p>
        </p:txBody>
      </p:sp>
      <p:sp>
        <p:nvSpPr>
          <p:cNvPr id="23" name="Author and Date"/>
          <p:cNvSpPr txBox="1"/>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24" name="Body Level One…"/>
          <p:cNvSpPr txBox="1"/>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Bowl with salmon cakes, salad, and hummus"/>
          <p:cNvSpPr/>
          <p:nvPr>
            <p:ph type="pic" idx="21"/>
          </p:nvPr>
        </p:nvSpPr>
        <p:spPr>
          <a:xfrm>
            <a:off x="10972800" y="-203200"/>
            <a:ext cx="12144837" cy="14135100"/>
          </a:xfrm>
          <a:prstGeom prst="rect">
            <a:avLst/>
          </a:prstGeom>
        </p:spPr>
        <p:txBody>
          <a:bodyPr lIns="91439" tIns="45719" rIns="91439" bIns="45719">
            <a:noAutofit/>
          </a:bodyPr>
          <a:lstStyle/>
          <a:p>
            <a:pPr/>
          </a:p>
        </p:txBody>
      </p:sp>
      <p:sp>
        <p:nvSpPr>
          <p:cNvPr id="33" name="Slide Title"/>
          <p:cNvSpPr txBox="1"/>
          <p:nvPr>
            <p:ph type="title" hasCustomPrompt="1"/>
          </p:nvPr>
        </p:nvSpPr>
        <p:spPr>
          <a:xfrm>
            <a:off x="1206500" y="1270000"/>
            <a:ext cx="9779000" cy="5882273"/>
          </a:xfrm>
          <a:prstGeom prst="rect">
            <a:avLst/>
          </a:prstGeom>
        </p:spPr>
        <p:txBody>
          <a:bodyPr anchor="b"/>
          <a:lstStyle/>
          <a:p>
            <a:pPr/>
            <a:r>
              <a:t>Slide Title</a:t>
            </a:r>
          </a:p>
        </p:txBody>
      </p:sp>
      <p:sp>
        <p:nvSpPr>
          <p:cNvPr id="34" name="Body Level One…"/>
          <p:cNvSpPr txBox="1"/>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Slide Subtitle</a:t>
            </a:r>
          </a:p>
          <a:p>
            <a:pPr lvl="1"/>
            <a:r>
              <a:t/>
            </a:r>
          </a:p>
          <a:p>
            <a:pPr lvl="2"/>
            <a:r>
              <a:t/>
            </a:r>
          </a:p>
          <a:p>
            <a:pPr lvl="3"/>
            <a:r>
              <a:t/>
            </a:r>
          </a:p>
          <a:p>
            <a:pPr lvl="4"/>
            <a:r>
              <a:t/>
            </a:r>
          </a:p>
        </p:txBody>
      </p:sp>
      <p:sp>
        <p:nvSpPr>
          <p:cNvPr id="35"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prstGeom prst="rect">
            <a:avLst/>
          </a:prstGeom>
        </p:spPr>
        <p:txBody>
          <a:bodyPr/>
          <a:lstStyle/>
          <a:p>
            <a:pPr/>
            <a:r>
              <a:t>Slide Title</a:t>
            </a:r>
          </a:p>
        </p:txBody>
      </p:sp>
      <p:sp>
        <p:nvSpPr>
          <p:cNvPr id="43" name="Slide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44"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prstGeom prst="rect">
            <a:avLst/>
          </a:prstGeom>
        </p:spPr>
        <p:txBody>
          <a:bodyPr numCol="2" spcCol="1098550"/>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Slide Subtitle"/>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61"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62" name="Bowl of pappardelle pasta with parsley butter, roasted hazelnuts, and shaved parmesan cheese"/>
          <p:cNvSpPr/>
          <p:nvPr>
            <p:ph type="pic" idx="22"/>
          </p:nvPr>
        </p:nvSpPr>
        <p:spPr>
          <a:xfrm>
            <a:off x="12192000" y="-407266"/>
            <a:ext cx="10916874" cy="14555832"/>
          </a:xfrm>
          <a:prstGeom prst="rect">
            <a:avLst/>
          </a:prstGeom>
        </p:spPr>
        <p:txBody>
          <a:bodyPr lIns="91439" tIns="45719" rIns="91439" bIns="45719">
            <a:noAutofit/>
          </a:bodyPr>
          <a:lstStyle/>
          <a:p>
            <a:pPr/>
          </a:p>
        </p:txBody>
      </p:sp>
      <p:sp>
        <p:nvSpPr>
          <p:cNvPr id="6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Small">
    <p:spTree>
      <p:nvGrpSpPr>
        <p:cNvPr id="1" name=""/>
        <p:cNvGrpSpPr/>
        <p:nvPr/>
      </p:nvGrpSpPr>
      <p:grpSpPr>
        <a:xfrm>
          <a:off x="0" y="0"/>
          <a:ext cx="0" cy="0"/>
          <a:chOff x="0" y="0"/>
          <a:chExt cx="0" cy="0"/>
        </a:xfrm>
      </p:grpSpPr>
      <p:sp>
        <p:nvSpPr>
          <p:cNvPr id="71" name="Slide Subtitle"/>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72"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7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7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Large">
    <p:spTree>
      <p:nvGrpSpPr>
        <p:cNvPr id="1" name=""/>
        <p:cNvGrpSpPr/>
        <p:nvPr/>
      </p:nvGrpSpPr>
      <p:grpSpPr>
        <a:xfrm>
          <a:off x="0" y="0"/>
          <a:ext cx="0" cy="0"/>
          <a:chOff x="0" y="0"/>
          <a:chExt cx="0" cy="0"/>
        </a:xfrm>
      </p:grpSpPr>
      <p:sp>
        <p:nvSpPr>
          <p:cNvPr id="81" name="Slide Subtitle"/>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82"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8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8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91" name="Section Title"/>
          <p:cNvSpPr txBox="1"/>
          <p:nvPr>
            <p:ph type="title" hasCustomPrompt="1"/>
          </p:nvPr>
        </p:nvSpPr>
        <p:spPr>
          <a:xfrm>
            <a:off x="1206496" y="4533900"/>
            <a:ext cx="21971004" cy="4648200"/>
          </a:xfrm>
          <a:prstGeom prst="rect">
            <a:avLst/>
          </a:prstGeom>
        </p:spPr>
        <p:txBody>
          <a:bodyPr anchor="ctr"/>
          <a:lstStyle>
            <a:lvl1pPr>
              <a:defRPr b="0" spc="-232" sz="11600">
                <a:latin typeface="Helvetica Neue Medium"/>
                <a:ea typeface="Helvetica Neue Medium"/>
                <a:cs typeface="Helvetica Neue Medium"/>
                <a:sym typeface="Helvetica Neue Medium"/>
              </a:defRPr>
            </a:lvl1pPr>
          </a:lstStyle>
          <a:p>
            <a:pPr/>
            <a:r>
              <a:t>Section Title</a:t>
            </a:r>
          </a:p>
        </p:txBody>
      </p:sp>
      <p:sp>
        <p:nvSpPr>
          <p:cNvPr id="92"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3" name="Body Level One…"/>
          <p:cNvSpPr txBox="1"/>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transition xmlns:p14="http://schemas.microsoft.com/office/powerpoint/2010/main" spd="med" advClick="1"/>
  <p:txStyles>
    <p:titleStyle>
      <a:lvl1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mailto:chris@physicslab.app?subject=Physics%20Lab%20Slides" TargetMode="External"/><Relationship Id="rId3" Type="http://schemas.openxmlformats.org/officeDocument/2006/relationships/hyperlink" Target="https://physicslab.app" TargetMode="External"/></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6.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7.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8.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9.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0.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1.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2.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3.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4.jpeg"/></Relationships>

</file>

<file path=ppt/slides/_rels/slide1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5.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6.jpeg"/></Relationships>

</file>

<file path=ppt/slides/_rels/slide2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7.jpeg"/></Relationships>

</file>

<file path=ppt/slides/_rels/slide2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8.jpeg"/></Relationships>

</file>

<file path=ppt/slides/_rels/slide2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9.jpeg"/></Relationships>

</file>

<file path=ppt/slides/_rels/slide2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20.jpeg"/></Relationships>

</file>

<file path=ppt/slides/_rels/slide2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21.jpeg"/></Relationships>

</file>

<file path=ppt/slides/_rels/slide2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22.jpeg"/></Relationships>

</file>

<file path=ppt/slides/_rels/slide2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23.jpeg"/></Relationships>

</file>

<file path=ppt/slides/_rels/slide2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24.jpeg"/></Relationships>

</file>

<file path=ppt/slides/_rels/slide2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25.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png"/><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19.png"/><Relationship Id="rId21" Type="http://schemas.openxmlformats.org/officeDocument/2006/relationships/image" Target="../media/image20.png"/><Relationship Id="rId22" Type="http://schemas.openxmlformats.org/officeDocument/2006/relationships/image" Target="../media/image21.png"/><Relationship Id="rId23" Type="http://schemas.openxmlformats.org/officeDocument/2006/relationships/image" Target="../media/image22.png"/><Relationship Id="rId24" Type="http://schemas.openxmlformats.org/officeDocument/2006/relationships/image" Target="../media/image23.png"/><Relationship Id="rId25" Type="http://schemas.openxmlformats.org/officeDocument/2006/relationships/image" Target="../media/image24.png"/></Relationships>

</file>

<file path=ppt/slides/_rels/slide3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26.jpeg"/></Relationships>

</file>

<file path=ppt/slides/_rels/slide3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27.jpeg"/></Relationships>

</file>

<file path=ppt/slides/_rels/slide3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28.jpeg"/></Relationships>

</file>

<file path=ppt/slides/_rels/slide3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29.jpeg"/></Relationships>

</file>

<file path=ppt/slides/_rels/slide3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30.jpeg"/></Relationships>

</file>

<file path=ppt/slides/_rels/slide3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1.jpeg"/></Relationships>

</file>

<file path=ppt/slides/_rels/slide3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32.jpeg"/></Relationships>

</file>

<file path=ppt/slides/_rels/slide3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33.jpeg"/></Relationships>

</file>

<file path=ppt/slides/_rels/slide3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4.jpeg"/></Relationships>

</file>

<file path=ppt/slides/_rels/slide3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5.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25.png"/></Relationships>

</file>

<file path=ppt/slides/_rels/slide4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6.jpeg"/></Relationships>

</file>

<file path=ppt/slides/_rels/slide4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37.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03A5C3"/>
            </a:gs>
            <a:gs pos="100000">
              <a:srgbClr val="087BB5"/>
            </a:gs>
          </a:gsLst>
          <a:path path="circle">
            <a:fillToRect l="50000" t="50000" r="50000" b="50000"/>
          </a:path>
        </a:gradFill>
      </p:bgPr>
    </p:bg>
    <p:spTree>
      <p:nvGrpSpPr>
        <p:cNvPr id="1" name=""/>
        <p:cNvGrpSpPr/>
        <p:nvPr/>
      </p:nvGrpSpPr>
      <p:grpSpPr>
        <a:xfrm>
          <a:off x="0" y="0"/>
          <a:ext cx="0" cy="0"/>
          <a:chOff x="0" y="0"/>
          <a:chExt cx="0" cy="0"/>
        </a:xfrm>
      </p:grpSpPr>
      <p:sp>
        <p:nvSpPr>
          <p:cNvPr id="171" name="Uniform Circular Motion"/>
          <p:cNvSpPr txBox="1"/>
          <p:nvPr>
            <p:ph type="title"/>
          </p:nvPr>
        </p:nvSpPr>
        <p:spPr>
          <a:xfrm>
            <a:off x="1206500" y="1079500"/>
            <a:ext cx="21971000" cy="1164556"/>
          </a:xfrm>
          <a:prstGeom prst="rect">
            <a:avLst/>
          </a:prstGeom>
        </p:spPr>
        <p:txBody>
          <a:bodyPr/>
          <a:lstStyle>
            <a:lvl1pPr defTabSz="2121354">
              <a:defRPr b="0" spc="-121" sz="6090">
                <a:solidFill>
                  <a:srgbClr val="FFFFFF"/>
                </a:solidFill>
                <a:latin typeface="Avenir Heavy"/>
                <a:ea typeface="Avenir Heavy"/>
                <a:cs typeface="Avenir Heavy"/>
                <a:sym typeface="Avenir Heavy"/>
              </a:defRPr>
            </a:lvl1pPr>
          </a:lstStyle>
          <a:p>
            <a:pPr/>
            <a:r>
              <a:t>Uniform Circular Motion</a:t>
            </a:r>
          </a:p>
        </p:txBody>
      </p:sp>
      <p:sp>
        <p:nvSpPr>
          <p:cNvPr id="172" name="This version includes:…"/>
          <p:cNvSpPr txBox="1"/>
          <p:nvPr>
            <p:ph type="body" idx="1"/>
          </p:nvPr>
        </p:nvSpPr>
        <p:spPr>
          <a:xfrm>
            <a:off x="1206500" y="3757760"/>
            <a:ext cx="21971000" cy="9095462"/>
          </a:xfrm>
          <a:prstGeom prst="rect">
            <a:avLst/>
          </a:prstGeom>
        </p:spPr>
        <p:txBody>
          <a:bodyPr/>
          <a:lstStyle/>
          <a:p>
            <a:pPr marL="0" indent="0" defTabSz="457200">
              <a:lnSpc>
                <a:spcPct val="117999"/>
              </a:lnSpc>
              <a:spcBef>
                <a:spcPts val="0"/>
              </a:spcBef>
              <a:buSzTx/>
              <a:buNone/>
              <a:defRPr sz="3300">
                <a:solidFill>
                  <a:srgbClr val="FFFFFF"/>
                </a:solidFill>
                <a:latin typeface="Avenir Medium"/>
                <a:ea typeface="Avenir Medium"/>
                <a:cs typeface="Avenir Medium"/>
                <a:sym typeface="Avenir Medium"/>
              </a:defRPr>
            </a:pPr>
            <a:r>
              <a:t>This version includes:</a:t>
            </a:r>
          </a:p>
          <a:p>
            <a:pPr indent="-381000" defTabSz="457200">
              <a:lnSpc>
                <a:spcPct val="117999"/>
              </a:lnSpc>
              <a:spcBef>
                <a:spcPts val="0"/>
              </a:spcBef>
              <a:buSzPct val="100000"/>
              <a:defRPr sz="3300">
                <a:solidFill>
                  <a:srgbClr val="FFFFFF"/>
                </a:solidFill>
                <a:latin typeface="Avenir Medium"/>
                <a:ea typeface="Avenir Medium"/>
                <a:cs typeface="Avenir Medium"/>
                <a:sym typeface="Avenir Medium"/>
              </a:defRPr>
            </a:pPr>
            <a:r>
              <a:t>Slides with screenshot images from the video.</a:t>
            </a:r>
          </a:p>
          <a:p>
            <a:pPr indent="-381000" defTabSz="457200">
              <a:lnSpc>
                <a:spcPct val="117999"/>
              </a:lnSpc>
              <a:spcBef>
                <a:spcPts val="0"/>
              </a:spcBef>
              <a:buSzPct val="100000"/>
              <a:defRPr sz="3300">
                <a:solidFill>
                  <a:srgbClr val="FFFFFF"/>
                </a:solidFill>
                <a:latin typeface="Avenir Medium"/>
                <a:ea typeface="Avenir Medium"/>
                <a:cs typeface="Avenir Medium"/>
                <a:sym typeface="Avenir Medium"/>
              </a:defRPr>
            </a:pPr>
            <a:r>
              <a:t>The video narration in the slide notes.</a:t>
            </a:r>
          </a:p>
          <a:p>
            <a:pPr indent="-381000" defTabSz="457200">
              <a:lnSpc>
                <a:spcPct val="117999"/>
              </a:lnSpc>
              <a:spcBef>
                <a:spcPts val="0"/>
              </a:spcBef>
              <a:buSzPct val="100000"/>
              <a:defRPr sz="3300">
                <a:solidFill>
                  <a:srgbClr val="FFFFFF"/>
                </a:solidFill>
                <a:latin typeface="Avenir Medium"/>
                <a:ea typeface="Avenir Medium"/>
                <a:cs typeface="Avenir Medium"/>
                <a:sym typeface="Avenir Medium"/>
              </a:defRPr>
            </a:pPr>
            <a:r>
              <a:t>A blank template slide with the same background and font as the video.</a:t>
            </a:r>
          </a:p>
          <a:p>
            <a:pPr indent="-381000" defTabSz="457200">
              <a:lnSpc>
                <a:spcPct val="117999"/>
              </a:lnSpc>
              <a:spcBef>
                <a:spcPts val="0"/>
              </a:spcBef>
              <a:buSzPct val="100000"/>
              <a:defRPr sz="3300">
                <a:solidFill>
                  <a:srgbClr val="FFFFFF"/>
                </a:solidFill>
                <a:latin typeface="Avenir Medium"/>
                <a:ea typeface="Avenir Medium"/>
                <a:cs typeface="Avenir Medium"/>
                <a:sym typeface="Avenir Medium"/>
              </a:defRPr>
            </a:pPr>
            <a:r>
              <a:t>Slides with some basic graphics from this video for you to use however you like.</a:t>
            </a:r>
          </a:p>
          <a:p>
            <a:pPr lvl="1" marL="0" indent="457200" defTabSz="457200">
              <a:lnSpc>
                <a:spcPct val="117999"/>
              </a:lnSpc>
              <a:spcBef>
                <a:spcPts val="0"/>
              </a:spcBef>
              <a:buSzTx/>
              <a:buNone/>
              <a:defRPr sz="3300">
                <a:solidFill>
                  <a:srgbClr val="FFFFFF"/>
                </a:solidFill>
                <a:latin typeface="Avenir Medium"/>
                <a:ea typeface="Avenir Medium"/>
                <a:cs typeface="Avenir Medium"/>
                <a:sym typeface="Avenir Medium"/>
              </a:defRPr>
            </a:pPr>
          </a:p>
          <a:p>
            <a:pPr marL="0" indent="0" defTabSz="457200">
              <a:lnSpc>
                <a:spcPct val="117999"/>
              </a:lnSpc>
              <a:spcBef>
                <a:spcPts val="0"/>
              </a:spcBef>
              <a:buSzTx/>
              <a:buNone/>
              <a:defRPr sz="3300">
                <a:solidFill>
                  <a:srgbClr val="FFFFFF"/>
                </a:solidFill>
                <a:latin typeface="Avenir Medium"/>
                <a:ea typeface="Avenir Medium"/>
                <a:cs typeface="Avenir Medium"/>
                <a:sym typeface="Avenir Medium"/>
              </a:defRPr>
            </a:pPr>
            <a:r>
              <a:t>Feel free to add, delete and edit slides to make your own presentation. You can use these slides in class or share them with your students, but please do not share them with anyone else.</a:t>
            </a:r>
          </a:p>
          <a:p>
            <a:pPr marL="0" indent="0" defTabSz="457200">
              <a:lnSpc>
                <a:spcPct val="117999"/>
              </a:lnSpc>
              <a:spcBef>
                <a:spcPts val="0"/>
              </a:spcBef>
              <a:buSzTx/>
              <a:buNone/>
              <a:defRPr sz="3300">
                <a:solidFill>
                  <a:srgbClr val="FFFFFF"/>
                </a:solidFill>
                <a:latin typeface="Avenir Medium"/>
                <a:ea typeface="Avenir Medium"/>
                <a:cs typeface="Avenir Medium"/>
                <a:sym typeface="Avenir Medium"/>
              </a:defRPr>
            </a:pPr>
          </a:p>
          <a:p>
            <a:pPr marL="0" indent="0" defTabSz="457200">
              <a:lnSpc>
                <a:spcPct val="117999"/>
              </a:lnSpc>
              <a:spcBef>
                <a:spcPts val="0"/>
              </a:spcBef>
              <a:buSzTx/>
              <a:buNone/>
              <a:defRPr sz="3300">
                <a:solidFill>
                  <a:srgbClr val="FFFFFF"/>
                </a:solidFill>
                <a:latin typeface="Avenir Medium"/>
                <a:ea typeface="Avenir Medium"/>
                <a:cs typeface="Avenir Medium"/>
                <a:sym typeface="Avenir Medium"/>
              </a:defRPr>
            </a:pPr>
            <a:r>
              <a:t>If you have any feedback, suggestions or questions about these slides please email me at </a:t>
            </a:r>
            <a:r>
              <a:rPr u="sng">
                <a:hlinkClick r:id="rId2" invalidUrl="" action="" tgtFrame="" tooltip="" history="1" highlightClick="0" endSnd="0"/>
              </a:rPr>
              <a:t>chris@physicslab.app</a:t>
            </a:r>
            <a:r>
              <a:t> or send me a message on Discord @physicslab.</a:t>
            </a:r>
          </a:p>
          <a:p>
            <a:pPr marL="0" indent="0" defTabSz="457200">
              <a:lnSpc>
                <a:spcPct val="117999"/>
              </a:lnSpc>
              <a:spcBef>
                <a:spcPts val="0"/>
              </a:spcBef>
              <a:buSzTx/>
              <a:buNone/>
              <a:defRPr sz="3300">
                <a:solidFill>
                  <a:srgbClr val="FFFFFF"/>
                </a:solidFill>
                <a:latin typeface="Avenir Medium"/>
                <a:ea typeface="Avenir Medium"/>
                <a:cs typeface="Avenir Medium"/>
                <a:sym typeface="Avenir Medium"/>
              </a:defRPr>
            </a:pPr>
          </a:p>
          <a:p>
            <a:pPr marL="0" indent="0" defTabSz="457200">
              <a:lnSpc>
                <a:spcPct val="117999"/>
              </a:lnSpc>
              <a:spcBef>
                <a:spcPts val="0"/>
              </a:spcBef>
              <a:buSzTx/>
              <a:buNone/>
              <a:defRPr sz="3300" u="sng">
                <a:solidFill>
                  <a:srgbClr val="FFFFFF"/>
                </a:solidFill>
                <a:latin typeface="Avenir Medium"/>
                <a:ea typeface="Avenir Medium"/>
                <a:cs typeface="Avenir Medium"/>
                <a:sym typeface="Avenir Medium"/>
              </a:defRPr>
            </a:pPr>
            <a:r>
              <a:rPr>
                <a:hlinkClick r:id="rId3" invalidUrl="" action="" tgtFrame="" tooltip="" history="1" highlightClick="0" endSnd="0"/>
              </a:rPr>
              <a:t>physicslab.app</a:t>
            </a:r>
          </a:p>
        </p:txBody>
      </p:sp>
      <p:sp>
        <p:nvSpPr>
          <p:cNvPr id="173" name="Slides Version 1"/>
          <p:cNvSpPr txBox="1"/>
          <p:nvPr/>
        </p:nvSpPr>
        <p:spPr>
          <a:xfrm>
            <a:off x="1206500" y="2372962"/>
            <a:ext cx="21971000" cy="742269"/>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defTabSz="610870">
              <a:lnSpc>
                <a:spcPct val="100000"/>
              </a:lnSpc>
              <a:spcBef>
                <a:spcPts val="0"/>
              </a:spcBef>
              <a:defRPr sz="3700">
                <a:solidFill>
                  <a:srgbClr val="FFFFFF"/>
                </a:solidFill>
                <a:latin typeface="Avenir Heavy"/>
                <a:ea typeface="Avenir Heavy"/>
                <a:cs typeface="Avenir Heavy"/>
                <a:sym typeface="Avenir Heavy"/>
              </a:defRPr>
            </a:lvl1pPr>
          </a:lstStyle>
          <a:p>
            <a:pPr/>
            <a:r>
              <a:t>Slides Version 1</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2" name="Slide Title"/>
          <p:cNvSpPr txBox="1"/>
          <p:nvPr>
            <p:ph type="title"/>
          </p:nvPr>
        </p:nvSpPr>
        <p:spPr>
          <a:prstGeom prst="rect">
            <a:avLst/>
          </a:prstGeom>
        </p:spPr>
        <p:txBody>
          <a:bodyPr/>
          <a:lstStyle/>
          <a:p>
            <a:pPr/>
          </a:p>
        </p:txBody>
      </p:sp>
      <p:sp>
        <p:nvSpPr>
          <p:cNvPr id="243" name="Slide Subtitle"/>
          <p:cNvSpPr txBox="1"/>
          <p:nvPr>
            <p:ph type="body" idx="21"/>
          </p:nvPr>
        </p:nvSpPr>
        <p:spPr>
          <a:prstGeom prst="rect">
            <a:avLst/>
          </a:prstGeom>
        </p:spPr>
        <p:txBody>
          <a:bodyPr/>
          <a:lstStyle/>
          <a:p>
            <a:pPr/>
          </a:p>
        </p:txBody>
      </p:sp>
      <p:sp>
        <p:nvSpPr>
          <p:cNvPr id="244" name="Slide bullet text"/>
          <p:cNvSpPr txBox="1"/>
          <p:nvPr>
            <p:ph type="body" idx="1"/>
          </p:nvPr>
        </p:nvSpPr>
        <p:spPr>
          <a:prstGeom prst="rect">
            <a:avLst/>
          </a:prstGeom>
        </p:spPr>
        <p:txBody>
          <a:bodyPr/>
          <a:lstStyle/>
          <a:p>
            <a:pPr/>
          </a:p>
        </p:txBody>
      </p:sp>
      <p:pic>
        <p:nvPicPr>
          <p:cNvPr id="245" name="6.jpg" descr="6.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9" name="Slide Title"/>
          <p:cNvSpPr txBox="1"/>
          <p:nvPr>
            <p:ph type="title"/>
          </p:nvPr>
        </p:nvSpPr>
        <p:spPr>
          <a:prstGeom prst="rect">
            <a:avLst/>
          </a:prstGeom>
        </p:spPr>
        <p:txBody>
          <a:bodyPr/>
          <a:lstStyle/>
          <a:p>
            <a:pPr/>
          </a:p>
        </p:txBody>
      </p:sp>
      <p:sp>
        <p:nvSpPr>
          <p:cNvPr id="250" name="Slide Subtitle"/>
          <p:cNvSpPr txBox="1"/>
          <p:nvPr>
            <p:ph type="body" idx="21"/>
          </p:nvPr>
        </p:nvSpPr>
        <p:spPr>
          <a:prstGeom prst="rect">
            <a:avLst/>
          </a:prstGeom>
        </p:spPr>
        <p:txBody>
          <a:bodyPr/>
          <a:lstStyle/>
          <a:p>
            <a:pPr/>
          </a:p>
        </p:txBody>
      </p:sp>
      <p:sp>
        <p:nvSpPr>
          <p:cNvPr id="251" name="Slide bullet text"/>
          <p:cNvSpPr txBox="1"/>
          <p:nvPr>
            <p:ph type="body" idx="1"/>
          </p:nvPr>
        </p:nvSpPr>
        <p:spPr>
          <a:prstGeom prst="rect">
            <a:avLst/>
          </a:prstGeom>
        </p:spPr>
        <p:txBody>
          <a:bodyPr/>
          <a:lstStyle/>
          <a:p>
            <a:pPr/>
          </a:p>
        </p:txBody>
      </p:sp>
      <p:pic>
        <p:nvPicPr>
          <p:cNvPr id="252" name="7.jpg" descr="7.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6" name="Slide Title"/>
          <p:cNvSpPr txBox="1"/>
          <p:nvPr>
            <p:ph type="title"/>
          </p:nvPr>
        </p:nvSpPr>
        <p:spPr>
          <a:prstGeom prst="rect">
            <a:avLst/>
          </a:prstGeom>
        </p:spPr>
        <p:txBody>
          <a:bodyPr/>
          <a:lstStyle/>
          <a:p>
            <a:pPr/>
          </a:p>
        </p:txBody>
      </p:sp>
      <p:sp>
        <p:nvSpPr>
          <p:cNvPr id="257" name="Slide Subtitle"/>
          <p:cNvSpPr txBox="1"/>
          <p:nvPr>
            <p:ph type="body" idx="21"/>
          </p:nvPr>
        </p:nvSpPr>
        <p:spPr>
          <a:prstGeom prst="rect">
            <a:avLst/>
          </a:prstGeom>
        </p:spPr>
        <p:txBody>
          <a:bodyPr/>
          <a:lstStyle/>
          <a:p>
            <a:pPr/>
          </a:p>
        </p:txBody>
      </p:sp>
      <p:sp>
        <p:nvSpPr>
          <p:cNvPr id="258" name="Slide bullet text"/>
          <p:cNvSpPr txBox="1"/>
          <p:nvPr>
            <p:ph type="body" idx="1"/>
          </p:nvPr>
        </p:nvSpPr>
        <p:spPr>
          <a:prstGeom prst="rect">
            <a:avLst/>
          </a:prstGeom>
        </p:spPr>
        <p:txBody>
          <a:bodyPr/>
          <a:lstStyle/>
          <a:p>
            <a:pPr/>
          </a:p>
        </p:txBody>
      </p:sp>
      <p:pic>
        <p:nvPicPr>
          <p:cNvPr id="259" name="8.jpg" descr="8.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3" name="Slide Title"/>
          <p:cNvSpPr txBox="1"/>
          <p:nvPr>
            <p:ph type="title"/>
          </p:nvPr>
        </p:nvSpPr>
        <p:spPr>
          <a:prstGeom prst="rect">
            <a:avLst/>
          </a:prstGeom>
        </p:spPr>
        <p:txBody>
          <a:bodyPr/>
          <a:lstStyle/>
          <a:p>
            <a:pPr/>
          </a:p>
        </p:txBody>
      </p:sp>
      <p:sp>
        <p:nvSpPr>
          <p:cNvPr id="264" name="Slide Subtitle"/>
          <p:cNvSpPr txBox="1"/>
          <p:nvPr>
            <p:ph type="body" idx="21"/>
          </p:nvPr>
        </p:nvSpPr>
        <p:spPr>
          <a:prstGeom prst="rect">
            <a:avLst/>
          </a:prstGeom>
        </p:spPr>
        <p:txBody>
          <a:bodyPr/>
          <a:lstStyle/>
          <a:p>
            <a:pPr/>
          </a:p>
        </p:txBody>
      </p:sp>
      <p:sp>
        <p:nvSpPr>
          <p:cNvPr id="265" name="Slide bullet text"/>
          <p:cNvSpPr txBox="1"/>
          <p:nvPr>
            <p:ph type="body" idx="1"/>
          </p:nvPr>
        </p:nvSpPr>
        <p:spPr>
          <a:prstGeom prst="rect">
            <a:avLst/>
          </a:prstGeom>
        </p:spPr>
        <p:txBody>
          <a:bodyPr/>
          <a:lstStyle/>
          <a:p>
            <a:pPr/>
          </a:p>
        </p:txBody>
      </p:sp>
      <p:pic>
        <p:nvPicPr>
          <p:cNvPr id="266" name="9.jpg" descr="9.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0" name="Slide Title"/>
          <p:cNvSpPr txBox="1"/>
          <p:nvPr>
            <p:ph type="title"/>
          </p:nvPr>
        </p:nvSpPr>
        <p:spPr>
          <a:prstGeom prst="rect">
            <a:avLst/>
          </a:prstGeom>
        </p:spPr>
        <p:txBody>
          <a:bodyPr/>
          <a:lstStyle/>
          <a:p>
            <a:pPr/>
          </a:p>
        </p:txBody>
      </p:sp>
      <p:sp>
        <p:nvSpPr>
          <p:cNvPr id="271" name="Slide Subtitle"/>
          <p:cNvSpPr txBox="1"/>
          <p:nvPr>
            <p:ph type="body" idx="21"/>
          </p:nvPr>
        </p:nvSpPr>
        <p:spPr>
          <a:prstGeom prst="rect">
            <a:avLst/>
          </a:prstGeom>
        </p:spPr>
        <p:txBody>
          <a:bodyPr/>
          <a:lstStyle/>
          <a:p>
            <a:pPr/>
          </a:p>
        </p:txBody>
      </p:sp>
      <p:sp>
        <p:nvSpPr>
          <p:cNvPr id="272" name="Slide bullet text"/>
          <p:cNvSpPr txBox="1"/>
          <p:nvPr>
            <p:ph type="body" idx="1"/>
          </p:nvPr>
        </p:nvSpPr>
        <p:spPr>
          <a:prstGeom prst="rect">
            <a:avLst/>
          </a:prstGeom>
        </p:spPr>
        <p:txBody>
          <a:bodyPr/>
          <a:lstStyle/>
          <a:p>
            <a:pPr/>
          </a:p>
        </p:txBody>
      </p:sp>
      <p:pic>
        <p:nvPicPr>
          <p:cNvPr id="273" name="12.jpg" descr="12.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7" name="Slide Title"/>
          <p:cNvSpPr txBox="1"/>
          <p:nvPr>
            <p:ph type="title"/>
          </p:nvPr>
        </p:nvSpPr>
        <p:spPr>
          <a:prstGeom prst="rect">
            <a:avLst/>
          </a:prstGeom>
        </p:spPr>
        <p:txBody>
          <a:bodyPr/>
          <a:lstStyle/>
          <a:p>
            <a:pPr/>
          </a:p>
        </p:txBody>
      </p:sp>
      <p:sp>
        <p:nvSpPr>
          <p:cNvPr id="278" name="Slide Subtitle"/>
          <p:cNvSpPr txBox="1"/>
          <p:nvPr>
            <p:ph type="body" idx="21"/>
          </p:nvPr>
        </p:nvSpPr>
        <p:spPr>
          <a:prstGeom prst="rect">
            <a:avLst/>
          </a:prstGeom>
        </p:spPr>
        <p:txBody>
          <a:bodyPr/>
          <a:lstStyle/>
          <a:p>
            <a:pPr/>
          </a:p>
        </p:txBody>
      </p:sp>
      <p:sp>
        <p:nvSpPr>
          <p:cNvPr id="279" name="Slide bullet text"/>
          <p:cNvSpPr txBox="1"/>
          <p:nvPr>
            <p:ph type="body" idx="1"/>
          </p:nvPr>
        </p:nvSpPr>
        <p:spPr>
          <a:prstGeom prst="rect">
            <a:avLst/>
          </a:prstGeom>
        </p:spPr>
        <p:txBody>
          <a:bodyPr/>
          <a:lstStyle/>
          <a:p>
            <a:pPr/>
          </a:p>
        </p:txBody>
      </p:sp>
      <p:pic>
        <p:nvPicPr>
          <p:cNvPr id="280" name="13.jpg" descr="13.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4" name="Slide Title"/>
          <p:cNvSpPr txBox="1"/>
          <p:nvPr>
            <p:ph type="title"/>
          </p:nvPr>
        </p:nvSpPr>
        <p:spPr>
          <a:prstGeom prst="rect">
            <a:avLst/>
          </a:prstGeom>
        </p:spPr>
        <p:txBody>
          <a:bodyPr/>
          <a:lstStyle/>
          <a:p>
            <a:pPr/>
          </a:p>
        </p:txBody>
      </p:sp>
      <p:sp>
        <p:nvSpPr>
          <p:cNvPr id="285" name="Slide Subtitle"/>
          <p:cNvSpPr txBox="1"/>
          <p:nvPr>
            <p:ph type="body" idx="21"/>
          </p:nvPr>
        </p:nvSpPr>
        <p:spPr>
          <a:prstGeom prst="rect">
            <a:avLst/>
          </a:prstGeom>
        </p:spPr>
        <p:txBody>
          <a:bodyPr/>
          <a:lstStyle/>
          <a:p>
            <a:pPr/>
          </a:p>
        </p:txBody>
      </p:sp>
      <p:sp>
        <p:nvSpPr>
          <p:cNvPr id="286" name="Slide bullet text"/>
          <p:cNvSpPr txBox="1"/>
          <p:nvPr>
            <p:ph type="body" idx="1"/>
          </p:nvPr>
        </p:nvSpPr>
        <p:spPr>
          <a:prstGeom prst="rect">
            <a:avLst/>
          </a:prstGeom>
        </p:spPr>
        <p:txBody>
          <a:bodyPr/>
          <a:lstStyle/>
          <a:p>
            <a:pPr/>
          </a:p>
        </p:txBody>
      </p:sp>
      <p:pic>
        <p:nvPicPr>
          <p:cNvPr id="287" name="15.jpg" descr="15.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1" name="Slide Title"/>
          <p:cNvSpPr txBox="1"/>
          <p:nvPr>
            <p:ph type="title"/>
          </p:nvPr>
        </p:nvSpPr>
        <p:spPr>
          <a:prstGeom prst="rect">
            <a:avLst/>
          </a:prstGeom>
        </p:spPr>
        <p:txBody>
          <a:bodyPr/>
          <a:lstStyle/>
          <a:p>
            <a:pPr/>
          </a:p>
        </p:txBody>
      </p:sp>
      <p:sp>
        <p:nvSpPr>
          <p:cNvPr id="292" name="Slide Subtitle"/>
          <p:cNvSpPr txBox="1"/>
          <p:nvPr>
            <p:ph type="body" idx="21"/>
          </p:nvPr>
        </p:nvSpPr>
        <p:spPr>
          <a:prstGeom prst="rect">
            <a:avLst/>
          </a:prstGeom>
        </p:spPr>
        <p:txBody>
          <a:bodyPr/>
          <a:lstStyle/>
          <a:p>
            <a:pPr/>
          </a:p>
        </p:txBody>
      </p:sp>
      <p:sp>
        <p:nvSpPr>
          <p:cNvPr id="293" name="Slide bullet text"/>
          <p:cNvSpPr txBox="1"/>
          <p:nvPr>
            <p:ph type="body" idx="1"/>
          </p:nvPr>
        </p:nvSpPr>
        <p:spPr>
          <a:prstGeom prst="rect">
            <a:avLst/>
          </a:prstGeom>
        </p:spPr>
        <p:txBody>
          <a:bodyPr/>
          <a:lstStyle/>
          <a:p>
            <a:pPr/>
          </a:p>
        </p:txBody>
      </p:sp>
      <p:pic>
        <p:nvPicPr>
          <p:cNvPr id="294" name="16.jpg" descr="16.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8" name="Slide Title"/>
          <p:cNvSpPr txBox="1"/>
          <p:nvPr>
            <p:ph type="title"/>
          </p:nvPr>
        </p:nvSpPr>
        <p:spPr>
          <a:prstGeom prst="rect">
            <a:avLst/>
          </a:prstGeom>
        </p:spPr>
        <p:txBody>
          <a:bodyPr/>
          <a:lstStyle/>
          <a:p>
            <a:pPr/>
          </a:p>
        </p:txBody>
      </p:sp>
      <p:sp>
        <p:nvSpPr>
          <p:cNvPr id="299" name="Slide Subtitle"/>
          <p:cNvSpPr txBox="1"/>
          <p:nvPr>
            <p:ph type="body" idx="21"/>
          </p:nvPr>
        </p:nvSpPr>
        <p:spPr>
          <a:prstGeom prst="rect">
            <a:avLst/>
          </a:prstGeom>
        </p:spPr>
        <p:txBody>
          <a:bodyPr/>
          <a:lstStyle/>
          <a:p>
            <a:pPr/>
          </a:p>
        </p:txBody>
      </p:sp>
      <p:sp>
        <p:nvSpPr>
          <p:cNvPr id="300" name="Slide bullet text"/>
          <p:cNvSpPr txBox="1"/>
          <p:nvPr>
            <p:ph type="body" idx="1"/>
          </p:nvPr>
        </p:nvSpPr>
        <p:spPr>
          <a:prstGeom prst="rect">
            <a:avLst/>
          </a:prstGeom>
        </p:spPr>
        <p:txBody>
          <a:bodyPr/>
          <a:lstStyle/>
          <a:p>
            <a:pPr/>
          </a:p>
        </p:txBody>
      </p:sp>
      <p:pic>
        <p:nvPicPr>
          <p:cNvPr id="301" name="17.jpg" descr="17.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5" name="Slide Title"/>
          <p:cNvSpPr txBox="1"/>
          <p:nvPr>
            <p:ph type="title"/>
          </p:nvPr>
        </p:nvSpPr>
        <p:spPr>
          <a:prstGeom prst="rect">
            <a:avLst/>
          </a:prstGeom>
        </p:spPr>
        <p:txBody>
          <a:bodyPr/>
          <a:lstStyle/>
          <a:p>
            <a:pPr/>
          </a:p>
        </p:txBody>
      </p:sp>
      <p:sp>
        <p:nvSpPr>
          <p:cNvPr id="306" name="Slide Subtitle"/>
          <p:cNvSpPr txBox="1"/>
          <p:nvPr>
            <p:ph type="body" idx="21"/>
          </p:nvPr>
        </p:nvSpPr>
        <p:spPr>
          <a:prstGeom prst="rect">
            <a:avLst/>
          </a:prstGeom>
        </p:spPr>
        <p:txBody>
          <a:bodyPr/>
          <a:lstStyle/>
          <a:p>
            <a:pPr/>
          </a:p>
        </p:txBody>
      </p:sp>
      <p:sp>
        <p:nvSpPr>
          <p:cNvPr id="307" name="Slide bullet text"/>
          <p:cNvSpPr txBox="1"/>
          <p:nvPr>
            <p:ph type="body" idx="1"/>
          </p:nvPr>
        </p:nvSpPr>
        <p:spPr>
          <a:prstGeom prst="rect">
            <a:avLst/>
          </a:prstGeom>
        </p:spPr>
        <p:txBody>
          <a:bodyPr/>
          <a:lstStyle/>
          <a:p>
            <a:pPr/>
          </a:p>
        </p:txBody>
      </p:sp>
      <p:pic>
        <p:nvPicPr>
          <p:cNvPr id="308" name="20.jpg" descr="20.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03A5C3"/>
            </a:gs>
            <a:gs pos="100000">
              <a:srgbClr val="087BB5"/>
            </a:gs>
          </a:gsLst>
          <a:path path="circle">
            <a:fillToRect l="50000" t="50000" r="50000" b="50000"/>
          </a:path>
        </a:gradFill>
      </p:bgPr>
    </p:bg>
    <p:spTree>
      <p:nvGrpSpPr>
        <p:cNvPr id="1" name=""/>
        <p:cNvGrpSpPr/>
        <p:nvPr/>
      </p:nvGrpSpPr>
      <p:grpSpPr>
        <a:xfrm>
          <a:off x="0" y="0"/>
          <a:ext cx="0" cy="0"/>
          <a:chOff x="0" y="0"/>
          <a:chExt cx="0" cy="0"/>
        </a:xfrm>
      </p:grpSpPr>
      <p:sp>
        <p:nvSpPr>
          <p:cNvPr id="175" name="Heading"/>
          <p:cNvSpPr txBox="1"/>
          <p:nvPr>
            <p:ph type="title"/>
          </p:nvPr>
        </p:nvSpPr>
        <p:spPr>
          <a:xfrm>
            <a:off x="1206500" y="483152"/>
            <a:ext cx="21971000" cy="1433163"/>
          </a:xfrm>
          <a:prstGeom prst="rect">
            <a:avLst/>
          </a:prstGeom>
        </p:spPr>
        <p:txBody>
          <a:bodyPr/>
          <a:lstStyle>
            <a:lvl1pPr algn="ctr">
              <a:defRPr b="0" spc="-140" sz="7000">
                <a:solidFill>
                  <a:srgbClr val="FFFFFF"/>
                </a:solidFill>
                <a:latin typeface="Avenir Heavy"/>
                <a:ea typeface="Avenir Heavy"/>
                <a:cs typeface="Avenir Heavy"/>
                <a:sym typeface="Avenir Heavy"/>
              </a:defRPr>
            </a:lvl1pPr>
          </a:lstStyle>
          <a:p>
            <a:pPr/>
            <a:r>
              <a:t>Heading</a:t>
            </a:r>
          </a:p>
        </p:txBody>
      </p:sp>
      <p:sp>
        <p:nvSpPr>
          <p:cNvPr id="176" name="Text"/>
          <p:cNvSpPr txBox="1"/>
          <p:nvPr>
            <p:ph type="body" idx="1"/>
          </p:nvPr>
        </p:nvSpPr>
        <p:spPr>
          <a:xfrm>
            <a:off x="1206500" y="2400029"/>
            <a:ext cx="21971000" cy="10603475"/>
          </a:xfrm>
          <a:prstGeom prst="rect">
            <a:avLst/>
          </a:prstGeom>
        </p:spPr>
        <p:txBody>
          <a:bodyPr/>
          <a:lstStyle>
            <a:lvl1pPr marL="635000" indent="-635000" defTabSz="457200">
              <a:lnSpc>
                <a:spcPct val="117999"/>
              </a:lnSpc>
              <a:spcBef>
                <a:spcPts val="0"/>
              </a:spcBef>
              <a:buClr>
                <a:srgbClr val="FFFFFF"/>
              </a:buClr>
              <a:buSzPct val="100000"/>
              <a:defRPr sz="5000">
                <a:solidFill>
                  <a:srgbClr val="FFFFFF"/>
                </a:solidFill>
                <a:latin typeface="Avenir Medium"/>
                <a:ea typeface="Avenir Medium"/>
                <a:cs typeface="Avenir Medium"/>
                <a:sym typeface="Avenir Medium"/>
              </a:defRPr>
            </a:lvl1pPr>
          </a:lstStyle>
          <a:p>
            <a:pPr/>
            <a:r>
              <a:t>Text</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2" name="Slide Title"/>
          <p:cNvSpPr txBox="1"/>
          <p:nvPr>
            <p:ph type="title"/>
          </p:nvPr>
        </p:nvSpPr>
        <p:spPr>
          <a:prstGeom prst="rect">
            <a:avLst/>
          </a:prstGeom>
        </p:spPr>
        <p:txBody>
          <a:bodyPr/>
          <a:lstStyle/>
          <a:p>
            <a:pPr/>
          </a:p>
        </p:txBody>
      </p:sp>
      <p:sp>
        <p:nvSpPr>
          <p:cNvPr id="313" name="Slide Subtitle"/>
          <p:cNvSpPr txBox="1"/>
          <p:nvPr>
            <p:ph type="body" idx="21"/>
          </p:nvPr>
        </p:nvSpPr>
        <p:spPr>
          <a:prstGeom prst="rect">
            <a:avLst/>
          </a:prstGeom>
        </p:spPr>
        <p:txBody>
          <a:bodyPr/>
          <a:lstStyle/>
          <a:p>
            <a:pPr/>
          </a:p>
        </p:txBody>
      </p:sp>
      <p:sp>
        <p:nvSpPr>
          <p:cNvPr id="314" name="Slide bullet text"/>
          <p:cNvSpPr txBox="1"/>
          <p:nvPr>
            <p:ph type="body" idx="1"/>
          </p:nvPr>
        </p:nvSpPr>
        <p:spPr>
          <a:prstGeom prst="rect">
            <a:avLst/>
          </a:prstGeom>
        </p:spPr>
        <p:txBody>
          <a:bodyPr/>
          <a:lstStyle/>
          <a:p>
            <a:pPr/>
          </a:p>
        </p:txBody>
      </p:sp>
      <p:pic>
        <p:nvPicPr>
          <p:cNvPr id="315" name="21.jpg" descr="21.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9" name="Slide Title"/>
          <p:cNvSpPr txBox="1"/>
          <p:nvPr>
            <p:ph type="title"/>
          </p:nvPr>
        </p:nvSpPr>
        <p:spPr>
          <a:prstGeom prst="rect">
            <a:avLst/>
          </a:prstGeom>
        </p:spPr>
        <p:txBody>
          <a:bodyPr/>
          <a:lstStyle/>
          <a:p>
            <a:pPr/>
          </a:p>
        </p:txBody>
      </p:sp>
      <p:sp>
        <p:nvSpPr>
          <p:cNvPr id="320" name="Slide Subtitle"/>
          <p:cNvSpPr txBox="1"/>
          <p:nvPr>
            <p:ph type="body" idx="21"/>
          </p:nvPr>
        </p:nvSpPr>
        <p:spPr>
          <a:prstGeom prst="rect">
            <a:avLst/>
          </a:prstGeom>
        </p:spPr>
        <p:txBody>
          <a:bodyPr/>
          <a:lstStyle/>
          <a:p>
            <a:pPr/>
          </a:p>
        </p:txBody>
      </p:sp>
      <p:sp>
        <p:nvSpPr>
          <p:cNvPr id="321" name="Slide bullet text"/>
          <p:cNvSpPr txBox="1"/>
          <p:nvPr>
            <p:ph type="body" idx="1"/>
          </p:nvPr>
        </p:nvSpPr>
        <p:spPr>
          <a:prstGeom prst="rect">
            <a:avLst/>
          </a:prstGeom>
        </p:spPr>
        <p:txBody>
          <a:bodyPr/>
          <a:lstStyle/>
          <a:p>
            <a:pPr/>
          </a:p>
        </p:txBody>
      </p:sp>
      <p:pic>
        <p:nvPicPr>
          <p:cNvPr id="322" name="23.jpg" descr="23.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6" name="Slide Title"/>
          <p:cNvSpPr txBox="1"/>
          <p:nvPr>
            <p:ph type="title"/>
          </p:nvPr>
        </p:nvSpPr>
        <p:spPr>
          <a:prstGeom prst="rect">
            <a:avLst/>
          </a:prstGeom>
        </p:spPr>
        <p:txBody>
          <a:bodyPr/>
          <a:lstStyle/>
          <a:p>
            <a:pPr/>
          </a:p>
        </p:txBody>
      </p:sp>
      <p:sp>
        <p:nvSpPr>
          <p:cNvPr id="327" name="Slide Subtitle"/>
          <p:cNvSpPr txBox="1"/>
          <p:nvPr>
            <p:ph type="body" idx="21"/>
          </p:nvPr>
        </p:nvSpPr>
        <p:spPr>
          <a:prstGeom prst="rect">
            <a:avLst/>
          </a:prstGeom>
        </p:spPr>
        <p:txBody>
          <a:bodyPr/>
          <a:lstStyle/>
          <a:p>
            <a:pPr/>
          </a:p>
        </p:txBody>
      </p:sp>
      <p:sp>
        <p:nvSpPr>
          <p:cNvPr id="328" name="Slide bullet text"/>
          <p:cNvSpPr txBox="1"/>
          <p:nvPr>
            <p:ph type="body" idx="1"/>
          </p:nvPr>
        </p:nvSpPr>
        <p:spPr>
          <a:prstGeom prst="rect">
            <a:avLst/>
          </a:prstGeom>
        </p:spPr>
        <p:txBody>
          <a:bodyPr/>
          <a:lstStyle/>
          <a:p>
            <a:pPr/>
          </a:p>
        </p:txBody>
      </p:sp>
      <p:pic>
        <p:nvPicPr>
          <p:cNvPr id="329" name="24.jpg" descr="24.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3" name="Slide Title"/>
          <p:cNvSpPr txBox="1"/>
          <p:nvPr>
            <p:ph type="title"/>
          </p:nvPr>
        </p:nvSpPr>
        <p:spPr>
          <a:prstGeom prst="rect">
            <a:avLst/>
          </a:prstGeom>
        </p:spPr>
        <p:txBody>
          <a:bodyPr/>
          <a:lstStyle/>
          <a:p>
            <a:pPr/>
          </a:p>
        </p:txBody>
      </p:sp>
      <p:sp>
        <p:nvSpPr>
          <p:cNvPr id="334" name="Slide Subtitle"/>
          <p:cNvSpPr txBox="1"/>
          <p:nvPr>
            <p:ph type="body" idx="21"/>
          </p:nvPr>
        </p:nvSpPr>
        <p:spPr>
          <a:prstGeom prst="rect">
            <a:avLst/>
          </a:prstGeom>
        </p:spPr>
        <p:txBody>
          <a:bodyPr/>
          <a:lstStyle/>
          <a:p>
            <a:pPr/>
          </a:p>
        </p:txBody>
      </p:sp>
      <p:sp>
        <p:nvSpPr>
          <p:cNvPr id="335" name="Slide bullet text"/>
          <p:cNvSpPr txBox="1"/>
          <p:nvPr>
            <p:ph type="body" idx="1"/>
          </p:nvPr>
        </p:nvSpPr>
        <p:spPr>
          <a:prstGeom prst="rect">
            <a:avLst/>
          </a:prstGeom>
        </p:spPr>
        <p:txBody>
          <a:bodyPr/>
          <a:lstStyle/>
          <a:p>
            <a:pPr/>
          </a:p>
        </p:txBody>
      </p:sp>
      <p:pic>
        <p:nvPicPr>
          <p:cNvPr id="336" name="25.jpg" descr="25.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0" name="Slide Title"/>
          <p:cNvSpPr txBox="1"/>
          <p:nvPr>
            <p:ph type="title"/>
          </p:nvPr>
        </p:nvSpPr>
        <p:spPr>
          <a:prstGeom prst="rect">
            <a:avLst/>
          </a:prstGeom>
        </p:spPr>
        <p:txBody>
          <a:bodyPr/>
          <a:lstStyle/>
          <a:p>
            <a:pPr/>
          </a:p>
        </p:txBody>
      </p:sp>
      <p:sp>
        <p:nvSpPr>
          <p:cNvPr id="341" name="Slide Subtitle"/>
          <p:cNvSpPr txBox="1"/>
          <p:nvPr>
            <p:ph type="body" idx="21"/>
          </p:nvPr>
        </p:nvSpPr>
        <p:spPr>
          <a:prstGeom prst="rect">
            <a:avLst/>
          </a:prstGeom>
        </p:spPr>
        <p:txBody>
          <a:bodyPr/>
          <a:lstStyle/>
          <a:p>
            <a:pPr/>
          </a:p>
        </p:txBody>
      </p:sp>
      <p:sp>
        <p:nvSpPr>
          <p:cNvPr id="342" name="Slide bullet text"/>
          <p:cNvSpPr txBox="1"/>
          <p:nvPr>
            <p:ph type="body" idx="1"/>
          </p:nvPr>
        </p:nvSpPr>
        <p:spPr>
          <a:prstGeom prst="rect">
            <a:avLst/>
          </a:prstGeom>
        </p:spPr>
        <p:txBody>
          <a:bodyPr/>
          <a:lstStyle/>
          <a:p>
            <a:pPr/>
          </a:p>
        </p:txBody>
      </p:sp>
      <p:pic>
        <p:nvPicPr>
          <p:cNvPr id="343" name="27.jpg" descr="27.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7" name="Slide Title"/>
          <p:cNvSpPr txBox="1"/>
          <p:nvPr>
            <p:ph type="title"/>
          </p:nvPr>
        </p:nvSpPr>
        <p:spPr>
          <a:prstGeom prst="rect">
            <a:avLst/>
          </a:prstGeom>
        </p:spPr>
        <p:txBody>
          <a:bodyPr/>
          <a:lstStyle/>
          <a:p>
            <a:pPr/>
          </a:p>
        </p:txBody>
      </p:sp>
      <p:sp>
        <p:nvSpPr>
          <p:cNvPr id="348" name="Slide Subtitle"/>
          <p:cNvSpPr txBox="1"/>
          <p:nvPr>
            <p:ph type="body" idx="21"/>
          </p:nvPr>
        </p:nvSpPr>
        <p:spPr>
          <a:prstGeom prst="rect">
            <a:avLst/>
          </a:prstGeom>
        </p:spPr>
        <p:txBody>
          <a:bodyPr/>
          <a:lstStyle/>
          <a:p>
            <a:pPr/>
          </a:p>
        </p:txBody>
      </p:sp>
      <p:sp>
        <p:nvSpPr>
          <p:cNvPr id="349" name="Slide bullet text"/>
          <p:cNvSpPr txBox="1"/>
          <p:nvPr>
            <p:ph type="body" idx="1"/>
          </p:nvPr>
        </p:nvSpPr>
        <p:spPr>
          <a:prstGeom prst="rect">
            <a:avLst/>
          </a:prstGeom>
        </p:spPr>
        <p:txBody>
          <a:bodyPr/>
          <a:lstStyle/>
          <a:p>
            <a:pPr/>
          </a:p>
        </p:txBody>
      </p:sp>
      <p:pic>
        <p:nvPicPr>
          <p:cNvPr id="350" name="28.jpg" descr="28.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4" name="Slide Title"/>
          <p:cNvSpPr txBox="1"/>
          <p:nvPr>
            <p:ph type="title"/>
          </p:nvPr>
        </p:nvSpPr>
        <p:spPr>
          <a:prstGeom prst="rect">
            <a:avLst/>
          </a:prstGeom>
        </p:spPr>
        <p:txBody>
          <a:bodyPr/>
          <a:lstStyle/>
          <a:p>
            <a:pPr/>
          </a:p>
        </p:txBody>
      </p:sp>
      <p:sp>
        <p:nvSpPr>
          <p:cNvPr id="355" name="Slide Subtitle"/>
          <p:cNvSpPr txBox="1"/>
          <p:nvPr>
            <p:ph type="body" idx="21"/>
          </p:nvPr>
        </p:nvSpPr>
        <p:spPr>
          <a:prstGeom prst="rect">
            <a:avLst/>
          </a:prstGeom>
        </p:spPr>
        <p:txBody>
          <a:bodyPr/>
          <a:lstStyle/>
          <a:p>
            <a:pPr/>
          </a:p>
        </p:txBody>
      </p:sp>
      <p:sp>
        <p:nvSpPr>
          <p:cNvPr id="356" name="Slide bullet text"/>
          <p:cNvSpPr txBox="1"/>
          <p:nvPr>
            <p:ph type="body" idx="1"/>
          </p:nvPr>
        </p:nvSpPr>
        <p:spPr>
          <a:prstGeom prst="rect">
            <a:avLst/>
          </a:prstGeom>
        </p:spPr>
        <p:txBody>
          <a:bodyPr/>
          <a:lstStyle/>
          <a:p>
            <a:pPr/>
          </a:p>
        </p:txBody>
      </p:sp>
      <p:pic>
        <p:nvPicPr>
          <p:cNvPr id="357" name="31.jpg" descr="31.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1" name="Slide Title"/>
          <p:cNvSpPr txBox="1"/>
          <p:nvPr>
            <p:ph type="title"/>
          </p:nvPr>
        </p:nvSpPr>
        <p:spPr>
          <a:prstGeom prst="rect">
            <a:avLst/>
          </a:prstGeom>
        </p:spPr>
        <p:txBody>
          <a:bodyPr/>
          <a:lstStyle/>
          <a:p>
            <a:pPr/>
          </a:p>
        </p:txBody>
      </p:sp>
      <p:sp>
        <p:nvSpPr>
          <p:cNvPr id="362" name="Slide Subtitle"/>
          <p:cNvSpPr txBox="1"/>
          <p:nvPr>
            <p:ph type="body" idx="21"/>
          </p:nvPr>
        </p:nvSpPr>
        <p:spPr>
          <a:prstGeom prst="rect">
            <a:avLst/>
          </a:prstGeom>
        </p:spPr>
        <p:txBody>
          <a:bodyPr/>
          <a:lstStyle/>
          <a:p>
            <a:pPr/>
          </a:p>
        </p:txBody>
      </p:sp>
      <p:sp>
        <p:nvSpPr>
          <p:cNvPr id="363" name="Slide bullet text"/>
          <p:cNvSpPr txBox="1"/>
          <p:nvPr>
            <p:ph type="body" idx="1"/>
          </p:nvPr>
        </p:nvSpPr>
        <p:spPr>
          <a:prstGeom prst="rect">
            <a:avLst/>
          </a:prstGeom>
        </p:spPr>
        <p:txBody>
          <a:bodyPr/>
          <a:lstStyle/>
          <a:p>
            <a:pPr/>
          </a:p>
        </p:txBody>
      </p:sp>
      <p:pic>
        <p:nvPicPr>
          <p:cNvPr id="364" name="33.jpg" descr="33.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8" name="Slide Title"/>
          <p:cNvSpPr txBox="1"/>
          <p:nvPr>
            <p:ph type="title"/>
          </p:nvPr>
        </p:nvSpPr>
        <p:spPr>
          <a:prstGeom prst="rect">
            <a:avLst/>
          </a:prstGeom>
        </p:spPr>
        <p:txBody>
          <a:bodyPr/>
          <a:lstStyle/>
          <a:p>
            <a:pPr/>
          </a:p>
        </p:txBody>
      </p:sp>
      <p:sp>
        <p:nvSpPr>
          <p:cNvPr id="369" name="Slide Subtitle"/>
          <p:cNvSpPr txBox="1"/>
          <p:nvPr>
            <p:ph type="body" idx="21"/>
          </p:nvPr>
        </p:nvSpPr>
        <p:spPr>
          <a:prstGeom prst="rect">
            <a:avLst/>
          </a:prstGeom>
        </p:spPr>
        <p:txBody>
          <a:bodyPr/>
          <a:lstStyle/>
          <a:p>
            <a:pPr/>
          </a:p>
        </p:txBody>
      </p:sp>
      <p:sp>
        <p:nvSpPr>
          <p:cNvPr id="370" name="Slide bullet text"/>
          <p:cNvSpPr txBox="1"/>
          <p:nvPr>
            <p:ph type="body" idx="1"/>
          </p:nvPr>
        </p:nvSpPr>
        <p:spPr>
          <a:prstGeom prst="rect">
            <a:avLst/>
          </a:prstGeom>
        </p:spPr>
        <p:txBody>
          <a:bodyPr/>
          <a:lstStyle/>
          <a:p>
            <a:pPr/>
          </a:p>
        </p:txBody>
      </p:sp>
      <p:pic>
        <p:nvPicPr>
          <p:cNvPr id="371" name="35.jpg" descr="35.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5" name="Slide Title"/>
          <p:cNvSpPr txBox="1"/>
          <p:nvPr>
            <p:ph type="title"/>
          </p:nvPr>
        </p:nvSpPr>
        <p:spPr>
          <a:prstGeom prst="rect">
            <a:avLst/>
          </a:prstGeom>
        </p:spPr>
        <p:txBody>
          <a:bodyPr/>
          <a:lstStyle/>
          <a:p>
            <a:pPr/>
          </a:p>
        </p:txBody>
      </p:sp>
      <p:sp>
        <p:nvSpPr>
          <p:cNvPr id="376" name="Slide Subtitle"/>
          <p:cNvSpPr txBox="1"/>
          <p:nvPr>
            <p:ph type="body" idx="21"/>
          </p:nvPr>
        </p:nvSpPr>
        <p:spPr>
          <a:prstGeom prst="rect">
            <a:avLst/>
          </a:prstGeom>
        </p:spPr>
        <p:txBody>
          <a:bodyPr/>
          <a:lstStyle/>
          <a:p>
            <a:pPr/>
          </a:p>
        </p:txBody>
      </p:sp>
      <p:sp>
        <p:nvSpPr>
          <p:cNvPr id="377" name="Slide bullet text"/>
          <p:cNvSpPr txBox="1"/>
          <p:nvPr>
            <p:ph type="body" idx="1"/>
          </p:nvPr>
        </p:nvSpPr>
        <p:spPr>
          <a:prstGeom prst="rect">
            <a:avLst/>
          </a:prstGeom>
        </p:spPr>
        <p:txBody>
          <a:bodyPr/>
          <a:lstStyle/>
          <a:p>
            <a:pPr/>
          </a:p>
        </p:txBody>
      </p:sp>
      <p:pic>
        <p:nvPicPr>
          <p:cNvPr id="378" name="37.jpg" descr="37.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03A5C3"/>
            </a:gs>
            <a:gs pos="100000">
              <a:srgbClr val="087BB5"/>
            </a:gs>
          </a:gsLst>
          <a:path path="circle">
            <a:fillToRect l="50000" t="50000" r="50000" b="50000"/>
          </a:path>
        </a:gradFill>
      </p:bgPr>
    </p:bg>
    <p:spTree>
      <p:nvGrpSpPr>
        <p:cNvPr id="1" name=""/>
        <p:cNvGrpSpPr/>
        <p:nvPr/>
      </p:nvGrpSpPr>
      <p:grpSpPr>
        <a:xfrm>
          <a:off x="0" y="0"/>
          <a:ext cx="0" cy="0"/>
          <a:chOff x="0" y="0"/>
          <a:chExt cx="0" cy="0"/>
        </a:xfrm>
      </p:grpSpPr>
      <p:pic>
        <p:nvPicPr>
          <p:cNvPr id="178" name="a_1.png" descr="a_1.png"/>
          <p:cNvPicPr>
            <a:picLocks noChangeAspect="1"/>
          </p:cNvPicPr>
          <p:nvPr/>
        </p:nvPicPr>
        <p:blipFill>
          <a:blip r:embed="rId2">
            <a:extLst/>
          </a:blip>
          <a:stretch>
            <a:fillRect/>
          </a:stretch>
        </p:blipFill>
        <p:spPr>
          <a:xfrm>
            <a:off x="1082520" y="888691"/>
            <a:ext cx="8572501" cy="8572501"/>
          </a:xfrm>
          <a:prstGeom prst="rect">
            <a:avLst/>
          </a:prstGeom>
          <a:ln w="12700">
            <a:miter lim="400000"/>
          </a:ln>
        </p:spPr>
      </p:pic>
      <p:pic>
        <p:nvPicPr>
          <p:cNvPr id="179" name="a_2.png" descr="a_2.png"/>
          <p:cNvPicPr>
            <a:picLocks noChangeAspect="1"/>
          </p:cNvPicPr>
          <p:nvPr/>
        </p:nvPicPr>
        <p:blipFill>
          <a:blip r:embed="rId3">
            <a:extLst/>
          </a:blip>
          <a:stretch>
            <a:fillRect/>
          </a:stretch>
        </p:blipFill>
        <p:spPr>
          <a:xfrm>
            <a:off x="1501620" y="1307791"/>
            <a:ext cx="7734301" cy="7734301"/>
          </a:xfrm>
          <a:prstGeom prst="rect">
            <a:avLst/>
          </a:prstGeom>
          <a:ln w="12700">
            <a:miter lim="400000"/>
          </a:ln>
        </p:spPr>
      </p:pic>
      <p:pic>
        <p:nvPicPr>
          <p:cNvPr id="180" name="a_3.png" descr="a_3.png"/>
          <p:cNvPicPr>
            <a:picLocks noChangeAspect="1"/>
          </p:cNvPicPr>
          <p:nvPr/>
        </p:nvPicPr>
        <p:blipFill>
          <a:blip r:embed="rId4">
            <a:extLst/>
          </a:blip>
          <a:stretch>
            <a:fillRect/>
          </a:stretch>
        </p:blipFill>
        <p:spPr>
          <a:xfrm>
            <a:off x="352270" y="158441"/>
            <a:ext cx="10033001" cy="10033001"/>
          </a:xfrm>
          <a:prstGeom prst="rect">
            <a:avLst/>
          </a:prstGeom>
          <a:ln w="12700">
            <a:miter lim="400000"/>
          </a:ln>
        </p:spPr>
      </p:pic>
      <p:pic>
        <p:nvPicPr>
          <p:cNvPr id="181" name="a_4.png" descr="a_4.png"/>
          <p:cNvPicPr>
            <a:picLocks noChangeAspect="1"/>
          </p:cNvPicPr>
          <p:nvPr/>
        </p:nvPicPr>
        <p:blipFill>
          <a:blip r:embed="rId5">
            <a:extLst/>
          </a:blip>
          <a:stretch>
            <a:fillRect/>
          </a:stretch>
        </p:blipFill>
        <p:spPr>
          <a:xfrm>
            <a:off x="352270" y="158441"/>
            <a:ext cx="10033001" cy="10033001"/>
          </a:xfrm>
          <a:prstGeom prst="rect">
            <a:avLst/>
          </a:prstGeom>
          <a:ln w="12700">
            <a:miter lim="400000"/>
          </a:ln>
        </p:spPr>
      </p:pic>
      <p:pic>
        <p:nvPicPr>
          <p:cNvPr id="182" name="a_5.png" descr="a_5.png"/>
          <p:cNvPicPr>
            <a:picLocks noChangeAspect="1"/>
          </p:cNvPicPr>
          <p:nvPr/>
        </p:nvPicPr>
        <p:blipFill>
          <a:blip r:embed="rId6">
            <a:extLst/>
          </a:blip>
          <a:stretch>
            <a:fillRect/>
          </a:stretch>
        </p:blipFill>
        <p:spPr>
          <a:xfrm>
            <a:off x="352270" y="158441"/>
            <a:ext cx="10033001" cy="10033001"/>
          </a:xfrm>
          <a:prstGeom prst="rect">
            <a:avLst/>
          </a:prstGeom>
          <a:ln w="12700">
            <a:miter lim="400000"/>
          </a:ln>
        </p:spPr>
      </p:pic>
      <p:pic>
        <p:nvPicPr>
          <p:cNvPr id="183" name="a_6.png" descr="a_6.png"/>
          <p:cNvPicPr>
            <a:picLocks noChangeAspect="1"/>
          </p:cNvPicPr>
          <p:nvPr/>
        </p:nvPicPr>
        <p:blipFill>
          <a:blip r:embed="rId7">
            <a:extLst/>
          </a:blip>
          <a:stretch>
            <a:fillRect/>
          </a:stretch>
        </p:blipFill>
        <p:spPr>
          <a:xfrm>
            <a:off x="10734150" y="2562687"/>
            <a:ext cx="4572001" cy="4572001"/>
          </a:xfrm>
          <a:prstGeom prst="rect">
            <a:avLst/>
          </a:prstGeom>
          <a:ln w="12700">
            <a:miter lim="400000"/>
          </a:ln>
        </p:spPr>
      </p:pic>
      <p:pic>
        <p:nvPicPr>
          <p:cNvPr id="184" name="a_7.png" descr="a_7.png"/>
          <p:cNvPicPr>
            <a:picLocks noChangeAspect="1"/>
          </p:cNvPicPr>
          <p:nvPr/>
        </p:nvPicPr>
        <p:blipFill>
          <a:blip r:embed="rId8">
            <a:extLst/>
          </a:blip>
          <a:stretch>
            <a:fillRect/>
          </a:stretch>
        </p:blipFill>
        <p:spPr>
          <a:xfrm>
            <a:off x="10734150" y="5452368"/>
            <a:ext cx="4572001" cy="4572001"/>
          </a:xfrm>
          <a:prstGeom prst="rect">
            <a:avLst/>
          </a:prstGeom>
          <a:ln w="12700">
            <a:miter lim="400000"/>
          </a:ln>
        </p:spPr>
      </p:pic>
      <p:pic>
        <p:nvPicPr>
          <p:cNvPr id="185" name="a_8.png" descr="a_8.png"/>
          <p:cNvPicPr>
            <a:picLocks noChangeAspect="1"/>
          </p:cNvPicPr>
          <p:nvPr/>
        </p:nvPicPr>
        <p:blipFill>
          <a:blip r:embed="rId9">
            <a:extLst/>
          </a:blip>
          <a:stretch>
            <a:fillRect/>
          </a:stretch>
        </p:blipFill>
        <p:spPr>
          <a:xfrm>
            <a:off x="16295456" y="1308284"/>
            <a:ext cx="7975601" cy="6108701"/>
          </a:xfrm>
          <a:prstGeom prst="rect">
            <a:avLst/>
          </a:prstGeom>
          <a:ln w="12700">
            <a:miter lim="400000"/>
          </a:ln>
        </p:spPr>
      </p:pic>
      <p:pic>
        <p:nvPicPr>
          <p:cNvPr id="186" name="a_9.png" descr="a_9.png"/>
          <p:cNvPicPr>
            <a:picLocks noChangeAspect="1"/>
          </p:cNvPicPr>
          <p:nvPr/>
        </p:nvPicPr>
        <p:blipFill>
          <a:blip r:embed="rId10">
            <a:extLst/>
          </a:blip>
          <a:stretch>
            <a:fillRect/>
          </a:stretch>
        </p:blipFill>
        <p:spPr>
          <a:xfrm>
            <a:off x="5213103" y="5055278"/>
            <a:ext cx="3187701" cy="2476501"/>
          </a:xfrm>
          <a:prstGeom prst="rect">
            <a:avLst/>
          </a:prstGeom>
          <a:ln w="12700">
            <a:miter lim="400000"/>
          </a:ln>
        </p:spPr>
      </p:pic>
      <p:pic>
        <p:nvPicPr>
          <p:cNvPr id="187" name="a_10.png" descr="a_10.png"/>
          <p:cNvPicPr>
            <a:picLocks noChangeAspect="1"/>
          </p:cNvPicPr>
          <p:nvPr/>
        </p:nvPicPr>
        <p:blipFill>
          <a:blip r:embed="rId11">
            <a:extLst/>
          </a:blip>
          <a:stretch>
            <a:fillRect/>
          </a:stretch>
        </p:blipFill>
        <p:spPr>
          <a:xfrm>
            <a:off x="6553138" y="6190941"/>
            <a:ext cx="241301" cy="711201"/>
          </a:xfrm>
          <a:prstGeom prst="rect">
            <a:avLst/>
          </a:prstGeom>
          <a:ln w="12700">
            <a:miter lim="400000"/>
          </a:ln>
        </p:spPr>
      </p:pic>
      <p:pic>
        <p:nvPicPr>
          <p:cNvPr id="188" name="a_11.png" descr="a_11.png"/>
          <p:cNvPicPr>
            <a:picLocks noChangeAspect="1"/>
          </p:cNvPicPr>
          <p:nvPr/>
        </p:nvPicPr>
        <p:blipFill>
          <a:blip r:embed="rId12">
            <a:extLst/>
          </a:blip>
          <a:stretch>
            <a:fillRect/>
          </a:stretch>
        </p:blipFill>
        <p:spPr>
          <a:xfrm>
            <a:off x="7654524" y="4819341"/>
            <a:ext cx="355601" cy="711201"/>
          </a:xfrm>
          <a:prstGeom prst="rect">
            <a:avLst/>
          </a:prstGeom>
          <a:ln w="12700">
            <a:miter lim="400000"/>
          </a:ln>
        </p:spPr>
      </p:pic>
      <p:pic>
        <p:nvPicPr>
          <p:cNvPr id="189" name="a_12.png" descr="a_12.png"/>
          <p:cNvPicPr>
            <a:picLocks noChangeAspect="1"/>
          </p:cNvPicPr>
          <p:nvPr/>
        </p:nvPicPr>
        <p:blipFill>
          <a:blip r:embed="rId13">
            <a:extLst/>
          </a:blip>
          <a:stretch>
            <a:fillRect/>
          </a:stretch>
        </p:blipFill>
        <p:spPr>
          <a:xfrm>
            <a:off x="2238220" y="2126941"/>
            <a:ext cx="6261101" cy="6096001"/>
          </a:xfrm>
          <a:prstGeom prst="rect">
            <a:avLst/>
          </a:prstGeom>
          <a:ln w="12700">
            <a:miter lim="400000"/>
          </a:ln>
        </p:spPr>
      </p:pic>
      <p:pic>
        <p:nvPicPr>
          <p:cNvPr id="190" name="a_13.png" descr="a_13.png"/>
          <p:cNvPicPr>
            <a:picLocks noChangeAspect="1"/>
          </p:cNvPicPr>
          <p:nvPr/>
        </p:nvPicPr>
        <p:blipFill>
          <a:blip r:embed="rId14">
            <a:extLst/>
          </a:blip>
          <a:stretch>
            <a:fillRect/>
          </a:stretch>
        </p:blipFill>
        <p:spPr>
          <a:xfrm>
            <a:off x="6617871" y="10543527"/>
            <a:ext cx="2908301" cy="355601"/>
          </a:xfrm>
          <a:prstGeom prst="rect">
            <a:avLst/>
          </a:prstGeom>
          <a:ln w="12700">
            <a:miter lim="400000"/>
          </a:ln>
        </p:spPr>
      </p:pic>
      <p:pic>
        <p:nvPicPr>
          <p:cNvPr id="191" name="a_14.png" descr="a_14.png"/>
          <p:cNvPicPr>
            <a:picLocks noChangeAspect="1"/>
          </p:cNvPicPr>
          <p:nvPr/>
        </p:nvPicPr>
        <p:blipFill>
          <a:blip r:embed="rId15">
            <a:extLst/>
          </a:blip>
          <a:stretch>
            <a:fillRect/>
          </a:stretch>
        </p:blipFill>
        <p:spPr>
          <a:xfrm>
            <a:off x="6649621" y="11155162"/>
            <a:ext cx="2844801" cy="1143001"/>
          </a:xfrm>
          <a:prstGeom prst="rect">
            <a:avLst/>
          </a:prstGeom>
          <a:ln w="12700">
            <a:miter lim="400000"/>
          </a:ln>
        </p:spPr>
      </p:pic>
      <p:pic>
        <p:nvPicPr>
          <p:cNvPr id="192" name="a_15.png" descr="a_15.png"/>
          <p:cNvPicPr>
            <a:picLocks noChangeAspect="1"/>
          </p:cNvPicPr>
          <p:nvPr/>
        </p:nvPicPr>
        <p:blipFill>
          <a:blip r:embed="rId16">
            <a:extLst/>
          </a:blip>
          <a:stretch>
            <a:fillRect/>
          </a:stretch>
        </p:blipFill>
        <p:spPr>
          <a:xfrm>
            <a:off x="7075071" y="11344429"/>
            <a:ext cx="1993901" cy="711201"/>
          </a:xfrm>
          <a:prstGeom prst="rect">
            <a:avLst/>
          </a:prstGeom>
          <a:ln w="12700">
            <a:miter lim="400000"/>
          </a:ln>
        </p:spPr>
      </p:pic>
      <p:pic>
        <p:nvPicPr>
          <p:cNvPr id="193" name="a_16.png" descr="a_16.png"/>
          <p:cNvPicPr>
            <a:picLocks noChangeAspect="1"/>
          </p:cNvPicPr>
          <p:nvPr/>
        </p:nvPicPr>
        <p:blipFill>
          <a:blip r:embed="rId17">
            <a:extLst/>
          </a:blip>
          <a:stretch>
            <a:fillRect/>
          </a:stretch>
        </p:blipFill>
        <p:spPr>
          <a:xfrm>
            <a:off x="6587416" y="3810184"/>
            <a:ext cx="927101" cy="1079501"/>
          </a:xfrm>
          <a:prstGeom prst="rect">
            <a:avLst/>
          </a:prstGeom>
          <a:ln w="12700">
            <a:miter lim="400000"/>
          </a:ln>
        </p:spPr>
      </p:pic>
      <p:pic>
        <p:nvPicPr>
          <p:cNvPr id="194" name="a_17.png" descr="a_17.png"/>
          <p:cNvPicPr>
            <a:picLocks noChangeAspect="1"/>
          </p:cNvPicPr>
          <p:nvPr/>
        </p:nvPicPr>
        <p:blipFill>
          <a:blip r:embed="rId18">
            <a:extLst/>
          </a:blip>
          <a:stretch>
            <a:fillRect/>
          </a:stretch>
        </p:blipFill>
        <p:spPr>
          <a:xfrm>
            <a:off x="11493500" y="11075694"/>
            <a:ext cx="1397001" cy="1435101"/>
          </a:xfrm>
          <a:prstGeom prst="rect">
            <a:avLst/>
          </a:prstGeom>
          <a:ln w="12700">
            <a:miter lim="400000"/>
          </a:ln>
        </p:spPr>
      </p:pic>
      <p:pic>
        <p:nvPicPr>
          <p:cNvPr id="195" name="a_18.png" descr="a_18.png"/>
          <p:cNvPicPr>
            <a:picLocks noChangeAspect="1"/>
          </p:cNvPicPr>
          <p:nvPr/>
        </p:nvPicPr>
        <p:blipFill>
          <a:blip r:embed="rId19">
            <a:extLst/>
          </a:blip>
          <a:stretch>
            <a:fillRect/>
          </a:stretch>
        </p:blipFill>
        <p:spPr>
          <a:xfrm>
            <a:off x="11150599" y="10334501"/>
            <a:ext cx="2082801" cy="431801"/>
          </a:xfrm>
          <a:prstGeom prst="rect">
            <a:avLst/>
          </a:prstGeom>
          <a:ln w="12700">
            <a:miter lim="400000"/>
          </a:ln>
        </p:spPr>
      </p:pic>
      <p:pic>
        <p:nvPicPr>
          <p:cNvPr id="196" name="a_19.png" descr="a_19.png"/>
          <p:cNvPicPr>
            <a:picLocks noChangeAspect="1"/>
          </p:cNvPicPr>
          <p:nvPr/>
        </p:nvPicPr>
        <p:blipFill>
          <a:blip r:embed="rId20">
            <a:extLst/>
          </a:blip>
          <a:stretch>
            <a:fillRect/>
          </a:stretch>
        </p:blipFill>
        <p:spPr>
          <a:xfrm>
            <a:off x="11163299" y="10935994"/>
            <a:ext cx="2057401" cy="1714501"/>
          </a:xfrm>
          <a:prstGeom prst="rect">
            <a:avLst/>
          </a:prstGeom>
          <a:ln w="12700">
            <a:miter lim="400000"/>
          </a:ln>
        </p:spPr>
      </p:pic>
      <p:pic>
        <p:nvPicPr>
          <p:cNvPr id="197" name="a_20.png" descr="a_20.png"/>
          <p:cNvPicPr>
            <a:picLocks noChangeAspect="1"/>
          </p:cNvPicPr>
          <p:nvPr/>
        </p:nvPicPr>
        <p:blipFill>
          <a:blip r:embed="rId21">
            <a:extLst/>
          </a:blip>
          <a:stretch>
            <a:fillRect/>
          </a:stretch>
        </p:blipFill>
        <p:spPr>
          <a:xfrm>
            <a:off x="13607125" y="11083277"/>
            <a:ext cx="1625601" cy="1473201"/>
          </a:xfrm>
          <a:prstGeom prst="rect">
            <a:avLst/>
          </a:prstGeom>
          <a:ln w="12700">
            <a:miter lim="400000"/>
          </a:ln>
        </p:spPr>
      </p:pic>
      <p:pic>
        <p:nvPicPr>
          <p:cNvPr id="198" name="a_21.png" descr="a_21.png"/>
          <p:cNvPicPr>
            <a:picLocks noChangeAspect="1"/>
          </p:cNvPicPr>
          <p:nvPr/>
        </p:nvPicPr>
        <p:blipFill>
          <a:blip r:embed="rId22">
            <a:extLst/>
          </a:blip>
          <a:stretch>
            <a:fillRect/>
          </a:stretch>
        </p:blipFill>
        <p:spPr>
          <a:xfrm>
            <a:off x="16836131" y="10956277"/>
            <a:ext cx="2819401" cy="1727201"/>
          </a:xfrm>
          <a:prstGeom prst="rect">
            <a:avLst/>
          </a:prstGeom>
          <a:ln w="12700">
            <a:miter lim="400000"/>
          </a:ln>
        </p:spPr>
      </p:pic>
      <p:pic>
        <p:nvPicPr>
          <p:cNvPr id="199" name="a_22.png" descr="a_22.png"/>
          <p:cNvPicPr>
            <a:picLocks noChangeAspect="1"/>
          </p:cNvPicPr>
          <p:nvPr/>
        </p:nvPicPr>
        <p:blipFill>
          <a:blip r:embed="rId23">
            <a:extLst/>
          </a:blip>
          <a:stretch>
            <a:fillRect/>
          </a:stretch>
        </p:blipFill>
        <p:spPr>
          <a:xfrm>
            <a:off x="17255231" y="11108677"/>
            <a:ext cx="1981201" cy="1422401"/>
          </a:xfrm>
          <a:prstGeom prst="rect">
            <a:avLst/>
          </a:prstGeom>
          <a:ln w="12700">
            <a:miter lim="400000"/>
          </a:ln>
        </p:spPr>
      </p:pic>
      <p:pic>
        <p:nvPicPr>
          <p:cNvPr id="200" name="a_23.png" descr="a_23.png"/>
          <p:cNvPicPr>
            <a:picLocks noChangeAspect="1"/>
          </p:cNvPicPr>
          <p:nvPr/>
        </p:nvPicPr>
        <p:blipFill>
          <a:blip r:embed="rId24">
            <a:extLst/>
          </a:blip>
          <a:stretch>
            <a:fillRect/>
          </a:stretch>
        </p:blipFill>
        <p:spPr>
          <a:xfrm>
            <a:off x="15754596" y="9817346"/>
            <a:ext cx="5168901" cy="889001"/>
          </a:xfrm>
          <a:prstGeom prst="rect">
            <a:avLst/>
          </a:prstGeom>
          <a:ln w="12700">
            <a:miter lim="400000"/>
          </a:ln>
        </p:spPr>
      </p:pic>
      <p:pic>
        <p:nvPicPr>
          <p:cNvPr id="201" name="a_24.png" descr="a_24.png"/>
          <p:cNvPicPr>
            <a:picLocks noChangeAspect="1"/>
          </p:cNvPicPr>
          <p:nvPr/>
        </p:nvPicPr>
        <p:blipFill>
          <a:blip r:embed="rId25">
            <a:extLst/>
          </a:blip>
          <a:stretch>
            <a:fillRect/>
          </a:stretch>
        </p:blipFill>
        <p:spPr>
          <a:xfrm>
            <a:off x="9464335" y="2622118"/>
            <a:ext cx="304801" cy="711201"/>
          </a:xfrm>
          <a:prstGeom prst="rect">
            <a:avLst/>
          </a:prstGeom>
          <a:ln w="12700">
            <a:miter lim="400000"/>
          </a:ln>
        </p:spPr>
      </p:pic>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2" name="Slide Title"/>
          <p:cNvSpPr txBox="1"/>
          <p:nvPr>
            <p:ph type="title"/>
          </p:nvPr>
        </p:nvSpPr>
        <p:spPr>
          <a:prstGeom prst="rect">
            <a:avLst/>
          </a:prstGeom>
        </p:spPr>
        <p:txBody>
          <a:bodyPr/>
          <a:lstStyle/>
          <a:p>
            <a:pPr/>
          </a:p>
        </p:txBody>
      </p:sp>
      <p:sp>
        <p:nvSpPr>
          <p:cNvPr id="383" name="Slide Subtitle"/>
          <p:cNvSpPr txBox="1"/>
          <p:nvPr>
            <p:ph type="body" idx="21"/>
          </p:nvPr>
        </p:nvSpPr>
        <p:spPr>
          <a:prstGeom prst="rect">
            <a:avLst/>
          </a:prstGeom>
        </p:spPr>
        <p:txBody>
          <a:bodyPr/>
          <a:lstStyle/>
          <a:p>
            <a:pPr/>
          </a:p>
        </p:txBody>
      </p:sp>
      <p:sp>
        <p:nvSpPr>
          <p:cNvPr id="384" name="Slide bullet text"/>
          <p:cNvSpPr txBox="1"/>
          <p:nvPr>
            <p:ph type="body" idx="1"/>
          </p:nvPr>
        </p:nvSpPr>
        <p:spPr>
          <a:prstGeom prst="rect">
            <a:avLst/>
          </a:prstGeom>
        </p:spPr>
        <p:txBody>
          <a:bodyPr/>
          <a:lstStyle/>
          <a:p>
            <a:pPr/>
          </a:p>
        </p:txBody>
      </p:sp>
      <p:pic>
        <p:nvPicPr>
          <p:cNvPr id="385" name="38.jpg" descr="38.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9" name="Slide Title"/>
          <p:cNvSpPr txBox="1"/>
          <p:nvPr>
            <p:ph type="title"/>
          </p:nvPr>
        </p:nvSpPr>
        <p:spPr>
          <a:prstGeom prst="rect">
            <a:avLst/>
          </a:prstGeom>
        </p:spPr>
        <p:txBody>
          <a:bodyPr/>
          <a:lstStyle/>
          <a:p>
            <a:pPr/>
          </a:p>
        </p:txBody>
      </p:sp>
      <p:sp>
        <p:nvSpPr>
          <p:cNvPr id="390" name="Slide Subtitle"/>
          <p:cNvSpPr txBox="1"/>
          <p:nvPr>
            <p:ph type="body" idx="21"/>
          </p:nvPr>
        </p:nvSpPr>
        <p:spPr>
          <a:prstGeom prst="rect">
            <a:avLst/>
          </a:prstGeom>
        </p:spPr>
        <p:txBody>
          <a:bodyPr/>
          <a:lstStyle/>
          <a:p>
            <a:pPr/>
          </a:p>
        </p:txBody>
      </p:sp>
      <p:sp>
        <p:nvSpPr>
          <p:cNvPr id="391" name="Slide bullet text"/>
          <p:cNvSpPr txBox="1"/>
          <p:nvPr>
            <p:ph type="body" idx="1"/>
          </p:nvPr>
        </p:nvSpPr>
        <p:spPr>
          <a:prstGeom prst="rect">
            <a:avLst/>
          </a:prstGeom>
        </p:spPr>
        <p:txBody>
          <a:bodyPr/>
          <a:lstStyle/>
          <a:p>
            <a:pPr/>
          </a:p>
        </p:txBody>
      </p:sp>
      <p:pic>
        <p:nvPicPr>
          <p:cNvPr id="392" name="40.jpg" descr="40.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6" name="Slide Title"/>
          <p:cNvSpPr txBox="1"/>
          <p:nvPr>
            <p:ph type="title"/>
          </p:nvPr>
        </p:nvSpPr>
        <p:spPr>
          <a:prstGeom prst="rect">
            <a:avLst/>
          </a:prstGeom>
        </p:spPr>
        <p:txBody>
          <a:bodyPr/>
          <a:lstStyle/>
          <a:p>
            <a:pPr/>
          </a:p>
        </p:txBody>
      </p:sp>
      <p:sp>
        <p:nvSpPr>
          <p:cNvPr id="397" name="Slide Subtitle"/>
          <p:cNvSpPr txBox="1"/>
          <p:nvPr>
            <p:ph type="body" idx="21"/>
          </p:nvPr>
        </p:nvSpPr>
        <p:spPr>
          <a:prstGeom prst="rect">
            <a:avLst/>
          </a:prstGeom>
        </p:spPr>
        <p:txBody>
          <a:bodyPr/>
          <a:lstStyle/>
          <a:p>
            <a:pPr/>
          </a:p>
        </p:txBody>
      </p:sp>
      <p:sp>
        <p:nvSpPr>
          <p:cNvPr id="398" name="Slide bullet text"/>
          <p:cNvSpPr txBox="1"/>
          <p:nvPr>
            <p:ph type="body" idx="1"/>
          </p:nvPr>
        </p:nvSpPr>
        <p:spPr>
          <a:prstGeom prst="rect">
            <a:avLst/>
          </a:prstGeom>
        </p:spPr>
        <p:txBody>
          <a:bodyPr/>
          <a:lstStyle/>
          <a:p>
            <a:pPr/>
          </a:p>
        </p:txBody>
      </p:sp>
      <p:pic>
        <p:nvPicPr>
          <p:cNvPr id="399" name="42.jpg" descr="42.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3" name="Slide Title"/>
          <p:cNvSpPr txBox="1"/>
          <p:nvPr>
            <p:ph type="title"/>
          </p:nvPr>
        </p:nvSpPr>
        <p:spPr>
          <a:prstGeom prst="rect">
            <a:avLst/>
          </a:prstGeom>
        </p:spPr>
        <p:txBody>
          <a:bodyPr/>
          <a:lstStyle/>
          <a:p>
            <a:pPr/>
          </a:p>
        </p:txBody>
      </p:sp>
      <p:sp>
        <p:nvSpPr>
          <p:cNvPr id="404" name="Slide Subtitle"/>
          <p:cNvSpPr txBox="1"/>
          <p:nvPr>
            <p:ph type="body" idx="21"/>
          </p:nvPr>
        </p:nvSpPr>
        <p:spPr>
          <a:prstGeom prst="rect">
            <a:avLst/>
          </a:prstGeom>
        </p:spPr>
        <p:txBody>
          <a:bodyPr/>
          <a:lstStyle/>
          <a:p>
            <a:pPr/>
          </a:p>
        </p:txBody>
      </p:sp>
      <p:sp>
        <p:nvSpPr>
          <p:cNvPr id="405" name="Slide bullet text"/>
          <p:cNvSpPr txBox="1"/>
          <p:nvPr>
            <p:ph type="body" idx="1"/>
          </p:nvPr>
        </p:nvSpPr>
        <p:spPr>
          <a:prstGeom prst="rect">
            <a:avLst/>
          </a:prstGeom>
        </p:spPr>
        <p:txBody>
          <a:bodyPr/>
          <a:lstStyle/>
          <a:p>
            <a:pPr/>
          </a:p>
        </p:txBody>
      </p:sp>
      <p:pic>
        <p:nvPicPr>
          <p:cNvPr id="406" name="45.jpg" descr="45.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0" name="Slide Title"/>
          <p:cNvSpPr txBox="1"/>
          <p:nvPr>
            <p:ph type="title"/>
          </p:nvPr>
        </p:nvSpPr>
        <p:spPr>
          <a:prstGeom prst="rect">
            <a:avLst/>
          </a:prstGeom>
        </p:spPr>
        <p:txBody>
          <a:bodyPr/>
          <a:lstStyle/>
          <a:p>
            <a:pPr/>
          </a:p>
        </p:txBody>
      </p:sp>
      <p:sp>
        <p:nvSpPr>
          <p:cNvPr id="411" name="Slide Subtitle"/>
          <p:cNvSpPr txBox="1"/>
          <p:nvPr>
            <p:ph type="body" idx="21"/>
          </p:nvPr>
        </p:nvSpPr>
        <p:spPr>
          <a:prstGeom prst="rect">
            <a:avLst/>
          </a:prstGeom>
        </p:spPr>
        <p:txBody>
          <a:bodyPr/>
          <a:lstStyle/>
          <a:p>
            <a:pPr/>
          </a:p>
        </p:txBody>
      </p:sp>
      <p:sp>
        <p:nvSpPr>
          <p:cNvPr id="412" name="Slide bullet text"/>
          <p:cNvSpPr txBox="1"/>
          <p:nvPr>
            <p:ph type="body" idx="1"/>
          </p:nvPr>
        </p:nvSpPr>
        <p:spPr>
          <a:prstGeom prst="rect">
            <a:avLst/>
          </a:prstGeom>
        </p:spPr>
        <p:txBody>
          <a:bodyPr/>
          <a:lstStyle/>
          <a:p>
            <a:pPr/>
          </a:p>
        </p:txBody>
      </p:sp>
      <p:pic>
        <p:nvPicPr>
          <p:cNvPr id="413" name="46.jpg" descr="46.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7" name="Slide Title"/>
          <p:cNvSpPr txBox="1"/>
          <p:nvPr>
            <p:ph type="title"/>
          </p:nvPr>
        </p:nvSpPr>
        <p:spPr>
          <a:prstGeom prst="rect">
            <a:avLst/>
          </a:prstGeom>
        </p:spPr>
        <p:txBody>
          <a:bodyPr/>
          <a:lstStyle/>
          <a:p>
            <a:pPr/>
          </a:p>
        </p:txBody>
      </p:sp>
      <p:sp>
        <p:nvSpPr>
          <p:cNvPr id="418" name="Slide Subtitle"/>
          <p:cNvSpPr txBox="1"/>
          <p:nvPr>
            <p:ph type="body" idx="21"/>
          </p:nvPr>
        </p:nvSpPr>
        <p:spPr>
          <a:prstGeom prst="rect">
            <a:avLst/>
          </a:prstGeom>
        </p:spPr>
        <p:txBody>
          <a:bodyPr/>
          <a:lstStyle/>
          <a:p>
            <a:pPr/>
          </a:p>
        </p:txBody>
      </p:sp>
      <p:sp>
        <p:nvSpPr>
          <p:cNvPr id="419" name="Slide bullet text"/>
          <p:cNvSpPr txBox="1"/>
          <p:nvPr>
            <p:ph type="body" idx="1"/>
          </p:nvPr>
        </p:nvSpPr>
        <p:spPr>
          <a:prstGeom prst="rect">
            <a:avLst/>
          </a:prstGeom>
        </p:spPr>
        <p:txBody>
          <a:bodyPr/>
          <a:lstStyle/>
          <a:p>
            <a:pPr/>
          </a:p>
        </p:txBody>
      </p:sp>
      <p:pic>
        <p:nvPicPr>
          <p:cNvPr id="420" name="47.jpg" descr="47.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2" name="Slide Title"/>
          <p:cNvSpPr txBox="1"/>
          <p:nvPr>
            <p:ph type="title"/>
          </p:nvPr>
        </p:nvSpPr>
        <p:spPr>
          <a:prstGeom prst="rect">
            <a:avLst/>
          </a:prstGeom>
        </p:spPr>
        <p:txBody>
          <a:bodyPr/>
          <a:lstStyle/>
          <a:p>
            <a:pPr/>
          </a:p>
        </p:txBody>
      </p:sp>
      <p:sp>
        <p:nvSpPr>
          <p:cNvPr id="423" name="Slide Subtitle"/>
          <p:cNvSpPr txBox="1"/>
          <p:nvPr>
            <p:ph type="body" idx="21"/>
          </p:nvPr>
        </p:nvSpPr>
        <p:spPr>
          <a:prstGeom prst="rect">
            <a:avLst/>
          </a:prstGeom>
        </p:spPr>
        <p:txBody>
          <a:bodyPr/>
          <a:lstStyle/>
          <a:p>
            <a:pPr/>
          </a:p>
        </p:txBody>
      </p:sp>
      <p:sp>
        <p:nvSpPr>
          <p:cNvPr id="424" name="Slide bullet text"/>
          <p:cNvSpPr txBox="1"/>
          <p:nvPr>
            <p:ph type="body" idx="1"/>
          </p:nvPr>
        </p:nvSpPr>
        <p:spPr>
          <a:prstGeom prst="rect">
            <a:avLst/>
          </a:prstGeom>
        </p:spPr>
        <p:txBody>
          <a:bodyPr/>
          <a:lstStyle/>
          <a:p>
            <a:pPr/>
          </a:p>
        </p:txBody>
      </p:sp>
      <p:pic>
        <p:nvPicPr>
          <p:cNvPr id="425" name="48.jpg" descr="48.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9" name="Slide Title"/>
          <p:cNvSpPr txBox="1"/>
          <p:nvPr>
            <p:ph type="title"/>
          </p:nvPr>
        </p:nvSpPr>
        <p:spPr>
          <a:prstGeom prst="rect">
            <a:avLst/>
          </a:prstGeom>
        </p:spPr>
        <p:txBody>
          <a:bodyPr/>
          <a:lstStyle/>
          <a:p>
            <a:pPr/>
          </a:p>
        </p:txBody>
      </p:sp>
      <p:sp>
        <p:nvSpPr>
          <p:cNvPr id="430" name="Slide Subtitle"/>
          <p:cNvSpPr txBox="1"/>
          <p:nvPr>
            <p:ph type="body" idx="21"/>
          </p:nvPr>
        </p:nvSpPr>
        <p:spPr>
          <a:prstGeom prst="rect">
            <a:avLst/>
          </a:prstGeom>
        </p:spPr>
        <p:txBody>
          <a:bodyPr/>
          <a:lstStyle/>
          <a:p>
            <a:pPr/>
          </a:p>
        </p:txBody>
      </p:sp>
      <p:sp>
        <p:nvSpPr>
          <p:cNvPr id="431" name="Slide bullet text"/>
          <p:cNvSpPr txBox="1"/>
          <p:nvPr>
            <p:ph type="body" idx="1"/>
          </p:nvPr>
        </p:nvSpPr>
        <p:spPr>
          <a:prstGeom prst="rect">
            <a:avLst/>
          </a:prstGeom>
        </p:spPr>
        <p:txBody>
          <a:bodyPr/>
          <a:lstStyle/>
          <a:p>
            <a:pPr/>
          </a:p>
        </p:txBody>
      </p:sp>
      <p:pic>
        <p:nvPicPr>
          <p:cNvPr id="432" name="49.jpg" descr="49.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6" name="Slide Title"/>
          <p:cNvSpPr txBox="1"/>
          <p:nvPr>
            <p:ph type="title"/>
          </p:nvPr>
        </p:nvSpPr>
        <p:spPr>
          <a:prstGeom prst="rect">
            <a:avLst/>
          </a:prstGeom>
        </p:spPr>
        <p:txBody>
          <a:bodyPr/>
          <a:lstStyle/>
          <a:p>
            <a:pPr/>
          </a:p>
        </p:txBody>
      </p:sp>
      <p:sp>
        <p:nvSpPr>
          <p:cNvPr id="437" name="Slide Subtitle"/>
          <p:cNvSpPr txBox="1"/>
          <p:nvPr>
            <p:ph type="body" idx="21"/>
          </p:nvPr>
        </p:nvSpPr>
        <p:spPr>
          <a:prstGeom prst="rect">
            <a:avLst/>
          </a:prstGeom>
        </p:spPr>
        <p:txBody>
          <a:bodyPr/>
          <a:lstStyle/>
          <a:p>
            <a:pPr/>
          </a:p>
        </p:txBody>
      </p:sp>
      <p:sp>
        <p:nvSpPr>
          <p:cNvPr id="438" name="Slide bullet text"/>
          <p:cNvSpPr txBox="1"/>
          <p:nvPr>
            <p:ph type="body" idx="1"/>
          </p:nvPr>
        </p:nvSpPr>
        <p:spPr>
          <a:prstGeom prst="rect">
            <a:avLst/>
          </a:prstGeom>
        </p:spPr>
        <p:txBody>
          <a:bodyPr/>
          <a:lstStyle/>
          <a:p>
            <a:pPr/>
          </a:p>
        </p:txBody>
      </p:sp>
      <p:pic>
        <p:nvPicPr>
          <p:cNvPr id="439" name="50.jpg" descr="50.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1" name="Slide Title"/>
          <p:cNvSpPr txBox="1"/>
          <p:nvPr>
            <p:ph type="title"/>
          </p:nvPr>
        </p:nvSpPr>
        <p:spPr>
          <a:prstGeom prst="rect">
            <a:avLst/>
          </a:prstGeom>
        </p:spPr>
        <p:txBody>
          <a:bodyPr/>
          <a:lstStyle/>
          <a:p>
            <a:pPr/>
          </a:p>
        </p:txBody>
      </p:sp>
      <p:sp>
        <p:nvSpPr>
          <p:cNvPr id="442" name="Slide Subtitle"/>
          <p:cNvSpPr txBox="1"/>
          <p:nvPr>
            <p:ph type="body" idx="21"/>
          </p:nvPr>
        </p:nvSpPr>
        <p:spPr>
          <a:prstGeom prst="rect">
            <a:avLst/>
          </a:prstGeom>
        </p:spPr>
        <p:txBody>
          <a:bodyPr/>
          <a:lstStyle/>
          <a:p>
            <a:pPr/>
          </a:p>
        </p:txBody>
      </p:sp>
      <p:sp>
        <p:nvSpPr>
          <p:cNvPr id="443" name="Slide bullet text"/>
          <p:cNvSpPr txBox="1"/>
          <p:nvPr>
            <p:ph type="body" idx="1"/>
          </p:nvPr>
        </p:nvSpPr>
        <p:spPr>
          <a:prstGeom prst="rect">
            <a:avLst/>
          </a:prstGeom>
        </p:spPr>
        <p:txBody>
          <a:bodyPr/>
          <a:lstStyle/>
          <a:p>
            <a:pPr/>
          </a:p>
        </p:txBody>
      </p:sp>
      <p:pic>
        <p:nvPicPr>
          <p:cNvPr id="444" name="51.jpg" descr="51.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3" name="V1.png" descr="V1.pn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6" name="Slide Title"/>
          <p:cNvSpPr txBox="1"/>
          <p:nvPr>
            <p:ph type="title"/>
          </p:nvPr>
        </p:nvSpPr>
        <p:spPr>
          <a:prstGeom prst="rect">
            <a:avLst/>
          </a:prstGeom>
        </p:spPr>
        <p:txBody>
          <a:bodyPr/>
          <a:lstStyle/>
          <a:p>
            <a:pPr/>
          </a:p>
        </p:txBody>
      </p:sp>
      <p:sp>
        <p:nvSpPr>
          <p:cNvPr id="447" name="Slide Subtitle"/>
          <p:cNvSpPr txBox="1"/>
          <p:nvPr>
            <p:ph type="body" idx="21"/>
          </p:nvPr>
        </p:nvSpPr>
        <p:spPr>
          <a:prstGeom prst="rect">
            <a:avLst/>
          </a:prstGeom>
        </p:spPr>
        <p:txBody>
          <a:bodyPr/>
          <a:lstStyle/>
          <a:p>
            <a:pPr/>
          </a:p>
        </p:txBody>
      </p:sp>
      <p:sp>
        <p:nvSpPr>
          <p:cNvPr id="448" name="Slide bullet text"/>
          <p:cNvSpPr txBox="1"/>
          <p:nvPr>
            <p:ph type="body" idx="1"/>
          </p:nvPr>
        </p:nvSpPr>
        <p:spPr>
          <a:prstGeom prst="rect">
            <a:avLst/>
          </a:prstGeom>
        </p:spPr>
        <p:txBody>
          <a:bodyPr/>
          <a:lstStyle/>
          <a:p>
            <a:pPr/>
          </a:p>
        </p:txBody>
      </p:sp>
      <p:pic>
        <p:nvPicPr>
          <p:cNvPr id="449" name="52.jpg" descr="52.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1" name="Slide Title"/>
          <p:cNvSpPr txBox="1"/>
          <p:nvPr>
            <p:ph type="title"/>
          </p:nvPr>
        </p:nvSpPr>
        <p:spPr>
          <a:prstGeom prst="rect">
            <a:avLst/>
          </a:prstGeom>
        </p:spPr>
        <p:txBody>
          <a:bodyPr/>
          <a:lstStyle/>
          <a:p>
            <a:pPr/>
          </a:p>
        </p:txBody>
      </p:sp>
      <p:sp>
        <p:nvSpPr>
          <p:cNvPr id="452" name="Slide Subtitle"/>
          <p:cNvSpPr txBox="1"/>
          <p:nvPr>
            <p:ph type="body" idx="21"/>
          </p:nvPr>
        </p:nvSpPr>
        <p:spPr>
          <a:prstGeom prst="rect">
            <a:avLst/>
          </a:prstGeom>
        </p:spPr>
        <p:txBody>
          <a:bodyPr/>
          <a:lstStyle/>
          <a:p>
            <a:pPr/>
          </a:p>
        </p:txBody>
      </p:sp>
      <p:sp>
        <p:nvSpPr>
          <p:cNvPr id="453" name="Slide bullet text"/>
          <p:cNvSpPr txBox="1"/>
          <p:nvPr>
            <p:ph type="body" idx="1"/>
          </p:nvPr>
        </p:nvSpPr>
        <p:spPr>
          <a:prstGeom prst="rect">
            <a:avLst/>
          </a:prstGeom>
        </p:spPr>
        <p:txBody>
          <a:bodyPr/>
          <a:lstStyle/>
          <a:p>
            <a:pPr/>
          </a:p>
        </p:txBody>
      </p:sp>
      <p:pic>
        <p:nvPicPr>
          <p:cNvPr id="454" name="53.jpg" descr="53.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Slide Title"/>
          <p:cNvSpPr txBox="1"/>
          <p:nvPr>
            <p:ph type="title"/>
          </p:nvPr>
        </p:nvSpPr>
        <p:spPr>
          <a:prstGeom prst="rect">
            <a:avLst/>
          </a:prstGeom>
        </p:spPr>
        <p:txBody>
          <a:bodyPr/>
          <a:lstStyle/>
          <a:p>
            <a:pPr/>
          </a:p>
        </p:txBody>
      </p:sp>
      <p:sp>
        <p:nvSpPr>
          <p:cNvPr id="208" name="Slide Subtitle"/>
          <p:cNvSpPr txBox="1"/>
          <p:nvPr>
            <p:ph type="body" idx="21"/>
          </p:nvPr>
        </p:nvSpPr>
        <p:spPr>
          <a:prstGeom prst="rect">
            <a:avLst/>
          </a:prstGeom>
        </p:spPr>
        <p:txBody>
          <a:bodyPr/>
          <a:lstStyle/>
          <a:p>
            <a:pPr/>
          </a:p>
        </p:txBody>
      </p:sp>
      <p:sp>
        <p:nvSpPr>
          <p:cNvPr id="209" name="Slide bullet text"/>
          <p:cNvSpPr txBox="1"/>
          <p:nvPr>
            <p:ph type="body" idx="1"/>
          </p:nvPr>
        </p:nvSpPr>
        <p:spPr>
          <a:prstGeom prst="rect">
            <a:avLst/>
          </a:prstGeom>
        </p:spPr>
        <p:txBody>
          <a:bodyPr/>
          <a:lstStyle/>
          <a:p>
            <a:pPr/>
          </a:p>
        </p:txBody>
      </p:sp>
      <p:pic>
        <p:nvPicPr>
          <p:cNvPr id="210" name="1.jpg" descr="1.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4" name="Slide Title"/>
          <p:cNvSpPr txBox="1"/>
          <p:nvPr>
            <p:ph type="title"/>
          </p:nvPr>
        </p:nvSpPr>
        <p:spPr>
          <a:prstGeom prst="rect">
            <a:avLst/>
          </a:prstGeom>
        </p:spPr>
        <p:txBody>
          <a:bodyPr/>
          <a:lstStyle/>
          <a:p>
            <a:pPr/>
          </a:p>
        </p:txBody>
      </p:sp>
      <p:sp>
        <p:nvSpPr>
          <p:cNvPr id="215" name="Slide Subtitle"/>
          <p:cNvSpPr txBox="1"/>
          <p:nvPr>
            <p:ph type="body" idx="21"/>
          </p:nvPr>
        </p:nvSpPr>
        <p:spPr>
          <a:prstGeom prst="rect">
            <a:avLst/>
          </a:prstGeom>
        </p:spPr>
        <p:txBody>
          <a:bodyPr/>
          <a:lstStyle/>
          <a:p>
            <a:pPr/>
          </a:p>
        </p:txBody>
      </p:sp>
      <p:sp>
        <p:nvSpPr>
          <p:cNvPr id="216" name="Slide bullet text"/>
          <p:cNvSpPr txBox="1"/>
          <p:nvPr>
            <p:ph type="body" idx="1"/>
          </p:nvPr>
        </p:nvSpPr>
        <p:spPr>
          <a:prstGeom prst="rect">
            <a:avLst/>
          </a:prstGeom>
        </p:spPr>
        <p:txBody>
          <a:bodyPr/>
          <a:lstStyle/>
          <a:p>
            <a:pPr/>
          </a:p>
        </p:txBody>
      </p:sp>
      <p:pic>
        <p:nvPicPr>
          <p:cNvPr id="217" name="2.jpg" descr="2.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1" name="Slide Title"/>
          <p:cNvSpPr txBox="1"/>
          <p:nvPr>
            <p:ph type="title"/>
          </p:nvPr>
        </p:nvSpPr>
        <p:spPr>
          <a:prstGeom prst="rect">
            <a:avLst/>
          </a:prstGeom>
        </p:spPr>
        <p:txBody>
          <a:bodyPr/>
          <a:lstStyle/>
          <a:p>
            <a:pPr/>
          </a:p>
        </p:txBody>
      </p:sp>
      <p:sp>
        <p:nvSpPr>
          <p:cNvPr id="222" name="Slide Subtitle"/>
          <p:cNvSpPr txBox="1"/>
          <p:nvPr>
            <p:ph type="body" idx="21"/>
          </p:nvPr>
        </p:nvSpPr>
        <p:spPr>
          <a:prstGeom prst="rect">
            <a:avLst/>
          </a:prstGeom>
        </p:spPr>
        <p:txBody>
          <a:bodyPr/>
          <a:lstStyle/>
          <a:p>
            <a:pPr/>
          </a:p>
        </p:txBody>
      </p:sp>
      <p:sp>
        <p:nvSpPr>
          <p:cNvPr id="223" name="Slide bullet text"/>
          <p:cNvSpPr txBox="1"/>
          <p:nvPr>
            <p:ph type="body" idx="1"/>
          </p:nvPr>
        </p:nvSpPr>
        <p:spPr>
          <a:prstGeom prst="rect">
            <a:avLst/>
          </a:prstGeom>
        </p:spPr>
        <p:txBody>
          <a:bodyPr/>
          <a:lstStyle/>
          <a:p>
            <a:pPr/>
          </a:p>
        </p:txBody>
      </p:sp>
      <p:pic>
        <p:nvPicPr>
          <p:cNvPr id="224" name="3.jpg" descr="3.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8" name="Slide Title"/>
          <p:cNvSpPr txBox="1"/>
          <p:nvPr>
            <p:ph type="title"/>
          </p:nvPr>
        </p:nvSpPr>
        <p:spPr>
          <a:prstGeom prst="rect">
            <a:avLst/>
          </a:prstGeom>
        </p:spPr>
        <p:txBody>
          <a:bodyPr/>
          <a:lstStyle/>
          <a:p>
            <a:pPr/>
          </a:p>
        </p:txBody>
      </p:sp>
      <p:sp>
        <p:nvSpPr>
          <p:cNvPr id="229" name="Slide Subtitle"/>
          <p:cNvSpPr txBox="1"/>
          <p:nvPr>
            <p:ph type="body" idx="21"/>
          </p:nvPr>
        </p:nvSpPr>
        <p:spPr>
          <a:prstGeom prst="rect">
            <a:avLst/>
          </a:prstGeom>
        </p:spPr>
        <p:txBody>
          <a:bodyPr/>
          <a:lstStyle/>
          <a:p>
            <a:pPr/>
          </a:p>
        </p:txBody>
      </p:sp>
      <p:sp>
        <p:nvSpPr>
          <p:cNvPr id="230" name="Slide bullet text"/>
          <p:cNvSpPr txBox="1"/>
          <p:nvPr>
            <p:ph type="body" idx="1"/>
          </p:nvPr>
        </p:nvSpPr>
        <p:spPr>
          <a:prstGeom prst="rect">
            <a:avLst/>
          </a:prstGeom>
        </p:spPr>
        <p:txBody>
          <a:bodyPr/>
          <a:lstStyle/>
          <a:p>
            <a:pPr/>
          </a:p>
        </p:txBody>
      </p:sp>
      <p:pic>
        <p:nvPicPr>
          <p:cNvPr id="231" name="4.jpg" descr="4.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5" name="Slide Title"/>
          <p:cNvSpPr txBox="1"/>
          <p:nvPr>
            <p:ph type="title"/>
          </p:nvPr>
        </p:nvSpPr>
        <p:spPr>
          <a:prstGeom prst="rect">
            <a:avLst/>
          </a:prstGeom>
        </p:spPr>
        <p:txBody>
          <a:bodyPr/>
          <a:lstStyle/>
          <a:p>
            <a:pPr/>
          </a:p>
        </p:txBody>
      </p:sp>
      <p:sp>
        <p:nvSpPr>
          <p:cNvPr id="236" name="Slide Subtitle"/>
          <p:cNvSpPr txBox="1"/>
          <p:nvPr>
            <p:ph type="body" idx="21"/>
          </p:nvPr>
        </p:nvSpPr>
        <p:spPr>
          <a:prstGeom prst="rect">
            <a:avLst/>
          </a:prstGeom>
        </p:spPr>
        <p:txBody>
          <a:bodyPr/>
          <a:lstStyle/>
          <a:p>
            <a:pPr/>
          </a:p>
        </p:txBody>
      </p:sp>
      <p:sp>
        <p:nvSpPr>
          <p:cNvPr id="237" name="Slide bullet text"/>
          <p:cNvSpPr txBox="1"/>
          <p:nvPr>
            <p:ph type="body" idx="1"/>
          </p:nvPr>
        </p:nvSpPr>
        <p:spPr>
          <a:prstGeom prst="rect">
            <a:avLst/>
          </a:prstGeom>
        </p:spPr>
        <p:txBody>
          <a:bodyPr/>
          <a:lstStyle/>
          <a:p>
            <a:pPr/>
          </a:p>
        </p:txBody>
      </p:sp>
      <p:pic>
        <p:nvPicPr>
          <p:cNvPr id="238" name="5.jpg" descr="5.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