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jpeg" ContentType="image/jpeg"/>
  <Override PartName="/ppt/notesSlides/notesSlide3.xml" ContentType="application/vnd.openxmlformats-officedocument.presentationml.notesSlide+xml"/>
  <Override PartName="/ppt/media/image2.jpeg" ContentType="image/jpeg"/>
  <Override PartName="/ppt/notesSlides/notesSlide4.xml" ContentType="application/vnd.openxmlformats-officedocument.presentationml.notesSlide+xml"/>
  <Override PartName="/ppt/media/image3.jpeg" ContentType="image/jpeg"/>
  <Override PartName="/ppt/notesSlides/notesSlide5.xml" ContentType="application/vnd.openxmlformats-officedocument.presentationml.notesSlide+xml"/>
  <Override PartName="/ppt/media/image4.jpeg" ContentType="image/jpeg"/>
  <Override PartName="/ppt/notesSlides/notesSlide6.xml" ContentType="application/vnd.openxmlformats-officedocument.presentationml.notesSlide+xml"/>
  <Override PartName="/ppt/media/image5.jpeg" ContentType="image/jpeg"/>
  <Override PartName="/ppt/notesSlides/notesSlide7.xml" ContentType="application/vnd.openxmlformats-officedocument.presentationml.notesSlide+xml"/>
  <Override PartName="/ppt/media/image6.jpeg" ContentType="image/jpeg"/>
  <Override PartName="/ppt/notesSlides/notesSlide8.xml" ContentType="application/vnd.openxmlformats-officedocument.presentationml.notesSlide+xml"/>
  <Override PartName="/ppt/media/image7.jpeg" ContentType="image/jpeg"/>
  <Override PartName="/ppt/notesSlides/notesSlide9.xml" ContentType="application/vnd.openxmlformats-officedocument.presentationml.notesSlide+xml"/>
  <Override PartName="/ppt/media/image8.jpeg" ContentType="image/jpeg"/>
  <Override PartName="/ppt/notesSlides/notesSlide10.xml" ContentType="application/vnd.openxmlformats-officedocument.presentationml.notesSlide+xml"/>
  <Override PartName="/ppt/media/image9.jpeg" ContentType="image/jpeg"/>
  <Override PartName="/ppt/notesSlides/notesSlide11.xml" ContentType="application/vnd.openxmlformats-officedocument.presentationml.notesSlide+xml"/>
  <Override PartName="/ppt/media/image10.jpeg" ContentType="image/jpeg"/>
  <Override PartName="/ppt/notesSlides/notesSlide12.xml" ContentType="application/vnd.openxmlformats-officedocument.presentationml.notesSlide+xml"/>
  <Override PartName="/ppt/media/image11.jpeg" ContentType="image/jpeg"/>
  <Override PartName="/ppt/notesSlides/notesSlide13.xml" ContentType="application/vnd.openxmlformats-officedocument.presentationml.notesSlide+xml"/>
  <Override PartName="/ppt/media/image12.jpeg" ContentType="image/jpeg"/>
  <Override PartName="/ppt/notesSlides/notesSlide14.xml" ContentType="application/vnd.openxmlformats-officedocument.presentationml.notesSlide+xml"/>
  <Override PartName="/ppt/media/image13.jpeg" ContentType="image/jpeg"/>
  <Override PartName="/ppt/notesSlides/notesSlide15.xml" ContentType="application/vnd.openxmlformats-officedocument.presentationml.notesSlide+xml"/>
  <Override PartName="/ppt/media/image14.jpeg" ContentType="image/jpeg"/>
  <Override PartName="/ppt/notesSlides/notesSlide16.xml" ContentType="application/vnd.openxmlformats-officedocument.presentationml.notesSlide+xml"/>
  <Override PartName="/ppt/media/image15.jpeg" ContentType="image/jpeg"/>
  <Override PartName="/ppt/notesSlides/notesSlide17.xml" ContentType="application/vnd.openxmlformats-officedocument.presentationml.notesSlide+xml"/>
  <Override PartName="/ppt/media/image16.jpeg" ContentType="image/jpeg"/>
  <Override PartName="/ppt/notesSlides/notesSlide18.xml" ContentType="application/vnd.openxmlformats-officedocument.presentationml.notesSlide+xml"/>
  <Override PartName="/ppt/media/image17.jpeg" ContentType="image/jpeg"/>
  <Override PartName="/ppt/notesSlides/notesSlide19.xml" ContentType="application/vnd.openxmlformats-officedocument.presentationml.notesSlide+xml"/>
  <Override PartName="/ppt/media/image18.jpeg" ContentType="image/jpeg"/>
  <Override PartName="/ppt/notesSlides/notesSlide20.xml" ContentType="application/vnd.openxmlformats-officedocument.presentationml.notesSlide+xml"/>
  <Override PartName="/ppt/media/image19.jpeg" ContentType="image/jpeg"/>
  <Override PartName="/ppt/notesSlides/notesSlide21.xml" ContentType="application/vnd.openxmlformats-officedocument.presentationml.notesSlide+xml"/>
  <Override PartName="/ppt/media/image20.jpeg" ContentType="image/jpeg"/>
  <Override PartName="/ppt/notesSlides/notesSlide22.xml" ContentType="application/vnd.openxmlformats-officedocument.presentationml.notesSlide+xml"/>
  <Override PartName="/ppt/media/image21.jpeg" ContentType="image/jpeg"/>
  <Override PartName="/ppt/notesSlides/notesSlide23.xml" ContentType="application/vnd.openxmlformats-officedocument.presentationml.notesSlide+xml"/>
  <Override PartName="/ppt/media/image22.jpeg" ContentType="image/jpeg"/>
  <Override PartName="/ppt/notesSlides/notesSlide24.xml" ContentType="application/vnd.openxmlformats-officedocument.presentationml.notesSlide+xml"/>
  <Override PartName="/ppt/media/image23.jpeg" ContentType="image/jpeg"/>
  <Override PartName="/ppt/notesSlides/notesSlide25.xml" ContentType="application/vnd.openxmlformats-officedocument.presentationml.notesSlide+xml"/>
  <Override PartName="/ppt/media/image24.jpeg" ContentType="image/jpeg"/>
  <Override PartName="/ppt/notesSlides/notesSlide26.xml" ContentType="application/vnd.openxmlformats-officedocument.presentationml.notesSlide+xml"/>
  <Override PartName="/ppt/media/image25.jpeg" ContentType="image/jpeg"/>
  <Override PartName="/ppt/notesSlides/notesSlide27.xml" ContentType="application/vnd.openxmlformats-officedocument.presentationml.notesSlide+xml"/>
  <Override PartName="/ppt/media/image26.jpeg" ContentType="image/jpeg"/>
  <Override PartName="/ppt/notesSlides/notesSlide28.xml" ContentType="application/vnd.openxmlformats-officedocument.presentationml.notesSlide+xml"/>
  <Override PartName="/ppt/media/image27.jpeg" ContentType="image/jpeg"/>
  <Override PartName="/ppt/notesSlides/notesSlide29.xml" ContentType="application/vnd.openxmlformats-officedocument.presentationml.notesSlide+xml"/>
  <Override PartName="/ppt/media/image28.jpeg" ContentType="image/jpeg"/>
  <Override PartName="/ppt/notesSlides/notesSlide30.xml" ContentType="application/vnd.openxmlformats-officedocument.presentationml.notesSlide+xml"/>
  <Override PartName="/ppt/media/image29.jpeg" ContentType="image/jpeg"/>
  <Override PartName="/ppt/notesSlides/notesSlide31.xml" ContentType="application/vnd.openxmlformats-officedocument.presentationml.notesSlide+xml"/>
  <Override PartName="/ppt/media/image30.jpeg" ContentType="image/jpeg"/>
  <Override PartName="/ppt/notesSlides/notesSlide32.xml" ContentType="application/vnd.openxmlformats-officedocument.presentationml.notesSlide+xml"/>
  <Override PartName="/ppt/media/image31.jpeg" ContentType="image/jpeg"/>
  <Override PartName="/ppt/notesSlides/notesSlide33.xml" ContentType="application/vnd.openxmlformats-officedocument.presentationml.notesSlide+xml"/>
  <Override PartName="/ppt/media/image32.jpeg" ContentType="image/jpeg"/>
  <Override PartName="/ppt/notesSlides/notesSlide34.xml" ContentType="application/vnd.openxmlformats-officedocument.presentationml.notesSlide+xml"/>
  <Override PartName="/ppt/media/image33.jpeg" ContentType="image/jpeg"/>
  <Override PartName="/ppt/notesSlides/notesSlide35.xml" ContentType="application/vnd.openxmlformats-officedocument.presentationml.notesSlide+xml"/>
  <Override PartName="/ppt/media/image34.jpeg" ContentType="image/jpeg"/>
  <Override PartName="/ppt/notesSlides/notesSlide36.xml" ContentType="application/vnd.openxmlformats-officedocument.presentationml.notesSlide+xml"/>
  <Override PartName="/ppt/media/image35.jpeg" ContentType="image/jpeg"/>
  <Override PartName="/ppt/notesSlides/notesSlide37.xml" ContentType="application/vnd.openxmlformats-officedocument.presentationml.notesSlide+xml"/>
  <Override PartName="/ppt/media/image36.jpeg" ContentType="image/jpeg"/>
  <Override PartName="/ppt/notesSlides/notesSlide38.xml" ContentType="application/vnd.openxmlformats-officedocument.presentationml.notesSlide+xml"/>
  <Override PartName="/ppt/media/image37.jpeg" ContentType="image/jpeg"/>
  <Override PartName="/ppt/notesSlides/notesSlide39.xml" ContentType="application/vnd.openxmlformats-officedocument.presentationml.notesSlide+xml"/>
  <Override PartName="/ppt/media/image38.jpeg" ContentType="image/jpeg"/>
  <Override PartName="/ppt/notesSlides/notesSlide40.xml" ContentType="application/vnd.openxmlformats-officedocument.presentationml.notesSlide+xml"/>
  <Override PartName="/ppt/media/image39.jpeg" ContentType="image/jpeg"/>
  <Override PartName="/ppt/notesSlides/notesSlide41.xml" ContentType="application/vnd.openxmlformats-officedocument.presentationml.notesSlide+xml"/>
  <Override PartName="/ppt/media/image40.jpeg" ContentType="image/jpeg"/>
  <Override PartName="/ppt/notesSlides/notesSlide42.xml" ContentType="application/vnd.openxmlformats-officedocument.presentationml.notesSlide+xml"/>
  <Override PartName="/ppt/media/image41.jpeg" ContentType="image/jpeg"/>
  <Override PartName="/ppt/notesSlides/notesSlide43.xml" ContentType="application/vnd.openxmlformats-officedocument.presentationml.notesSlide+xml"/>
  <Override PartName="/ppt/media/image42.jpeg" ContentType="image/jpeg"/>
  <Override PartName="/ppt/notesSlides/notesSlide44.xml" ContentType="application/vnd.openxmlformats-officedocument.presentationml.notesSlide+xml"/>
  <Override PartName="/ppt/media/image43.jpeg" ContentType="image/jpeg"/>
  <Override PartName="/ppt/notesSlides/notesSlide45.xml" ContentType="application/vnd.openxmlformats-officedocument.presentationml.notesSlide+xml"/>
  <Override PartName="/ppt/media/image44.jpeg" ContentType="image/jpeg"/>
  <Override PartName="/ppt/notesSlides/notesSlide46.xml" ContentType="application/vnd.openxmlformats-officedocument.presentationml.notesSlide+xml"/>
  <Override PartName="/ppt/media/image45.jpeg" ContentType="image/jpeg"/>
  <Override PartName="/ppt/notesSlides/notesSlide47.xml" ContentType="application/vnd.openxmlformats-officedocument.presentationml.notesSlide+xml"/>
  <Override PartName="/ppt/media/image46.jpeg" ContentType="image/jpeg"/>
  <Override PartName="/ppt/notesSlides/notesSlide48.xml" ContentType="application/vnd.openxmlformats-officedocument.presentationml.notesSlide+xml"/>
  <Override PartName="/ppt/media/image47.jpeg" ContentType="image/jpeg"/>
  <Override PartName="/ppt/notesSlides/notesSlide49.xml" ContentType="application/vnd.openxmlformats-officedocument.presentationml.notesSlide+xml"/>
  <Override PartName="/ppt/media/image48.jpeg" ContentType="image/jpeg"/>
  <Override PartName="/ppt/notesSlides/notesSlide50.xml" ContentType="application/vnd.openxmlformats-officedocument.presentationml.notesSlide+xml"/>
  <Override PartName="/ppt/media/image49.jpeg" ContentType="image/jpeg"/>
  <Override PartName="/ppt/notesSlides/notesSlide51.xml" ContentType="application/vnd.openxmlformats-officedocument.presentationml.notesSlide+xml"/>
  <Override PartName="/ppt/media/image50.jpeg" ContentType="image/jpeg"/>
  <Override PartName="/ppt/notesSlides/notesSlide52.xml" ContentType="application/vnd.openxmlformats-officedocument.presentationml.notesSlide+xml"/>
  <Override PartName="/ppt/media/image51.jpeg" ContentType="image/jpeg"/>
  <Override PartName="/ppt/notesSlides/notesSlide53.xml" ContentType="application/vnd.openxmlformats-officedocument.presentationml.notesSlide+xml"/>
  <Override PartName="/ppt/media/image52.jpeg" ContentType="image/jpeg"/>
  <Override PartName="/ppt/notesSlides/notesSlide54.xml" ContentType="application/vnd.openxmlformats-officedocument.presentationml.notesSlide+xml"/>
  <Override PartName="/ppt/media/image53.jpeg" ContentType="image/jpeg"/>
  <Override PartName="/ppt/notesSlides/notesSlide55.xml" ContentType="application/vnd.openxmlformats-officedocument.presentationml.notesSlide+xml"/>
  <Override PartName="/ppt/media/image54.jpeg" ContentType="image/jpeg"/>
  <Override PartName="/ppt/media/image55.jpeg" ContentType="image/jpeg"/>
  <Override PartName="/ppt/media/image56.jpeg" ContentType="image/jpeg"/>
  <Override PartName="/ppt/media/image57.jpeg" ContentType="image/jpeg"/>
  <Override PartName="/ppt/notesSlides/notesSlide56.xml" ContentType="application/vnd.openxmlformats-officedocument.presentationml.notesSlide+xml"/>
  <Override PartName="/ppt/media/image58.jpeg" ContentType="image/jpeg"/>
  <Override PartName="/ppt/notesSlides/notesSlide57.xml" ContentType="application/vnd.openxmlformats-officedocument.presentationml.notesSlide+xml"/>
  <Override PartName="/ppt/media/image59.jpeg" ContentType="image/jpeg"/>
  <Override PartName="/ppt/notesSlides/notesSlide58.xml" ContentType="application/vnd.openxmlformats-officedocument.presentationml.notesSlide+xml"/>
  <Override PartName="/ppt/media/image60.jpeg" ContentType="image/jpeg"/>
  <Override PartName="/ppt/notesSlides/notesSlide59.xml" ContentType="application/vnd.openxmlformats-officedocument.presentationml.notesSlide+xml"/>
  <Override PartName="/ppt/media/image61.jpeg" ContentType="image/jpeg"/>
  <Override PartName="/ppt/media/image62.jpeg" ContentType="image/jpeg"/>
  <Override PartName="/ppt/media/image63.jpeg" ContentType="image/jpeg"/>
  <Override PartName="/ppt/media/image64.jpeg" ContentType="image/jpeg"/>
  <Override PartName="/ppt/notesSlides/notesSlide60.xml" ContentType="application/vnd.openxmlformats-officedocument.presentationml.notesSlide+xml"/>
  <Override PartName="/ppt/notesSlides/notesSlide61.xml" ContentType="application/vnd.openxmlformats-officedocument.presentationml.notesSlide+xml"/>
  <Override PartName="/ppt/media/image65.jpeg" ContentType="image/jpeg"/>
  <Override PartName="/ppt/notesSlides/notesSlide62.xml" ContentType="application/vnd.openxmlformats-officedocument.presentationml.notesSlide+xml"/>
  <Override PartName="/ppt/media/image66.jpeg" ContentType="image/jpeg"/>
  <Override PartName="/ppt/notesSlides/notesSlide63.xml" ContentType="application/vnd.openxmlformats-officedocument.presentationml.notesSlide+xml"/>
  <Override PartName="/ppt/media/image67.jpeg" ContentType="image/jpeg"/>
  <Override PartName="/ppt/notesSlides/notesSlide64.xml" ContentType="application/vnd.openxmlformats-officedocument.presentationml.notesSlide+xml"/>
  <Override PartName="/ppt/media/image68.jpeg" ContentType="image/jpeg"/>
  <Override PartName="/ppt/notesSlides/notesSlide65.xml" ContentType="application/vnd.openxmlformats-officedocument.presentationml.notesSlide+xml"/>
  <Override PartName="/ppt/media/image69.jpeg" ContentType="image/jpeg"/>
  <Override PartName="/ppt/notesSlides/notesSlide66.xml" ContentType="application/vnd.openxmlformats-officedocument.presentationml.notesSlide+xml"/>
  <Override PartName="/ppt/media/image70.jpeg" ContentType="image/jpeg"/>
  <Override PartName="/ppt/notesSlides/notesSlide67.xml" ContentType="application/vnd.openxmlformats-officedocument.presentationml.notesSlide+xml"/>
  <Override PartName="/ppt/media/image71.jpeg" ContentType="image/jpeg"/>
  <Override PartName="/ppt/notesSlides/notesSlide68.xml" ContentType="application/vnd.openxmlformats-officedocument.presentationml.notesSlide+xml"/>
  <Override PartName="/ppt/media/image72.jpeg" ContentType="image/jpeg"/>
  <Override PartName="/ppt/notesSlides/notesSlide69.xml" ContentType="application/vnd.openxmlformats-officedocument.presentationml.notesSlide+xml"/>
  <Override PartName="/ppt/media/image73.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55.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56.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57.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58.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59.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60.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61.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62.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63.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64.xml.rels><?xml version="1.0" encoding="UTF-8"?>
<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Relationships>

</file>

<file path=ppt/notesSlides/_rels/notesSlide65.xml.rels><?xml version="1.0" encoding="UTF-8"?>
<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Relationships>

</file>

<file path=ppt/notesSlides/_rels/notesSlide66.xml.rels><?xml version="1.0" encoding="UTF-8"?>
<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Relationships>

</file>

<file path=ppt/notesSlides/_rels/notesSlide67.xml.rels><?xml version="1.0" encoding="UTF-8"?>
<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Relationships>

</file>

<file path=ppt/notesSlides/_rels/notesSlide68.xml.rels><?xml version="1.0" encoding="UTF-8"?>
<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_rels/notesSlide69.xml.rels><?xml version="1.0" encoding="UTF-8"?>
<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Shape 248"/>
          <p:cNvSpPr/>
          <p:nvPr>
            <p:ph type="sldImg"/>
          </p:nvPr>
        </p:nvSpPr>
        <p:spPr>
          <a:prstGeom prst="rect">
            <a:avLst/>
          </a:prstGeom>
        </p:spPr>
        <p:txBody>
          <a:bodyPr/>
          <a:lstStyle/>
          <a:p>
            <a:pPr/>
          </a:p>
        </p:txBody>
      </p:sp>
      <p:sp>
        <p:nvSpPr>
          <p:cNvPr id="249" name="Shape 249"/>
          <p:cNvSpPr/>
          <p:nvPr>
            <p:ph type="body" sz="quarter" idx="1"/>
          </p:nvPr>
        </p:nvSpPr>
        <p:spPr>
          <a:prstGeom prst="rect">
            <a:avLst/>
          </a:prstGeom>
        </p:spPr>
        <p:txBody>
          <a:bodyPr/>
          <a:lstStyle/>
          <a:p>
            <a:pPr/>
            <a:r>
              <a:t>Tension </a:t>
            </a:r>
          </a:p>
          <a:p>
            <a:pPr/>
            <a:r>
              <a:t>physicslab.app</a:t>
            </a:r>
          </a:p>
          <a:p>
            <a:pPr/>
            <a:r>
              <a:t>If you have any questions, suggestions or feedback about these slides please email me at chris@physicslab.app or send me a message on Discord @physicslab.</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Shape 311"/>
          <p:cNvSpPr/>
          <p:nvPr>
            <p:ph type="sldImg"/>
          </p:nvPr>
        </p:nvSpPr>
        <p:spPr>
          <a:prstGeom prst="rect">
            <a:avLst/>
          </a:prstGeom>
        </p:spPr>
        <p:txBody>
          <a:bodyPr/>
          <a:lstStyle/>
          <a:p>
            <a:pPr/>
          </a:p>
        </p:txBody>
      </p:sp>
      <p:sp>
        <p:nvSpPr>
          <p:cNvPr id="312" name="Shape 312"/>
          <p:cNvSpPr/>
          <p:nvPr>
            <p:ph type="body" sz="quarter" idx="1"/>
          </p:nvPr>
        </p:nvSpPr>
        <p:spPr>
          <a:prstGeom prst="rect">
            <a:avLst/>
          </a:prstGeom>
        </p:spPr>
        <p:txBody>
          <a:bodyPr/>
          <a:lstStyle/>
          <a:p>
            <a:pPr/>
            <a:r>
              <a:t>	•	If we had a block that was suspended from the ceiling, there would be tension in the string because the gravitational force or weight of the block would be pulling down on the string.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Shape 318"/>
          <p:cNvSpPr/>
          <p:nvPr>
            <p:ph type="sldImg"/>
          </p:nvPr>
        </p:nvSpPr>
        <p:spPr>
          <a:prstGeom prst="rect">
            <a:avLst/>
          </a:prstGeom>
        </p:spPr>
        <p:txBody>
          <a:bodyPr/>
          <a:lstStyle/>
          <a:p>
            <a:pPr/>
          </a:p>
        </p:txBody>
      </p:sp>
      <p:sp>
        <p:nvSpPr>
          <p:cNvPr id="319" name="Shape 319"/>
          <p:cNvSpPr/>
          <p:nvPr>
            <p:ph type="body" sz="quarter" idx="1"/>
          </p:nvPr>
        </p:nvSpPr>
        <p:spPr>
          <a:prstGeom prst="rect">
            <a:avLst/>
          </a:prstGeom>
        </p:spPr>
        <p:txBody>
          <a:bodyPr/>
          <a:lstStyle/>
          <a:p>
            <a:pPr/>
            <a:r>
              <a:t>	•	There can be tension in any object, but we usually associate tension with long, thin objects like a string, a rope, a cable, a wire, a chain or a rod.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Shape 325"/>
          <p:cNvSpPr/>
          <p:nvPr>
            <p:ph type="sldImg"/>
          </p:nvPr>
        </p:nvSpPr>
        <p:spPr>
          <a:prstGeom prst="rect">
            <a:avLst/>
          </a:prstGeom>
        </p:spPr>
        <p:txBody>
          <a:bodyPr/>
          <a:lstStyle/>
          <a:p>
            <a:pPr/>
          </a:p>
        </p:txBody>
      </p:sp>
      <p:sp>
        <p:nvSpPr>
          <p:cNvPr id="326" name="Shape 326"/>
          <p:cNvSpPr/>
          <p:nvPr>
            <p:ph type="body" sz="quarter" idx="1"/>
          </p:nvPr>
        </p:nvSpPr>
        <p:spPr>
          <a:prstGeom prst="rect">
            <a:avLst/>
          </a:prstGeom>
        </p:spPr>
        <p:txBody>
          <a:bodyPr/>
          <a:lstStyle/>
          <a:p>
            <a:pPr/>
            <a:r>
              <a:t>	•	You might see any of these in different examples, but when it comes to working with tension, these are basically the same thing.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Shape 332"/>
          <p:cNvSpPr/>
          <p:nvPr>
            <p:ph type="sldImg"/>
          </p:nvPr>
        </p:nvSpPr>
        <p:spPr>
          <a:prstGeom prst="rect">
            <a:avLst/>
          </a:prstGeom>
        </p:spPr>
        <p:txBody>
          <a:bodyPr/>
          <a:lstStyle/>
          <a:p>
            <a:pPr/>
          </a:p>
        </p:txBody>
      </p:sp>
      <p:sp>
        <p:nvSpPr>
          <p:cNvPr id="333" name="Shape 333"/>
          <p:cNvSpPr/>
          <p:nvPr>
            <p:ph type="body" sz="quarter" idx="1"/>
          </p:nvPr>
        </p:nvSpPr>
        <p:spPr>
          <a:prstGeom prst="rect">
            <a:avLst/>
          </a:prstGeom>
        </p:spPr>
        <p:txBody>
          <a:bodyPr/>
          <a:lstStyle/>
          <a:p>
            <a:pPr/>
            <a:r>
              <a:t>	•	So we’re just going to use the word string in these videos.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Shape 339"/>
          <p:cNvSpPr/>
          <p:nvPr>
            <p:ph type="sldImg"/>
          </p:nvPr>
        </p:nvSpPr>
        <p:spPr>
          <a:prstGeom prst="rect">
            <a:avLst/>
          </a:prstGeom>
        </p:spPr>
        <p:txBody>
          <a:bodyPr/>
          <a:lstStyle/>
          <a:p>
            <a:pPr/>
          </a:p>
        </p:txBody>
      </p:sp>
      <p:sp>
        <p:nvSpPr>
          <p:cNvPr id="340" name="Shape 340"/>
          <p:cNvSpPr/>
          <p:nvPr>
            <p:ph type="body" sz="quarter" idx="1"/>
          </p:nvPr>
        </p:nvSpPr>
        <p:spPr>
          <a:prstGeom prst="rect">
            <a:avLst/>
          </a:prstGeom>
        </p:spPr>
        <p:txBody>
          <a:bodyPr/>
          <a:lstStyle/>
          <a:p>
            <a:pPr/>
            <a:r>
              <a:t>	•	A lot of things around us are under tension, whether we can see it or not.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6" name="Shape 346"/>
          <p:cNvSpPr/>
          <p:nvPr>
            <p:ph type="sldImg"/>
          </p:nvPr>
        </p:nvSpPr>
        <p:spPr>
          <a:prstGeom prst="rect">
            <a:avLst/>
          </a:prstGeom>
        </p:spPr>
        <p:txBody>
          <a:bodyPr/>
          <a:lstStyle/>
          <a:p>
            <a:pPr/>
          </a:p>
        </p:txBody>
      </p:sp>
      <p:sp>
        <p:nvSpPr>
          <p:cNvPr id="347" name="Shape 347"/>
          <p:cNvSpPr/>
          <p:nvPr>
            <p:ph type="body" sz="quarter" idx="1"/>
          </p:nvPr>
        </p:nvSpPr>
        <p:spPr>
          <a:prstGeom prst="rect">
            <a:avLst/>
          </a:prstGeom>
        </p:spPr>
        <p:txBody>
          <a:bodyPr/>
          <a:lstStyle/>
          <a:p>
            <a:pPr/>
            <a:r>
              <a:t>	•	Any time that a string or a similar object is being pulled, it’s under tension. </a:t>
            </a:r>
          </a:p>
          <a:p>
            <a:pPr/>
            <a:r>
              <a:t>	•	Tension might stop something from moving, or cause it to move in a straight line or a circle.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 name="Shape 353"/>
          <p:cNvSpPr/>
          <p:nvPr>
            <p:ph type="sldImg"/>
          </p:nvPr>
        </p:nvSpPr>
        <p:spPr>
          <a:prstGeom prst="rect">
            <a:avLst/>
          </a:prstGeom>
        </p:spPr>
        <p:txBody>
          <a:bodyPr/>
          <a:lstStyle/>
          <a:p>
            <a:pPr/>
          </a:p>
        </p:txBody>
      </p:sp>
      <p:sp>
        <p:nvSpPr>
          <p:cNvPr id="354" name="Shape 354"/>
          <p:cNvSpPr/>
          <p:nvPr>
            <p:ph type="body" sz="quarter" idx="1"/>
          </p:nvPr>
        </p:nvSpPr>
        <p:spPr>
          <a:prstGeom prst="rect">
            <a:avLst/>
          </a:prstGeom>
        </p:spPr>
        <p:txBody>
          <a:bodyPr/>
          <a:lstStyle/>
          <a:p>
            <a:pPr/>
            <a:r>
              <a:t>	•	An object can only withstand a certain amount of tension before it breaks, which depends on the thickness and the material.</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Shape 360"/>
          <p:cNvSpPr/>
          <p:nvPr>
            <p:ph type="sldImg"/>
          </p:nvPr>
        </p:nvSpPr>
        <p:spPr>
          <a:prstGeom prst="rect">
            <a:avLst/>
          </a:prstGeom>
        </p:spPr>
        <p:txBody>
          <a:bodyPr/>
          <a:lstStyle/>
          <a:p>
            <a:pPr/>
          </a:p>
        </p:txBody>
      </p:sp>
      <p:sp>
        <p:nvSpPr>
          <p:cNvPr id="361" name="Shape 361"/>
          <p:cNvSpPr/>
          <p:nvPr>
            <p:ph type="body" sz="quarter" idx="1"/>
          </p:nvPr>
        </p:nvSpPr>
        <p:spPr>
          <a:prstGeom prst="rect">
            <a:avLst/>
          </a:prstGeom>
        </p:spPr>
        <p:txBody>
          <a:bodyPr/>
          <a:lstStyle/>
          <a:p>
            <a:pPr/>
            <a:r>
              <a:t>	•	So if we don’t want something to break, we use physics to predict how much tension it’ll experience in different scenarios, and make sure we design it correctly.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Shape 367"/>
          <p:cNvSpPr/>
          <p:nvPr>
            <p:ph type="sldImg"/>
          </p:nvPr>
        </p:nvSpPr>
        <p:spPr>
          <a:prstGeom prst="rect">
            <a:avLst/>
          </a:prstGeom>
        </p:spPr>
        <p:txBody>
          <a:bodyPr/>
          <a:lstStyle/>
          <a:p>
            <a:pPr/>
          </a:p>
        </p:txBody>
      </p:sp>
      <p:sp>
        <p:nvSpPr>
          <p:cNvPr id="368" name="Shape 368"/>
          <p:cNvSpPr/>
          <p:nvPr>
            <p:ph type="body" sz="quarter" idx="1"/>
          </p:nvPr>
        </p:nvSpPr>
        <p:spPr>
          <a:prstGeom prst="rect">
            <a:avLst/>
          </a:prstGeom>
        </p:spPr>
        <p:txBody>
          <a:bodyPr/>
          <a:lstStyle/>
          <a:p>
            <a:pPr/>
            <a:r>
              <a:t>	•	So that’s a quick introduction to tension, but what is a tension force?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4" name="Shape 374"/>
          <p:cNvSpPr/>
          <p:nvPr>
            <p:ph type="sldImg"/>
          </p:nvPr>
        </p:nvSpPr>
        <p:spPr>
          <a:prstGeom prst="rect">
            <a:avLst/>
          </a:prstGeom>
        </p:spPr>
        <p:txBody>
          <a:bodyPr/>
          <a:lstStyle/>
          <a:p>
            <a:pPr/>
          </a:p>
        </p:txBody>
      </p:sp>
      <p:sp>
        <p:nvSpPr>
          <p:cNvPr id="375" name="Shape 375"/>
          <p:cNvSpPr/>
          <p:nvPr>
            <p:ph type="body" sz="quarter" idx="1"/>
          </p:nvPr>
        </p:nvSpPr>
        <p:spPr>
          <a:prstGeom prst="rect">
            <a:avLst/>
          </a:prstGeom>
        </p:spPr>
        <p:txBody>
          <a:bodyPr/>
          <a:lstStyle/>
          <a:p>
            <a:pPr/>
            <a:r>
              <a:t>	•	Let’s use this example, where a person is pulling on a string attached to a box, which causes the box to accelerate to the right.</a:t>
            </a:r>
          </a:p>
          <a:p>
            <a:pPr/>
            <a:r>
              <a:t>	•	Let’s assume that there is no friction between the box and the ground.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Shape 255"/>
          <p:cNvSpPr/>
          <p:nvPr>
            <p:ph type="sldImg"/>
          </p:nvPr>
        </p:nvSpPr>
        <p:spPr>
          <a:prstGeom prst="rect">
            <a:avLst/>
          </a:prstGeom>
        </p:spPr>
        <p:txBody>
          <a:bodyPr/>
          <a:lstStyle/>
          <a:p>
            <a:pPr/>
          </a:p>
        </p:txBody>
      </p:sp>
      <p:sp>
        <p:nvSpPr>
          <p:cNvPr id="256" name="Shape 256"/>
          <p:cNvSpPr/>
          <p:nvPr>
            <p:ph type="body" sz="quarter" idx="1"/>
          </p:nvPr>
        </p:nvSpPr>
        <p:spPr>
          <a:prstGeom prst="rect">
            <a:avLst/>
          </a:prstGeom>
        </p:spPr>
        <p:txBody>
          <a:bodyPr/>
          <a:lstStyle/>
          <a:p>
            <a:pPr/>
            <a:r>
              <a:t>	•	Hey everyone! In this video we’re going to start learning about tension.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1" name="Shape 381"/>
          <p:cNvSpPr/>
          <p:nvPr>
            <p:ph type="sldImg"/>
          </p:nvPr>
        </p:nvSpPr>
        <p:spPr>
          <a:prstGeom prst="rect">
            <a:avLst/>
          </a:prstGeom>
        </p:spPr>
        <p:txBody>
          <a:bodyPr/>
          <a:lstStyle/>
          <a:p>
            <a:pPr/>
          </a:p>
        </p:txBody>
      </p:sp>
      <p:sp>
        <p:nvSpPr>
          <p:cNvPr id="382" name="Shape 382"/>
          <p:cNvSpPr/>
          <p:nvPr>
            <p:ph type="body" sz="quarter" idx="1"/>
          </p:nvPr>
        </p:nvSpPr>
        <p:spPr>
          <a:prstGeom prst="rect">
            <a:avLst/>
          </a:prstGeom>
        </p:spPr>
        <p:txBody>
          <a:bodyPr/>
          <a:lstStyle/>
          <a:p>
            <a:pPr/>
            <a:r>
              <a:t>If we draw a free body diagram of the box, what forces are acting on it?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8" name="Shape 388"/>
          <p:cNvSpPr/>
          <p:nvPr>
            <p:ph type="sldImg"/>
          </p:nvPr>
        </p:nvSpPr>
        <p:spPr>
          <a:prstGeom prst="rect">
            <a:avLst/>
          </a:prstGeom>
        </p:spPr>
        <p:txBody>
          <a:bodyPr/>
          <a:lstStyle/>
          <a:p>
            <a:pPr/>
          </a:p>
        </p:txBody>
      </p:sp>
      <p:sp>
        <p:nvSpPr>
          <p:cNvPr id="389" name="Shape 389"/>
          <p:cNvSpPr/>
          <p:nvPr>
            <p:ph type="body" sz="quarter" idx="1"/>
          </p:nvPr>
        </p:nvSpPr>
        <p:spPr>
          <a:prstGeom prst="rect">
            <a:avLst/>
          </a:prstGeom>
        </p:spPr>
        <p:txBody>
          <a:bodyPr/>
          <a:lstStyle/>
          <a:p>
            <a:pPr/>
            <a:r>
              <a:t>	•	There would be a downwards gravitational force from the earth, and an upwards normal force from the ground.</a:t>
            </a:r>
          </a:p>
          <a:p>
            <a:pPr/>
            <a:r>
              <a:t>	•	Are there any other forces acting on the box?</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5" name="Shape 395"/>
          <p:cNvSpPr/>
          <p:nvPr>
            <p:ph type="sldImg"/>
          </p:nvPr>
        </p:nvSpPr>
        <p:spPr>
          <a:prstGeom prst="rect">
            <a:avLst/>
          </a:prstGeom>
        </p:spPr>
        <p:txBody>
          <a:bodyPr/>
          <a:lstStyle/>
          <a:p>
            <a:pPr/>
          </a:p>
        </p:txBody>
      </p:sp>
      <p:sp>
        <p:nvSpPr>
          <p:cNvPr id="396" name="Shape 396"/>
          <p:cNvSpPr/>
          <p:nvPr>
            <p:ph type="body" sz="quarter" idx="1"/>
          </p:nvPr>
        </p:nvSpPr>
        <p:spPr>
          <a:prstGeom prst="rect">
            <a:avLst/>
          </a:prstGeom>
        </p:spPr>
        <p:txBody>
          <a:bodyPr/>
          <a:lstStyle/>
          <a:p>
            <a:pPr/>
            <a:r>
              <a:t>	•	The box is accelerating to the right, so there must be some force acting to the right.</a:t>
            </a:r>
          </a:p>
          <a:p>
            <a:pPr/>
            <a:r>
              <a:t>	•	That force is caused by the string, and it acts at the contact point where the string is attached to the box.</a:t>
            </a:r>
          </a:p>
          <a:p>
            <a:pPr/>
            <a:r>
              <a:t>	•	So what should we call this force?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Shape 402"/>
          <p:cNvSpPr/>
          <p:nvPr>
            <p:ph type="sldImg"/>
          </p:nvPr>
        </p:nvSpPr>
        <p:spPr>
          <a:prstGeom prst="rect">
            <a:avLst/>
          </a:prstGeom>
        </p:spPr>
        <p:txBody>
          <a:bodyPr/>
          <a:lstStyle/>
          <a:p>
            <a:pPr/>
          </a:p>
        </p:txBody>
      </p:sp>
      <p:sp>
        <p:nvSpPr>
          <p:cNvPr id="403" name="Shape 403"/>
          <p:cNvSpPr/>
          <p:nvPr>
            <p:ph type="body" sz="quarter" idx="1"/>
          </p:nvPr>
        </p:nvSpPr>
        <p:spPr>
          <a:prstGeom prst="rect">
            <a:avLst/>
          </a:prstGeom>
        </p:spPr>
        <p:txBody>
          <a:bodyPr/>
          <a:lstStyle/>
          <a:p>
            <a:pPr/>
            <a:r>
              <a:t>	•	We could label it as the force from the string on the box.</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9" name="Shape 409"/>
          <p:cNvSpPr/>
          <p:nvPr>
            <p:ph type="sldImg"/>
          </p:nvPr>
        </p:nvSpPr>
        <p:spPr>
          <a:prstGeom prst="rect">
            <a:avLst/>
          </a:prstGeom>
        </p:spPr>
        <p:txBody>
          <a:bodyPr/>
          <a:lstStyle/>
          <a:p>
            <a:pPr/>
          </a:p>
        </p:txBody>
      </p:sp>
      <p:sp>
        <p:nvSpPr>
          <p:cNvPr id="410" name="Shape 410"/>
          <p:cNvSpPr/>
          <p:nvPr>
            <p:ph type="body" sz="quarter" idx="1"/>
          </p:nvPr>
        </p:nvSpPr>
        <p:spPr>
          <a:prstGeom prst="rect">
            <a:avLst/>
          </a:prstGeom>
        </p:spPr>
        <p:txBody>
          <a:bodyPr/>
          <a:lstStyle/>
          <a:p>
            <a:pPr/>
            <a:r>
              <a:t>	•	But since the person is pulling on the string, there is tension in the string, and that tension is being applied to the box.</a:t>
            </a:r>
          </a:p>
          <a:p>
            <a:pPr/>
            <a:r>
              <a:t>	•	So we’re going to call this force a tension force, and label it as capital T.</a:t>
            </a:r>
          </a:p>
          <a:p>
            <a:pPr/>
            <a:r>
              <a:t>	•	You might also see this labeled as F T.</a:t>
            </a:r>
          </a:p>
          <a:p>
            <a:pPr/>
            <a:r>
              <a:t>	•	Like every other force, the SI unit for a tension force is newtons, capital 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6" name="Shape 416"/>
          <p:cNvSpPr/>
          <p:nvPr>
            <p:ph type="sldImg"/>
          </p:nvPr>
        </p:nvSpPr>
        <p:spPr>
          <a:prstGeom prst="rect">
            <a:avLst/>
          </a:prstGeom>
        </p:spPr>
        <p:txBody>
          <a:bodyPr/>
          <a:lstStyle/>
          <a:p>
            <a:pPr/>
          </a:p>
        </p:txBody>
      </p:sp>
      <p:sp>
        <p:nvSpPr>
          <p:cNvPr id="417" name="Shape 417"/>
          <p:cNvSpPr/>
          <p:nvPr>
            <p:ph type="body" sz="quarter" idx="1"/>
          </p:nvPr>
        </p:nvSpPr>
        <p:spPr>
          <a:prstGeom prst="rect">
            <a:avLst/>
          </a:prstGeom>
        </p:spPr>
        <p:txBody>
          <a:bodyPr/>
          <a:lstStyle/>
          <a:p>
            <a:pPr/>
            <a:r>
              <a:t>	•	So these are the two ways that we talk about tension.</a:t>
            </a:r>
          </a:p>
          <a:p>
            <a:pPr/>
            <a:r>
              <a:t>	•	We can say “there is tension in the string”, and we can say “there is a tension force acting on the box".</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3" name="Shape 423"/>
          <p:cNvSpPr/>
          <p:nvPr>
            <p:ph type="sldImg"/>
          </p:nvPr>
        </p:nvSpPr>
        <p:spPr>
          <a:prstGeom prst="rect">
            <a:avLst/>
          </a:prstGeom>
        </p:spPr>
        <p:txBody>
          <a:bodyPr/>
          <a:lstStyle/>
          <a:p>
            <a:pPr/>
          </a:p>
        </p:txBody>
      </p:sp>
      <p:sp>
        <p:nvSpPr>
          <p:cNvPr id="424" name="Shape 424"/>
          <p:cNvSpPr/>
          <p:nvPr>
            <p:ph type="body" sz="quarter" idx="1"/>
          </p:nvPr>
        </p:nvSpPr>
        <p:spPr>
          <a:prstGeom prst="rect">
            <a:avLst/>
          </a:prstGeom>
        </p:spPr>
        <p:txBody>
          <a:bodyPr/>
          <a:lstStyle/>
          <a:p>
            <a:pPr/>
            <a:r>
              <a:t>	•	Any time we see strings, chains, cables, wires or rods...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0" name="Shape 430"/>
          <p:cNvSpPr/>
          <p:nvPr>
            <p:ph type="sldImg"/>
          </p:nvPr>
        </p:nvSpPr>
        <p:spPr>
          <a:prstGeom prst="rect">
            <a:avLst/>
          </a:prstGeom>
        </p:spPr>
        <p:txBody>
          <a:bodyPr/>
          <a:lstStyle/>
          <a:p>
            <a:pPr/>
          </a:p>
        </p:txBody>
      </p:sp>
      <p:sp>
        <p:nvSpPr>
          <p:cNvPr id="431" name="Shape 431"/>
          <p:cNvSpPr/>
          <p:nvPr>
            <p:ph type="body" sz="quarter" idx="1"/>
          </p:nvPr>
        </p:nvSpPr>
        <p:spPr>
          <a:prstGeom prst="rect">
            <a:avLst/>
          </a:prstGeom>
        </p:spPr>
        <p:txBody>
          <a:bodyPr/>
          <a:lstStyle/>
          <a:p>
            <a:pPr/>
            <a:r>
              <a:t>	•	… we’re going to be working with tension.</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7" name="Shape 437"/>
          <p:cNvSpPr/>
          <p:nvPr>
            <p:ph type="sldImg"/>
          </p:nvPr>
        </p:nvSpPr>
        <p:spPr>
          <a:prstGeom prst="rect">
            <a:avLst/>
          </a:prstGeom>
        </p:spPr>
        <p:txBody>
          <a:bodyPr/>
          <a:lstStyle/>
          <a:p>
            <a:pPr/>
          </a:p>
        </p:txBody>
      </p:sp>
      <p:sp>
        <p:nvSpPr>
          <p:cNvPr id="438" name="Shape 438"/>
          <p:cNvSpPr/>
          <p:nvPr>
            <p:ph type="body" sz="quarter" idx="1"/>
          </p:nvPr>
        </p:nvSpPr>
        <p:spPr>
          <a:prstGeom prst="rect">
            <a:avLst/>
          </a:prstGeom>
        </p:spPr>
        <p:txBody>
          <a:bodyPr/>
          <a:lstStyle/>
          <a:p>
            <a:pPr/>
            <a:r>
              <a:t>	•	If a scenario involves more than one segment, we’re going to label the tension in each segment as T1, T2 and so on.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4" name="Shape 444"/>
          <p:cNvSpPr/>
          <p:nvPr>
            <p:ph type="sldImg"/>
          </p:nvPr>
        </p:nvSpPr>
        <p:spPr>
          <a:prstGeom prst="rect">
            <a:avLst/>
          </a:prstGeom>
        </p:spPr>
        <p:txBody>
          <a:bodyPr/>
          <a:lstStyle/>
          <a:p>
            <a:pPr/>
          </a:p>
        </p:txBody>
      </p:sp>
      <p:sp>
        <p:nvSpPr>
          <p:cNvPr id="445" name="Shape 445"/>
          <p:cNvSpPr/>
          <p:nvPr>
            <p:ph type="body" sz="quarter" idx="1"/>
          </p:nvPr>
        </p:nvSpPr>
        <p:spPr>
          <a:prstGeom prst="rect">
            <a:avLst/>
          </a:prstGeom>
        </p:spPr>
        <p:txBody>
          <a:bodyPr/>
          <a:lstStyle/>
          <a:p>
            <a:pPr/>
            <a:r>
              <a:t>	•	And if there’s tension, then there are tension forces acting on the objects at each end.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 name="Shape 262"/>
          <p:cNvSpPr/>
          <p:nvPr>
            <p:ph type="sldImg"/>
          </p:nvPr>
        </p:nvSpPr>
        <p:spPr>
          <a:prstGeom prst="rect">
            <a:avLst/>
          </a:prstGeom>
        </p:spPr>
        <p:txBody>
          <a:bodyPr/>
          <a:lstStyle/>
          <a:p>
            <a:pPr/>
          </a:p>
        </p:txBody>
      </p:sp>
      <p:sp>
        <p:nvSpPr>
          <p:cNvPr id="263" name="Shape 263"/>
          <p:cNvSpPr/>
          <p:nvPr>
            <p:ph type="body" sz="quarter" idx="1"/>
          </p:nvPr>
        </p:nvSpPr>
        <p:spPr>
          <a:prstGeom prst="rect">
            <a:avLst/>
          </a:prstGeom>
        </p:spPr>
        <p:txBody>
          <a:bodyPr/>
          <a:lstStyle/>
          <a:p>
            <a:pPr/>
            <a:r>
              <a:t>	•	We’ll start with an introduction and look at some examples of tension.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1" name="Shape 451"/>
          <p:cNvSpPr/>
          <p:nvPr>
            <p:ph type="sldImg"/>
          </p:nvPr>
        </p:nvSpPr>
        <p:spPr>
          <a:prstGeom prst="rect">
            <a:avLst/>
          </a:prstGeom>
        </p:spPr>
        <p:txBody>
          <a:bodyPr/>
          <a:lstStyle/>
          <a:p>
            <a:pPr/>
          </a:p>
        </p:txBody>
      </p:sp>
      <p:sp>
        <p:nvSpPr>
          <p:cNvPr id="452" name="Shape 452"/>
          <p:cNvSpPr/>
          <p:nvPr>
            <p:ph type="body" sz="quarter" idx="1"/>
          </p:nvPr>
        </p:nvSpPr>
        <p:spPr>
          <a:prstGeom prst="rect">
            <a:avLst/>
          </a:prstGeom>
        </p:spPr>
        <p:txBody>
          <a:bodyPr/>
          <a:lstStyle/>
          <a:p>
            <a:pPr/>
            <a:r>
              <a:t>	•	So what is the direction of a tension force?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8" name="Shape 458"/>
          <p:cNvSpPr/>
          <p:nvPr>
            <p:ph type="sldImg"/>
          </p:nvPr>
        </p:nvSpPr>
        <p:spPr>
          <a:prstGeom prst="rect">
            <a:avLst/>
          </a:prstGeom>
        </p:spPr>
        <p:txBody>
          <a:bodyPr/>
          <a:lstStyle/>
          <a:p>
            <a:pPr/>
          </a:p>
        </p:txBody>
      </p:sp>
      <p:sp>
        <p:nvSpPr>
          <p:cNvPr id="459" name="Shape 459"/>
          <p:cNvSpPr/>
          <p:nvPr>
            <p:ph type="body" sz="quarter" idx="1"/>
          </p:nvPr>
        </p:nvSpPr>
        <p:spPr>
          <a:prstGeom prst="rect">
            <a:avLst/>
          </a:prstGeom>
        </p:spPr>
        <p:txBody>
          <a:bodyPr/>
          <a:lstStyle/>
          <a:p>
            <a:pPr/>
            <a:r>
              <a:t>	•	First, “a tension force is always a pulling force so it points away from the object, towards the string.”</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5" name="Shape 465"/>
          <p:cNvSpPr/>
          <p:nvPr>
            <p:ph type="sldImg"/>
          </p:nvPr>
        </p:nvSpPr>
        <p:spPr>
          <a:prstGeom prst="rect">
            <a:avLst/>
          </a:prstGeom>
        </p:spPr>
        <p:txBody>
          <a:bodyPr/>
          <a:lstStyle/>
          <a:p>
            <a:pPr/>
          </a:p>
        </p:txBody>
      </p:sp>
      <p:sp>
        <p:nvSpPr>
          <p:cNvPr id="466" name="Shape 466"/>
          <p:cNvSpPr/>
          <p:nvPr>
            <p:ph type="body" sz="quarter" idx="1"/>
          </p:nvPr>
        </p:nvSpPr>
        <p:spPr>
          <a:prstGeom prst="rect">
            <a:avLst/>
          </a:prstGeom>
        </p:spPr>
        <p:txBody>
          <a:bodyPr/>
          <a:lstStyle/>
          <a:p>
            <a:pPr/>
            <a:r>
              <a:t>	•	So the tension force acting on this box points to the right, away from the box and towards the string.</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2" name="Shape 472"/>
          <p:cNvSpPr/>
          <p:nvPr>
            <p:ph type="sldImg"/>
          </p:nvPr>
        </p:nvSpPr>
        <p:spPr>
          <a:prstGeom prst="rect">
            <a:avLst/>
          </a:prstGeom>
        </p:spPr>
        <p:txBody>
          <a:bodyPr/>
          <a:lstStyle/>
          <a:p>
            <a:pPr/>
          </a:p>
        </p:txBody>
      </p:sp>
      <p:sp>
        <p:nvSpPr>
          <p:cNvPr id="473" name="Shape 473"/>
          <p:cNvSpPr/>
          <p:nvPr>
            <p:ph type="body" sz="quarter" idx="1"/>
          </p:nvPr>
        </p:nvSpPr>
        <p:spPr>
          <a:prstGeom prst="rect">
            <a:avLst/>
          </a:prstGeom>
        </p:spPr>
        <p:txBody>
          <a:bodyPr/>
          <a:lstStyle/>
          <a:p>
            <a:pPr/>
            <a:r>
              <a:t>	•	The tension force acting on the person points to the left, away from the person and towards the string.</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9" name="Shape 479"/>
          <p:cNvSpPr/>
          <p:nvPr>
            <p:ph type="sldImg"/>
          </p:nvPr>
        </p:nvSpPr>
        <p:spPr>
          <a:prstGeom prst="rect">
            <a:avLst/>
          </a:prstGeom>
        </p:spPr>
        <p:txBody>
          <a:bodyPr/>
          <a:lstStyle/>
          <a:p>
            <a:pPr/>
          </a:p>
        </p:txBody>
      </p:sp>
      <p:sp>
        <p:nvSpPr>
          <p:cNvPr id="480" name="Shape 480"/>
          <p:cNvSpPr/>
          <p:nvPr>
            <p:ph type="body" sz="quarter" idx="1"/>
          </p:nvPr>
        </p:nvSpPr>
        <p:spPr>
          <a:prstGeom prst="rect">
            <a:avLst/>
          </a:prstGeom>
        </p:spPr>
        <p:txBody>
          <a:bodyPr/>
          <a:lstStyle/>
          <a:p>
            <a:pPr/>
            <a:r>
              <a:t>	•	A tension force cannot be a pushing force.</a:t>
            </a:r>
          </a:p>
          <a:p>
            <a:pPr/>
            <a:r>
              <a:t>	•	If the person tried to push on the string, there would be no tension.</a:t>
            </a:r>
          </a:p>
          <a:p>
            <a:pPr/>
            <a:r>
              <a:t>	•	The string would collapse and they wouldn’t be able to push the box with the string.</a:t>
            </a:r>
          </a:p>
          <a:p>
            <a:pPr/>
            <a:r>
              <a:t>	•	So if there’s tension, it’s always a pulling force.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6" name="Shape 486"/>
          <p:cNvSpPr/>
          <p:nvPr>
            <p:ph type="sldImg"/>
          </p:nvPr>
        </p:nvSpPr>
        <p:spPr>
          <a:prstGeom prst="rect">
            <a:avLst/>
          </a:prstGeom>
        </p:spPr>
        <p:txBody>
          <a:bodyPr/>
          <a:lstStyle/>
          <a:p>
            <a:pPr/>
          </a:p>
        </p:txBody>
      </p:sp>
      <p:sp>
        <p:nvSpPr>
          <p:cNvPr id="487" name="Shape 487"/>
          <p:cNvSpPr/>
          <p:nvPr>
            <p:ph type="body" sz="quarter" idx="1"/>
          </p:nvPr>
        </p:nvSpPr>
        <p:spPr>
          <a:prstGeom prst="rect">
            <a:avLst/>
          </a:prstGeom>
        </p:spPr>
        <p:txBody>
          <a:bodyPr/>
          <a:lstStyle/>
          <a:p>
            <a:pPr/>
            <a:r>
              <a:t>	•	If we draw a free body diagram of the string, we can also see that the box and the person are exerting forces on the string.</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3" name="Shape 493"/>
          <p:cNvSpPr/>
          <p:nvPr>
            <p:ph type="sldImg"/>
          </p:nvPr>
        </p:nvSpPr>
        <p:spPr>
          <a:prstGeom prst="rect">
            <a:avLst/>
          </a:prstGeom>
        </p:spPr>
        <p:txBody>
          <a:bodyPr/>
          <a:lstStyle/>
          <a:p>
            <a:pPr/>
          </a:p>
        </p:txBody>
      </p:sp>
      <p:sp>
        <p:nvSpPr>
          <p:cNvPr id="494" name="Shape 494"/>
          <p:cNvSpPr/>
          <p:nvPr>
            <p:ph type="body" sz="quarter" idx="1"/>
          </p:nvPr>
        </p:nvSpPr>
        <p:spPr>
          <a:prstGeom prst="rect">
            <a:avLst/>
          </a:prstGeom>
        </p:spPr>
        <p:txBody>
          <a:bodyPr/>
          <a:lstStyle/>
          <a:p>
            <a:pPr/>
            <a:r>
              <a:t>	•	These are two pairs of equal and opposite forces from Newton’s 3rd law.</a:t>
            </a:r>
          </a:p>
          <a:p>
            <a:pPr/>
            <a:r>
              <a:t>	•	If the string exerts a force on the box that acts to the right, the box must be exerting an equal and opposite force on the string that acts to the left.</a:t>
            </a:r>
          </a:p>
          <a:p>
            <a:pPr/>
            <a:r>
              <a:t>	•	And if the string is exerting a force on the person, then the person is exerting a force on the string.</a:t>
            </a:r>
          </a:p>
          <a:p>
            <a:pPr/>
            <a:r>
              <a:t>	•	That’s the force you probably think of when we say the person is pulling the string to the right.</a:t>
            </a:r>
          </a:p>
          <a:p>
            <a:pPr/>
            <a:r>
              <a:t>	•	But Newton’s 3rd law says that the string is also pulling the person to the left at the same time.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0" name="Shape 500"/>
          <p:cNvSpPr/>
          <p:nvPr>
            <p:ph type="sldImg"/>
          </p:nvPr>
        </p:nvSpPr>
        <p:spPr>
          <a:prstGeom prst="rect">
            <a:avLst/>
          </a:prstGeom>
        </p:spPr>
        <p:txBody>
          <a:bodyPr/>
          <a:lstStyle/>
          <a:p>
            <a:pPr/>
          </a:p>
        </p:txBody>
      </p:sp>
      <p:sp>
        <p:nvSpPr>
          <p:cNvPr id="501" name="Shape 501"/>
          <p:cNvSpPr/>
          <p:nvPr>
            <p:ph type="body" sz="quarter" idx="1"/>
          </p:nvPr>
        </p:nvSpPr>
        <p:spPr>
          <a:prstGeom prst="rect">
            <a:avLst/>
          </a:prstGeom>
        </p:spPr>
        <p:txBody>
          <a:bodyPr/>
          <a:lstStyle/>
          <a:p>
            <a:pPr/>
            <a:r>
              <a:t>	•	Let’s look at a different example, where two blocks are connected by string 1.</a:t>
            </a:r>
          </a:p>
          <a:p>
            <a:pPr/>
            <a:r>
              <a:t>	•	And a person is pulling on string 2, which is attached to block B at an angle of 30 degrees above the horizontal.</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7" name="Shape 507"/>
          <p:cNvSpPr/>
          <p:nvPr>
            <p:ph type="sldImg"/>
          </p:nvPr>
        </p:nvSpPr>
        <p:spPr>
          <a:prstGeom prst="rect">
            <a:avLst/>
          </a:prstGeom>
        </p:spPr>
        <p:txBody>
          <a:bodyPr/>
          <a:lstStyle/>
          <a:p>
            <a:pPr/>
          </a:p>
        </p:txBody>
      </p:sp>
      <p:sp>
        <p:nvSpPr>
          <p:cNvPr id="508" name="Shape 508"/>
          <p:cNvSpPr/>
          <p:nvPr>
            <p:ph type="body" sz="quarter" idx="1"/>
          </p:nvPr>
        </p:nvSpPr>
        <p:spPr>
          <a:prstGeom prst="rect">
            <a:avLst/>
          </a:prstGeom>
        </p:spPr>
        <p:txBody>
          <a:bodyPr/>
          <a:lstStyle/>
          <a:p>
            <a:pPr/>
            <a:r>
              <a:t>The tension in string 1 is T1, and the tension in string 2 is T2.</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4" name="Shape 514"/>
          <p:cNvSpPr/>
          <p:nvPr>
            <p:ph type="sldImg"/>
          </p:nvPr>
        </p:nvSpPr>
        <p:spPr>
          <a:prstGeom prst="rect">
            <a:avLst/>
          </a:prstGeom>
        </p:spPr>
        <p:txBody>
          <a:bodyPr/>
          <a:lstStyle/>
          <a:p>
            <a:pPr/>
          </a:p>
        </p:txBody>
      </p:sp>
      <p:sp>
        <p:nvSpPr>
          <p:cNvPr id="515" name="Shape 515"/>
          <p:cNvSpPr/>
          <p:nvPr>
            <p:ph type="body" sz="quarter" idx="1"/>
          </p:nvPr>
        </p:nvSpPr>
        <p:spPr>
          <a:prstGeom prst="rect">
            <a:avLst/>
          </a:prstGeom>
        </p:spPr>
        <p:txBody>
          <a:bodyPr/>
          <a:lstStyle/>
          <a:p>
            <a:pPr/>
            <a:r>
              <a:t>	•	Let’s draw the tension forces acting on each object.</a:t>
            </a:r>
          </a:p>
          <a:p>
            <a:pPr/>
            <a:r>
              <a:t>	•	We said that tension is a pulling force, and the other thing to know is that “a tension force acts in the same direction as the string”.</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Shape 269"/>
          <p:cNvSpPr/>
          <p:nvPr>
            <p:ph type="sldImg"/>
          </p:nvPr>
        </p:nvSpPr>
        <p:spPr>
          <a:prstGeom prst="rect">
            <a:avLst/>
          </a:prstGeom>
        </p:spPr>
        <p:txBody>
          <a:bodyPr/>
          <a:lstStyle/>
          <a:p>
            <a:pPr/>
          </a:p>
        </p:txBody>
      </p:sp>
      <p:sp>
        <p:nvSpPr>
          <p:cNvPr id="270" name="Shape 270"/>
          <p:cNvSpPr/>
          <p:nvPr>
            <p:ph type="body" sz="quarter" idx="1"/>
          </p:nvPr>
        </p:nvSpPr>
        <p:spPr>
          <a:prstGeom prst="rect">
            <a:avLst/>
          </a:prstGeom>
        </p:spPr>
        <p:txBody>
          <a:bodyPr/>
          <a:lstStyle/>
          <a:p>
            <a:pPr/>
            <a:r>
              <a:t>	•	Then we’ll talk about tension in a string and how it exerts a force on other objects.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1" name="Shape 521"/>
          <p:cNvSpPr/>
          <p:nvPr>
            <p:ph type="sldImg"/>
          </p:nvPr>
        </p:nvSpPr>
        <p:spPr>
          <a:prstGeom prst="rect">
            <a:avLst/>
          </a:prstGeom>
        </p:spPr>
        <p:txBody>
          <a:bodyPr/>
          <a:lstStyle/>
          <a:p>
            <a:pPr/>
          </a:p>
        </p:txBody>
      </p:sp>
      <p:sp>
        <p:nvSpPr>
          <p:cNvPr id="522" name="Shape 522"/>
          <p:cNvSpPr/>
          <p:nvPr>
            <p:ph type="body" sz="quarter" idx="1"/>
          </p:nvPr>
        </p:nvSpPr>
        <p:spPr>
          <a:prstGeom prst="rect">
            <a:avLst/>
          </a:prstGeom>
        </p:spPr>
        <p:txBody>
          <a:bodyPr/>
          <a:lstStyle/>
          <a:p>
            <a:pPr/>
            <a:r>
              <a:t>For block A, there’s a tension force from string 1 acting to the right.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8" name="Shape 528"/>
          <p:cNvSpPr/>
          <p:nvPr>
            <p:ph type="sldImg"/>
          </p:nvPr>
        </p:nvSpPr>
        <p:spPr>
          <a:prstGeom prst="rect">
            <a:avLst/>
          </a:prstGeom>
        </p:spPr>
        <p:txBody>
          <a:bodyPr/>
          <a:lstStyle/>
          <a:p>
            <a:pPr/>
          </a:p>
        </p:txBody>
      </p:sp>
      <p:sp>
        <p:nvSpPr>
          <p:cNvPr id="529" name="Shape 529"/>
          <p:cNvSpPr/>
          <p:nvPr>
            <p:ph type="body" sz="quarter" idx="1"/>
          </p:nvPr>
        </p:nvSpPr>
        <p:spPr>
          <a:prstGeom prst="rect">
            <a:avLst/>
          </a:prstGeom>
        </p:spPr>
        <p:txBody>
          <a:bodyPr/>
          <a:lstStyle/>
          <a:p>
            <a:pPr/>
            <a:r>
              <a:t>	•	And for block B, there’s a tension force from string 1 acting to the left.</a:t>
            </a:r>
          </a:p>
          <a:p>
            <a:pPr/>
            <a:r>
              <a:t>	•	String 1 is horizontal, so these two *forces* are horizontal.</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5" name="Shape 535"/>
          <p:cNvSpPr/>
          <p:nvPr>
            <p:ph type="sldImg"/>
          </p:nvPr>
        </p:nvSpPr>
        <p:spPr>
          <a:prstGeom prst="rect">
            <a:avLst/>
          </a:prstGeom>
        </p:spPr>
        <p:txBody>
          <a:bodyPr/>
          <a:lstStyle/>
          <a:p>
            <a:pPr/>
          </a:p>
        </p:txBody>
      </p:sp>
      <p:sp>
        <p:nvSpPr>
          <p:cNvPr id="536" name="Shape 536"/>
          <p:cNvSpPr/>
          <p:nvPr>
            <p:ph type="body" sz="quarter" idx="1"/>
          </p:nvPr>
        </p:nvSpPr>
        <p:spPr>
          <a:prstGeom prst="rect">
            <a:avLst/>
          </a:prstGeom>
        </p:spPr>
        <p:txBody>
          <a:bodyPr/>
          <a:lstStyle/>
          <a:p>
            <a:pPr/>
            <a:r>
              <a:t>	•	Block B is also attached to string 2, so there’s a tension force that points in the same direction as string 2, at an angle of 30 degrees above the horizontal.</a:t>
            </a:r>
          </a:p>
          <a:p>
            <a:pPr/>
            <a:r>
              <a:t>	•	Again, this is a pulling force that points away from block B, towards string 2.</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2" name="Shape 542"/>
          <p:cNvSpPr/>
          <p:nvPr>
            <p:ph type="sldImg"/>
          </p:nvPr>
        </p:nvSpPr>
        <p:spPr>
          <a:prstGeom prst="rect">
            <a:avLst/>
          </a:prstGeom>
        </p:spPr>
        <p:txBody>
          <a:bodyPr/>
          <a:lstStyle/>
          <a:p>
            <a:pPr/>
          </a:p>
        </p:txBody>
      </p:sp>
      <p:sp>
        <p:nvSpPr>
          <p:cNvPr id="543" name="Shape 543"/>
          <p:cNvSpPr/>
          <p:nvPr>
            <p:ph type="body" sz="quarter" idx="1"/>
          </p:nvPr>
        </p:nvSpPr>
        <p:spPr>
          <a:prstGeom prst="rect">
            <a:avLst/>
          </a:prstGeom>
        </p:spPr>
        <p:txBody>
          <a:bodyPr/>
          <a:lstStyle/>
          <a:p>
            <a:pPr/>
            <a:r>
              <a:t>	•	For the person, there’s a force from string 2 that points away from the person in the same direction as the string.</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9" name="Shape 549"/>
          <p:cNvSpPr/>
          <p:nvPr>
            <p:ph type="sldImg"/>
          </p:nvPr>
        </p:nvSpPr>
        <p:spPr>
          <a:prstGeom prst="rect">
            <a:avLst/>
          </a:prstGeom>
        </p:spPr>
        <p:txBody>
          <a:bodyPr/>
          <a:lstStyle/>
          <a:p>
            <a:pPr/>
          </a:p>
        </p:txBody>
      </p:sp>
      <p:sp>
        <p:nvSpPr>
          <p:cNvPr id="550" name="Shape 550"/>
          <p:cNvSpPr/>
          <p:nvPr>
            <p:ph type="body" sz="quarter" idx="1"/>
          </p:nvPr>
        </p:nvSpPr>
        <p:spPr>
          <a:prstGeom prst="rect">
            <a:avLst/>
          </a:prstGeom>
        </p:spPr>
        <p:txBody>
          <a:bodyPr/>
          <a:lstStyle/>
          <a:p>
            <a:pPr/>
            <a:r>
              <a:t>	•	Whenever we’re dealing with a force at an angle, we usually need to find the x and y components of that force.</a:t>
            </a:r>
          </a:p>
          <a:p>
            <a:pPr/>
            <a:r>
              <a:t>	•	If we set up our coordinate system so the x axis is horizontal and the y axis is vertical</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6" name="Shape 556"/>
          <p:cNvSpPr/>
          <p:nvPr>
            <p:ph type="sldImg"/>
          </p:nvPr>
        </p:nvSpPr>
        <p:spPr>
          <a:prstGeom prst="rect">
            <a:avLst/>
          </a:prstGeom>
        </p:spPr>
        <p:txBody>
          <a:bodyPr/>
          <a:lstStyle/>
          <a:p>
            <a:pPr/>
          </a:p>
        </p:txBody>
      </p:sp>
      <p:sp>
        <p:nvSpPr>
          <p:cNvPr id="557" name="Shape 557"/>
          <p:cNvSpPr/>
          <p:nvPr>
            <p:ph type="body" sz="quarter" idx="1"/>
          </p:nvPr>
        </p:nvSpPr>
        <p:spPr>
          <a:prstGeom prst="rect">
            <a:avLst/>
          </a:prstGeom>
        </p:spPr>
        <p:txBody>
          <a:bodyPr/>
          <a:lstStyle/>
          <a:p>
            <a:pPr/>
            <a:r>
              <a:t>then the x and y components of T2 look like this.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3" name="Shape 563"/>
          <p:cNvSpPr/>
          <p:nvPr>
            <p:ph type="sldImg"/>
          </p:nvPr>
        </p:nvSpPr>
        <p:spPr>
          <a:prstGeom prst="rect">
            <a:avLst/>
          </a:prstGeom>
        </p:spPr>
        <p:txBody>
          <a:bodyPr/>
          <a:lstStyle/>
          <a:p>
            <a:pPr/>
          </a:p>
        </p:txBody>
      </p:sp>
      <p:sp>
        <p:nvSpPr>
          <p:cNvPr id="564" name="Shape 564"/>
          <p:cNvSpPr/>
          <p:nvPr>
            <p:ph type="body" sz="quarter" idx="1"/>
          </p:nvPr>
        </p:nvSpPr>
        <p:spPr>
          <a:prstGeom prst="rect">
            <a:avLst/>
          </a:prstGeom>
        </p:spPr>
        <p:txBody>
          <a:bodyPr/>
          <a:lstStyle/>
          <a:p>
            <a:pPr/>
            <a:r>
              <a:t>	•	Using right triangle trig, the x component is adjacent to this angle, so T2x equals T2 times the cosine of 30 degrees.</a:t>
            </a:r>
          </a:p>
          <a:p>
            <a:pPr/>
            <a:r>
              <a:t>	•	And the y component is opposite from this angle, so T2y equals T2 times the sin of 30 degrees.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0" name="Shape 570"/>
          <p:cNvSpPr/>
          <p:nvPr>
            <p:ph type="sldImg"/>
          </p:nvPr>
        </p:nvSpPr>
        <p:spPr>
          <a:prstGeom prst="rect">
            <a:avLst/>
          </a:prstGeom>
        </p:spPr>
        <p:txBody>
          <a:bodyPr/>
          <a:lstStyle/>
          <a:p>
            <a:pPr/>
          </a:p>
        </p:txBody>
      </p:sp>
      <p:sp>
        <p:nvSpPr>
          <p:cNvPr id="571" name="Shape 571"/>
          <p:cNvSpPr/>
          <p:nvPr>
            <p:ph type="body" sz="quarter" idx="1"/>
          </p:nvPr>
        </p:nvSpPr>
        <p:spPr>
          <a:prstGeom prst="rect">
            <a:avLst/>
          </a:prstGeom>
        </p:spPr>
        <p:txBody>
          <a:bodyPr/>
          <a:lstStyle/>
          <a:p>
            <a:pPr/>
            <a:r>
              <a:t>	•	So that’s how we draw the direction of a tension force in a free body diagram.</a:t>
            </a:r>
          </a:p>
          <a:p>
            <a:pPr/>
            <a:r>
              <a:t>	•	Tension is a pulling force that always points away from the object in the same direction as the string.</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7" name="Shape 577"/>
          <p:cNvSpPr/>
          <p:nvPr>
            <p:ph type="sldImg"/>
          </p:nvPr>
        </p:nvSpPr>
        <p:spPr>
          <a:prstGeom prst="rect">
            <a:avLst/>
          </a:prstGeom>
        </p:spPr>
        <p:txBody>
          <a:bodyPr/>
          <a:lstStyle/>
          <a:p>
            <a:pPr/>
          </a:p>
        </p:txBody>
      </p:sp>
      <p:sp>
        <p:nvSpPr>
          <p:cNvPr id="578" name="Shape 578"/>
          <p:cNvSpPr/>
          <p:nvPr>
            <p:ph type="body" sz="quarter" idx="1"/>
          </p:nvPr>
        </p:nvSpPr>
        <p:spPr>
          <a:prstGeom prst="rect">
            <a:avLst/>
          </a:prstGeom>
        </p:spPr>
        <p:txBody>
          <a:bodyPr/>
          <a:lstStyle/>
          <a:p>
            <a:pPr/>
            <a:r>
              <a:t>	•	The last thing to cover is the magnitude of a tension force.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4" name="Shape 584"/>
          <p:cNvSpPr/>
          <p:nvPr>
            <p:ph type="sldImg"/>
          </p:nvPr>
        </p:nvSpPr>
        <p:spPr>
          <a:prstGeom prst="rect">
            <a:avLst/>
          </a:prstGeom>
        </p:spPr>
        <p:txBody>
          <a:bodyPr/>
          <a:lstStyle/>
          <a:p>
            <a:pPr/>
          </a:p>
        </p:txBody>
      </p:sp>
      <p:sp>
        <p:nvSpPr>
          <p:cNvPr id="585" name="Shape 585"/>
          <p:cNvSpPr/>
          <p:nvPr>
            <p:ph type="body" sz="quarter" idx="1"/>
          </p:nvPr>
        </p:nvSpPr>
        <p:spPr>
          <a:prstGeom prst="rect">
            <a:avLst/>
          </a:prstGeom>
        </p:spPr>
        <p:txBody>
          <a:bodyPr/>
          <a:lstStyle/>
          <a:p>
            <a:pPr/>
            <a:r>
              <a:t>	•	Here we have a person pulling on a string attached to a box, and we’re going to show the magnitude of the tension in the string using color.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Shape 276"/>
          <p:cNvSpPr/>
          <p:nvPr>
            <p:ph type="sldImg"/>
          </p:nvPr>
        </p:nvSpPr>
        <p:spPr>
          <a:prstGeom prst="rect">
            <a:avLst/>
          </a:prstGeom>
        </p:spPr>
        <p:txBody>
          <a:bodyPr/>
          <a:lstStyle/>
          <a:p>
            <a:pPr/>
          </a:p>
        </p:txBody>
      </p:sp>
      <p:sp>
        <p:nvSpPr>
          <p:cNvPr id="277" name="Shape 277"/>
          <p:cNvSpPr/>
          <p:nvPr>
            <p:ph type="body" sz="quarter" idx="1"/>
          </p:nvPr>
        </p:nvSpPr>
        <p:spPr>
          <a:prstGeom prst="rect">
            <a:avLst/>
          </a:prstGeom>
        </p:spPr>
        <p:txBody>
          <a:bodyPr/>
          <a:lstStyle/>
          <a:p>
            <a:pPr/>
            <a:r>
              <a:t>	•	We’ll learn about the direction of a tension force...</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1" name="Shape 591"/>
          <p:cNvSpPr/>
          <p:nvPr>
            <p:ph type="sldImg"/>
          </p:nvPr>
        </p:nvSpPr>
        <p:spPr>
          <a:prstGeom prst="rect">
            <a:avLst/>
          </a:prstGeom>
        </p:spPr>
        <p:txBody>
          <a:bodyPr/>
          <a:lstStyle/>
          <a:p>
            <a:pPr/>
          </a:p>
        </p:txBody>
      </p:sp>
      <p:sp>
        <p:nvSpPr>
          <p:cNvPr id="592" name="Shape 592"/>
          <p:cNvSpPr/>
          <p:nvPr>
            <p:ph type="body" sz="quarter" idx="1"/>
          </p:nvPr>
        </p:nvSpPr>
        <p:spPr>
          <a:prstGeom prst="rect">
            <a:avLst/>
          </a:prstGeom>
        </p:spPr>
        <p:txBody>
          <a:bodyPr/>
          <a:lstStyle/>
          <a:p>
            <a:pPr/>
            <a:r>
              <a:t>	•	Right now, the tension in the string is 15 N.</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8" name="Shape 598"/>
          <p:cNvSpPr/>
          <p:nvPr>
            <p:ph type="sldImg"/>
          </p:nvPr>
        </p:nvSpPr>
        <p:spPr>
          <a:prstGeom prst="rect">
            <a:avLst/>
          </a:prstGeom>
        </p:spPr>
        <p:txBody>
          <a:bodyPr/>
          <a:lstStyle/>
          <a:p>
            <a:pPr/>
          </a:p>
        </p:txBody>
      </p:sp>
      <p:sp>
        <p:nvSpPr>
          <p:cNvPr id="599" name="Shape 599"/>
          <p:cNvSpPr/>
          <p:nvPr>
            <p:ph type="body" sz="quarter" idx="1"/>
          </p:nvPr>
        </p:nvSpPr>
        <p:spPr>
          <a:prstGeom prst="rect">
            <a:avLst/>
          </a:prstGeom>
        </p:spPr>
        <p:txBody>
          <a:bodyPr/>
          <a:lstStyle/>
          <a:p>
            <a:pPr/>
            <a:r>
              <a:t>	•	The string is exerting tension forces on the box and the person, but how big are those forces?</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5" name="Shape 605"/>
          <p:cNvSpPr/>
          <p:nvPr>
            <p:ph type="sldImg"/>
          </p:nvPr>
        </p:nvSpPr>
        <p:spPr>
          <a:prstGeom prst="rect">
            <a:avLst/>
          </a:prstGeom>
        </p:spPr>
        <p:txBody>
          <a:bodyPr/>
          <a:lstStyle/>
          <a:p>
            <a:pPr/>
          </a:p>
        </p:txBody>
      </p:sp>
      <p:sp>
        <p:nvSpPr>
          <p:cNvPr id="606" name="Shape 606"/>
          <p:cNvSpPr/>
          <p:nvPr>
            <p:ph type="body" sz="quarter" idx="1"/>
          </p:nvPr>
        </p:nvSpPr>
        <p:spPr>
          <a:prstGeom prst="rect">
            <a:avLst/>
          </a:prstGeom>
        </p:spPr>
        <p:txBody>
          <a:bodyPr/>
          <a:lstStyle/>
          <a:p>
            <a:pPr/>
            <a:r>
              <a:t>	•	“The magnitude of a tension force is equal to the magnitude of the tension in the string”.</a:t>
            </a:r>
          </a:p>
          <a:p>
            <a:pPr/>
            <a:r>
              <a:t>	•	So the tension force on the box is 15 N, and the tension force on the person is also 15 N.</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2" name="Shape 612"/>
          <p:cNvSpPr/>
          <p:nvPr>
            <p:ph type="sldImg"/>
          </p:nvPr>
        </p:nvSpPr>
        <p:spPr>
          <a:prstGeom prst="rect">
            <a:avLst/>
          </a:prstGeom>
        </p:spPr>
        <p:txBody>
          <a:bodyPr/>
          <a:lstStyle/>
          <a:p>
            <a:pPr/>
          </a:p>
        </p:txBody>
      </p:sp>
      <p:sp>
        <p:nvSpPr>
          <p:cNvPr id="613" name="Shape 613"/>
          <p:cNvSpPr/>
          <p:nvPr>
            <p:ph type="body" sz="quarter" idx="1"/>
          </p:nvPr>
        </p:nvSpPr>
        <p:spPr>
          <a:prstGeom prst="rect">
            <a:avLst/>
          </a:prstGeom>
        </p:spPr>
        <p:txBody>
          <a:bodyPr/>
          <a:lstStyle/>
          <a:p>
            <a:pPr/>
            <a:r>
              <a:t>	•	If the person is not pulling on the string, then the tension is the string is 0 N, there’s no tension.</a:t>
            </a:r>
          </a:p>
          <a:p>
            <a:pPr/>
            <a:r>
              <a:t>	•	Even though the string is attached to the box and the person, there are no tension forces acting on them because there is no tension in the string.</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9" name="Shape 619"/>
          <p:cNvSpPr/>
          <p:nvPr>
            <p:ph type="sldImg"/>
          </p:nvPr>
        </p:nvSpPr>
        <p:spPr>
          <a:prstGeom prst="rect">
            <a:avLst/>
          </a:prstGeom>
        </p:spPr>
        <p:txBody>
          <a:bodyPr/>
          <a:lstStyle/>
          <a:p>
            <a:pPr/>
          </a:p>
        </p:txBody>
      </p:sp>
      <p:sp>
        <p:nvSpPr>
          <p:cNvPr id="620" name="Shape 620"/>
          <p:cNvSpPr/>
          <p:nvPr>
            <p:ph type="body" sz="quarter" idx="1"/>
          </p:nvPr>
        </p:nvSpPr>
        <p:spPr>
          <a:prstGeom prst="rect">
            <a:avLst/>
          </a:prstGeom>
        </p:spPr>
        <p:txBody>
          <a:bodyPr/>
          <a:lstStyle/>
          <a:p>
            <a:pPr/>
            <a:r>
              <a:t>	•	Now let’s say the person pulls harder and the tension is 30 N.</a:t>
            </a:r>
          </a:p>
          <a:p>
            <a:pPr/>
            <a:r>
              <a:t>	•	That means the tension force on the box is 30 N, and the tension force on the person is 30 N.</a:t>
            </a:r>
          </a:p>
          <a:p>
            <a:pPr/>
            <a:r>
              <a:t>	•	Notice that the tension forces are not half or double the tension in the string, they’re both equal to the tension in the string.</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6" name="Shape 626"/>
          <p:cNvSpPr/>
          <p:nvPr>
            <p:ph type="sldImg"/>
          </p:nvPr>
        </p:nvSpPr>
        <p:spPr>
          <a:prstGeom prst="rect">
            <a:avLst/>
          </a:prstGeom>
        </p:spPr>
        <p:txBody>
          <a:bodyPr/>
          <a:lstStyle/>
          <a:p>
            <a:pPr/>
          </a:p>
        </p:txBody>
      </p:sp>
      <p:sp>
        <p:nvSpPr>
          <p:cNvPr id="627" name="Shape 627"/>
          <p:cNvSpPr/>
          <p:nvPr>
            <p:ph type="body" sz="quarter" idx="1"/>
          </p:nvPr>
        </p:nvSpPr>
        <p:spPr>
          <a:prstGeom prst="rect">
            <a:avLst/>
          </a:prstGeom>
        </p:spPr>
        <p:txBody>
          <a:bodyPr/>
          <a:lstStyle/>
          <a:p>
            <a:pPr/>
            <a:r>
              <a:t>	•	As the tension changes, the forces on each object also change…</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8" name="Shape 648"/>
          <p:cNvSpPr/>
          <p:nvPr>
            <p:ph type="sldImg"/>
          </p:nvPr>
        </p:nvSpPr>
        <p:spPr>
          <a:prstGeom prst="rect">
            <a:avLst/>
          </a:prstGeom>
        </p:spPr>
        <p:txBody>
          <a:bodyPr/>
          <a:lstStyle/>
          <a:p>
            <a:pPr/>
          </a:p>
        </p:txBody>
      </p:sp>
      <p:sp>
        <p:nvSpPr>
          <p:cNvPr id="649" name="Shape 649"/>
          <p:cNvSpPr/>
          <p:nvPr>
            <p:ph type="body" sz="quarter" idx="1"/>
          </p:nvPr>
        </p:nvSpPr>
        <p:spPr>
          <a:prstGeom prst="rect">
            <a:avLst/>
          </a:prstGeom>
        </p:spPr>
        <p:txBody>
          <a:bodyPr/>
          <a:lstStyle/>
          <a:p>
            <a:pPr/>
            <a:r>
              <a:t>	•	Another important point is that the tension is the same at both ends of an ideal string.</a:t>
            </a:r>
          </a:p>
          <a:p>
            <a:pPr/>
            <a:r>
              <a:t>	•	We’ll talk more about ideal strings in the next video, but this means the tension force on the box is equal to the tension force on the person.</a:t>
            </a:r>
          </a:p>
          <a:p>
            <a:pPr/>
            <a:r>
              <a:t>	•	But why is that, and what are we talking about when we say “the tension *in* the string is 30 N”?</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5" name="Shape 655"/>
          <p:cNvSpPr/>
          <p:nvPr>
            <p:ph type="sldImg"/>
          </p:nvPr>
        </p:nvSpPr>
        <p:spPr>
          <a:prstGeom prst="rect">
            <a:avLst/>
          </a:prstGeom>
        </p:spPr>
        <p:txBody>
          <a:bodyPr/>
          <a:lstStyle/>
          <a:p>
            <a:pPr/>
          </a:p>
        </p:txBody>
      </p:sp>
      <p:sp>
        <p:nvSpPr>
          <p:cNvPr id="656" name="Shape 656"/>
          <p:cNvSpPr/>
          <p:nvPr>
            <p:ph type="body" sz="quarter" idx="1"/>
          </p:nvPr>
        </p:nvSpPr>
        <p:spPr>
          <a:prstGeom prst="rect">
            <a:avLst/>
          </a:prstGeom>
        </p:spPr>
        <p:txBody>
          <a:bodyPr/>
          <a:lstStyle/>
          <a:p>
            <a:pPr/>
            <a:r>
              <a:t>	•	If we zoom in, the string is made of molecules that are bonded together.</a:t>
            </a:r>
          </a:p>
          <a:p>
            <a:pPr/>
            <a:r>
              <a:t>	•	These molecular bonds are actually electric forces, but we can illustrate them like this.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2" name="Shape 662"/>
          <p:cNvSpPr/>
          <p:nvPr>
            <p:ph type="sldImg"/>
          </p:nvPr>
        </p:nvSpPr>
        <p:spPr>
          <a:prstGeom prst="rect">
            <a:avLst/>
          </a:prstGeom>
        </p:spPr>
        <p:txBody>
          <a:bodyPr/>
          <a:lstStyle/>
          <a:p>
            <a:pPr/>
          </a:p>
        </p:txBody>
      </p:sp>
      <p:sp>
        <p:nvSpPr>
          <p:cNvPr id="663" name="Shape 663"/>
          <p:cNvSpPr/>
          <p:nvPr>
            <p:ph type="body" sz="quarter" idx="1"/>
          </p:nvPr>
        </p:nvSpPr>
        <p:spPr>
          <a:prstGeom prst="rect">
            <a:avLst/>
          </a:prstGeom>
        </p:spPr>
        <p:txBody>
          <a:bodyPr/>
          <a:lstStyle/>
          <a:p>
            <a:pPr/>
            <a:r>
              <a:t>	•	When the person pulls on the string, that force is distributed across the molecular bonds.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9" name="Shape 669"/>
          <p:cNvSpPr/>
          <p:nvPr>
            <p:ph type="sldImg"/>
          </p:nvPr>
        </p:nvSpPr>
        <p:spPr>
          <a:prstGeom prst="rect">
            <a:avLst/>
          </a:prstGeom>
        </p:spPr>
        <p:txBody>
          <a:bodyPr/>
          <a:lstStyle/>
          <a:p>
            <a:pPr/>
          </a:p>
        </p:txBody>
      </p:sp>
      <p:sp>
        <p:nvSpPr>
          <p:cNvPr id="670" name="Shape 670"/>
          <p:cNvSpPr/>
          <p:nvPr>
            <p:ph type="body" sz="quarter" idx="1"/>
          </p:nvPr>
        </p:nvSpPr>
        <p:spPr>
          <a:prstGeom prst="rect">
            <a:avLst/>
          </a:prstGeom>
        </p:spPr>
        <p:txBody>
          <a:bodyPr/>
          <a:lstStyle/>
          <a:p>
            <a:pPr/>
            <a:r>
              <a:t>	•	The person pulls on the molecules at the right end of the string, and those pull on the molecules to their left, and so on, until the entire string is at the same tension…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Shape 283"/>
          <p:cNvSpPr/>
          <p:nvPr>
            <p:ph type="sldImg"/>
          </p:nvPr>
        </p:nvSpPr>
        <p:spPr>
          <a:prstGeom prst="rect">
            <a:avLst/>
          </a:prstGeom>
        </p:spPr>
        <p:txBody>
          <a:bodyPr/>
          <a:lstStyle/>
          <a:p>
            <a:pPr/>
          </a:p>
        </p:txBody>
      </p:sp>
      <p:sp>
        <p:nvSpPr>
          <p:cNvPr id="284" name="Shape 284"/>
          <p:cNvSpPr/>
          <p:nvPr>
            <p:ph type="body" sz="quarter" idx="1"/>
          </p:nvPr>
        </p:nvSpPr>
        <p:spPr>
          <a:prstGeom prst="rect">
            <a:avLst/>
          </a:prstGeom>
        </p:spPr>
        <p:txBody>
          <a:bodyPr/>
          <a:lstStyle/>
          <a:p>
            <a:pPr/>
            <a:r>
              <a:t>	•	and we’ll learn about the magnitude of a tension force and how tension is transferred through a string.</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1" name="Shape 691"/>
          <p:cNvSpPr/>
          <p:nvPr>
            <p:ph type="sldImg"/>
          </p:nvPr>
        </p:nvSpPr>
        <p:spPr>
          <a:prstGeom prst="rect">
            <a:avLst/>
          </a:prstGeom>
        </p:spPr>
        <p:txBody>
          <a:bodyPr/>
          <a:lstStyle/>
          <a:p>
            <a:pPr/>
          </a:p>
        </p:txBody>
      </p:sp>
      <p:sp>
        <p:nvSpPr>
          <p:cNvPr id="692" name="Shape 692"/>
          <p:cNvSpPr/>
          <p:nvPr>
            <p:ph type="body" sz="quarter" idx="1"/>
          </p:nvPr>
        </p:nvSpPr>
        <p:spPr>
          <a:prstGeom prst="rect">
            <a:avLst/>
          </a:prstGeom>
        </p:spPr>
        <p:txBody>
          <a:bodyPr/>
          <a:lstStyle/>
          <a:p>
            <a:pPr/>
            <a:r>
              <a:t>	•	The tension moves across the string almost instantaneously.</a:t>
            </a:r>
          </a:p>
          <a:p>
            <a:pPr/>
            <a:r>
              <a:t>	•	And for an ideal string, we’re going to assume that any force applied to one end is instantly transferred to the other end, just like we did with spring forces.</a:t>
            </a:r>
          </a:p>
          <a:p>
            <a:pPr/>
            <a:r>
              <a:t>	•	So at any moment in time, the tension is the same at every point in the string, and the *forces* at each end are the same.</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8" name="Shape 698"/>
          <p:cNvSpPr/>
          <p:nvPr>
            <p:ph type="sldImg"/>
          </p:nvPr>
        </p:nvSpPr>
        <p:spPr>
          <a:prstGeom prst="rect">
            <a:avLst/>
          </a:prstGeom>
        </p:spPr>
        <p:txBody>
          <a:bodyPr/>
          <a:lstStyle/>
          <a:p>
            <a:pPr/>
          </a:p>
        </p:txBody>
      </p:sp>
      <p:sp>
        <p:nvSpPr>
          <p:cNvPr id="699" name="Shape 699"/>
          <p:cNvSpPr/>
          <p:nvPr>
            <p:ph type="body" sz="quarter" idx="1"/>
          </p:nvPr>
        </p:nvSpPr>
        <p:spPr>
          <a:prstGeom prst="rect">
            <a:avLst/>
          </a:prstGeom>
        </p:spPr>
        <p:txBody>
          <a:bodyPr/>
          <a:lstStyle/>
          <a:p>
            <a:pPr/>
            <a:r>
              <a:t>	•	A tension force is actually pretty similar to a normal force, but it pulls an object instead of pushing it.</a:t>
            </a:r>
          </a:p>
          <a:p>
            <a:pPr/>
            <a:r>
              <a:t>	•	Tension is just a contact force that reacts to other forces.</a:t>
            </a:r>
          </a:p>
          <a:p>
            <a:pPr/>
            <a:r>
              <a:t>	•	And there’s no “equation” for tension, it’s just a label for the pulling force caused by a string.</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5" name="Shape 705"/>
          <p:cNvSpPr/>
          <p:nvPr>
            <p:ph type="sldImg"/>
          </p:nvPr>
        </p:nvSpPr>
        <p:spPr>
          <a:prstGeom prst="rect">
            <a:avLst/>
          </a:prstGeom>
        </p:spPr>
        <p:txBody>
          <a:bodyPr/>
          <a:lstStyle/>
          <a:p>
            <a:pPr/>
          </a:p>
        </p:txBody>
      </p:sp>
      <p:sp>
        <p:nvSpPr>
          <p:cNvPr id="706" name="Shape 706"/>
          <p:cNvSpPr/>
          <p:nvPr>
            <p:ph type="body" sz="quarter" idx="1"/>
          </p:nvPr>
        </p:nvSpPr>
        <p:spPr>
          <a:prstGeom prst="rect">
            <a:avLst/>
          </a:prstGeom>
        </p:spPr>
        <p:txBody>
          <a:bodyPr/>
          <a:lstStyle/>
          <a:p>
            <a:pPr/>
            <a:r>
              <a:t>	•	Alright, that’s everything we’re gonna cover for now.</a:t>
            </a:r>
          </a:p>
          <a:p>
            <a:pPr/>
            <a:r>
              <a:t>	•	In the next few videos, we’ll learn more about an ideal string and what assumptions we can make when solving a problem.</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2" name="Shape 712"/>
          <p:cNvSpPr/>
          <p:nvPr>
            <p:ph type="sldImg"/>
          </p:nvPr>
        </p:nvSpPr>
        <p:spPr>
          <a:prstGeom prst="rect">
            <a:avLst/>
          </a:prstGeom>
        </p:spPr>
        <p:txBody>
          <a:bodyPr/>
          <a:lstStyle/>
          <a:p>
            <a:pPr/>
          </a:p>
        </p:txBody>
      </p:sp>
      <p:sp>
        <p:nvSpPr>
          <p:cNvPr id="713" name="Shape 713"/>
          <p:cNvSpPr/>
          <p:nvPr>
            <p:ph type="body" sz="quarter" idx="1"/>
          </p:nvPr>
        </p:nvSpPr>
        <p:spPr>
          <a:prstGeom prst="rect">
            <a:avLst/>
          </a:prstGeom>
        </p:spPr>
        <p:txBody>
          <a:bodyPr/>
          <a:lstStyle/>
          <a:p>
            <a:pPr/>
            <a:r>
              <a:t>	•	After that, we’ll look at examples with tension where everything is static.</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9" name="Shape 719"/>
          <p:cNvSpPr/>
          <p:nvPr>
            <p:ph type="sldImg"/>
          </p:nvPr>
        </p:nvSpPr>
        <p:spPr>
          <a:prstGeom prst="rect">
            <a:avLst/>
          </a:prstGeom>
        </p:spPr>
        <p:txBody>
          <a:bodyPr/>
          <a:lstStyle/>
          <a:p>
            <a:pPr/>
          </a:p>
        </p:txBody>
      </p:sp>
      <p:sp>
        <p:nvSpPr>
          <p:cNvPr id="720" name="Shape 720"/>
          <p:cNvSpPr/>
          <p:nvPr>
            <p:ph type="body" sz="quarter" idx="1"/>
          </p:nvPr>
        </p:nvSpPr>
        <p:spPr>
          <a:prstGeom prst="rect">
            <a:avLst/>
          </a:prstGeom>
        </p:spPr>
        <p:txBody>
          <a:bodyPr/>
          <a:lstStyle/>
          <a:p>
            <a:pPr/>
            <a:r>
              <a:t>	•	That means the objects are not moving, so the net force on each object is zero.</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6" name="Shape 726"/>
          <p:cNvSpPr/>
          <p:nvPr>
            <p:ph type="sldImg"/>
          </p:nvPr>
        </p:nvSpPr>
        <p:spPr>
          <a:prstGeom prst="rect">
            <a:avLst/>
          </a:prstGeom>
        </p:spPr>
        <p:txBody>
          <a:bodyPr/>
          <a:lstStyle/>
          <a:p>
            <a:pPr/>
          </a:p>
        </p:txBody>
      </p:sp>
      <p:sp>
        <p:nvSpPr>
          <p:cNvPr id="727" name="Shape 727"/>
          <p:cNvSpPr/>
          <p:nvPr>
            <p:ph type="body" sz="quarter" idx="1"/>
          </p:nvPr>
        </p:nvSpPr>
        <p:spPr>
          <a:prstGeom prst="rect">
            <a:avLst/>
          </a:prstGeom>
        </p:spPr>
        <p:txBody>
          <a:bodyPr/>
          <a:lstStyle/>
          <a:p>
            <a:pPr/>
            <a:r>
              <a:t>	•	After that, we’ll look at examples that are dynamic, where there *is* a net force causing objects to accelerate.</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3" name="Shape 733"/>
          <p:cNvSpPr/>
          <p:nvPr>
            <p:ph type="sldImg"/>
          </p:nvPr>
        </p:nvSpPr>
        <p:spPr>
          <a:prstGeom prst="rect">
            <a:avLst/>
          </a:prstGeom>
        </p:spPr>
        <p:txBody>
          <a:bodyPr/>
          <a:lstStyle/>
          <a:p>
            <a:pPr/>
          </a:p>
        </p:txBody>
      </p:sp>
      <p:sp>
        <p:nvSpPr>
          <p:cNvPr id="734" name="Shape 734"/>
          <p:cNvSpPr/>
          <p:nvPr>
            <p:ph type="body" sz="quarter" idx="1"/>
          </p:nvPr>
        </p:nvSpPr>
        <p:spPr>
          <a:prstGeom prst="rect">
            <a:avLst/>
          </a:prstGeom>
        </p:spPr>
        <p:txBody>
          <a:bodyPr/>
          <a:lstStyle/>
          <a:p>
            <a:pPr/>
            <a:r>
              <a:t>	•	We’ll learn how to apply Newton’s 2nd law to each object…</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0" name="Shape 740"/>
          <p:cNvSpPr/>
          <p:nvPr>
            <p:ph type="sldImg"/>
          </p:nvPr>
        </p:nvSpPr>
        <p:spPr>
          <a:prstGeom prst="rect">
            <a:avLst/>
          </a:prstGeom>
        </p:spPr>
        <p:txBody>
          <a:bodyPr/>
          <a:lstStyle/>
          <a:p>
            <a:pPr/>
          </a:p>
        </p:txBody>
      </p:sp>
      <p:sp>
        <p:nvSpPr>
          <p:cNvPr id="741" name="Shape 741"/>
          <p:cNvSpPr/>
          <p:nvPr>
            <p:ph type="body" sz="quarter" idx="1"/>
          </p:nvPr>
        </p:nvSpPr>
        <p:spPr>
          <a:prstGeom prst="rect">
            <a:avLst/>
          </a:prstGeom>
        </p:spPr>
        <p:txBody>
          <a:bodyPr/>
          <a:lstStyle/>
          <a:p>
            <a:pPr/>
            <a:r>
              <a:t>	•	...and the system as a whole.</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7" name="Shape 747"/>
          <p:cNvSpPr/>
          <p:nvPr>
            <p:ph type="sldImg"/>
          </p:nvPr>
        </p:nvSpPr>
        <p:spPr>
          <a:prstGeom prst="rect">
            <a:avLst/>
          </a:prstGeom>
        </p:spPr>
        <p:txBody>
          <a:bodyPr/>
          <a:lstStyle/>
          <a:p>
            <a:pPr/>
          </a:p>
        </p:txBody>
      </p:sp>
      <p:sp>
        <p:nvSpPr>
          <p:cNvPr id="748" name="Shape 748"/>
          <p:cNvSpPr/>
          <p:nvPr>
            <p:ph type="body" sz="quarter" idx="1"/>
          </p:nvPr>
        </p:nvSpPr>
        <p:spPr>
          <a:prstGeom prst="rect">
            <a:avLst/>
          </a:prstGeom>
        </p:spPr>
        <p:txBody>
          <a:bodyPr/>
          <a:lstStyle/>
          <a:p>
            <a:pPr/>
            <a:r>
              <a:t>	•	After that, we’ll cover pulley systems…</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4" name="Shape 754"/>
          <p:cNvSpPr/>
          <p:nvPr>
            <p:ph type="sldImg"/>
          </p:nvPr>
        </p:nvSpPr>
        <p:spPr>
          <a:prstGeom prst="rect">
            <a:avLst/>
          </a:prstGeom>
        </p:spPr>
        <p:txBody>
          <a:bodyPr/>
          <a:lstStyle/>
          <a:p>
            <a:pPr/>
          </a:p>
        </p:txBody>
      </p:sp>
      <p:sp>
        <p:nvSpPr>
          <p:cNvPr id="755" name="Shape 755"/>
          <p:cNvSpPr/>
          <p:nvPr>
            <p:ph type="body" sz="quarter" idx="1"/>
          </p:nvPr>
        </p:nvSpPr>
        <p:spPr>
          <a:prstGeom prst="rect">
            <a:avLst/>
          </a:prstGeom>
        </p:spPr>
        <p:txBody>
          <a:bodyPr/>
          <a:lstStyle/>
          <a:p>
            <a:pPr/>
            <a:r>
              <a:t>	•	and we’ll learn how an ideal pulley can change the direction of a tension force without changing the magnitude.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Shape 290"/>
          <p:cNvSpPr/>
          <p:nvPr>
            <p:ph type="sldImg"/>
          </p:nvPr>
        </p:nvSpPr>
        <p:spPr>
          <a:prstGeom prst="rect">
            <a:avLst/>
          </a:prstGeom>
        </p:spPr>
        <p:txBody>
          <a:bodyPr/>
          <a:lstStyle/>
          <a:p>
            <a:pPr/>
          </a:p>
        </p:txBody>
      </p:sp>
      <p:sp>
        <p:nvSpPr>
          <p:cNvPr id="291" name="Shape 291"/>
          <p:cNvSpPr/>
          <p:nvPr>
            <p:ph type="body" sz="quarter" idx="1"/>
          </p:nvPr>
        </p:nvSpPr>
        <p:spPr>
          <a:prstGeom prst="rect">
            <a:avLst/>
          </a:prstGeom>
        </p:spPr>
        <p:txBody>
          <a:bodyPr/>
          <a:lstStyle/>
          <a:p>
            <a:pPr/>
            <a:r>
              <a:t>	•	So what is tension?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Shape 297"/>
          <p:cNvSpPr/>
          <p:nvPr>
            <p:ph type="sldImg"/>
          </p:nvPr>
        </p:nvSpPr>
        <p:spPr>
          <a:prstGeom prst="rect">
            <a:avLst/>
          </a:prstGeom>
        </p:spPr>
        <p:txBody>
          <a:bodyPr/>
          <a:lstStyle/>
          <a:p>
            <a:pPr/>
          </a:p>
        </p:txBody>
      </p:sp>
      <p:sp>
        <p:nvSpPr>
          <p:cNvPr id="298" name="Shape 298"/>
          <p:cNvSpPr/>
          <p:nvPr>
            <p:ph type="body" sz="quarter" idx="1"/>
          </p:nvPr>
        </p:nvSpPr>
        <p:spPr>
          <a:prstGeom prst="rect">
            <a:avLst/>
          </a:prstGeom>
        </p:spPr>
        <p:txBody>
          <a:bodyPr/>
          <a:lstStyle/>
          <a:p>
            <a:pPr/>
            <a:r>
              <a:t>	•	Let’s say that we have a string attached to a wall, and a person is pulling on the string to the right.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 name="Shape 304"/>
          <p:cNvSpPr/>
          <p:nvPr>
            <p:ph type="sldImg"/>
          </p:nvPr>
        </p:nvSpPr>
        <p:spPr>
          <a:prstGeom prst="rect">
            <a:avLst/>
          </a:prstGeom>
        </p:spPr>
        <p:txBody>
          <a:bodyPr/>
          <a:lstStyle/>
          <a:p>
            <a:pPr/>
          </a:p>
        </p:txBody>
      </p:sp>
      <p:sp>
        <p:nvSpPr>
          <p:cNvPr id="305" name="Shape 305"/>
          <p:cNvSpPr/>
          <p:nvPr>
            <p:ph type="body" sz="quarter" idx="1"/>
          </p:nvPr>
        </p:nvSpPr>
        <p:spPr>
          <a:prstGeom prst="rect">
            <a:avLst/>
          </a:prstGeom>
        </p:spPr>
        <p:txBody>
          <a:bodyPr/>
          <a:lstStyle/>
          <a:p>
            <a:pPr/>
            <a:r>
              <a:t>	•	In this scenario, we say that there is tension in the string, or we could say the string is under tension.</a:t>
            </a:r>
          </a:p>
          <a:p>
            <a:pPr/>
            <a:r>
              <a:t>	•	This tension comes from the forces that are pulling on the string.</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10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10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11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3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45" name="Bowl with salmon cakes, salad, and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4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5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7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7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8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mailto:chris@physicslab.app?subject=Physics%20Lab%20Slides" TargetMode="External"/><Relationship Id="rId3" Type="http://schemas.openxmlformats.org/officeDocument/2006/relationships/hyperlink" Target="https://physicslab.app"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5.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6.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7.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8.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9.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0.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1.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2.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3.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4.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5.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6.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7.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8.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9.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0.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1.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2.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3.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4.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19.png"/><Relationship Id="rId21" Type="http://schemas.openxmlformats.org/officeDocument/2006/relationships/image" Target="../media/image20.png"/><Relationship Id="rId22" Type="http://schemas.openxmlformats.org/officeDocument/2006/relationships/image" Target="../media/image21.png"/><Relationship Id="rId23" Type="http://schemas.openxmlformats.org/officeDocument/2006/relationships/image" Target="../media/image22.png"/><Relationship Id="rId24" Type="http://schemas.openxmlformats.org/officeDocument/2006/relationships/image" Target="../media/image23.png"/><Relationship Id="rId25" Type="http://schemas.openxmlformats.org/officeDocument/2006/relationships/image" Target="../media/image24.png"/><Relationship Id="rId26" Type="http://schemas.openxmlformats.org/officeDocument/2006/relationships/image" Target="../media/image25.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5.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6.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7.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28.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29.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30.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31.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2.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3.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34.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35.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6.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37.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38.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39.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40.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41.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42.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43.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44.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36.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45.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46.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47.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48.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49.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50.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51.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52.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53.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54.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6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5.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6.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7.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58.jpeg"/></Relationships>

</file>

<file path=ppt/slides/_rels/slide6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59.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60.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61.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2.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3.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4.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2.jpeg"/></Relationships>

</file>

<file path=ppt/slides/_rels/slide7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60.jpeg"/></Relationships>

</file>

<file path=ppt/slides/_rels/slide7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65.jpeg"/></Relationships>

</file>

<file path=ppt/slides/_rels/slide7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 Id="rId3" Type="http://schemas.openxmlformats.org/officeDocument/2006/relationships/image" Target="../media/image66.jpeg"/></Relationships>

</file>

<file path=ppt/slides/_rels/slide7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 Id="rId3" Type="http://schemas.openxmlformats.org/officeDocument/2006/relationships/image" Target="../media/image67.jpeg"/></Relationships>

</file>

<file path=ppt/slides/_rels/slide7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 Id="rId3" Type="http://schemas.openxmlformats.org/officeDocument/2006/relationships/image" Target="../media/image68.jpeg"/></Relationships>

</file>

<file path=ppt/slides/_rels/slide7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 Id="rId3" Type="http://schemas.openxmlformats.org/officeDocument/2006/relationships/image" Target="../media/image69.jpeg"/></Relationships>

</file>

<file path=ppt/slides/_rels/slide7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 Id="rId3" Type="http://schemas.openxmlformats.org/officeDocument/2006/relationships/image" Target="../media/image70.jpeg"/></Relationships>

</file>

<file path=ppt/slides/_rels/slide7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 Id="rId3" Type="http://schemas.openxmlformats.org/officeDocument/2006/relationships/image" Target="../media/image71.jpeg"/></Relationships>

</file>

<file path=ppt/slides/_rels/slide7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image" Target="../media/image72.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 Id="rId3" Type="http://schemas.openxmlformats.org/officeDocument/2006/relationships/image" Target="../media/image73.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3.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171" name="Tension"/>
          <p:cNvSpPr txBox="1"/>
          <p:nvPr>
            <p:ph type="title"/>
          </p:nvPr>
        </p:nvSpPr>
        <p:spPr>
          <a:xfrm>
            <a:off x="1206500" y="1079500"/>
            <a:ext cx="21971000" cy="1164556"/>
          </a:xfrm>
          <a:prstGeom prst="rect">
            <a:avLst/>
          </a:prstGeom>
        </p:spPr>
        <p:txBody>
          <a:bodyPr/>
          <a:lstStyle>
            <a:lvl1pPr defTabSz="2121354">
              <a:defRPr b="0" spc="-121" sz="6090">
                <a:solidFill>
                  <a:srgbClr val="FFFFFF"/>
                </a:solidFill>
                <a:latin typeface="Avenir Heavy"/>
                <a:ea typeface="Avenir Heavy"/>
                <a:cs typeface="Avenir Heavy"/>
                <a:sym typeface="Avenir Heavy"/>
              </a:defRPr>
            </a:lvl1pPr>
          </a:lstStyle>
          <a:p>
            <a:pPr/>
            <a:r>
              <a:t>Tension</a:t>
            </a:r>
          </a:p>
        </p:txBody>
      </p:sp>
      <p:sp>
        <p:nvSpPr>
          <p:cNvPr id="172" name="This version includes:…"/>
          <p:cNvSpPr txBox="1"/>
          <p:nvPr>
            <p:ph type="body" idx="1"/>
          </p:nvPr>
        </p:nvSpPr>
        <p:spPr>
          <a:xfrm>
            <a:off x="1206500" y="3757760"/>
            <a:ext cx="21971000" cy="9095462"/>
          </a:xfrm>
          <a:prstGeom prst="rect">
            <a:avLst/>
          </a:prstGeom>
        </p:spPr>
        <p:txBody>
          <a:bodyPr/>
          <a:lstStyle/>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This version includes: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screenshot images from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The video narration in the slide notes.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A blank template slide with the same background and font as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some basic graphics from this video for you to use however you like.</a:t>
            </a:r>
          </a:p>
          <a:p>
            <a:pPr lvl="1" marL="0" indent="45720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Feel free to add, delete and edit slides to make your own presentation. You can use these slides in class or share them with your students, but please do not share them with anyone else.</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If you have any feedback, suggestions or questions about these slides please email me at </a:t>
            </a:r>
            <a:r>
              <a:rPr u="sng">
                <a:hlinkClick r:id="rId2" invalidUrl="" action="" tgtFrame="" tooltip="" history="1" highlightClick="0" endSnd="0"/>
              </a:rPr>
              <a:t>chris@physicslab.app</a:t>
            </a:r>
            <a:r>
              <a:t> or send me a message on Discord @physicslab.</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u="sng">
                <a:solidFill>
                  <a:srgbClr val="FFFFFF"/>
                </a:solidFill>
                <a:latin typeface="Avenir Medium"/>
                <a:ea typeface="Avenir Medium"/>
                <a:cs typeface="Avenir Medium"/>
                <a:sym typeface="Avenir Medium"/>
              </a:defRPr>
            </a:pPr>
            <a:r>
              <a:rPr>
                <a:hlinkClick r:id="rId3" invalidUrl="" action="" tgtFrame="" tooltip="" history="1" highlightClick="0" endSnd="0"/>
              </a:rPr>
              <a:t>physicslab.app</a:t>
            </a:r>
          </a:p>
        </p:txBody>
      </p:sp>
      <p:sp>
        <p:nvSpPr>
          <p:cNvPr id="173" name="Slides Version 2"/>
          <p:cNvSpPr txBox="1"/>
          <p:nvPr/>
        </p:nvSpPr>
        <p:spPr>
          <a:xfrm>
            <a:off x="1206500" y="2372962"/>
            <a:ext cx="21971000" cy="74226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610870">
              <a:lnSpc>
                <a:spcPct val="100000"/>
              </a:lnSpc>
              <a:spcBef>
                <a:spcPts val="0"/>
              </a:spcBef>
              <a:defRPr sz="3700">
                <a:solidFill>
                  <a:srgbClr val="FFFFFF"/>
                </a:solidFill>
                <a:latin typeface="Avenir Heavy"/>
                <a:ea typeface="Avenir Heavy"/>
                <a:cs typeface="Avenir Heavy"/>
                <a:sym typeface="Avenir Heavy"/>
              </a:defRPr>
            </a:lvl1pPr>
          </a:lstStyle>
          <a:p>
            <a:pPr/>
            <a:r>
              <a:t>Slides Version 2</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Slide Title"/>
          <p:cNvSpPr txBox="1"/>
          <p:nvPr>
            <p:ph type="title"/>
          </p:nvPr>
        </p:nvSpPr>
        <p:spPr>
          <a:prstGeom prst="rect">
            <a:avLst/>
          </a:prstGeom>
        </p:spPr>
        <p:txBody>
          <a:bodyPr/>
          <a:lstStyle/>
          <a:p>
            <a:pPr/>
          </a:p>
        </p:txBody>
      </p:sp>
      <p:sp>
        <p:nvSpPr>
          <p:cNvPr id="280" name="Slide Subtitle"/>
          <p:cNvSpPr txBox="1"/>
          <p:nvPr>
            <p:ph type="body" idx="21"/>
          </p:nvPr>
        </p:nvSpPr>
        <p:spPr>
          <a:prstGeom prst="rect">
            <a:avLst/>
          </a:prstGeom>
        </p:spPr>
        <p:txBody>
          <a:bodyPr/>
          <a:lstStyle/>
          <a:p>
            <a:pPr/>
          </a:p>
        </p:txBody>
      </p:sp>
      <p:sp>
        <p:nvSpPr>
          <p:cNvPr id="281" name="Slide bullet text"/>
          <p:cNvSpPr txBox="1"/>
          <p:nvPr>
            <p:ph type="body" idx="1"/>
          </p:nvPr>
        </p:nvSpPr>
        <p:spPr>
          <a:prstGeom prst="rect">
            <a:avLst/>
          </a:prstGeom>
        </p:spPr>
        <p:txBody>
          <a:bodyPr/>
          <a:lstStyle/>
          <a:p>
            <a:pPr/>
          </a:p>
        </p:txBody>
      </p:sp>
      <p:pic>
        <p:nvPicPr>
          <p:cNvPr id="282" name="6.jpg" descr="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Slide Title"/>
          <p:cNvSpPr txBox="1"/>
          <p:nvPr>
            <p:ph type="title"/>
          </p:nvPr>
        </p:nvSpPr>
        <p:spPr>
          <a:prstGeom prst="rect">
            <a:avLst/>
          </a:prstGeom>
        </p:spPr>
        <p:txBody>
          <a:bodyPr/>
          <a:lstStyle/>
          <a:p>
            <a:pPr/>
          </a:p>
        </p:txBody>
      </p:sp>
      <p:sp>
        <p:nvSpPr>
          <p:cNvPr id="287" name="Slide Subtitle"/>
          <p:cNvSpPr txBox="1"/>
          <p:nvPr>
            <p:ph type="body" idx="21"/>
          </p:nvPr>
        </p:nvSpPr>
        <p:spPr>
          <a:prstGeom prst="rect">
            <a:avLst/>
          </a:prstGeom>
        </p:spPr>
        <p:txBody>
          <a:bodyPr/>
          <a:lstStyle/>
          <a:p>
            <a:pPr/>
          </a:p>
        </p:txBody>
      </p:sp>
      <p:sp>
        <p:nvSpPr>
          <p:cNvPr id="288" name="Slide bullet text"/>
          <p:cNvSpPr txBox="1"/>
          <p:nvPr>
            <p:ph type="body" idx="1"/>
          </p:nvPr>
        </p:nvSpPr>
        <p:spPr>
          <a:prstGeom prst="rect">
            <a:avLst/>
          </a:prstGeom>
        </p:spPr>
        <p:txBody>
          <a:bodyPr/>
          <a:lstStyle/>
          <a:p>
            <a:pPr/>
          </a:p>
        </p:txBody>
      </p:sp>
      <p:pic>
        <p:nvPicPr>
          <p:cNvPr id="289" name="7.jpg" descr="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Slide Title"/>
          <p:cNvSpPr txBox="1"/>
          <p:nvPr>
            <p:ph type="title"/>
          </p:nvPr>
        </p:nvSpPr>
        <p:spPr>
          <a:prstGeom prst="rect">
            <a:avLst/>
          </a:prstGeom>
        </p:spPr>
        <p:txBody>
          <a:bodyPr/>
          <a:lstStyle/>
          <a:p>
            <a:pPr/>
          </a:p>
        </p:txBody>
      </p:sp>
      <p:sp>
        <p:nvSpPr>
          <p:cNvPr id="294" name="Slide Subtitle"/>
          <p:cNvSpPr txBox="1"/>
          <p:nvPr>
            <p:ph type="body" idx="21"/>
          </p:nvPr>
        </p:nvSpPr>
        <p:spPr>
          <a:prstGeom prst="rect">
            <a:avLst/>
          </a:prstGeom>
        </p:spPr>
        <p:txBody>
          <a:bodyPr/>
          <a:lstStyle/>
          <a:p>
            <a:pPr/>
          </a:p>
        </p:txBody>
      </p:sp>
      <p:sp>
        <p:nvSpPr>
          <p:cNvPr id="295" name="Slide bullet text"/>
          <p:cNvSpPr txBox="1"/>
          <p:nvPr>
            <p:ph type="body" idx="1"/>
          </p:nvPr>
        </p:nvSpPr>
        <p:spPr>
          <a:prstGeom prst="rect">
            <a:avLst/>
          </a:prstGeom>
        </p:spPr>
        <p:txBody>
          <a:bodyPr/>
          <a:lstStyle/>
          <a:p>
            <a:pPr/>
          </a:p>
        </p:txBody>
      </p:sp>
      <p:pic>
        <p:nvPicPr>
          <p:cNvPr id="296" name="8.jpg" descr="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Slide Title"/>
          <p:cNvSpPr txBox="1"/>
          <p:nvPr>
            <p:ph type="title"/>
          </p:nvPr>
        </p:nvSpPr>
        <p:spPr>
          <a:prstGeom prst="rect">
            <a:avLst/>
          </a:prstGeom>
        </p:spPr>
        <p:txBody>
          <a:bodyPr/>
          <a:lstStyle/>
          <a:p>
            <a:pPr/>
          </a:p>
        </p:txBody>
      </p:sp>
      <p:sp>
        <p:nvSpPr>
          <p:cNvPr id="301" name="Slide Subtitle"/>
          <p:cNvSpPr txBox="1"/>
          <p:nvPr>
            <p:ph type="body" idx="21"/>
          </p:nvPr>
        </p:nvSpPr>
        <p:spPr>
          <a:prstGeom prst="rect">
            <a:avLst/>
          </a:prstGeom>
        </p:spPr>
        <p:txBody>
          <a:bodyPr/>
          <a:lstStyle/>
          <a:p>
            <a:pPr/>
          </a:p>
        </p:txBody>
      </p:sp>
      <p:sp>
        <p:nvSpPr>
          <p:cNvPr id="302" name="Slide bullet text"/>
          <p:cNvSpPr txBox="1"/>
          <p:nvPr>
            <p:ph type="body" idx="1"/>
          </p:nvPr>
        </p:nvSpPr>
        <p:spPr>
          <a:prstGeom prst="rect">
            <a:avLst/>
          </a:prstGeom>
        </p:spPr>
        <p:txBody>
          <a:bodyPr/>
          <a:lstStyle/>
          <a:p>
            <a:pPr/>
          </a:p>
        </p:txBody>
      </p:sp>
      <p:pic>
        <p:nvPicPr>
          <p:cNvPr id="303" name="9.jpg" descr="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Slide Title"/>
          <p:cNvSpPr txBox="1"/>
          <p:nvPr>
            <p:ph type="title"/>
          </p:nvPr>
        </p:nvSpPr>
        <p:spPr>
          <a:prstGeom prst="rect">
            <a:avLst/>
          </a:prstGeom>
        </p:spPr>
        <p:txBody>
          <a:bodyPr/>
          <a:lstStyle/>
          <a:p>
            <a:pPr/>
          </a:p>
        </p:txBody>
      </p:sp>
      <p:sp>
        <p:nvSpPr>
          <p:cNvPr id="308" name="Slide Subtitle"/>
          <p:cNvSpPr txBox="1"/>
          <p:nvPr>
            <p:ph type="body" idx="21"/>
          </p:nvPr>
        </p:nvSpPr>
        <p:spPr>
          <a:prstGeom prst="rect">
            <a:avLst/>
          </a:prstGeom>
        </p:spPr>
        <p:txBody>
          <a:bodyPr/>
          <a:lstStyle/>
          <a:p>
            <a:pPr/>
          </a:p>
        </p:txBody>
      </p:sp>
      <p:sp>
        <p:nvSpPr>
          <p:cNvPr id="309" name="Slide bullet text"/>
          <p:cNvSpPr txBox="1"/>
          <p:nvPr>
            <p:ph type="body" idx="1"/>
          </p:nvPr>
        </p:nvSpPr>
        <p:spPr>
          <a:prstGeom prst="rect">
            <a:avLst/>
          </a:prstGeom>
        </p:spPr>
        <p:txBody>
          <a:bodyPr/>
          <a:lstStyle/>
          <a:p>
            <a:pPr/>
          </a:p>
        </p:txBody>
      </p:sp>
      <p:pic>
        <p:nvPicPr>
          <p:cNvPr id="310" name="11.jpg" descr="1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Slide Title"/>
          <p:cNvSpPr txBox="1"/>
          <p:nvPr>
            <p:ph type="title"/>
          </p:nvPr>
        </p:nvSpPr>
        <p:spPr>
          <a:prstGeom prst="rect">
            <a:avLst/>
          </a:prstGeom>
        </p:spPr>
        <p:txBody>
          <a:bodyPr/>
          <a:lstStyle/>
          <a:p>
            <a:pPr/>
          </a:p>
        </p:txBody>
      </p:sp>
      <p:sp>
        <p:nvSpPr>
          <p:cNvPr id="315" name="Slide Subtitle"/>
          <p:cNvSpPr txBox="1"/>
          <p:nvPr>
            <p:ph type="body" idx="21"/>
          </p:nvPr>
        </p:nvSpPr>
        <p:spPr>
          <a:prstGeom prst="rect">
            <a:avLst/>
          </a:prstGeom>
        </p:spPr>
        <p:txBody>
          <a:bodyPr/>
          <a:lstStyle/>
          <a:p>
            <a:pPr/>
          </a:p>
        </p:txBody>
      </p:sp>
      <p:sp>
        <p:nvSpPr>
          <p:cNvPr id="316" name="Slide bullet text"/>
          <p:cNvSpPr txBox="1"/>
          <p:nvPr>
            <p:ph type="body" idx="1"/>
          </p:nvPr>
        </p:nvSpPr>
        <p:spPr>
          <a:prstGeom prst="rect">
            <a:avLst/>
          </a:prstGeom>
        </p:spPr>
        <p:txBody>
          <a:bodyPr/>
          <a:lstStyle/>
          <a:p>
            <a:pPr/>
          </a:p>
        </p:txBody>
      </p:sp>
      <p:pic>
        <p:nvPicPr>
          <p:cNvPr id="317" name="12.jpg" descr="1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Slide Title"/>
          <p:cNvSpPr txBox="1"/>
          <p:nvPr>
            <p:ph type="title"/>
          </p:nvPr>
        </p:nvSpPr>
        <p:spPr>
          <a:prstGeom prst="rect">
            <a:avLst/>
          </a:prstGeom>
        </p:spPr>
        <p:txBody>
          <a:bodyPr/>
          <a:lstStyle/>
          <a:p>
            <a:pPr/>
          </a:p>
        </p:txBody>
      </p:sp>
      <p:sp>
        <p:nvSpPr>
          <p:cNvPr id="322" name="Slide Subtitle"/>
          <p:cNvSpPr txBox="1"/>
          <p:nvPr>
            <p:ph type="body" idx="21"/>
          </p:nvPr>
        </p:nvSpPr>
        <p:spPr>
          <a:prstGeom prst="rect">
            <a:avLst/>
          </a:prstGeom>
        </p:spPr>
        <p:txBody>
          <a:bodyPr/>
          <a:lstStyle/>
          <a:p>
            <a:pPr/>
          </a:p>
        </p:txBody>
      </p:sp>
      <p:sp>
        <p:nvSpPr>
          <p:cNvPr id="323" name="Slide bullet text"/>
          <p:cNvSpPr txBox="1"/>
          <p:nvPr>
            <p:ph type="body" idx="1"/>
          </p:nvPr>
        </p:nvSpPr>
        <p:spPr>
          <a:prstGeom prst="rect">
            <a:avLst/>
          </a:prstGeom>
        </p:spPr>
        <p:txBody>
          <a:bodyPr/>
          <a:lstStyle/>
          <a:p>
            <a:pPr/>
          </a:p>
        </p:txBody>
      </p:sp>
      <p:pic>
        <p:nvPicPr>
          <p:cNvPr id="324" name="13.jpg" descr="1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Slide Title"/>
          <p:cNvSpPr txBox="1"/>
          <p:nvPr>
            <p:ph type="title"/>
          </p:nvPr>
        </p:nvSpPr>
        <p:spPr>
          <a:prstGeom prst="rect">
            <a:avLst/>
          </a:prstGeom>
        </p:spPr>
        <p:txBody>
          <a:bodyPr/>
          <a:lstStyle/>
          <a:p>
            <a:pPr/>
          </a:p>
        </p:txBody>
      </p:sp>
      <p:sp>
        <p:nvSpPr>
          <p:cNvPr id="329" name="Slide Subtitle"/>
          <p:cNvSpPr txBox="1"/>
          <p:nvPr>
            <p:ph type="body" idx="21"/>
          </p:nvPr>
        </p:nvSpPr>
        <p:spPr>
          <a:prstGeom prst="rect">
            <a:avLst/>
          </a:prstGeom>
        </p:spPr>
        <p:txBody>
          <a:bodyPr/>
          <a:lstStyle/>
          <a:p>
            <a:pPr/>
          </a:p>
        </p:txBody>
      </p:sp>
      <p:sp>
        <p:nvSpPr>
          <p:cNvPr id="330" name="Slide bullet text"/>
          <p:cNvSpPr txBox="1"/>
          <p:nvPr>
            <p:ph type="body" idx="1"/>
          </p:nvPr>
        </p:nvSpPr>
        <p:spPr>
          <a:prstGeom prst="rect">
            <a:avLst/>
          </a:prstGeom>
        </p:spPr>
        <p:txBody>
          <a:bodyPr/>
          <a:lstStyle/>
          <a:p>
            <a:pPr/>
          </a:p>
        </p:txBody>
      </p:sp>
      <p:pic>
        <p:nvPicPr>
          <p:cNvPr id="331" name="14.jpg" descr="1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Slide Title"/>
          <p:cNvSpPr txBox="1"/>
          <p:nvPr>
            <p:ph type="title"/>
          </p:nvPr>
        </p:nvSpPr>
        <p:spPr>
          <a:prstGeom prst="rect">
            <a:avLst/>
          </a:prstGeom>
        </p:spPr>
        <p:txBody>
          <a:bodyPr/>
          <a:lstStyle/>
          <a:p>
            <a:pPr/>
          </a:p>
        </p:txBody>
      </p:sp>
      <p:sp>
        <p:nvSpPr>
          <p:cNvPr id="336" name="Slide Subtitle"/>
          <p:cNvSpPr txBox="1"/>
          <p:nvPr>
            <p:ph type="body" idx="21"/>
          </p:nvPr>
        </p:nvSpPr>
        <p:spPr>
          <a:prstGeom prst="rect">
            <a:avLst/>
          </a:prstGeom>
        </p:spPr>
        <p:txBody>
          <a:bodyPr/>
          <a:lstStyle/>
          <a:p>
            <a:pPr/>
          </a:p>
        </p:txBody>
      </p:sp>
      <p:sp>
        <p:nvSpPr>
          <p:cNvPr id="337" name="Slide bullet text"/>
          <p:cNvSpPr txBox="1"/>
          <p:nvPr>
            <p:ph type="body" idx="1"/>
          </p:nvPr>
        </p:nvSpPr>
        <p:spPr>
          <a:prstGeom prst="rect">
            <a:avLst/>
          </a:prstGeom>
        </p:spPr>
        <p:txBody>
          <a:bodyPr/>
          <a:lstStyle/>
          <a:p>
            <a:pPr/>
          </a:p>
        </p:txBody>
      </p:sp>
      <p:pic>
        <p:nvPicPr>
          <p:cNvPr id="338" name="15.jpg" descr="1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 name="Slide Title"/>
          <p:cNvSpPr txBox="1"/>
          <p:nvPr>
            <p:ph type="title"/>
          </p:nvPr>
        </p:nvSpPr>
        <p:spPr>
          <a:prstGeom prst="rect">
            <a:avLst/>
          </a:prstGeom>
        </p:spPr>
        <p:txBody>
          <a:bodyPr/>
          <a:lstStyle/>
          <a:p>
            <a:pPr/>
          </a:p>
        </p:txBody>
      </p:sp>
      <p:sp>
        <p:nvSpPr>
          <p:cNvPr id="343" name="Slide Subtitle"/>
          <p:cNvSpPr txBox="1"/>
          <p:nvPr>
            <p:ph type="body" idx="21"/>
          </p:nvPr>
        </p:nvSpPr>
        <p:spPr>
          <a:prstGeom prst="rect">
            <a:avLst/>
          </a:prstGeom>
        </p:spPr>
        <p:txBody>
          <a:bodyPr/>
          <a:lstStyle/>
          <a:p>
            <a:pPr/>
          </a:p>
        </p:txBody>
      </p:sp>
      <p:sp>
        <p:nvSpPr>
          <p:cNvPr id="344" name="Slide bullet text"/>
          <p:cNvSpPr txBox="1"/>
          <p:nvPr>
            <p:ph type="body" idx="1"/>
          </p:nvPr>
        </p:nvSpPr>
        <p:spPr>
          <a:prstGeom prst="rect">
            <a:avLst/>
          </a:prstGeom>
        </p:spPr>
        <p:txBody>
          <a:bodyPr/>
          <a:lstStyle/>
          <a:p>
            <a:pPr/>
          </a:p>
        </p:txBody>
      </p:sp>
      <p:pic>
        <p:nvPicPr>
          <p:cNvPr id="345" name="16.jpg" descr="1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175" name="Heading"/>
          <p:cNvSpPr txBox="1"/>
          <p:nvPr>
            <p:ph type="title"/>
          </p:nvPr>
        </p:nvSpPr>
        <p:spPr>
          <a:xfrm>
            <a:off x="1206500" y="483152"/>
            <a:ext cx="21971000" cy="1433163"/>
          </a:xfrm>
          <a:prstGeom prst="rect">
            <a:avLst/>
          </a:prstGeom>
        </p:spPr>
        <p:txBody>
          <a:bodyPr/>
          <a:lstStyle>
            <a:lvl1pPr algn="ctr">
              <a:defRPr b="0" spc="-140" sz="7000">
                <a:solidFill>
                  <a:srgbClr val="FFFFFF"/>
                </a:solidFill>
                <a:latin typeface="Avenir Heavy"/>
                <a:ea typeface="Avenir Heavy"/>
                <a:cs typeface="Avenir Heavy"/>
                <a:sym typeface="Avenir Heavy"/>
              </a:defRPr>
            </a:lvl1pPr>
          </a:lstStyle>
          <a:p>
            <a:pPr/>
            <a:r>
              <a:t>Heading</a:t>
            </a:r>
          </a:p>
        </p:txBody>
      </p:sp>
      <p:sp>
        <p:nvSpPr>
          <p:cNvPr id="176" name="Text"/>
          <p:cNvSpPr txBox="1"/>
          <p:nvPr>
            <p:ph type="body" idx="1"/>
          </p:nvPr>
        </p:nvSpPr>
        <p:spPr>
          <a:xfrm>
            <a:off x="1206500" y="2400029"/>
            <a:ext cx="21971000" cy="10603475"/>
          </a:xfrm>
          <a:prstGeom prst="rect">
            <a:avLst/>
          </a:prstGeom>
        </p:spPr>
        <p:txBody>
          <a:bodyPr/>
          <a:lstStyle>
            <a:lvl1pPr marL="635000" indent="-635000" defTabSz="457200">
              <a:lnSpc>
                <a:spcPct val="117999"/>
              </a:lnSpc>
              <a:spcBef>
                <a:spcPts val="0"/>
              </a:spcBef>
              <a:buClr>
                <a:srgbClr val="FFFFFF"/>
              </a:buClr>
              <a:buSzPct val="100000"/>
              <a:defRPr sz="5000">
                <a:solidFill>
                  <a:srgbClr val="FFFFFF"/>
                </a:solidFill>
                <a:latin typeface="Avenir Medium"/>
                <a:ea typeface="Avenir Medium"/>
                <a:cs typeface="Avenir Medium"/>
                <a:sym typeface="Avenir Medium"/>
              </a:defRPr>
            </a:lvl1pPr>
          </a:lstStyle>
          <a:p>
            <a:pPr/>
            <a:r>
              <a:t>Text</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 name="Slide Title"/>
          <p:cNvSpPr txBox="1"/>
          <p:nvPr>
            <p:ph type="title"/>
          </p:nvPr>
        </p:nvSpPr>
        <p:spPr>
          <a:prstGeom prst="rect">
            <a:avLst/>
          </a:prstGeom>
        </p:spPr>
        <p:txBody>
          <a:bodyPr/>
          <a:lstStyle/>
          <a:p>
            <a:pPr/>
          </a:p>
        </p:txBody>
      </p:sp>
      <p:sp>
        <p:nvSpPr>
          <p:cNvPr id="350" name="Slide Subtitle"/>
          <p:cNvSpPr txBox="1"/>
          <p:nvPr>
            <p:ph type="body" idx="21"/>
          </p:nvPr>
        </p:nvSpPr>
        <p:spPr>
          <a:prstGeom prst="rect">
            <a:avLst/>
          </a:prstGeom>
        </p:spPr>
        <p:txBody>
          <a:bodyPr/>
          <a:lstStyle/>
          <a:p>
            <a:pPr/>
          </a:p>
        </p:txBody>
      </p:sp>
      <p:sp>
        <p:nvSpPr>
          <p:cNvPr id="351" name="Slide bullet text"/>
          <p:cNvSpPr txBox="1"/>
          <p:nvPr>
            <p:ph type="body" idx="1"/>
          </p:nvPr>
        </p:nvSpPr>
        <p:spPr>
          <a:prstGeom prst="rect">
            <a:avLst/>
          </a:prstGeom>
        </p:spPr>
        <p:txBody>
          <a:bodyPr/>
          <a:lstStyle/>
          <a:p>
            <a:pPr/>
          </a:p>
        </p:txBody>
      </p:sp>
      <p:pic>
        <p:nvPicPr>
          <p:cNvPr id="352" name="17.jpg" descr="1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6" name="Slide Title"/>
          <p:cNvSpPr txBox="1"/>
          <p:nvPr>
            <p:ph type="title"/>
          </p:nvPr>
        </p:nvSpPr>
        <p:spPr>
          <a:prstGeom prst="rect">
            <a:avLst/>
          </a:prstGeom>
        </p:spPr>
        <p:txBody>
          <a:bodyPr/>
          <a:lstStyle/>
          <a:p>
            <a:pPr/>
          </a:p>
        </p:txBody>
      </p:sp>
      <p:sp>
        <p:nvSpPr>
          <p:cNvPr id="357" name="Slide Subtitle"/>
          <p:cNvSpPr txBox="1"/>
          <p:nvPr>
            <p:ph type="body" idx="21"/>
          </p:nvPr>
        </p:nvSpPr>
        <p:spPr>
          <a:prstGeom prst="rect">
            <a:avLst/>
          </a:prstGeom>
        </p:spPr>
        <p:txBody>
          <a:bodyPr/>
          <a:lstStyle/>
          <a:p>
            <a:pPr/>
          </a:p>
        </p:txBody>
      </p:sp>
      <p:sp>
        <p:nvSpPr>
          <p:cNvPr id="358" name="Slide bullet text"/>
          <p:cNvSpPr txBox="1"/>
          <p:nvPr>
            <p:ph type="body" idx="1"/>
          </p:nvPr>
        </p:nvSpPr>
        <p:spPr>
          <a:prstGeom prst="rect">
            <a:avLst/>
          </a:prstGeom>
        </p:spPr>
        <p:txBody>
          <a:bodyPr/>
          <a:lstStyle/>
          <a:p>
            <a:pPr/>
          </a:p>
        </p:txBody>
      </p:sp>
      <p:pic>
        <p:nvPicPr>
          <p:cNvPr id="359" name="18.jpg" descr="1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3" name="Slide Title"/>
          <p:cNvSpPr txBox="1"/>
          <p:nvPr>
            <p:ph type="title"/>
          </p:nvPr>
        </p:nvSpPr>
        <p:spPr>
          <a:prstGeom prst="rect">
            <a:avLst/>
          </a:prstGeom>
        </p:spPr>
        <p:txBody>
          <a:bodyPr/>
          <a:lstStyle/>
          <a:p>
            <a:pPr/>
          </a:p>
        </p:txBody>
      </p:sp>
      <p:sp>
        <p:nvSpPr>
          <p:cNvPr id="364" name="Slide Subtitle"/>
          <p:cNvSpPr txBox="1"/>
          <p:nvPr>
            <p:ph type="body" idx="21"/>
          </p:nvPr>
        </p:nvSpPr>
        <p:spPr>
          <a:prstGeom prst="rect">
            <a:avLst/>
          </a:prstGeom>
        </p:spPr>
        <p:txBody>
          <a:bodyPr/>
          <a:lstStyle/>
          <a:p>
            <a:pPr/>
          </a:p>
        </p:txBody>
      </p:sp>
      <p:sp>
        <p:nvSpPr>
          <p:cNvPr id="365" name="Slide bullet text"/>
          <p:cNvSpPr txBox="1"/>
          <p:nvPr>
            <p:ph type="body" idx="1"/>
          </p:nvPr>
        </p:nvSpPr>
        <p:spPr>
          <a:prstGeom prst="rect">
            <a:avLst/>
          </a:prstGeom>
        </p:spPr>
        <p:txBody>
          <a:bodyPr/>
          <a:lstStyle/>
          <a:p>
            <a:pPr/>
          </a:p>
        </p:txBody>
      </p:sp>
      <p:pic>
        <p:nvPicPr>
          <p:cNvPr id="366" name="19.jpg" descr="1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0" name="Slide Title"/>
          <p:cNvSpPr txBox="1"/>
          <p:nvPr>
            <p:ph type="title"/>
          </p:nvPr>
        </p:nvSpPr>
        <p:spPr>
          <a:prstGeom prst="rect">
            <a:avLst/>
          </a:prstGeom>
        </p:spPr>
        <p:txBody>
          <a:bodyPr/>
          <a:lstStyle/>
          <a:p>
            <a:pPr/>
          </a:p>
        </p:txBody>
      </p:sp>
      <p:sp>
        <p:nvSpPr>
          <p:cNvPr id="371" name="Slide Subtitle"/>
          <p:cNvSpPr txBox="1"/>
          <p:nvPr>
            <p:ph type="body" idx="21"/>
          </p:nvPr>
        </p:nvSpPr>
        <p:spPr>
          <a:prstGeom prst="rect">
            <a:avLst/>
          </a:prstGeom>
        </p:spPr>
        <p:txBody>
          <a:bodyPr/>
          <a:lstStyle/>
          <a:p>
            <a:pPr/>
          </a:p>
        </p:txBody>
      </p:sp>
      <p:sp>
        <p:nvSpPr>
          <p:cNvPr id="372" name="Slide bullet text"/>
          <p:cNvSpPr txBox="1"/>
          <p:nvPr>
            <p:ph type="body" idx="1"/>
          </p:nvPr>
        </p:nvSpPr>
        <p:spPr>
          <a:prstGeom prst="rect">
            <a:avLst/>
          </a:prstGeom>
        </p:spPr>
        <p:txBody>
          <a:bodyPr/>
          <a:lstStyle/>
          <a:p>
            <a:pPr/>
          </a:p>
        </p:txBody>
      </p:sp>
      <p:pic>
        <p:nvPicPr>
          <p:cNvPr id="373" name="20.jpg" descr="2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7" name="Slide Title"/>
          <p:cNvSpPr txBox="1"/>
          <p:nvPr>
            <p:ph type="title"/>
          </p:nvPr>
        </p:nvSpPr>
        <p:spPr>
          <a:prstGeom prst="rect">
            <a:avLst/>
          </a:prstGeom>
        </p:spPr>
        <p:txBody>
          <a:bodyPr/>
          <a:lstStyle/>
          <a:p>
            <a:pPr/>
          </a:p>
        </p:txBody>
      </p:sp>
      <p:sp>
        <p:nvSpPr>
          <p:cNvPr id="378" name="Slide Subtitle"/>
          <p:cNvSpPr txBox="1"/>
          <p:nvPr>
            <p:ph type="body" idx="21"/>
          </p:nvPr>
        </p:nvSpPr>
        <p:spPr>
          <a:prstGeom prst="rect">
            <a:avLst/>
          </a:prstGeom>
        </p:spPr>
        <p:txBody>
          <a:bodyPr/>
          <a:lstStyle/>
          <a:p>
            <a:pPr/>
          </a:p>
        </p:txBody>
      </p:sp>
      <p:sp>
        <p:nvSpPr>
          <p:cNvPr id="379" name="Slide bullet text"/>
          <p:cNvSpPr txBox="1"/>
          <p:nvPr>
            <p:ph type="body" idx="1"/>
          </p:nvPr>
        </p:nvSpPr>
        <p:spPr>
          <a:prstGeom prst="rect">
            <a:avLst/>
          </a:prstGeom>
        </p:spPr>
        <p:txBody>
          <a:bodyPr/>
          <a:lstStyle/>
          <a:p>
            <a:pPr/>
          </a:p>
        </p:txBody>
      </p:sp>
      <p:pic>
        <p:nvPicPr>
          <p:cNvPr id="380" name="21.jpg" descr="2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4" name="Slide Title"/>
          <p:cNvSpPr txBox="1"/>
          <p:nvPr>
            <p:ph type="title"/>
          </p:nvPr>
        </p:nvSpPr>
        <p:spPr>
          <a:prstGeom prst="rect">
            <a:avLst/>
          </a:prstGeom>
        </p:spPr>
        <p:txBody>
          <a:bodyPr/>
          <a:lstStyle/>
          <a:p>
            <a:pPr/>
          </a:p>
        </p:txBody>
      </p:sp>
      <p:sp>
        <p:nvSpPr>
          <p:cNvPr id="385" name="Slide Subtitle"/>
          <p:cNvSpPr txBox="1"/>
          <p:nvPr>
            <p:ph type="body" idx="21"/>
          </p:nvPr>
        </p:nvSpPr>
        <p:spPr>
          <a:prstGeom prst="rect">
            <a:avLst/>
          </a:prstGeom>
        </p:spPr>
        <p:txBody>
          <a:bodyPr/>
          <a:lstStyle/>
          <a:p>
            <a:pPr/>
          </a:p>
        </p:txBody>
      </p:sp>
      <p:sp>
        <p:nvSpPr>
          <p:cNvPr id="386" name="Slide bullet text"/>
          <p:cNvSpPr txBox="1"/>
          <p:nvPr>
            <p:ph type="body" idx="1"/>
          </p:nvPr>
        </p:nvSpPr>
        <p:spPr>
          <a:prstGeom prst="rect">
            <a:avLst/>
          </a:prstGeom>
        </p:spPr>
        <p:txBody>
          <a:bodyPr/>
          <a:lstStyle/>
          <a:p>
            <a:pPr/>
          </a:p>
        </p:txBody>
      </p:sp>
      <p:pic>
        <p:nvPicPr>
          <p:cNvPr id="387" name="22.jpg" descr="2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1" name="Slide Title"/>
          <p:cNvSpPr txBox="1"/>
          <p:nvPr>
            <p:ph type="title"/>
          </p:nvPr>
        </p:nvSpPr>
        <p:spPr>
          <a:prstGeom prst="rect">
            <a:avLst/>
          </a:prstGeom>
        </p:spPr>
        <p:txBody>
          <a:bodyPr/>
          <a:lstStyle/>
          <a:p>
            <a:pPr/>
          </a:p>
        </p:txBody>
      </p:sp>
      <p:sp>
        <p:nvSpPr>
          <p:cNvPr id="392" name="Slide Subtitle"/>
          <p:cNvSpPr txBox="1"/>
          <p:nvPr>
            <p:ph type="body" idx="21"/>
          </p:nvPr>
        </p:nvSpPr>
        <p:spPr>
          <a:prstGeom prst="rect">
            <a:avLst/>
          </a:prstGeom>
        </p:spPr>
        <p:txBody>
          <a:bodyPr/>
          <a:lstStyle/>
          <a:p>
            <a:pPr/>
          </a:p>
        </p:txBody>
      </p:sp>
      <p:sp>
        <p:nvSpPr>
          <p:cNvPr id="393" name="Slide bullet text"/>
          <p:cNvSpPr txBox="1"/>
          <p:nvPr>
            <p:ph type="body" idx="1"/>
          </p:nvPr>
        </p:nvSpPr>
        <p:spPr>
          <a:prstGeom prst="rect">
            <a:avLst/>
          </a:prstGeom>
        </p:spPr>
        <p:txBody>
          <a:bodyPr/>
          <a:lstStyle/>
          <a:p>
            <a:pPr/>
          </a:p>
        </p:txBody>
      </p:sp>
      <p:pic>
        <p:nvPicPr>
          <p:cNvPr id="394" name="23.jpg" descr="2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8" name="Slide Title"/>
          <p:cNvSpPr txBox="1"/>
          <p:nvPr>
            <p:ph type="title"/>
          </p:nvPr>
        </p:nvSpPr>
        <p:spPr>
          <a:prstGeom prst="rect">
            <a:avLst/>
          </a:prstGeom>
        </p:spPr>
        <p:txBody>
          <a:bodyPr/>
          <a:lstStyle/>
          <a:p>
            <a:pPr/>
          </a:p>
        </p:txBody>
      </p:sp>
      <p:sp>
        <p:nvSpPr>
          <p:cNvPr id="399" name="Slide Subtitle"/>
          <p:cNvSpPr txBox="1"/>
          <p:nvPr>
            <p:ph type="body" idx="21"/>
          </p:nvPr>
        </p:nvSpPr>
        <p:spPr>
          <a:prstGeom prst="rect">
            <a:avLst/>
          </a:prstGeom>
        </p:spPr>
        <p:txBody>
          <a:bodyPr/>
          <a:lstStyle/>
          <a:p>
            <a:pPr/>
          </a:p>
        </p:txBody>
      </p:sp>
      <p:sp>
        <p:nvSpPr>
          <p:cNvPr id="400" name="Slide bullet text"/>
          <p:cNvSpPr txBox="1"/>
          <p:nvPr>
            <p:ph type="body" idx="1"/>
          </p:nvPr>
        </p:nvSpPr>
        <p:spPr>
          <a:prstGeom prst="rect">
            <a:avLst/>
          </a:prstGeom>
        </p:spPr>
        <p:txBody>
          <a:bodyPr/>
          <a:lstStyle/>
          <a:p>
            <a:pPr/>
          </a:p>
        </p:txBody>
      </p:sp>
      <p:pic>
        <p:nvPicPr>
          <p:cNvPr id="401" name="24.jpg" descr="2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5" name="Slide Title"/>
          <p:cNvSpPr txBox="1"/>
          <p:nvPr>
            <p:ph type="title"/>
          </p:nvPr>
        </p:nvSpPr>
        <p:spPr>
          <a:prstGeom prst="rect">
            <a:avLst/>
          </a:prstGeom>
        </p:spPr>
        <p:txBody>
          <a:bodyPr/>
          <a:lstStyle/>
          <a:p>
            <a:pPr/>
          </a:p>
        </p:txBody>
      </p:sp>
      <p:sp>
        <p:nvSpPr>
          <p:cNvPr id="406" name="Slide Subtitle"/>
          <p:cNvSpPr txBox="1"/>
          <p:nvPr>
            <p:ph type="body" idx="21"/>
          </p:nvPr>
        </p:nvSpPr>
        <p:spPr>
          <a:prstGeom prst="rect">
            <a:avLst/>
          </a:prstGeom>
        </p:spPr>
        <p:txBody>
          <a:bodyPr/>
          <a:lstStyle/>
          <a:p>
            <a:pPr/>
          </a:p>
        </p:txBody>
      </p:sp>
      <p:sp>
        <p:nvSpPr>
          <p:cNvPr id="407" name="Slide bullet text"/>
          <p:cNvSpPr txBox="1"/>
          <p:nvPr>
            <p:ph type="body" idx="1"/>
          </p:nvPr>
        </p:nvSpPr>
        <p:spPr>
          <a:prstGeom prst="rect">
            <a:avLst/>
          </a:prstGeom>
        </p:spPr>
        <p:txBody>
          <a:bodyPr/>
          <a:lstStyle/>
          <a:p>
            <a:pPr/>
          </a:p>
        </p:txBody>
      </p:sp>
      <p:pic>
        <p:nvPicPr>
          <p:cNvPr id="408" name="26.jpg" descr="2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2" name="Slide Title"/>
          <p:cNvSpPr txBox="1"/>
          <p:nvPr>
            <p:ph type="title"/>
          </p:nvPr>
        </p:nvSpPr>
        <p:spPr>
          <a:prstGeom prst="rect">
            <a:avLst/>
          </a:prstGeom>
        </p:spPr>
        <p:txBody>
          <a:bodyPr/>
          <a:lstStyle/>
          <a:p>
            <a:pPr/>
          </a:p>
        </p:txBody>
      </p:sp>
      <p:sp>
        <p:nvSpPr>
          <p:cNvPr id="413" name="Slide Subtitle"/>
          <p:cNvSpPr txBox="1"/>
          <p:nvPr>
            <p:ph type="body" idx="21"/>
          </p:nvPr>
        </p:nvSpPr>
        <p:spPr>
          <a:prstGeom prst="rect">
            <a:avLst/>
          </a:prstGeom>
        </p:spPr>
        <p:txBody>
          <a:bodyPr/>
          <a:lstStyle/>
          <a:p>
            <a:pPr/>
          </a:p>
        </p:txBody>
      </p:sp>
      <p:sp>
        <p:nvSpPr>
          <p:cNvPr id="414" name="Slide bullet text"/>
          <p:cNvSpPr txBox="1"/>
          <p:nvPr>
            <p:ph type="body" idx="1"/>
          </p:nvPr>
        </p:nvSpPr>
        <p:spPr>
          <a:prstGeom prst="rect">
            <a:avLst/>
          </a:prstGeom>
        </p:spPr>
        <p:txBody>
          <a:bodyPr/>
          <a:lstStyle/>
          <a:p>
            <a:pPr/>
          </a:p>
        </p:txBody>
      </p:sp>
      <p:pic>
        <p:nvPicPr>
          <p:cNvPr id="415" name="27.jpg" descr="2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178" name="a_a_1.png" descr="a_a_1.png"/>
          <p:cNvPicPr>
            <a:picLocks noChangeAspect="1"/>
          </p:cNvPicPr>
          <p:nvPr/>
        </p:nvPicPr>
        <p:blipFill>
          <a:blip r:embed="rId2">
            <a:extLst/>
          </a:blip>
          <a:stretch>
            <a:fillRect/>
          </a:stretch>
        </p:blipFill>
        <p:spPr>
          <a:xfrm>
            <a:off x="279461" y="12452411"/>
            <a:ext cx="10934701" cy="609601"/>
          </a:xfrm>
          <a:prstGeom prst="rect">
            <a:avLst/>
          </a:prstGeom>
          <a:ln w="12700">
            <a:miter lim="400000"/>
          </a:ln>
        </p:spPr>
      </p:pic>
      <p:pic>
        <p:nvPicPr>
          <p:cNvPr id="179" name="a_a_2.png" descr="a_a_2.png"/>
          <p:cNvPicPr>
            <a:picLocks noChangeAspect="1"/>
          </p:cNvPicPr>
          <p:nvPr/>
        </p:nvPicPr>
        <p:blipFill>
          <a:blip r:embed="rId3">
            <a:extLst/>
          </a:blip>
          <a:stretch>
            <a:fillRect/>
          </a:stretch>
        </p:blipFill>
        <p:spPr>
          <a:xfrm>
            <a:off x="15400476" y="4367248"/>
            <a:ext cx="495301" cy="762001"/>
          </a:xfrm>
          <a:prstGeom prst="rect">
            <a:avLst/>
          </a:prstGeom>
          <a:ln w="12700">
            <a:miter lim="400000"/>
          </a:ln>
        </p:spPr>
      </p:pic>
      <p:pic>
        <p:nvPicPr>
          <p:cNvPr id="180" name="a_a_3.png" descr="a_a_3.png"/>
          <p:cNvPicPr>
            <a:picLocks noChangeAspect="1"/>
          </p:cNvPicPr>
          <p:nvPr/>
        </p:nvPicPr>
        <p:blipFill>
          <a:blip r:embed="rId4">
            <a:extLst/>
          </a:blip>
          <a:stretch>
            <a:fillRect/>
          </a:stretch>
        </p:blipFill>
        <p:spPr>
          <a:xfrm>
            <a:off x="15413176" y="3587930"/>
            <a:ext cx="469901" cy="762001"/>
          </a:xfrm>
          <a:prstGeom prst="rect">
            <a:avLst/>
          </a:prstGeom>
          <a:ln w="12700">
            <a:miter lim="400000"/>
          </a:ln>
        </p:spPr>
      </p:pic>
      <p:pic>
        <p:nvPicPr>
          <p:cNvPr id="181" name="a_a_5.png" descr="a_a_5.png"/>
          <p:cNvPicPr>
            <a:picLocks noChangeAspect="1"/>
          </p:cNvPicPr>
          <p:nvPr/>
        </p:nvPicPr>
        <p:blipFill>
          <a:blip r:embed="rId5">
            <a:extLst/>
          </a:blip>
          <a:stretch>
            <a:fillRect/>
          </a:stretch>
        </p:blipFill>
        <p:spPr>
          <a:xfrm>
            <a:off x="16942293" y="1363523"/>
            <a:ext cx="6350001" cy="5346701"/>
          </a:xfrm>
          <a:prstGeom prst="rect">
            <a:avLst/>
          </a:prstGeom>
          <a:ln w="12700">
            <a:miter lim="400000"/>
          </a:ln>
        </p:spPr>
      </p:pic>
      <p:pic>
        <p:nvPicPr>
          <p:cNvPr id="182" name="a_a_6.png" descr="a_a_6.png"/>
          <p:cNvPicPr>
            <a:picLocks noChangeAspect="1"/>
          </p:cNvPicPr>
          <p:nvPr/>
        </p:nvPicPr>
        <p:blipFill>
          <a:blip r:embed="rId6">
            <a:extLst/>
          </a:blip>
          <a:stretch>
            <a:fillRect/>
          </a:stretch>
        </p:blipFill>
        <p:spPr>
          <a:xfrm>
            <a:off x="17582471" y="7461989"/>
            <a:ext cx="6832601" cy="2349501"/>
          </a:xfrm>
          <a:prstGeom prst="rect">
            <a:avLst/>
          </a:prstGeom>
          <a:ln w="12700">
            <a:miter lim="400000"/>
          </a:ln>
        </p:spPr>
      </p:pic>
      <p:pic>
        <p:nvPicPr>
          <p:cNvPr id="183" name="a_a_7.png" descr="a_a_7.png"/>
          <p:cNvPicPr>
            <a:picLocks noChangeAspect="1"/>
          </p:cNvPicPr>
          <p:nvPr/>
        </p:nvPicPr>
        <p:blipFill>
          <a:blip r:embed="rId7">
            <a:extLst/>
          </a:blip>
          <a:stretch>
            <a:fillRect/>
          </a:stretch>
        </p:blipFill>
        <p:spPr>
          <a:xfrm>
            <a:off x="18550754" y="11215733"/>
            <a:ext cx="4038601" cy="965201"/>
          </a:xfrm>
          <a:prstGeom prst="rect">
            <a:avLst/>
          </a:prstGeom>
          <a:ln w="12700">
            <a:miter lim="400000"/>
          </a:ln>
        </p:spPr>
      </p:pic>
      <p:pic>
        <p:nvPicPr>
          <p:cNvPr id="184" name="a_a_8.png" descr="a_a_8.png"/>
          <p:cNvPicPr>
            <a:picLocks noChangeAspect="1"/>
          </p:cNvPicPr>
          <p:nvPr/>
        </p:nvPicPr>
        <p:blipFill>
          <a:blip r:embed="rId8">
            <a:extLst/>
          </a:blip>
          <a:stretch>
            <a:fillRect/>
          </a:stretch>
        </p:blipFill>
        <p:spPr>
          <a:xfrm>
            <a:off x="15470326" y="2229056"/>
            <a:ext cx="355601" cy="711201"/>
          </a:xfrm>
          <a:prstGeom prst="rect">
            <a:avLst/>
          </a:prstGeom>
          <a:ln w="12700">
            <a:miter lim="400000"/>
          </a:ln>
        </p:spPr>
      </p:pic>
      <p:pic>
        <p:nvPicPr>
          <p:cNvPr id="185" name="a_a_9.png" descr="a_a_9.png"/>
          <p:cNvPicPr>
            <a:picLocks noChangeAspect="1"/>
          </p:cNvPicPr>
          <p:nvPr/>
        </p:nvPicPr>
        <p:blipFill>
          <a:blip r:embed="rId9">
            <a:extLst/>
          </a:blip>
          <a:stretch>
            <a:fillRect/>
          </a:stretch>
        </p:blipFill>
        <p:spPr>
          <a:xfrm>
            <a:off x="15387776" y="2808612"/>
            <a:ext cx="520701" cy="762001"/>
          </a:xfrm>
          <a:prstGeom prst="rect">
            <a:avLst/>
          </a:prstGeom>
          <a:ln w="12700">
            <a:miter lim="400000"/>
          </a:ln>
        </p:spPr>
      </p:pic>
      <p:pic>
        <p:nvPicPr>
          <p:cNvPr id="186" name="a_a_10.png" descr="a_a_10.png"/>
          <p:cNvPicPr>
            <a:picLocks noChangeAspect="1"/>
          </p:cNvPicPr>
          <p:nvPr/>
        </p:nvPicPr>
        <p:blipFill>
          <a:blip r:embed="rId10">
            <a:extLst/>
          </a:blip>
          <a:stretch>
            <a:fillRect/>
          </a:stretch>
        </p:blipFill>
        <p:spPr>
          <a:xfrm>
            <a:off x="852348" y="4733318"/>
            <a:ext cx="13068301" cy="393701"/>
          </a:xfrm>
          <a:prstGeom prst="rect">
            <a:avLst/>
          </a:prstGeom>
          <a:ln w="12700">
            <a:miter lim="400000"/>
          </a:ln>
        </p:spPr>
      </p:pic>
      <p:pic>
        <p:nvPicPr>
          <p:cNvPr id="187" name="a_a_11.png" descr="a_a_11.png"/>
          <p:cNvPicPr>
            <a:picLocks noChangeAspect="1"/>
          </p:cNvPicPr>
          <p:nvPr/>
        </p:nvPicPr>
        <p:blipFill>
          <a:blip r:embed="rId11">
            <a:extLst/>
          </a:blip>
          <a:stretch>
            <a:fillRect/>
          </a:stretch>
        </p:blipFill>
        <p:spPr>
          <a:xfrm>
            <a:off x="852348" y="5917829"/>
            <a:ext cx="13068301" cy="444501"/>
          </a:xfrm>
          <a:prstGeom prst="rect">
            <a:avLst/>
          </a:prstGeom>
          <a:ln w="12700">
            <a:miter lim="400000"/>
          </a:ln>
        </p:spPr>
      </p:pic>
      <p:pic>
        <p:nvPicPr>
          <p:cNvPr id="188" name="a_a_12.png" descr="a_a_12.png"/>
          <p:cNvPicPr>
            <a:picLocks noChangeAspect="1"/>
          </p:cNvPicPr>
          <p:nvPr/>
        </p:nvPicPr>
        <p:blipFill>
          <a:blip r:embed="rId12">
            <a:extLst/>
          </a:blip>
          <a:stretch>
            <a:fillRect/>
          </a:stretch>
        </p:blipFill>
        <p:spPr>
          <a:xfrm>
            <a:off x="852348" y="5395424"/>
            <a:ext cx="12928601" cy="279401"/>
          </a:xfrm>
          <a:prstGeom prst="rect">
            <a:avLst/>
          </a:prstGeom>
          <a:ln w="12700">
            <a:miter lim="400000"/>
          </a:ln>
        </p:spPr>
      </p:pic>
      <p:pic>
        <p:nvPicPr>
          <p:cNvPr id="189" name="a_a_16.png" descr="a_a_16.png"/>
          <p:cNvPicPr>
            <a:picLocks noChangeAspect="1"/>
          </p:cNvPicPr>
          <p:nvPr/>
        </p:nvPicPr>
        <p:blipFill>
          <a:blip r:embed="rId13">
            <a:extLst/>
          </a:blip>
          <a:stretch>
            <a:fillRect/>
          </a:stretch>
        </p:blipFill>
        <p:spPr>
          <a:xfrm>
            <a:off x="1718815" y="8947149"/>
            <a:ext cx="4216401" cy="444501"/>
          </a:xfrm>
          <a:prstGeom prst="rect">
            <a:avLst/>
          </a:prstGeom>
          <a:ln w="12700">
            <a:miter lim="400000"/>
          </a:ln>
        </p:spPr>
      </p:pic>
      <p:pic>
        <p:nvPicPr>
          <p:cNvPr id="190" name="a_a_17.png" descr="a_a_17.png"/>
          <p:cNvPicPr>
            <a:picLocks noChangeAspect="1"/>
          </p:cNvPicPr>
          <p:nvPr/>
        </p:nvPicPr>
        <p:blipFill>
          <a:blip r:embed="rId14">
            <a:extLst/>
          </a:blip>
          <a:stretch>
            <a:fillRect/>
          </a:stretch>
        </p:blipFill>
        <p:spPr>
          <a:xfrm>
            <a:off x="12219372" y="8292052"/>
            <a:ext cx="444501" cy="4216401"/>
          </a:xfrm>
          <a:prstGeom prst="rect">
            <a:avLst/>
          </a:prstGeom>
          <a:ln w="12700">
            <a:miter lim="400000"/>
          </a:ln>
        </p:spPr>
      </p:pic>
      <p:pic>
        <p:nvPicPr>
          <p:cNvPr id="191" name="a_a_18.png" descr="a_a_18.png"/>
          <p:cNvPicPr>
            <a:picLocks noChangeAspect="1"/>
          </p:cNvPicPr>
          <p:nvPr/>
        </p:nvPicPr>
        <p:blipFill>
          <a:blip r:embed="rId15">
            <a:extLst/>
          </a:blip>
          <a:stretch>
            <a:fillRect/>
          </a:stretch>
        </p:blipFill>
        <p:spPr>
          <a:xfrm>
            <a:off x="19236554" y="10104483"/>
            <a:ext cx="2667001" cy="965201"/>
          </a:xfrm>
          <a:prstGeom prst="rect">
            <a:avLst/>
          </a:prstGeom>
          <a:ln w="12700">
            <a:miter lim="400000"/>
          </a:ln>
        </p:spPr>
      </p:pic>
      <p:pic>
        <p:nvPicPr>
          <p:cNvPr id="192" name="a_a_19.png" descr="a_a_19.png"/>
          <p:cNvPicPr>
            <a:picLocks noChangeAspect="1"/>
          </p:cNvPicPr>
          <p:nvPr/>
        </p:nvPicPr>
        <p:blipFill>
          <a:blip r:embed="rId16">
            <a:extLst/>
          </a:blip>
          <a:stretch>
            <a:fillRect/>
          </a:stretch>
        </p:blipFill>
        <p:spPr>
          <a:xfrm>
            <a:off x="14364008" y="9758408"/>
            <a:ext cx="2781301" cy="2768601"/>
          </a:xfrm>
          <a:prstGeom prst="rect">
            <a:avLst/>
          </a:prstGeom>
          <a:ln w="12700">
            <a:miter lim="400000"/>
          </a:ln>
        </p:spPr>
      </p:pic>
      <p:pic>
        <p:nvPicPr>
          <p:cNvPr id="193" name="a_a_20.png" descr="a_a_20.png"/>
          <p:cNvPicPr>
            <a:picLocks noChangeAspect="1"/>
          </p:cNvPicPr>
          <p:nvPr/>
        </p:nvPicPr>
        <p:blipFill>
          <a:blip r:embed="rId17">
            <a:extLst/>
          </a:blip>
          <a:stretch>
            <a:fillRect/>
          </a:stretch>
        </p:blipFill>
        <p:spPr>
          <a:xfrm>
            <a:off x="852348" y="562129"/>
            <a:ext cx="12941301" cy="266701"/>
          </a:xfrm>
          <a:prstGeom prst="rect">
            <a:avLst/>
          </a:prstGeom>
          <a:ln w="12700">
            <a:miter lim="400000"/>
          </a:ln>
        </p:spPr>
      </p:pic>
      <p:pic>
        <p:nvPicPr>
          <p:cNvPr id="194" name="a_a_21.png" descr="a_a_21.png"/>
          <p:cNvPicPr>
            <a:picLocks noChangeAspect="1"/>
          </p:cNvPicPr>
          <p:nvPr/>
        </p:nvPicPr>
        <p:blipFill>
          <a:blip r:embed="rId18">
            <a:extLst/>
          </a:blip>
          <a:stretch>
            <a:fillRect/>
          </a:stretch>
        </p:blipFill>
        <p:spPr>
          <a:xfrm>
            <a:off x="852348" y="1772040"/>
            <a:ext cx="12941301" cy="266701"/>
          </a:xfrm>
          <a:prstGeom prst="rect">
            <a:avLst/>
          </a:prstGeom>
          <a:ln w="12700">
            <a:miter lim="400000"/>
          </a:ln>
        </p:spPr>
      </p:pic>
      <p:pic>
        <p:nvPicPr>
          <p:cNvPr id="195" name="a_a_22.png" descr="a_a_22.png"/>
          <p:cNvPicPr>
            <a:picLocks noChangeAspect="1"/>
          </p:cNvPicPr>
          <p:nvPr/>
        </p:nvPicPr>
        <p:blipFill>
          <a:blip r:embed="rId19">
            <a:extLst/>
          </a:blip>
          <a:stretch>
            <a:fillRect/>
          </a:stretch>
        </p:blipFill>
        <p:spPr>
          <a:xfrm>
            <a:off x="852348" y="2370646"/>
            <a:ext cx="12941301" cy="279401"/>
          </a:xfrm>
          <a:prstGeom prst="rect">
            <a:avLst/>
          </a:prstGeom>
          <a:ln w="12700">
            <a:miter lim="400000"/>
          </a:ln>
        </p:spPr>
      </p:pic>
      <p:pic>
        <p:nvPicPr>
          <p:cNvPr id="196" name="a_a_23.png" descr="a_a_23.png"/>
          <p:cNvPicPr>
            <a:picLocks noChangeAspect="1"/>
          </p:cNvPicPr>
          <p:nvPr/>
        </p:nvPicPr>
        <p:blipFill>
          <a:blip r:embed="rId20">
            <a:extLst/>
          </a:blip>
          <a:stretch>
            <a:fillRect/>
          </a:stretch>
        </p:blipFill>
        <p:spPr>
          <a:xfrm>
            <a:off x="852348" y="2981951"/>
            <a:ext cx="12941301" cy="266701"/>
          </a:xfrm>
          <a:prstGeom prst="rect">
            <a:avLst/>
          </a:prstGeom>
          <a:ln w="12700">
            <a:miter lim="400000"/>
          </a:ln>
        </p:spPr>
      </p:pic>
      <p:pic>
        <p:nvPicPr>
          <p:cNvPr id="197" name="a_a_24.png" descr="a_a_24.png"/>
          <p:cNvPicPr>
            <a:picLocks noChangeAspect="1"/>
          </p:cNvPicPr>
          <p:nvPr/>
        </p:nvPicPr>
        <p:blipFill>
          <a:blip r:embed="rId21">
            <a:extLst/>
          </a:blip>
          <a:stretch>
            <a:fillRect/>
          </a:stretch>
        </p:blipFill>
        <p:spPr>
          <a:xfrm>
            <a:off x="852348" y="4185512"/>
            <a:ext cx="12941301" cy="279401"/>
          </a:xfrm>
          <a:prstGeom prst="rect">
            <a:avLst/>
          </a:prstGeom>
          <a:ln w="12700">
            <a:miter lim="400000"/>
          </a:ln>
        </p:spPr>
      </p:pic>
      <p:pic>
        <p:nvPicPr>
          <p:cNvPr id="198" name="a_a_25.png" descr="a_a_25.png"/>
          <p:cNvPicPr>
            <a:picLocks noChangeAspect="1"/>
          </p:cNvPicPr>
          <p:nvPr/>
        </p:nvPicPr>
        <p:blipFill>
          <a:blip r:embed="rId22">
            <a:extLst/>
          </a:blip>
          <a:stretch>
            <a:fillRect/>
          </a:stretch>
        </p:blipFill>
        <p:spPr>
          <a:xfrm>
            <a:off x="852348" y="3586907"/>
            <a:ext cx="12941301" cy="266701"/>
          </a:xfrm>
          <a:prstGeom prst="rect">
            <a:avLst/>
          </a:prstGeom>
          <a:ln w="12700">
            <a:miter lim="400000"/>
          </a:ln>
        </p:spPr>
      </p:pic>
      <p:pic>
        <p:nvPicPr>
          <p:cNvPr id="199" name="a_a_26.png" descr="a_a_26.png"/>
          <p:cNvPicPr>
            <a:picLocks noChangeAspect="1"/>
          </p:cNvPicPr>
          <p:nvPr/>
        </p:nvPicPr>
        <p:blipFill>
          <a:blip r:embed="rId23">
            <a:extLst/>
          </a:blip>
          <a:stretch>
            <a:fillRect/>
          </a:stretch>
        </p:blipFill>
        <p:spPr>
          <a:xfrm>
            <a:off x="852348" y="1167084"/>
            <a:ext cx="12941301" cy="266701"/>
          </a:xfrm>
          <a:prstGeom prst="rect">
            <a:avLst/>
          </a:prstGeom>
          <a:ln w="12700">
            <a:miter lim="400000"/>
          </a:ln>
        </p:spPr>
      </p:pic>
      <p:pic>
        <p:nvPicPr>
          <p:cNvPr id="200" name="a_a_13.png" descr="a_a_13.png"/>
          <p:cNvPicPr>
            <a:picLocks noChangeAspect="1"/>
          </p:cNvPicPr>
          <p:nvPr/>
        </p:nvPicPr>
        <p:blipFill>
          <a:blip r:embed="rId24">
            <a:extLst/>
          </a:blip>
          <a:stretch>
            <a:fillRect/>
          </a:stretch>
        </p:blipFill>
        <p:spPr>
          <a:xfrm>
            <a:off x="1014150" y="6949920"/>
            <a:ext cx="8864601" cy="4914901"/>
          </a:xfrm>
          <a:prstGeom prst="rect">
            <a:avLst/>
          </a:prstGeom>
          <a:ln w="12700">
            <a:miter lim="400000"/>
          </a:ln>
        </p:spPr>
      </p:pic>
      <p:pic>
        <p:nvPicPr>
          <p:cNvPr id="201" name="a_a_14.png" descr="a_a_14.png"/>
          <p:cNvPicPr>
            <a:picLocks noChangeAspect="1"/>
          </p:cNvPicPr>
          <p:nvPr/>
        </p:nvPicPr>
        <p:blipFill>
          <a:blip r:embed="rId25">
            <a:extLst/>
          </a:blip>
          <a:stretch>
            <a:fillRect/>
          </a:stretch>
        </p:blipFill>
        <p:spPr>
          <a:xfrm>
            <a:off x="5751373" y="7860560"/>
            <a:ext cx="1549401" cy="3200401"/>
          </a:xfrm>
          <a:prstGeom prst="rect">
            <a:avLst/>
          </a:prstGeom>
          <a:ln w="12700">
            <a:miter lim="400000"/>
          </a:ln>
        </p:spPr>
      </p:pic>
      <p:pic>
        <p:nvPicPr>
          <p:cNvPr id="202" name="a_a_15.png" descr="a_a_15.png"/>
          <p:cNvPicPr>
            <a:picLocks noChangeAspect="1"/>
          </p:cNvPicPr>
          <p:nvPr/>
        </p:nvPicPr>
        <p:blipFill>
          <a:blip r:embed="rId26">
            <a:extLst/>
          </a:blip>
          <a:stretch>
            <a:fillRect/>
          </a:stretch>
        </p:blipFill>
        <p:spPr>
          <a:xfrm>
            <a:off x="9260272" y="7691576"/>
            <a:ext cx="6362701" cy="698501"/>
          </a:xfrm>
          <a:prstGeom prst="rect">
            <a:avLst/>
          </a:prstGeom>
          <a:ln w="12700">
            <a:miter lim="400000"/>
          </a:ln>
        </p:spPr>
      </p:pic>
      <p:sp>
        <p:nvSpPr>
          <p:cNvPr id="203" name="Free body diagram"/>
          <p:cNvSpPr txBox="1"/>
          <p:nvPr/>
        </p:nvSpPr>
        <p:spPr>
          <a:xfrm>
            <a:off x="18141681" y="616504"/>
            <a:ext cx="3951225"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solidFill>
                  <a:srgbClr val="FFFFFF"/>
                </a:solidFill>
                <a:latin typeface="Avenir Medium"/>
                <a:ea typeface="Avenir Medium"/>
                <a:cs typeface="Avenir Medium"/>
                <a:sym typeface="Avenir Medium"/>
              </a:defRPr>
            </a:lvl1pPr>
          </a:lstStyle>
          <a:p>
            <a:pPr/>
            <a:r>
              <a:t>Free body diagram</a:t>
            </a:r>
          </a:p>
        </p:txBody>
      </p:sp>
      <p:sp>
        <p:nvSpPr>
          <p:cNvPr id="204" name="Rectangle"/>
          <p:cNvSpPr/>
          <p:nvPr/>
        </p:nvSpPr>
        <p:spPr>
          <a:xfrm>
            <a:off x="17695908" y="1949656"/>
            <a:ext cx="3295254" cy="2479913"/>
          </a:xfrm>
          <a:prstGeom prst="rect">
            <a:avLst/>
          </a:prstGeom>
          <a:ln w="50800">
            <a:solidFill>
              <a:srgbClr val="FFFFFF">
                <a:alpha val="50000"/>
              </a:srgbClr>
            </a:solidFill>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9" name="Slide Title"/>
          <p:cNvSpPr txBox="1"/>
          <p:nvPr>
            <p:ph type="title"/>
          </p:nvPr>
        </p:nvSpPr>
        <p:spPr>
          <a:prstGeom prst="rect">
            <a:avLst/>
          </a:prstGeom>
        </p:spPr>
        <p:txBody>
          <a:bodyPr/>
          <a:lstStyle/>
          <a:p>
            <a:pPr/>
          </a:p>
        </p:txBody>
      </p:sp>
      <p:sp>
        <p:nvSpPr>
          <p:cNvPr id="420" name="Slide Subtitle"/>
          <p:cNvSpPr txBox="1"/>
          <p:nvPr>
            <p:ph type="body" idx="21"/>
          </p:nvPr>
        </p:nvSpPr>
        <p:spPr>
          <a:prstGeom prst="rect">
            <a:avLst/>
          </a:prstGeom>
        </p:spPr>
        <p:txBody>
          <a:bodyPr/>
          <a:lstStyle/>
          <a:p>
            <a:pPr/>
          </a:p>
        </p:txBody>
      </p:sp>
      <p:sp>
        <p:nvSpPr>
          <p:cNvPr id="421" name="Slide bullet text"/>
          <p:cNvSpPr txBox="1"/>
          <p:nvPr>
            <p:ph type="body" idx="1"/>
          </p:nvPr>
        </p:nvSpPr>
        <p:spPr>
          <a:prstGeom prst="rect">
            <a:avLst/>
          </a:prstGeom>
        </p:spPr>
        <p:txBody>
          <a:bodyPr/>
          <a:lstStyle/>
          <a:p>
            <a:pPr/>
          </a:p>
        </p:txBody>
      </p:sp>
      <p:pic>
        <p:nvPicPr>
          <p:cNvPr id="422" name="28.jpg" descr="2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6" name="Slide Title"/>
          <p:cNvSpPr txBox="1"/>
          <p:nvPr>
            <p:ph type="title"/>
          </p:nvPr>
        </p:nvSpPr>
        <p:spPr>
          <a:prstGeom prst="rect">
            <a:avLst/>
          </a:prstGeom>
        </p:spPr>
        <p:txBody>
          <a:bodyPr/>
          <a:lstStyle/>
          <a:p>
            <a:pPr/>
          </a:p>
        </p:txBody>
      </p:sp>
      <p:sp>
        <p:nvSpPr>
          <p:cNvPr id="427" name="Slide Subtitle"/>
          <p:cNvSpPr txBox="1"/>
          <p:nvPr>
            <p:ph type="body" idx="21"/>
          </p:nvPr>
        </p:nvSpPr>
        <p:spPr>
          <a:prstGeom prst="rect">
            <a:avLst/>
          </a:prstGeom>
        </p:spPr>
        <p:txBody>
          <a:bodyPr/>
          <a:lstStyle/>
          <a:p>
            <a:pPr/>
          </a:p>
        </p:txBody>
      </p:sp>
      <p:sp>
        <p:nvSpPr>
          <p:cNvPr id="428" name="Slide bullet text"/>
          <p:cNvSpPr txBox="1"/>
          <p:nvPr>
            <p:ph type="body" idx="1"/>
          </p:nvPr>
        </p:nvSpPr>
        <p:spPr>
          <a:prstGeom prst="rect">
            <a:avLst/>
          </a:prstGeom>
        </p:spPr>
        <p:txBody>
          <a:bodyPr/>
          <a:lstStyle/>
          <a:p>
            <a:pPr/>
          </a:p>
        </p:txBody>
      </p:sp>
      <p:pic>
        <p:nvPicPr>
          <p:cNvPr id="429" name="29.jpg" descr="2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3" name="Slide Title"/>
          <p:cNvSpPr txBox="1"/>
          <p:nvPr>
            <p:ph type="title"/>
          </p:nvPr>
        </p:nvSpPr>
        <p:spPr>
          <a:prstGeom prst="rect">
            <a:avLst/>
          </a:prstGeom>
        </p:spPr>
        <p:txBody>
          <a:bodyPr/>
          <a:lstStyle/>
          <a:p>
            <a:pPr/>
          </a:p>
        </p:txBody>
      </p:sp>
      <p:sp>
        <p:nvSpPr>
          <p:cNvPr id="434" name="Slide Subtitle"/>
          <p:cNvSpPr txBox="1"/>
          <p:nvPr>
            <p:ph type="body" idx="21"/>
          </p:nvPr>
        </p:nvSpPr>
        <p:spPr>
          <a:prstGeom prst="rect">
            <a:avLst/>
          </a:prstGeom>
        </p:spPr>
        <p:txBody>
          <a:bodyPr/>
          <a:lstStyle/>
          <a:p>
            <a:pPr/>
          </a:p>
        </p:txBody>
      </p:sp>
      <p:sp>
        <p:nvSpPr>
          <p:cNvPr id="435" name="Slide bullet text"/>
          <p:cNvSpPr txBox="1"/>
          <p:nvPr>
            <p:ph type="body" idx="1"/>
          </p:nvPr>
        </p:nvSpPr>
        <p:spPr>
          <a:prstGeom prst="rect">
            <a:avLst/>
          </a:prstGeom>
        </p:spPr>
        <p:txBody>
          <a:bodyPr/>
          <a:lstStyle/>
          <a:p>
            <a:pPr/>
          </a:p>
        </p:txBody>
      </p:sp>
      <p:pic>
        <p:nvPicPr>
          <p:cNvPr id="436" name="30.jpg" descr="3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0" name="Slide Title"/>
          <p:cNvSpPr txBox="1"/>
          <p:nvPr>
            <p:ph type="title"/>
          </p:nvPr>
        </p:nvSpPr>
        <p:spPr>
          <a:prstGeom prst="rect">
            <a:avLst/>
          </a:prstGeom>
        </p:spPr>
        <p:txBody>
          <a:bodyPr/>
          <a:lstStyle/>
          <a:p>
            <a:pPr/>
          </a:p>
        </p:txBody>
      </p:sp>
      <p:sp>
        <p:nvSpPr>
          <p:cNvPr id="441" name="Slide Subtitle"/>
          <p:cNvSpPr txBox="1"/>
          <p:nvPr>
            <p:ph type="body" idx="21"/>
          </p:nvPr>
        </p:nvSpPr>
        <p:spPr>
          <a:prstGeom prst="rect">
            <a:avLst/>
          </a:prstGeom>
        </p:spPr>
        <p:txBody>
          <a:bodyPr/>
          <a:lstStyle/>
          <a:p>
            <a:pPr/>
          </a:p>
        </p:txBody>
      </p:sp>
      <p:sp>
        <p:nvSpPr>
          <p:cNvPr id="442" name="Slide bullet text"/>
          <p:cNvSpPr txBox="1"/>
          <p:nvPr>
            <p:ph type="body" idx="1"/>
          </p:nvPr>
        </p:nvSpPr>
        <p:spPr>
          <a:prstGeom prst="rect">
            <a:avLst/>
          </a:prstGeom>
        </p:spPr>
        <p:txBody>
          <a:bodyPr/>
          <a:lstStyle/>
          <a:p>
            <a:pPr/>
          </a:p>
        </p:txBody>
      </p:sp>
      <p:pic>
        <p:nvPicPr>
          <p:cNvPr id="443" name="31.jpg" descr="3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7" name="Slide Title"/>
          <p:cNvSpPr txBox="1"/>
          <p:nvPr>
            <p:ph type="title"/>
          </p:nvPr>
        </p:nvSpPr>
        <p:spPr>
          <a:prstGeom prst="rect">
            <a:avLst/>
          </a:prstGeom>
        </p:spPr>
        <p:txBody>
          <a:bodyPr/>
          <a:lstStyle/>
          <a:p>
            <a:pPr/>
          </a:p>
        </p:txBody>
      </p:sp>
      <p:sp>
        <p:nvSpPr>
          <p:cNvPr id="448" name="Slide Subtitle"/>
          <p:cNvSpPr txBox="1"/>
          <p:nvPr>
            <p:ph type="body" idx="21"/>
          </p:nvPr>
        </p:nvSpPr>
        <p:spPr>
          <a:prstGeom prst="rect">
            <a:avLst/>
          </a:prstGeom>
        </p:spPr>
        <p:txBody>
          <a:bodyPr/>
          <a:lstStyle/>
          <a:p>
            <a:pPr/>
          </a:p>
        </p:txBody>
      </p:sp>
      <p:sp>
        <p:nvSpPr>
          <p:cNvPr id="449" name="Slide bullet text"/>
          <p:cNvSpPr txBox="1"/>
          <p:nvPr>
            <p:ph type="body" idx="1"/>
          </p:nvPr>
        </p:nvSpPr>
        <p:spPr>
          <a:prstGeom prst="rect">
            <a:avLst/>
          </a:prstGeom>
        </p:spPr>
        <p:txBody>
          <a:bodyPr/>
          <a:lstStyle/>
          <a:p>
            <a:pPr/>
          </a:p>
        </p:txBody>
      </p:sp>
      <p:pic>
        <p:nvPicPr>
          <p:cNvPr id="450" name="32.jpg" descr="3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4" name="Slide Title"/>
          <p:cNvSpPr txBox="1"/>
          <p:nvPr>
            <p:ph type="title"/>
          </p:nvPr>
        </p:nvSpPr>
        <p:spPr>
          <a:prstGeom prst="rect">
            <a:avLst/>
          </a:prstGeom>
        </p:spPr>
        <p:txBody>
          <a:bodyPr/>
          <a:lstStyle/>
          <a:p>
            <a:pPr/>
          </a:p>
        </p:txBody>
      </p:sp>
      <p:sp>
        <p:nvSpPr>
          <p:cNvPr id="455" name="Slide Subtitle"/>
          <p:cNvSpPr txBox="1"/>
          <p:nvPr>
            <p:ph type="body" idx="21"/>
          </p:nvPr>
        </p:nvSpPr>
        <p:spPr>
          <a:prstGeom prst="rect">
            <a:avLst/>
          </a:prstGeom>
        </p:spPr>
        <p:txBody>
          <a:bodyPr/>
          <a:lstStyle/>
          <a:p>
            <a:pPr/>
          </a:p>
        </p:txBody>
      </p:sp>
      <p:sp>
        <p:nvSpPr>
          <p:cNvPr id="456" name="Slide bullet text"/>
          <p:cNvSpPr txBox="1"/>
          <p:nvPr>
            <p:ph type="body" idx="1"/>
          </p:nvPr>
        </p:nvSpPr>
        <p:spPr>
          <a:prstGeom prst="rect">
            <a:avLst/>
          </a:prstGeom>
        </p:spPr>
        <p:txBody>
          <a:bodyPr/>
          <a:lstStyle/>
          <a:p>
            <a:pPr/>
          </a:p>
        </p:txBody>
      </p:sp>
      <p:pic>
        <p:nvPicPr>
          <p:cNvPr id="457" name="33.jpg" descr="3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1" name="Slide Title"/>
          <p:cNvSpPr txBox="1"/>
          <p:nvPr>
            <p:ph type="title"/>
          </p:nvPr>
        </p:nvSpPr>
        <p:spPr>
          <a:prstGeom prst="rect">
            <a:avLst/>
          </a:prstGeom>
        </p:spPr>
        <p:txBody>
          <a:bodyPr/>
          <a:lstStyle/>
          <a:p>
            <a:pPr/>
          </a:p>
        </p:txBody>
      </p:sp>
      <p:sp>
        <p:nvSpPr>
          <p:cNvPr id="462" name="Slide Subtitle"/>
          <p:cNvSpPr txBox="1"/>
          <p:nvPr>
            <p:ph type="body" idx="21"/>
          </p:nvPr>
        </p:nvSpPr>
        <p:spPr>
          <a:prstGeom prst="rect">
            <a:avLst/>
          </a:prstGeom>
        </p:spPr>
        <p:txBody>
          <a:bodyPr/>
          <a:lstStyle/>
          <a:p>
            <a:pPr/>
          </a:p>
        </p:txBody>
      </p:sp>
      <p:sp>
        <p:nvSpPr>
          <p:cNvPr id="463" name="Slide bullet text"/>
          <p:cNvSpPr txBox="1"/>
          <p:nvPr>
            <p:ph type="body" idx="1"/>
          </p:nvPr>
        </p:nvSpPr>
        <p:spPr>
          <a:prstGeom prst="rect">
            <a:avLst/>
          </a:prstGeom>
        </p:spPr>
        <p:txBody>
          <a:bodyPr/>
          <a:lstStyle/>
          <a:p>
            <a:pPr/>
          </a:p>
        </p:txBody>
      </p:sp>
      <p:pic>
        <p:nvPicPr>
          <p:cNvPr id="464" name="34.jpg" descr="3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8" name="Slide Title"/>
          <p:cNvSpPr txBox="1"/>
          <p:nvPr>
            <p:ph type="title"/>
          </p:nvPr>
        </p:nvSpPr>
        <p:spPr>
          <a:prstGeom prst="rect">
            <a:avLst/>
          </a:prstGeom>
        </p:spPr>
        <p:txBody>
          <a:bodyPr/>
          <a:lstStyle/>
          <a:p>
            <a:pPr/>
          </a:p>
        </p:txBody>
      </p:sp>
      <p:sp>
        <p:nvSpPr>
          <p:cNvPr id="469" name="Slide Subtitle"/>
          <p:cNvSpPr txBox="1"/>
          <p:nvPr>
            <p:ph type="body" idx="21"/>
          </p:nvPr>
        </p:nvSpPr>
        <p:spPr>
          <a:prstGeom prst="rect">
            <a:avLst/>
          </a:prstGeom>
        </p:spPr>
        <p:txBody>
          <a:bodyPr/>
          <a:lstStyle/>
          <a:p>
            <a:pPr/>
          </a:p>
        </p:txBody>
      </p:sp>
      <p:sp>
        <p:nvSpPr>
          <p:cNvPr id="470" name="Slide bullet text"/>
          <p:cNvSpPr txBox="1"/>
          <p:nvPr>
            <p:ph type="body" idx="1"/>
          </p:nvPr>
        </p:nvSpPr>
        <p:spPr>
          <a:prstGeom prst="rect">
            <a:avLst/>
          </a:prstGeom>
        </p:spPr>
        <p:txBody>
          <a:bodyPr/>
          <a:lstStyle/>
          <a:p>
            <a:pPr/>
          </a:p>
        </p:txBody>
      </p:sp>
      <p:pic>
        <p:nvPicPr>
          <p:cNvPr id="471" name="35.jpg" descr="3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5" name="Slide Title"/>
          <p:cNvSpPr txBox="1"/>
          <p:nvPr>
            <p:ph type="title"/>
          </p:nvPr>
        </p:nvSpPr>
        <p:spPr>
          <a:prstGeom prst="rect">
            <a:avLst/>
          </a:prstGeom>
        </p:spPr>
        <p:txBody>
          <a:bodyPr/>
          <a:lstStyle/>
          <a:p>
            <a:pPr/>
          </a:p>
        </p:txBody>
      </p:sp>
      <p:sp>
        <p:nvSpPr>
          <p:cNvPr id="476" name="Slide Subtitle"/>
          <p:cNvSpPr txBox="1"/>
          <p:nvPr>
            <p:ph type="body" idx="21"/>
          </p:nvPr>
        </p:nvSpPr>
        <p:spPr>
          <a:prstGeom prst="rect">
            <a:avLst/>
          </a:prstGeom>
        </p:spPr>
        <p:txBody>
          <a:bodyPr/>
          <a:lstStyle/>
          <a:p>
            <a:pPr/>
          </a:p>
        </p:txBody>
      </p:sp>
      <p:sp>
        <p:nvSpPr>
          <p:cNvPr id="477" name="Slide bullet text"/>
          <p:cNvSpPr txBox="1"/>
          <p:nvPr>
            <p:ph type="body" idx="1"/>
          </p:nvPr>
        </p:nvSpPr>
        <p:spPr>
          <a:prstGeom prst="rect">
            <a:avLst/>
          </a:prstGeom>
        </p:spPr>
        <p:txBody>
          <a:bodyPr/>
          <a:lstStyle/>
          <a:p>
            <a:pPr/>
          </a:p>
        </p:txBody>
      </p:sp>
      <p:pic>
        <p:nvPicPr>
          <p:cNvPr id="478" name="36.jpg" descr="3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2" name="Slide Title"/>
          <p:cNvSpPr txBox="1"/>
          <p:nvPr>
            <p:ph type="title"/>
          </p:nvPr>
        </p:nvSpPr>
        <p:spPr>
          <a:prstGeom prst="rect">
            <a:avLst/>
          </a:prstGeom>
        </p:spPr>
        <p:txBody>
          <a:bodyPr/>
          <a:lstStyle/>
          <a:p>
            <a:pPr/>
          </a:p>
        </p:txBody>
      </p:sp>
      <p:sp>
        <p:nvSpPr>
          <p:cNvPr id="483" name="Slide Subtitle"/>
          <p:cNvSpPr txBox="1"/>
          <p:nvPr>
            <p:ph type="body" idx="21"/>
          </p:nvPr>
        </p:nvSpPr>
        <p:spPr>
          <a:prstGeom prst="rect">
            <a:avLst/>
          </a:prstGeom>
        </p:spPr>
        <p:txBody>
          <a:bodyPr/>
          <a:lstStyle/>
          <a:p>
            <a:pPr/>
          </a:p>
        </p:txBody>
      </p:sp>
      <p:sp>
        <p:nvSpPr>
          <p:cNvPr id="484" name="Slide bullet text"/>
          <p:cNvSpPr txBox="1"/>
          <p:nvPr>
            <p:ph type="body" idx="1"/>
          </p:nvPr>
        </p:nvSpPr>
        <p:spPr>
          <a:prstGeom prst="rect">
            <a:avLst/>
          </a:prstGeom>
        </p:spPr>
        <p:txBody>
          <a:bodyPr/>
          <a:lstStyle/>
          <a:p>
            <a:pPr/>
          </a:p>
        </p:txBody>
      </p:sp>
      <p:pic>
        <p:nvPicPr>
          <p:cNvPr id="485" name="37.jpg" descr="3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206" name="Line"/>
          <p:cNvSpPr/>
          <p:nvPr/>
        </p:nvSpPr>
        <p:spPr>
          <a:xfrm>
            <a:off x="10069986" y="11876604"/>
            <a:ext cx="3933309" cy="1"/>
          </a:xfrm>
          <a:prstGeom prst="line">
            <a:avLst/>
          </a:prstGeom>
          <a:ln w="76200">
            <a:solidFill>
              <a:srgbClr val="90ECF8"/>
            </a:solidFill>
            <a:miter lim="400000"/>
            <a:tailEnd type="triangle"/>
          </a:ln>
        </p:spPr>
        <p:txBody>
          <a:bodyPr lIns="50800" tIns="50800" rIns="50800" bIns="50800" anchor="ctr"/>
          <a:lstStyle/>
          <a:p>
            <a:pPr/>
          </a:p>
        </p:txBody>
      </p:sp>
      <p:sp>
        <p:nvSpPr>
          <p:cNvPr id="207" name="Line"/>
          <p:cNvSpPr/>
          <p:nvPr/>
        </p:nvSpPr>
        <p:spPr>
          <a:xfrm>
            <a:off x="10069986" y="11316873"/>
            <a:ext cx="3933310" cy="1"/>
          </a:xfrm>
          <a:prstGeom prst="line">
            <a:avLst/>
          </a:prstGeom>
          <a:ln w="76200">
            <a:solidFill>
              <a:srgbClr val="FBFF54"/>
            </a:solidFill>
            <a:miter lim="400000"/>
            <a:tailEnd type="triangle"/>
          </a:ln>
        </p:spPr>
        <p:txBody>
          <a:bodyPr lIns="50800" tIns="50800" rIns="50800" bIns="50800" anchor="ctr"/>
          <a:lstStyle/>
          <a:p>
            <a:pPr/>
          </a:p>
        </p:txBody>
      </p:sp>
      <p:sp>
        <p:nvSpPr>
          <p:cNvPr id="208" name="Line"/>
          <p:cNvSpPr/>
          <p:nvPr/>
        </p:nvSpPr>
        <p:spPr>
          <a:xfrm>
            <a:off x="10069986" y="10757142"/>
            <a:ext cx="3933309" cy="1"/>
          </a:xfrm>
          <a:prstGeom prst="line">
            <a:avLst/>
          </a:prstGeom>
          <a:ln w="76200">
            <a:solidFill>
              <a:srgbClr val="8AFC7D"/>
            </a:solidFill>
            <a:miter lim="400000"/>
            <a:tailEnd type="triangle"/>
          </a:ln>
        </p:spPr>
        <p:txBody>
          <a:bodyPr lIns="50800" tIns="50800" rIns="50800" bIns="50800" anchor="ctr"/>
          <a:lstStyle/>
          <a:p>
            <a:pPr/>
          </a:p>
        </p:txBody>
      </p:sp>
      <p:sp>
        <p:nvSpPr>
          <p:cNvPr id="209" name="Line"/>
          <p:cNvSpPr/>
          <p:nvPr/>
        </p:nvSpPr>
        <p:spPr>
          <a:xfrm>
            <a:off x="10069986" y="10197411"/>
            <a:ext cx="3933309" cy="1"/>
          </a:xfrm>
          <a:prstGeom prst="line">
            <a:avLst/>
          </a:prstGeom>
          <a:ln w="76200">
            <a:solidFill>
              <a:srgbClr val="FFFFFF"/>
            </a:solidFill>
            <a:miter lim="400000"/>
            <a:tailEnd type="triangle"/>
          </a:ln>
        </p:spPr>
        <p:txBody>
          <a:bodyPr lIns="50800" tIns="50800" rIns="50800" bIns="50800" anchor="ctr"/>
          <a:lstStyle/>
          <a:p>
            <a:pPr/>
          </a:p>
        </p:txBody>
      </p:sp>
      <p:sp>
        <p:nvSpPr>
          <p:cNvPr id="210" name="Line"/>
          <p:cNvSpPr/>
          <p:nvPr/>
        </p:nvSpPr>
        <p:spPr>
          <a:xfrm>
            <a:off x="14620530" y="11819559"/>
            <a:ext cx="3933309" cy="1"/>
          </a:xfrm>
          <a:prstGeom prst="line">
            <a:avLst/>
          </a:prstGeom>
          <a:ln w="76200">
            <a:solidFill>
              <a:srgbClr val="90ECF8"/>
            </a:solidFill>
            <a:custDash>
              <a:ds d="200000" sp="200000"/>
            </a:custDash>
            <a:miter lim="400000"/>
            <a:tailEnd type="triangle"/>
          </a:ln>
        </p:spPr>
        <p:txBody>
          <a:bodyPr lIns="50800" tIns="50800" rIns="50800" bIns="50800" anchor="ctr"/>
          <a:lstStyle/>
          <a:p>
            <a:pPr/>
          </a:p>
        </p:txBody>
      </p:sp>
      <p:sp>
        <p:nvSpPr>
          <p:cNvPr id="211" name="Line"/>
          <p:cNvSpPr/>
          <p:nvPr/>
        </p:nvSpPr>
        <p:spPr>
          <a:xfrm>
            <a:off x="14620530" y="11296173"/>
            <a:ext cx="3933310" cy="1"/>
          </a:xfrm>
          <a:prstGeom prst="line">
            <a:avLst/>
          </a:prstGeom>
          <a:ln w="76200">
            <a:solidFill>
              <a:srgbClr val="FBFF54"/>
            </a:solidFill>
            <a:custDash>
              <a:ds d="200000" sp="200000"/>
            </a:custDash>
            <a:miter lim="400000"/>
            <a:tailEnd type="triangle"/>
          </a:ln>
        </p:spPr>
        <p:txBody>
          <a:bodyPr lIns="50800" tIns="50800" rIns="50800" bIns="50800" anchor="ctr"/>
          <a:lstStyle/>
          <a:p>
            <a:pPr/>
          </a:p>
        </p:txBody>
      </p:sp>
      <p:sp>
        <p:nvSpPr>
          <p:cNvPr id="212" name="Line"/>
          <p:cNvSpPr/>
          <p:nvPr/>
        </p:nvSpPr>
        <p:spPr>
          <a:xfrm>
            <a:off x="14620530" y="10777843"/>
            <a:ext cx="3933309" cy="1"/>
          </a:xfrm>
          <a:prstGeom prst="line">
            <a:avLst/>
          </a:prstGeom>
          <a:ln w="76200">
            <a:solidFill>
              <a:srgbClr val="8AFC7D"/>
            </a:solidFill>
            <a:custDash>
              <a:ds d="200000" sp="200000"/>
            </a:custDash>
            <a:miter lim="400000"/>
            <a:tailEnd type="triangle"/>
          </a:ln>
        </p:spPr>
        <p:txBody>
          <a:bodyPr lIns="50800" tIns="50800" rIns="50800" bIns="50800" anchor="ctr"/>
          <a:lstStyle/>
          <a:p>
            <a:pPr/>
          </a:p>
        </p:txBody>
      </p:sp>
      <p:sp>
        <p:nvSpPr>
          <p:cNvPr id="213" name="Line"/>
          <p:cNvSpPr/>
          <p:nvPr/>
        </p:nvSpPr>
        <p:spPr>
          <a:xfrm>
            <a:off x="14620530" y="10254457"/>
            <a:ext cx="3933309" cy="1"/>
          </a:xfrm>
          <a:prstGeom prst="line">
            <a:avLst/>
          </a:prstGeom>
          <a:ln w="76200">
            <a:solidFill>
              <a:srgbClr val="FFFFFF"/>
            </a:solidFill>
            <a:custDash>
              <a:ds d="200000" sp="200000"/>
            </a:custDash>
            <a:miter lim="400000"/>
            <a:tailEnd type="triangle"/>
          </a:ln>
        </p:spPr>
        <p:txBody>
          <a:bodyPr lIns="50800" tIns="50800" rIns="50800" bIns="50800" anchor="ctr"/>
          <a:lstStyle/>
          <a:p>
            <a:pPr/>
          </a:p>
        </p:txBody>
      </p:sp>
      <p:sp>
        <p:nvSpPr>
          <p:cNvPr id="214" name="Line"/>
          <p:cNvSpPr/>
          <p:nvPr/>
        </p:nvSpPr>
        <p:spPr>
          <a:xfrm>
            <a:off x="5349778" y="11883756"/>
            <a:ext cx="3933309" cy="1"/>
          </a:xfrm>
          <a:prstGeom prst="line">
            <a:avLst/>
          </a:prstGeom>
          <a:ln w="76200">
            <a:solidFill>
              <a:srgbClr val="90ECF8"/>
            </a:solidFill>
            <a:miter lim="400000"/>
            <a:headEnd type="triangle" len="sm"/>
            <a:tailEnd type="triangle"/>
          </a:ln>
        </p:spPr>
        <p:txBody>
          <a:bodyPr lIns="50800" tIns="50800" rIns="50800" bIns="50800" anchor="ctr"/>
          <a:lstStyle/>
          <a:p>
            <a:pPr/>
          </a:p>
        </p:txBody>
      </p:sp>
      <p:sp>
        <p:nvSpPr>
          <p:cNvPr id="215" name="Line"/>
          <p:cNvSpPr/>
          <p:nvPr/>
        </p:nvSpPr>
        <p:spPr>
          <a:xfrm>
            <a:off x="5349778" y="11324025"/>
            <a:ext cx="3933309" cy="1"/>
          </a:xfrm>
          <a:prstGeom prst="line">
            <a:avLst/>
          </a:prstGeom>
          <a:ln w="76200">
            <a:solidFill>
              <a:srgbClr val="FBFF54"/>
            </a:solidFill>
            <a:miter lim="400000"/>
            <a:headEnd type="triangle" len="sm"/>
            <a:tailEnd type="triangle"/>
          </a:ln>
        </p:spPr>
        <p:txBody>
          <a:bodyPr lIns="50800" tIns="50800" rIns="50800" bIns="50800" anchor="ctr"/>
          <a:lstStyle/>
          <a:p>
            <a:pPr/>
          </a:p>
        </p:txBody>
      </p:sp>
      <p:sp>
        <p:nvSpPr>
          <p:cNvPr id="216" name="Line"/>
          <p:cNvSpPr/>
          <p:nvPr/>
        </p:nvSpPr>
        <p:spPr>
          <a:xfrm>
            <a:off x="5349778" y="10764294"/>
            <a:ext cx="3933309" cy="1"/>
          </a:xfrm>
          <a:prstGeom prst="line">
            <a:avLst/>
          </a:prstGeom>
          <a:ln w="76200">
            <a:solidFill>
              <a:srgbClr val="8AFC7D"/>
            </a:solidFill>
            <a:miter lim="400000"/>
            <a:headEnd type="triangle" len="sm"/>
            <a:tailEnd type="triangle"/>
          </a:ln>
        </p:spPr>
        <p:txBody>
          <a:bodyPr lIns="50800" tIns="50800" rIns="50800" bIns="50800" anchor="ctr"/>
          <a:lstStyle/>
          <a:p>
            <a:pPr/>
          </a:p>
        </p:txBody>
      </p:sp>
      <p:sp>
        <p:nvSpPr>
          <p:cNvPr id="217" name="Line"/>
          <p:cNvSpPr/>
          <p:nvPr/>
        </p:nvSpPr>
        <p:spPr>
          <a:xfrm>
            <a:off x="5349778" y="10204563"/>
            <a:ext cx="3933309" cy="1"/>
          </a:xfrm>
          <a:prstGeom prst="line">
            <a:avLst/>
          </a:prstGeom>
          <a:ln w="76200">
            <a:solidFill>
              <a:srgbClr val="FFFFFF"/>
            </a:solidFill>
            <a:miter lim="400000"/>
            <a:headEnd type="triangle" len="sm"/>
            <a:tailEnd type="triangle"/>
          </a:ln>
        </p:spPr>
        <p:txBody>
          <a:bodyPr lIns="50800" tIns="50800" rIns="50800" bIns="50800" anchor="ctr"/>
          <a:lstStyle/>
          <a:p>
            <a:pPr/>
          </a:p>
        </p:txBody>
      </p:sp>
      <p:sp>
        <p:nvSpPr>
          <p:cNvPr id="218" name="Line"/>
          <p:cNvSpPr/>
          <p:nvPr/>
        </p:nvSpPr>
        <p:spPr>
          <a:xfrm>
            <a:off x="776052" y="11890907"/>
            <a:ext cx="3933309" cy="1"/>
          </a:xfrm>
          <a:prstGeom prst="line">
            <a:avLst/>
          </a:prstGeom>
          <a:ln w="76200">
            <a:solidFill>
              <a:srgbClr val="90ECF8"/>
            </a:solidFill>
            <a:miter lim="400000"/>
            <a:headEnd type="triangle" len="sm"/>
            <a:tailEnd type="triangle" len="sm"/>
          </a:ln>
        </p:spPr>
        <p:txBody>
          <a:bodyPr lIns="50800" tIns="50800" rIns="50800" bIns="50800" anchor="ctr"/>
          <a:lstStyle/>
          <a:p>
            <a:pPr/>
          </a:p>
        </p:txBody>
      </p:sp>
      <p:sp>
        <p:nvSpPr>
          <p:cNvPr id="219" name="Line"/>
          <p:cNvSpPr/>
          <p:nvPr/>
        </p:nvSpPr>
        <p:spPr>
          <a:xfrm>
            <a:off x="776052" y="11331176"/>
            <a:ext cx="3933309" cy="1"/>
          </a:xfrm>
          <a:prstGeom prst="line">
            <a:avLst/>
          </a:prstGeom>
          <a:ln w="76200">
            <a:solidFill>
              <a:srgbClr val="FBFF54"/>
            </a:solidFill>
            <a:miter lim="400000"/>
            <a:headEnd type="triangle" len="sm"/>
            <a:tailEnd type="triangle" len="sm"/>
          </a:ln>
        </p:spPr>
        <p:txBody>
          <a:bodyPr lIns="50800" tIns="50800" rIns="50800" bIns="50800" anchor="ctr"/>
          <a:lstStyle/>
          <a:p>
            <a:pPr/>
          </a:p>
        </p:txBody>
      </p:sp>
      <p:sp>
        <p:nvSpPr>
          <p:cNvPr id="220" name="Line"/>
          <p:cNvSpPr/>
          <p:nvPr/>
        </p:nvSpPr>
        <p:spPr>
          <a:xfrm>
            <a:off x="776052" y="10771445"/>
            <a:ext cx="3933309" cy="1"/>
          </a:xfrm>
          <a:prstGeom prst="line">
            <a:avLst/>
          </a:prstGeom>
          <a:ln w="76200">
            <a:solidFill>
              <a:srgbClr val="8AFC7D"/>
            </a:solidFill>
            <a:miter lim="400000"/>
            <a:headEnd type="triangle" len="sm"/>
            <a:tailEnd type="triangle" len="sm"/>
          </a:ln>
        </p:spPr>
        <p:txBody>
          <a:bodyPr lIns="50800" tIns="50800" rIns="50800" bIns="50800" anchor="ctr"/>
          <a:lstStyle/>
          <a:p>
            <a:pPr/>
          </a:p>
        </p:txBody>
      </p:sp>
      <p:sp>
        <p:nvSpPr>
          <p:cNvPr id="221" name="Line"/>
          <p:cNvSpPr/>
          <p:nvPr/>
        </p:nvSpPr>
        <p:spPr>
          <a:xfrm>
            <a:off x="776052" y="10211714"/>
            <a:ext cx="3933309" cy="1"/>
          </a:xfrm>
          <a:prstGeom prst="line">
            <a:avLst/>
          </a:prstGeom>
          <a:ln w="76200">
            <a:solidFill>
              <a:srgbClr val="FFFFFF"/>
            </a:solidFill>
            <a:miter lim="400000"/>
            <a:headEnd type="triangle" len="sm"/>
            <a:tailEnd type="triangle" len="sm"/>
          </a:ln>
        </p:spPr>
        <p:txBody>
          <a:bodyPr lIns="50800" tIns="50800" rIns="50800" bIns="50800" anchor="ctr"/>
          <a:lstStyle/>
          <a:p>
            <a:pPr/>
          </a:p>
        </p:txBody>
      </p:sp>
      <p:sp>
        <p:nvSpPr>
          <p:cNvPr id="222" name="Line"/>
          <p:cNvSpPr/>
          <p:nvPr/>
        </p:nvSpPr>
        <p:spPr>
          <a:xfrm>
            <a:off x="19317557" y="11800077"/>
            <a:ext cx="3933309" cy="1"/>
          </a:xfrm>
          <a:prstGeom prst="line">
            <a:avLst/>
          </a:prstGeom>
          <a:ln w="76200">
            <a:solidFill>
              <a:srgbClr val="90ECF8"/>
            </a:solidFill>
            <a:custDash>
              <a:ds d="200000" sp="200000"/>
            </a:custDash>
            <a:miter lim="400000"/>
          </a:ln>
        </p:spPr>
        <p:txBody>
          <a:bodyPr lIns="50800" tIns="50800" rIns="50800" bIns="50800" anchor="ctr"/>
          <a:lstStyle/>
          <a:p>
            <a:pPr/>
          </a:p>
        </p:txBody>
      </p:sp>
      <p:sp>
        <p:nvSpPr>
          <p:cNvPr id="223" name="Line"/>
          <p:cNvSpPr/>
          <p:nvPr/>
        </p:nvSpPr>
        <p:spPr>
          <a:xfrm>
            <a:off x="19317557" y="11276691"/>
            <a:ext cx="3933309" cy="1"/>
          </a:xfrm>
          <a:prstGeom prst="line">
            <a:avLst/>
          </a:prstGeom>
          <a:ln w="76200">
            <a:solidFill>
              <a:srgbClr val="FBFF54"/>
            </a:solidFill>
            <a:custDash>
              <a:ds d="200000" sp="200000"/>
            </a:custDash>
            <a:miter lim="400000"/>
          </a:ln>
        </p:spPr>
        <p:txBody>
          <a:bodyPr lIns="50800" tIns="50800" rIns="50800" bIns="50800" anchor="ctr"/>
          <a:lstStyle/>
          <a:p>
            <a:pPr/>
          </a:p>
        </p:txBody>
      </p:sp>
      <p:sp>
        <p:nvSpPr>
          <p:cNvPr id="224" name="Line"/>
          <p:cNvSpPr/>
          <p:nvPr/>
        </p:nvSpPr>
        <p:spPr>
          <a:xfrm>
            <a:off x="19317557" y="10758361"/>
            <a:ext cx="3933309" cy="1"/>
          </a:xfrm>
          <a:prstGeom prst="line">
            <a:avLst/>
          </a:prstGeom>
          <a:ln w="76200">
            <a:solidFill>
              <a:srgbClr val="8AFC7D"/>
            </a:solidFill>
            <a:custDash>
              <a:ds d="200000" sp="200000"/>
            </a:custDash>
            <a:miter lim="400000"/>
          </a:ln>
        </p:spPr>
        <p:txBody>
          <a:bodyPr lIns="50800" tIns="50800" rIns="50800" bIns="50800" anchor="ctr"/>
          <a:lstStyle/>
          <a:p>
            <a:pPr/>
          </a:p>
        </p:txBody>
      </p:sp>
      <p:sp>
        <p:nvSpPr>
          <p:cNvPr id="225" name="Line"/>
          <p:cNvSpPr/>
          <p:nvPr/>
        </p:nvSpPr>
        <p:spPr>
          <a:xfrm>
            <a:off x="19317557" y="10234976"/>
            <a:ext cx="3933309" cy="1"/>
          </a:xfrm>
          <a:prstGeom prst="line">
            <a:avLst/>
          </a:prstGeom>
          <a:ln w="76200">
            <a:solidFill>
              <a:srgbClr val="FFFFFF"/>
            </a:solidFill>
            <a:custDash>
              <a:ds d="200000" sp="200000"/>
            </a:custDash>
            <a:miter lim="400000"/>
          </a:ln>
        </p:spPr>
        <p:txBody>
          <a:bodyPr lIns="50800" tIns="50800" rIns="50800" bIns="50800" anchor="ctr"/>
          <a:lstStyle/>
          <a:p>
            <a:pPr/>
          </a:p>
        </p:txBody>
      </p:sp>
      <p:pic>
        <p:nvPicPr>
          <p:cNvPr id="226" name="b_b_1.png" descr="b_b_1.png"/>
          <p:cNvPicPr>
            <a:picLocks noChangeAspect="1"/>
          </p:cNvPicPr>
          <p:nvPr/>
        </p:nvPicPr>
        <p:blipFill>
          <a:blip r:embed="rId2">
            <a:extLst/>
          </a:blip>
          <a:stretch>
            <a:fillRect/>
          </a:stretch>
        </p:blipFill>
        <p:spPr>
          <a:xfrm>
            <a:off x="16623806" y="1520117"/>
            <a:ext cx="6985001" cy="6985001"/>
          </a:xfrm>
          <a:prstGeom prst="rect">
            <a:avLst/>
          </a:prstGeom>
          <a:ln w="12700">
            <a:miter lim="400000"/>
          </a:ln>
        </p:spPr>
      </p:pic>
      <p:pic>
        <p:nvPicPr>
          <p:cNvPr id="227" name="b_b_2.png" descr="b_b_2.png"/>
          <p:cNvPicPr>
            <a:picLocks noChangeAspect="1"/>
          </p:cNvPicPr>
          <p:nvPr/>
        </p:nvPicPr>
        <p:blipFill>
          <a:blip r:embed="rId3">
            <a:extLst/>
          </a:blip>
          <a:stretch>
            <a:fillRect/>
          </a:stretch>
        </p:blipFill>
        <p:spPr>
          <a:xfrm>
            <a:off x="9193597" y="1536952"/>
            <a:ext cx="6985001" cy="6985001"/>
          </a:xfrm>
          <a:prstGeom prst="rect">
            <a:avLst/>
          </a:prstGeom>
          <a:ln w="12700">
            <a:miter lim="400000"/>
          </a:ln>
        </p:spPr>
      </p:pic>
      <p:pic>
        <p:nvPicPr>
          <p:cNvPr id="228" name="b_b_5.png" descr="b_b_5.png"/>
          <p:cNvPicPr>
            <a:picLocks noChangeAspect="1"/>
          </p:cNvPicPr>
          <p:nvPr/>
        </p:nvPicPr>
        <p:blipFill>
          <a:blip r:embed="rId4">
            <a:extLst/>
          </a:blip>
          <a:stretch>
            <a:fillRect/>
          </a:stretch>
        </p:blipFill>
        <p:spPr>
          <a:xfrm>
            <a:off x="907556" y="6005129"/>
            <a:ext cx="3670301" cy="3670301"/>
          </a:xfrm>
          <a:prstGeom prst="rect">
            <a:avLst/>
          </a:prstGeom>
          <a:ln w="12700">
            <a:miter lim="400000"/>
          </a:ln>
        </p:spPr>
      </p:pic>
      <p:pic>
        <p:nvPicPr>
          <p:cNvPr id="229" name="b_b_6.png" descr="b_b_6.png"/>
          <p:cNvPicPr>
            <a:picLocks noChangeAspect="1"/>
          </p:cNvPicPr>
          <p:nvPr/>
        </p:nvPicPr>
        <p:blipFill>
          <a:blip r:embed="rId5">
            <a:extLst/>
          </a:blip>
          <a:stretch>
            <a:fillRect/>
          </a:stretch>
        </p:blipFill>
        <p:spPr>
          <a:xfrm>
            <a:off x="1077403" y="4561767"/>
            <a:ext cx="3657601" cy="901701"/>
          </a:xfrm>
          <a:prstGeom prst="rect">
            <a:avLst/>
          </a:prstGeom>
          <a:ln w="12700">
            <a:miter lim="400000"/>
          </a:ln>
        </p:spPr>
      </p:pic>
      <p:pic>
        <p:nvPicPr>
          <p:cNvPr id="230" name="b_b_7.png" descr="b_b_7.png"/>
          <p:cNvPicPr>
            <a:picLocks noChangeAspect="1"/>
          </p:cNvPicPr>
          <p:nvPr/>
        </p:nvPicPr>
        <p:blipFill>
          <a:blip r:embed="rId6">
            <a:extLst/>
          </a:blip>
          <a:stretch>
            <a:fillRect/>
          </a:stretch>
        </p:blipFill>
        <p:spPr>
          <a:xfrm>
            <a:off x="1053544" y="221447"/>
            <a:ext cx="2552701" cy="749301"/>
          </a:xfrm>
          <a:prstGeom prst="rect">
            <a:avLst/>
          </a:prstGeom>
          <a:ln w="12700">
            <a:miter lim="400000"/>
          </a:ln>
        </p:spPr>
      </p:pic>
      <p:pic>
        <p:nvPicPr>
          <p:cNvPr id="231" name="b_b_8.png" descr="b_b_8.png"/>
          <p:cNvPicPr>
            <a:picLocks noChangeAspect="1"/>
          </p:cNvPicPr>
          <p:nvPr/>
        </p:nvPicPr>
        <p:blipFill>
          <a:blip r:embed="rId7">
            <a:extLst/>
          </a:blip>
          <a:stretch>
            <a:fillRect/>
          </a:stretch>
        </p:blipFill>
        <p:spPr>
          <a:xfrm>
            <a:off x="1053544" y="945093"/>
            <a:ext cx="2552701" cy="749301"/>
          </a:xfrm>
          <a:prstGeom prst="rect">
            <a:avLst/>
          </a:prstGeom>
          <a:ln w="12700">
            <a:miter lim="400000"/>
          </a:ln>
        </p:spPr>
      </p:pic>
      <p:pic>
        <p:nvPicPr>
          <p:cNvPr id="232" name="b_b_9.png" descr="b_b_9.png"/>
          <p:cNvPicPr>
            <a:picLocks noChangeAspect="1"/>
          </p:cNvPicPr>
          <p:nvPr/>
        </p:nvPicPr>
        <p:blipFill>
          <a:blip r:embed="rId8">
            <a:extLst/>
          </a:blip>
          <a:stretch>
            <a:fillRect/>
          </a:stretch>
        </p:blipFill>
        <p:spPr>
          <a:xfrm>
            <a:off x="5257923" y="311407"/>
            <a:ext cx="3073401" cy="762001"/>
          </a:xfrm>
          <a:prstGeom prst="rect">
            <a:avLst/>
          </a:prstGeom>
          <a:ln w="12700">
            <a:miter lim="400000"/>
          </a:ln>
        </p:spPr>
      </p:pic>
      <p:pic>
        <p:nvPicPr>
          <p:cNvPr id="233" name="b_b_10.png" descr="b_b_10.png"/>
          <p:cNvPicPr>
            <a:picLocks noChangeAspect="1"/>
          </p:cNvPicPr>
          <p:nvPr/>
        </p:nvPicPr>
        <p:blipFill>
          <a:blip r:embed="rId9">
            <a:extLst/>
          </a:blip>
          <a:stretch>
            <a:fillRect/>
          </a:stretch>
        </p:blipFill>
        <p:spPr>
          <a:xfrm>
            <a:off x="5257923" y="1082297"/>
            <a:ext cx="3073401" cy="749301"/>
          </a:xfrm>
          <a:prstGeom prst="rect">
            <a:avLst/>
          </a:prstGeom>
          <a:ln w="12700">
            <a:miter lim="400000"/>
          </a:ln>
        </p:spPr>
      </p:pic>
      <p:pic>
        <p:nvPicPr>
          <p:cNvPr id="234" name="b_b_11.png" descr="b_b_11.png"/>
          <p:cNvPicPr>
            <a:picLocks noChangeAspect="1"/>
          </p:cNvPicPr>
          <p:nvPr/>
        </p:nvPicPr>
        <p:blipFill>
          <a:blip r:embed="rId10">
            <a:extLst/>
          </a:blip>
          <a:stretch>
            <a:fillRect/>
          </a:stretch>
        </p:blipFill>
        <p:spPr>
          <a:xfrm>
            <a:off x="5027288" y="2363135"/>
            <a:ext cx="3721101" cy="1003301"/>
          </a:xfrm>
          <a:prstGeom prst="rect">
            <a:avLst/>
          </a:prstGeom>
          <a:ln w="12700">
            <a:miter lim="400000"/>
          </a:ln>
        </p:spPr>
      </p:pic>
      <p:pic>
        <p:nvPicPr>
          <p:cNvPr id="235" name="b_b_12.png" descr="b_b_12.png"/>
          <p:cNvPicPr>
            <a:picLocks noChangeAspect="1"/>
          </p:cNvPicPr>
          <p:nvPr/>
        </p:nvPicPr>
        <p:blipFill>
          <a:blip r:embed="rId11">
            <a:extLst/>
          </a:blip>
          <a:stretch>
            <a:fillRect/>
          </a:stretch>
        </p:blipFill>
        <p:spPr>
          <a:xfrm>
            <a:off x="462994" y="2266824"/>
            <a:ext cx="3733801" cy="1003301"/>
          </a:xfrm>
          <a:prstGeom prst="rect">
            <a:avLst/>
          </a:prstGeom>
          <a:ln w="12700">
            <a:miter lim="400000"/>
          </a:ln>
        </p:spPr>
      </p:pic>
      <p:sp>
        <p:nvSpPr>
          <p:cNvPr id="236" name="Line"/>
          <p:cNvSpPr/>
          <p:nvPr/>
        </p:nvSpPr>
        <p:spPr>
          <a:xfrm>
            <a:off x="10067768" y="12957046"/>
            <a:ext cx="3933309" cy="1"/>
          </a:xfrm>
          <a:prstGeom prst="line">
            <a:avLst/>
          </a:prstGeom>
          <a:ln w="76200">
            <a:solidFill>
              <a:srgbClr val="F5C4FA"/>
            </a:solidFill>
            <a:miter lim="400000"/>
            <a:tailEnd type="triangle"/>
          </a:ln>
        </p:spPr>
        <p:txBody>
          <a:bodyPr lIns="50800" tIns="50800" rIns="50800" bIns="50800" anchor="ctr"/>
          <a:lstStyle/>
          <a:p>
            <a:pPr/>
          </a:p>
        </p:txBody>
      </p:sp>
      <p:sp>
        <p:nvSpPr>
          <p:cNvPr id="237" name="Line"/>
          <p:cNvSpPr/>
          <p:nvPr/>
        </p:nvSpPr>
        <p:spPr>
          <a:xfrm>
            <a:off x="10067768" y="12397315"/>
            <a:ext cx="3933309" cy="1"/>
          </a:xfrm>
          <a:prstGeom prst="line">
            <a:avLst/>
          </a:prstGeom>
          <a:ln w="76200">
            <a:solidFill>
              <a:srgbClr val="F8DCFB"/>
            </a:solidFill>
            <a:miter lim="400000"/>
            <a:tailEnd type="triangle"/>
          </a:ln>
        </p:spPr>
        <p:txBody>
          <a:bodyPr lIns="50800" tIns="50800" rIns="50800" bIns="50800" anchor="ctr"/>
          <a:lstStyle/>
          <a:p>
            <a:pPr/>
          </a:p>
        </p:txBody>
      </p:sp>
      <p:sp>
        <p:nvSpPr>
          <p:cNvPr id="238" name="Line"/>
          <p:cNvSpPr/>
          <p:nvPr/>
        </p:nvSpPr>
        <p:spPr>
          <a:xfrm>
            <a:off x="14618312" y="12900000"/>
            <a:ext cx="3933309" cy="1"/>
          </a:xfrm>
          <a:prstGeom prst="line">
            <a:avLst/>
          </a:prstGeom>
          <a:ln w="76200">
            <a:solidFill>
              <a:srgbClr val="F5C4FA"/>
            </a:solidFill>
            <a:custDash>
              <a:ds d="200000" sp="200000"/>
            </a:custDash>
            <a:miter lim="400000"/>
            <a:tailEnd type="triangle"/>
          </a:ln>
        </p:spPr>
        <p:txBody>
          <a:bodyPr lIns="50800" tIns="50800" rIns="50800" bIns="50800" anchor="ctr"/>
          <a:lstStyle/>
          <a:p>
            <a:pPr/>
          </a:p>
        </p:txBody>
      </p:sp>
      <p:sp>
        <p:nvSpPr>
          <p:cNvPr id="239" name="Line"/>
          <p:cNvSpPr/>
          <p:nvPr/>
        </p:nvSpPr>
        <p:spPr>
          <a:xfrm>
            <a:off x="14618312" y="12376614"/>
            <a:ext cx="3933309" cy="1"/>
          </a:xfrm>
          <a:prstGeom prst="line">
            <a:avLst/>
          </a:prstGeom>
          <a:ln w="76200">
            <a:solidFill>
              <a:srgbClr val="F8DCFB"/>
            </a:solidFill>
            <a:custDash>
              <a:ds d="200000" sp="200000"/>
            </a:custDash>
            <a:miter lim="400000"/>
            <a:tailEnd type="triangle"/>
          </a:ln>
        </p:spPr>
        <p:txBody>
          <a:bodyPr lIns="50800" tIns="50800" rIns="50800" bIns="50800" anchor="ctr"/>
          <a:lstStyle/>
          <a:p>
            <a:pPr/>
          </a:p>
        </p:txBody>
      </p:sp>
      <p:sp>
        <p:nvSpPr>
          <p:cNvPr id="240" name="Line"/>
          <p:cNvSpPr/>
          <p:nvPr/>
        </p:nvSpPr>
        <p:spPr>
          <a:xfrm>
            <a:off x="5347560" y="12964197"/>
            <a:ext cx="3933309" cy="1"/>
          </a:xfrm>
          <a:prstGeom prst="line">
            <a:avLst/>
          </a:prstGeom>
          <a:ln w="76200">
            <a:solidFill>
              <a:srgbClr val="F5C4FA"/>
            </a:solidFill>
            <a:miter lim="400000"/>
            <a:headEnd type="triangle" len="sm"/>
            <a:tailEnd type="triangle"/>
          </a:ln>
        </p:spPr>
        <p:txBody>
          <a:bodyPr lIns="50800" tIns="50800" rIns="50800" bIns="50800" anchor="ctr"/>
          <a:lstStyle/>
          <a:p>
            <a:pPr/>
          </a:p>
        </p:txBody>
      </p:sp>
      <p:sp>
        <p:nvSpPr>
          <p:cNvPr id="241" name="Line"/>
          <p:cNvSpPr/>
          <p:nvPr/>
        </p:nvSpPr>
        <p:spPr>
          <a:xfrm>
            <a:off x="5347560" y="12404466"/>
            <a:ext cx="3933309" cy="1"/>
          </a:xfrm>
          <a:prstGeom prst="line">
            <a:avLst/>
          </a:prstGeom>
          <a:ln w="76200">
            <a:solidFill>
              <a:srgbClr val="F8DCFB"/>
            </a:solidFill>
            <a:miter lim="400000"/>
            <a:headEnd type="triangle" len="sm"/>
            <a:tailEnd type="triangle"/>
          </a:ln>
        </p:spPr>
        <p:txBody>
          <a:bodyPr lIns="50800" tIns="50800" rIns="50800" bIns="50800" anchor="ctr"/>
          <a:lstStyle/>
          <a:p>
            <a:pPr/>
          </a:p>
        </p:txBody>
      </p:sp>
      <p:sp>
        <p:nvSpPr>
          <p:cNvPr id="242" name="Line"/>
          <p:cNvSpPr/>
          <p:nvPr/>
        </p:nvSpPr>
        <p:spPr>
          <a:xfrm>
            <a:off x="773834" y="12971349"/>
            <a:ext cx="3933308" cy="1"/>
          </a:xfrm>
          <a:prstGeom prst="line">
            <a:avLst/>
          </a:prstGeom>
          <a:ln w="76200">
            <a:solidFill>
              <a:srgbClr val="F5C4FA"/>
            </a:solidFill>
            <a:miter lim="400000"/>
            <a:headEnd type="triangle" len="sm"/>
            <a:tailEnd type="triangle" len="sm"/>
          </a:ln>
        </p:spPr>
        <p:txBody>
          <a:bodyPr lIns="50800" tIns="50800" rIns="50800" bIns="50800" anchor="ctr"/>
          <a:lstStyle/>
          <a:p>
            <a:pPr/>
          </a:p>
        </p:txBody>
      </p:sp>
      <p:sp>
        <p:nvSpPr>
          <p:cNvPr id="243" name="Line"/>
          <p:cNvSpPr/>
          <p:nvPr/>
        </p:nvSpPr>
        <p:spPr>
          <a:xfrm>
            <a:off x="773834" y="12411618"/>
            <a:ext cx="3933309" cy="1"/>
          </a:xfrm>
          <a:prstGeom prst="line">
            <a:avLst/>
          </a:prstGeom>
          <a:ln w="76200">
            <a:solidFill>
              <a:srgbClr val="F8DCFB"/>
            </a:solidFill>
            <a:miter lim="400000"/>
            <a:headEnd type="triangle" len="sm"/>
            <a:tailEnd type="triangle" len="sm"/>
          </a:ln>
        </p:spPr>
        <p:txBody>
          <a:bodyPr lIns="50800" tIns="50800" rIns="50800" bIns="50800" anchor="ctr"/>
          <a:lstStyle/>
          <a:p>
            <a:pPr/>
          </a:p>
        </p:txBody>
      </p:sp>
      <p:sp>
        <p:nvSpPr>
          <p:cNvPr id="244" name="Line"/>
          <p:cNvSpPr/>
          <p:nvPr/>
        </p:nvSpPr>
        <p:spPr>
          <a:xfrm>
            <a:off x="19315339" y="12880518"/>
            <a:ext cx="3933308" cy="1"/>
          </a:xfrm>
          <a:prstGeom prst="line">
            <a:avLst/>
          </a:prstGeom>
          <a:ln w="76200">
            <a:solidFill>
              <a:srgbClr val="F5C4FA"/>
            </a:solidFill>
            <a:custDash>
              <a:ds d="200000" sp="200000"/>
            </a:custDash>
            <a:miter lim="400000"/>
          </a:ln>
        </p:spPr>
        <p:txBody>
          <a:bodyPr lIns="50800" tIns="50800" rIns="50800" bIns="50800" anchor="ctr"/>
          <a:lstStyle/>
          <a:p>
            <a:pPr/>
          </a:p>
        </p:txBody>
      </p:sp>
      <p:sp>
        <p:nvSpPr>
          <p:cNvPr id="245" name="Line"/>
          <p:cNvSpPr/>
          <p:nvPr/>
        </p:nvSpPr>
        <p:spPr>
          <a:xfrm>
            <a:off x="19315339" y="12357133"/>
            <a:ext cx="3933309" cy="1"/>
          </a:xfrm>
          <a:prstGeom prst="line">
            <a:avLst/>
          </a:prstGeom>
          <a:ln w="76200">
            <a:solidFill>
              <a:srgbClr val="F8DCFB"/>
            </a:solidFill>
            <a:custDash>
              <a:ds d="200000" sp="200000"/>
            </a:custDash>
            <a:miter lim="400000"/>
          </a:ln>
        </p:spPr>
        <p:txBody>
          <a:bodyPr lIns="50800" tIns="50800" rIns="50800" bIns="50800" anchor="ctr"/>
          <a:lstStyle/>
          <a:p>
            <a:pP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9" name="Slide Title"/>
          <p:cNvSpPr txBox="1"/>
          <p:nvPr>
            <p:ph type="title"/>
          </p:nvPr>
        </p:nvSpPr>
        <p:spPr>
          <a:prstGeom prst="rect">
            <a:avLst/>
          </a:prstGeom>
        </p:spPr>
        <p:txBody>
          <a:bodyPr/>
          <a:lstStyle/>
          <a:p>
            <a:pPr/>
          </a:p>
        </p:txBody>
      </p:sp>
      <p:sp>
        <p:nvSpPr>
          <p:cNvPr id="490" name="Slide Subtitle"/>
          <p:cNvSpPr txBox="1"/>
          <p:nvPr>
            <p:ph type="body" idx="21"/>
          </p:nvPr>
        </p:nvSpPr>
        <p:spPr>
          <a:prstGeom prst="rect">
            <a:avLst/>
          </a:prstGeom>
        </p:spPr>
        <p:txBody>
          <a:bodyPr/>
          <a:lstStyle/>
          <a:p>
            <a:pPr/>
          </a:p>
        </p:txBody>
      </p:sp>
      <p:sp>
        <p:nvSpPr>
          <p:cNvPr id="491" name="Slide bullet text"/>
          <p:cNvSpPr txBox="1"/>
          <p:nvPr>
            <p:ph type="body" idx="1"/>
          </p:nvPr>
        </p:nvSpPr>
        <p:spPr>
          <a:prstGeom prst="rect">
            <a:avLst/>
          </a:prstGeom>
        </p:spPr>
        <p:txBody>
          <a:bodyPr/>
          <a:lstStyle/>
          <a:p>
            <a:pPr/>
          </a:p>
        </p:txBody>
      </p:sp>
      <p:pic>
        <p:nvPicPr>
          <p:cNvPr id="492" name="38.jpg" descr="3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6" name="Slide Title"/>
          <p:cNvSpPr txBox="1"/>
          <p:nvPr>
            <p:ph type="title"/>
          </p:nvPr>
        </p:nvSpPr>
        <p:spPr>
          <a:prstGeom prst="rect">
            <a:avLst/>
          </a:prstGeom>
        </p:spPr>
        <p:txBody>
          <a:bodyPr/>
          <a:lstStyle/>
          <a:p>
            <a:pPr/>
          </a:p>
        </p:txBody>
      </p:sp>
      <p:sp>
        <p:nvSpPr>
          <p:cNvPr id="497" name="Slide Subtitle"/>
          <p:cNvSpPr txBox="1"/>
          <p:nvPr>
            <p:ph type="body" idx="21"/>
          </p:nvPr>
        </p:nvSpPr>
        <p:spPr>
          <a:prstGeom prst="rect">
            <a:avLst/>
          </a:prstGeom>
        </p:spPr>
        <p:txBody>
          <a:bodyPr/>
          <a:lstStyle/>
          <a:p>
            <a:pPr/>
          </a:p>
        </p:txBody>
      </p:sp>
      <p:sp>
        <p:nvSpPr>
          <p:cNvPr id="498" name="Slide bullet text"/>
          <p:cNvSpPr txBox="1"/>
          <p:nvPr>
            <p:ph type="body" idx="1"/>
          </p:nvPr>
        </p:nvSpPr>
        <p:spPr>
          <a:prstGeom prst="rect">
            <a:avLst/>
          </a:prstGeom>
        </p:spPr>
        <p:txBody>
          <a:bodyPr/>
          <a:lstStyle/>
          <a:p>
            <a:pPr/>
          </a:p>
        </p:txBody>
      </p:sp>
      <p:pic>
        <p:nvPicPr>
          <p:cNvPr id="499" name="39.jpg" descr="3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3" name="Slide Title"/>
          <p:cNvSpPr txBox="1"/>
          <p:nvPr>
            <p:ph type="title"/>
          </p:nvPr>
        </p:nvSpPr>
        <p:spPr>
          <a:prstGeom prst="rect">
            <a:avLst/>
          </a:prstGeom>
        </p:spPr>
        <p:txBody>
          <a:bodyPr/>
          <a:lstStyle/>
          <a:p>
            <a:pPr/>
          </a:p>
        </p:txBody>
      </p:sp>
      <p:sp>
        <p:nvSpPr>
          <p:cNvPr id="504" name="Slide Subtitle"/>
          <p:cNvSpPr txBox="1"/>
          <p:nvPr>
            <p:ph type="body" idx="21"/>
          </p:nvPr>
        </p:nvSpPr>
        <p:spPr>
          <a:prstGeom prst="rect">
            <a:avLst/>
          </a:prstGeom>
        </p:spPr>
        <p:txBody>
          <a:bodyPr/>
          <a:lstStyle/>
          <a:p>
            <a:pPr/>
          </a:p>
        </p:txBody>
      </p:sp>
      <p:sp>
        <p:nvSpPr>
          <p:cNvPr id="505" name="Slide bullet text"/>
          <p:cNvSpPr txBox="1"/>
          <p:nvPr>
            <p:ph type="body" idx="1"/>
          </p:nvPr>
        </p:nvSpPr>
        <p:spPr>
          <a:prstGeom prst="rect">
            <a:avLst/>
          </a:prstGeom>
        </p:spPr>
        <p:txBody>
          <a:bodyPr/>
          <a:lstStyle/>
          <a:p>
            <a:pPr/>
          </a:p>
        </p:txBody>
      </p:sp>
      <p:pic>
        <p:nvPicPr>
          <p:cNvPr id="506" name="40.jpg" descr="4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0" name="Slide Title"/>
          <p:cNvSpPr txBox="1"/>
          <p:nvPr>
            <p:ph type="title"/>
          </p:nvPr>
        </p:nvSpPr>
        <p:spPr>
          <a:prstGeom prst="rect">
            <a:avLst/>
          </a:prstGeom>
        </p:spPr>
        <p:txBody>
          <a:bodyPr/>
          <a:lstStyle/>
          <a:p>
            <a:pPr/>
          </a:p>
        </p:txBody>
      </p:sp>
      <p:sp>
        <p:nvSpPr>
          <p:cNvPr id="511" name="Slide Subtitle"/>
          <p:cNvSpPr txBox="1"/>
          <p:nvPr>
            <p:ph type="body" idx="21"/>
          </p:nvPr>
        </p:nvSpPr>
        <p:spPr>
          <a:prstGeom prst="rect">
            <a:avLst/>
          </a:prstGeom>
        </p:spPr>
        <p:txBody>
          <a:bodyPr/>
          <a:lstStyle/>
          <a:p>
            <a:pPr/>
          </a:p>
        </p:txBody>
      </p:sp>
      <p:sp>
        <p:nvSpPr>
          <p:cNvPr id="512" name="Slide bullet text"/>
          <p:cNvSpPr txBox="1"/>
          <p:nvPr>
            <p:ph type="body" idx="1"/>
          </p:nvPr>
        </p:nvSpPr>
        <p:spPr>
          <a:prstGeom prst="rect">
            <a:avLst/>
          </a:prstGeom>
        </p:spPr>
        <p:txBody>
          <a:bodyPr/>
          <a:lstStyle/>
          <a:p>
            <a:pPr/>
          </a:p>
        </p:txBody>
      </p:sp>
      <p:pic>
        <p:nvPicPr>
          <p:cNvPr id="513" name="42.jpg" descr="4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7" name="Slide Title"/>
          <p:cNvSpPr txBox="1"/>
          <p:nvPr>
            <p:ph type="title"/>
          </p:nvPr>
        </p:nvSpPr>
        <p:spPr>
          <a:prstGeom prst="rect">
            <a:avLst/>
          </a:prstGeom>
        </p:spPr>
        <p:txBody>
          <a:bodyPr/>
          <a:lstStyle/>
          <a:p>
            <a:pPr/>
          </a:p>
        </p:txBody>
      </p:sp>
      <p:sp>
        <p:nvSpPr>
          <p:cNvPr id="518" name="Slide Subtitle"/>
          <p:cNvSpPr txBox="1"/>
          <p:nvPr>
            <p:ph type="body" idx="21"/>
          </p:nvPr>
        </p:nvSpPr>
        <p:spPr>
          <a:prstGeom prst="rect">
            <a:avLst/>
          </a:prstGeom>
        </p:spPr>
        <p:txBody>
          <a:bodyPr/>
          <a:lstStyle/>
          <a:p>
            <a:pPr/>
          </a:p>
        </p:txBody>
      </p:sp>
      <p:sp>
        <p:nvSpPr>
          <p:cNvPr id="519" name="Slide bullet text"/>
          <p:cNvSpPr txBox="1"/>
          <p:nvPr>
            <p:ph type="body" idx="1"/>
          </p:nvPr>
        </p:nvSpPr>
        <p:spPr>
          <a:prstGeom prst="rect">
            <a:avLst/>
          </a:prstGeom>
        </p:spPr>
        <p:txBody>
          <a:bodyPr/>
          <a:lstStyle/>
          <a:p>
            <a:pPr/>
          </a:p>
        </p:txBody>
      </p:sp>
      <p:pic>
        <p:nvPicPr>
          <p:cNvPr id="520" name="43.jpg" descr="4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4" name="Slide Title"/>
          <p:cNvSpPr txBox="1"/>
          <p:nvPr>
            <p:ph type="title"/>
          </p:nvPr>
        </p:nvSpPr>
        <p:spPr>
          <a:prstGeom prst="rect">
            <a:avLst/>
          </a:prstGeom>
        </p:spPr>
        <p:txBody>
          <a:bodyPr/>
          <a:lstStyle/>
          <a:p>
            <a:pPr/>
          </a:p>
        </p:txBody>
      </p:sp>
      <p:sp>
        <p:nvSpPr>
          <p:cNvPr id="525" name="Slide Subtitle"/>
          <p:cNvSpPr txBox="1"/>
          <p:nvPr>
            <p:ph type="body" idx="21"/>
          </p:nvPr>
        </p:nvSpPr>
        <p:spPr>
          <a:prstGeom prst="rect">
            <a:avLst/>
          </a:prstGeom>
        </p:spPr>
        <p:txBody>
          <a:bodyPr/>
          <a:lstStyle/>
          <a:p>
            <a:pPr/>
          </a:p>
        </p:txBody>
      </p:sp>
      <p:sp>
        <p:nvSpPr>
          <p:cNvPr id="526" name="Slide bullet text"/>
          <p:cNvSpPr txBox="1"/>
          <p:nvPr>
            <p:ph type="body" idx="1"/>
          </p:nvPr>
        </p:nvSpPr>
        <p:spPr>
          <a:prstGeom prst="rect">
            <a:avLst/>
          </a:prstGeom>
        </p:spPr>
        <p:txBody>
          <a:bodyPr/>
          <a:lstStyle/>
          <a:p>
            <a:pPr/>
          </a:p>
        </p:txBody>
      </p:sp>
      <p:pic>
        <p:nvPicPr>
          <p:cNvPr id="527" name="44.jpg" descr="4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1" name="Slide Title"/>
          <p:cNvSpPr txBox="1"/>
          <p:nvPr>
            <p:ph type="title"/>
          </p:nvPr>
        </p:nvSpPr>
        <p:spPr>
          <a:prstGeom prst="rect">
            <a:avLst/>
          </a:prstGeom>
        </p:spPr>
        <p:txBody>
          <a:bodyPr/>
          <a:lstStyle/>
          <a:p>
            <a:pPr/>
          </a:p>
        </p:txBody>
      </p:sp>
      <p:sp>
        <p:nvSpPr>
          <p:cNvPr id="532" name="Slide Subtitle"/>
          <p:cNvSpPr txBox="1"/>
          <p:nvPr>
            <p:ph type="body" idx="21"/>
          </p:nvPr>
        </p:nvSpPr>
        <p:spPr>
          <a:prstGeom prst="rect">
            <a:avLst/>
          </a:prstGeom>
        </p:spPr>
        <p:txBody>
          <a:bodyPr/>
          <a:lstStyle/>
          <a:p>
            <a:pPr/>
          </a:p>
        </p:txBody>
      </p:sp>
      <p:sp>
        <p:nvSpPr>
          <p:cNvPr id="533" name="Slide bullet text"/>
          <p:cNvSpPr txBox="1"/>
          <p:nvPr>
            <p:ph type="body" idx="1"/>
          </p:nvPr>
        </p:nvSpPr>
        <p:spPr>
          <a:prstGeom prst="rect">
            <a:avLst/>
          </a:prstGeom>
        </p:spPr>
        <p:txBody>
          <a:bodyPr/>
          <a:lstStyle/>
          <a:p>
            <a:pPr/>
          </a:p>
        </p:txBody>
      </p:sp>
      <p:pic>
        <p:nvPicPr>
          <p:cNvPr id="534" name="45.jpg" descr="4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8" name="Slide Title"/>
          <p:cNvSpPr txBox="1"/>
          <p:nvPr>
            <p:ph type="title"/>
          </p:nvPr>
        </p:nvSpPr>
        <p:spPr>
          <a:prstGeom prst="rect">
            <a:avLst/>
          </a:prstGeom>
        </p:spPr>
        <p:txBody>
          <a:bodyPr/>
          <a:lstStyle/>
          <a:p>
            <a:pPr/>
          </a:p>
        </p:txBody>
      </p:sp>
      <p:sp>
        <p:nvSpPr>
          <p:cNvPr id="539" name="Slide Subtitle"/>
          <p:cNvSpPr txBox="1"/>
          <p:nvPr>
            <p:ph type="body" idx="21"/>
          </p:nvPr>
        </p:nvSpPr>
        <p:spPr>
          <a:prstGeom prst="rect">
            <a:avLst/>
          </a:prstGeom>
        </p:spPr>
        <p:txBody>
          <a:bodyPr/>
          <a:lstStyle/>
          <a:p>
            <a:pPr/>
          </a:p>
        </p:txBody>
      </p:sp>
      <p:sp>
        <p:nvSpPr>
          <p:cNvPr id="540" name="Slide bullet text"/>
          <p:cNvSpPr txBox="1"/>
          <p:nvPr>
            <p:ph type="body" idx="1"/>
          </p:nvPr>
        </p:nvSpPr>
        <p:spPr>
          <a:prstGeom prst="rect">
            <a:avLst/>
          </a:prstGeom>
        </p:spPr>
        <p:txBody>
          <a:bodyPr/>
          <a:lstStyle/>
          <a:p>
            <a:pPr/>
          </a:p>
        </p:txBody>
      </p:sp>
      <p:pic>
        <p:nvPicPr>
          <p:cNvPr id="541" name="46.jpg" descr="4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5" name="Slide Title"/>
          <p:cNvSpPr txBox="1"/>
          <p:nvPr>
            <p:ph type="title"/>
          </p:nvPr>
        </p:nvSpPr>
        <p:spPr>
          <a:prstGeom prst="rect">
            <a:avLst/>
          </a:prstGeom>
        </p:spPr>
        <p:txBody>
          <a:bodyPr/>
          <a:lstStyle/>
          <a:p>
            <a:pPr/>
          </a:p>
        </p:txBody>
      </p:sp>
      <p:sp>
        <p:nvSpPr>
          <p:cNvPr id="546" name="Slide Subtitle"/>
          <p:cNvSpPr txBox="1"/>
          <p:nvPr>
            <p:ph type="body" idx="21"/>
          </p:nvPr>
        </p:nvSpPr>
        <p:spPr>
          <a:prstGeom prst="rect">
            <a:avLst/>
          </a:prstGeom>
        </p:spPr>
        <p:txBody>
          <a:bodyPr/>
          <a:lstStyle/>
          <a:p>
            <a:pPr/>
          </a:p>
        </p:txBody>
      </p:sp>
      <p:sp>
        <p:nvSpPr>
          <p:cNvPr id="547" name="Slide bullet text"/>
          <p:cNvSpPr txBox="1"/>
          <p:nvPr>
            <p:ph type="body" idx="1"/>
          </p:nvPr>
        </p:nvSpPr>
        <p:spPr>
          <a:prstGeom prst="rect">
            <a:avLst/>
          </a:prstGeom>
        </p:spPr>
        <p:txBody>
          <a:bodyPr/>
          <a:lstStyle/>
          <a:p>
            <a:pPr/>
          </a:p>
        </p:txBody>
      </p:sp>
      <p:pic>
        <p:nvPicPr>
          <p:cNvPr id="548" name="47.jpg" descr="4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2" name="Slide Title"/>
          <p:cNvSpPr txBox="1"/>
          <p:nvPr>
            <p:ph type="title"/>
          </p:nvPr>
        </p:nvSpPr>
        <p:spPr>
          <a:prstGeom prst="rect">
            <a:avLst/>
          </a:prstGeom>
        </p:spPr>
        <p:txBody>
          <a:bodyPr/>
          <a:lstStyle/>
          <a:p>
            <a:pPr/>
          </a:p>
        </p:txBody>
      </p:sp>
      <p:sp>
        <p:nvSpPr>
          <p:cNvPr id="553" name="Slide Subtitle"/>
          <p:cNvSpPr txBox="1"/>
          <p:nvPr>
            <p:ph type="body" idx="21"/>
          </p:nvPr>
        </p:nvSpPr>
        <p:spPr>
          <a:prstGeom prst="rect">
            <a:avLst/>
          </a:prstGeom>
        </p:spPr>
        <p:txBody>
          <a:bodyPr/>
          <a:lstStyle/>
          <a:p>
            <a:pPr/>
          </a:p>
        </p:txBody>
      </p:sp>
      <p:sp>
        <p:nvSpPr>
          <p:cNvPr id="554" name="Slide bullet text"/>
          <p:cNvSpPr txBox="1"/>
          <p:nvPr>
            <p:ph type="body" idx="1"/>
          </p:nvPr>
        </p:nvSpPr>
        <p:spPr>
          <a:prstGeom prst="rect">
            <a:avLst/>
          </a:prstGeom>
        </p:spPr>
        <p:txBody>
          <a:bodyPr/>
          <a:lstStyle/>
          <a:p>
            <a:pPr/>
          </a:p>
        </p:txBody>
      </p:sp>
      <p:pic>
        <p:nvPicPr>
          <p:cNvPr id="555" name="48.jpg" descr="4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7" name="V1.png" descr="V1.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9" name="Slide Title"/>
          <p:cNvSpPr txBox="1"/>
          <p:nvPr>
            <p:ph type="title"/>
          </p:nvPr>
        </p:nvSpPr>
        <p:spPr>
          <a:prstGeom prst="rect">
            <a:avLst/>
          </a:prstGeom>
        </p:spPr>
        <p:txBody>
          <a:bodyPr/>
          <a:lstStyle/>
          <a:p>
            <a:pPr/>
          </a:p>
        </p:txBody>
      </p:sp>
      <p:sp>
        <p:nvSpPr>
          <p:cNvPr id="560" name="Slide Subtitle"/>
          <p:cNvSpPr txBox="1"/>
          <p:nvPr>
            <p:ph type="body" idx="21"/>
          </p:nvPr>
        </p:nvSpPr>
        <p:spPr>
          <a:prstGeom prst="rect">
            <a:avLst/>
          </a:prstGeom>
        </p:spPr>
        <p:txBody>
          <a:bodyPr/>
          <a:lstStyle/>
          <a:p>
            <a:pPr/>
          </a:p>
        </p:txBody>
      </p:sp>
      <p:sp>
        <p:nvSpPr>
          <p:cNvPr id="561" name="Slide bullet text"/>
          <p:cNvSpPr txBox="1"/>
          <p:nvPr>
            <p:ph type="body" idx="1"/>
          </p:nvPr>
        </p:nvSpPr>
        <p:spPr>
          <a:prstGeom prst="rect">
            <a:avLst/>
          </a:prstGeom>
        </p:spPr>
        <p:txBody>
          <a:bodyPr/>
          <a:lstStyle/>
          <a:p>
            <a:pPr/>
          </a:p>
        </p:txBody>
      </p:sp>
      <p:pic>
        <p:nvPicPr>
          <p:cNvPr id="562" name="49.jpg" descr="4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6" name="Slide Title"/>
          <p:cNvSpPr txBox="1"/>
          <p:nvPr>
            <p:ph type="title"/>
          </p:nvPr>
        </p:nvSpPr>
        <p:spPr>
          <a:prstGeom prst="rect">
            <a:avLst/>
          </a:prstGeom>
        </p:spPr>
        <p:txBody>
          <a:bodyPr/>
          <a:lstStyle/>
          <a:p>
            <a:pPr/>
          </a:p>
        </p:txBody>
      </p:sp>
      <p:sp>
        <p:nvSpPr>
          <p:cNvPr id="567" name="Slide Subtitle"/>
          <p:cNvSpPr txBox="1"/>
          <p:nvPr>
            <p:ph type="body" idx="21"/>
          </p:nvPr>
        </p:nvSpPr>
        <p:spPr>
          <a:prstGeom prst="rect">
            <a:avLst/>
          </a:prstGeom>
        </p:spPr>
        <p:txBody>
          <a:bodyPr/>
          <a:lstStyle/>
          <a:p>
            <a:pPr/>
          </a:p>
        </p:txBody>
      </p:sp>
      <p:sp>
        <p:nvSpPr>
          <p:cNvPr id="568" name="Slide bullet text"/>
          <p:cNvSpPr txBox="1"/>
          <p:nvPr>
            <p:ph type="body" idx="1"/>
          </p:nvPr>
        </p:nvSpPr>
        <p:spPr>
          <a:prstGeom prst="rect">
            <a:avLst/>
          </a:prstGeom>
        </p:spPr>
        <p:txBody>
          <a:bodyPr/>
          <a:lstStyle/>
          <a:p>
            <a:pPr/>
          </a:p>
        </p:txBody>
      </p:sp>
      <p:pic>
        <p:nvPicPr>
          <p:cNvPr id="569" name="50.jpg" descr="5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3" name="Slide Title"/>
          <p:cNvSpPr txBox="1"/>
          <p:nvPr>
            <p:ph type="title"/>
          </p:nvPr>
        </p:nvSpPr>
        <p:spPr>
          <a:prstGeom prst="rect">
            <a:avLst/>
          </a:prstGeom>
        </p:spPr>
        <p:txBody>
          <a:bodyPr/>
          <a:lstStyle/>
          <a:p>
            <a:pPr/>
          </a:p>
        </p:txBody>
      </p:sp>
      <p:sp>
        <p:nvSpPr>
          <p:cNvPr id="574" name="Slide Subtitle"/>
          <p:cNvSpPr txBox="1"/>
          <p:nvPr>
            <p:ph type="body" idx="21"/>
          </p:nvPr>
        </p:nvSpPr>
        <p:spPr>
          <a:prstGeom prst="rect">
            <a:avLst/>
          </a:prstGeom>
        </p:spPr>
        <p:txBody>
          <a:bodyPr/>
          <a:lstStyle/>
          <a:p>
            <a:pPr/>
          </a:p>
        </p:txBody>
      </p:sp>
      <p:sp>
        <p:nvSpPr>
          <p:cNvPr id="575" name="Slide bullet text"/>
          <p:cNvSpPr txBox="1"/>
          <p:nvPr>
            <p:ph type="body" idx="1"/>
          </p:nvPr>
        </p:nvSpPr>
        <p:spPr>
          <a:prstGeom prst="rect">
            <a:avLst/>
          </a:prstGeom>
        </p:spPr>
        <p:txBody>
          <a:bodyPr/>
          <a:lstStyle/>
          <a:p>
            <a:pPr/>
          </a:p>
        </p:txBody>
      </p:sp>
      <p:pic>
        <p:nvPicPr>
          <p:cNvPr id="576" name="51.jpg" descr="5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0" name="Slide Title"/>
          <p:cNvSpPr txBox="1"/>
          <p:nvPr>
            <p:ph type="title"/>
          </p:nvPr>
        </p:nvSpPr>
        <p:spPr>
          <a:prstGeom prst="rect">
            <a:avLst/>
          </a:prstGeom>
        </p:spPr>
        <p:txBody>
          <a:bodyPr/>
          <a:lstStyle/>
          <a:p>
            <a:pPr/>
          </a:p>
        </p:txBody>
      </p:sp>
      <p:sp>
        <p:nvSpPr>
          <p:cNvPr id="581" name="Slide Subtitle"/>
          <p:cNvSpPr txBox="1"/>
          <p:nvPr>
            <p:ph type="body" idx="21"/>
          </p:nvPr>
        </p:nvSpPr>
        <p:spPr>
          <a:prstGeom prst="rect">
            <a:avLst/>
          </a:prstGeom>
        </p:spPr>
        <p:txBody>
          <a:bodyPr/>
          <a:lstStyle/>
          <a:p>
            <a:pPr/>
          </a:p>
        </p:txBody>
      </p:sp>
      <p:sp>
        <p:nvSpPr>
          <p:cNvPr id="582" name="Slide bullet text"/>
          <p:cNvSpPr txBox="1"/>
          <p:nvPr>
            <p:ph type="body" idx="1"/>
          </p:nvPr>
        </p:nvSpPr>
        <p:spPr>
          <a:prstGeom prst="rect">
            <a:avLst/>
          </a:prstGeom>
        </p:spPr>
        <p:txBody>
          <a:bodyPr/>
          <a:lstStyle/>
          <a:p>
            <a:pPr/>
          </a:p>
        </p:txBody>
      </p:sp>
      <p:pic>
        <p:nvPicPr>
          <p:cNvPr id="583" name="52.jpg" descr="5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7" name="Slide Title"/>
          <p:cNvSpPr txBox="1"/>
          <p:nvPr>
            <p:ph type="title"/>
          </p:nvPr>
        </p:nvSpPr>
        <p:spPr>
          <a:prstGeom prst="rect">
            <a:avLst/>
          </a:prstGeom>
        </p:spPr>
        <p:txBody>
          <a:bodyPr/>
          <a:lstStyle/>
          <a:p>
            <a:pPr/>
          </a:p>
        </p:txBody>
      </p:sp>
      <p:sp>
        <p:nvSpPr>
          <p:cNvPr id="588" name="Slide Subtitle"/>
          <p:cNvSpPr txBox="1"/>
          <p:nvPr>
            <p:ph type="body" idx="21"/>
          </p:nvPr>
        </p:nvSpPr>
        <p:spPr>
          <a:prstGeom prst="rect">
            <a:avLst/>
          </a:prstGeom>
        </p:spPr>
        <p:txBody>
          <a:bodyPr/>
          <a:lstStyle/>
          <a:p>
            <a:pPr/>
          </a:p>
        </p:txBody>
      </p:sp>
      <p:sp>
        <p:nvSpPr>
          <p:cNvPr id="589" name="Slide bullet text"/>
          <p:cNvSpPr txBox="1"/>
          <p:nvPr>
            <p:ph type="body" idx="1"/>
          </p:nvPr>
        </p:nvSpPr>
        <p:spPr>
          <a:prstGeom prst="rect">
            <a:avLst/>
          </a:prstGeom>
        </p:spPr>
        <p:txBody>
          <a:bodyPr/>
          <a:lstStyle/>
          <a:p>
            <a:pPr/>
          </a:p>
        </p:txBody>
      </p:sp>
      <p:pic>
        <p:nvPicPr>
          <p:cNvPr id="590" name="53.jpg" descr="5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4" name="Slide Title"/>
          <p:cNvSpPr txBox="1"/>
          <p:nvPr>
            <p:ph type="title"/>
          </p:nvPr>
        </p:nvSpPr>
        <p:spPr>
          <a:prstGeom prst="rect">
            <a:avLst/>
          </a:prstGeom>
        </p:spPr>
        <p:txBody>
          <a:bodyPr/>
          <a:lstStyle/>
          <a:p>
            <a:pPr/>
          </a:p>
        </p:txBody>
      </p:sp>
      <p:sp>
        <p:nvSpPr>
          <p:cNvPr id="595" name="Slide Subtitle"/>
          <p:cNvSpPr txBox="1"/>
          <p:nvPr>
            <p:ph type="body" idx="21"/>
          </p:nvPr>
        </p:nvSpPr>
        <p:spPr>
          <a:prstGeom prst="rect">
            <a:avLst/>
          </a:prstGeom>
        </p:spPr>
        <p:txBody>
          <a:bodyPr/>
          <a:lstStyle/>
          <a:p>
            <a:pPr/>
          </a:p>
        </p:txBody>
      </p:sp>
      <p:sp>
        <p:nvSpPr>
          <p:cNvPr id="596" name="Slide bullet text"/>
          <p:cNvSpPr txBox="1"/>
          <p:nvPr>
            <p:ph type="body" idx="1"/>
          </p:nvPr>
        </p:nvSpPr>
        <p:spPr>
          <a:prstGeom prst="rect">
            <a:avLst/>
          </a:prstGeom>
        </p:spPr>
        <p:txBody>
          <a:bodyPr/>
          <a:lstStyle/>
          <a:p>
            <a:pPr/>
          </a:p>
        </p:txBody>
      </p:sp>
      <p:pic>
        <p:nvPicPr>
          <p:cNvPr id="597" name="54.jpg" descr="5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1" name="Slide Title"/>
          <p:cNvSpPr txBox="1"/>
          <p:nvPr>
            <p:ph type="title"/>
          </p:nvPr>
        </p:nvSpPr>
        <p:spPr>
          <a:prstGeom prst="rect">
            <a:avLst/>
          </a:prstGeom>
        </p:spPr>
        <p:txBody>
          <a:bodyPr/>
          <a:lstStyle/>
          <a:p>
            <a:pPr/>
          </a:p>
        </p:txBody>
      </p:sp>
      <p:sp>
        <p:nvSpPr>
          <p:cNvPr id="602" name="Slide Subtitle"/>
          <p:cNvSpPr txBox="1"/>
          <p:nvPr>
            <p:ph type="body" idx="21"/>
          </p:nvPr>
        </p:nvSpPr>
        <p:spPr>
          <a:prstGeom prst="rect">
            <a:avLst/>
          </a:prstGeom>
        </p:spPr>
        <p:txBody>
          <a:bodyPr/>
          <a:lstStyle/>
          <a:p>
            <a:pPr/>
          </a:p>
        </p:txBody>
      </p:sp>
      <p:sp>
        <p:nvSpPr>
          <p:cNvPr id="603" name="Slide bullet text"/>
          <p:cNvSpPr txBox="1"/>
          <p:nvPr>
            <p:ph type="body" idx="1"/>
          </p:nvPr>
        </p:nvSpPr>
        <p:spPr>
          <a:prstGeom prst="rect">
            <a:avLst/>
          </a:prstGeom>
        </p:spPr>
        <p:txBody>
          <a:bodyPr/>
          <a:lstStyle/>
          <a:p>
            <a:pPr/>
          </a:p>
        </p:txBody>
      </p:sp>
      <p:pic>
        <p:nvPicPr>
          <p:cNvPr id="604" name="56.jpg" descr="5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8" name="Slide Title"/>
          <p:cNvSpPr txBox="1"/>
          <p:nvPr>
            <p:ph type="title"/>
          </p:nvPr>
        </p:nvSpPr>
        <p:spPr>
          <a:prstGeom prst="rect">
            <a:avLst/>
          </a:prstGeom>
        </p:spPr>
        <p:txBody>
          <a:bodyPr/>
          <a:lstStyle/>
          <a:p>
            <a:pPr/>
          </a:p>
        </p:txBody>
      </p:sp>
      <p:sp>
        <p:nvSpPr>
          <p:cNvPr id="609" name="Slide Subtitle"/>
          <p:cNvSpPr txBox="1"/>
          <p:nvPr>
            <p:ph type="body" idx="21"/>
          </p:nvPr>
        </p:nvSpPr>
        <p:spPr>
          <a:prstGeom prst="rect">
            <a:avLst/>
          </a:prstGeom>
        </p:spPr>
        <p:txBody>
          <a:bodyPr/>
          <a:lstStyle/>
          <a:p>
            <a:pPr/>
          </a:p>
        </p:txBody>
      </p:sp>
      <p:sp>
        <p:nvSpPr>
          <p:cNvPr id="610" name="Slide bullet text"/>
          <p:cNvSpPr txBox="1"/>
          <p:nvPr>
            <p:ph type="body" idx="1"/>
          </p:nvPr>
        </p:nvSpPr>
        <p:spPr>
          <a:prstGeom prst="rect">
            <a:avLst/>
          </a:prstGeom>
        </p:spPr>
        <p:txBody>
          <a:bodyPr/>
          <a:lstStyle/>
          <a:p>
            <a:pPr/>
          </a:p>
        </p:txBody>
      </p:sp>
      <p:pic>
        <p:nvPicPr>
          <p:cNvPr id="611" name="57.jpg" descr="5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5" name="Slide Title"/>
          <p:cNvSpPr txBox="1"/>
          <p:nvPr>
            <p:ph type="title"/>
          </p:nvPr>
        </p:nvSpPr>
        <p:spPr>
          <a:prstGeom prst="rect">
            <a:avLst/>
          </a:prstGeom>
        </p:spPr>
        <p:txBody>
          <a:bodyPr/>
          <a:lstStyle/>
          <a:p>
            <a:pPr/>
          </a:p>
        </p:txBody>
      </p:sp>
      <p:sp>
        <p:nvSpPr>
          <p:cNvPr id="616" name="Slide Subtitle"/>
          <p:cNvSpPr txBox="1"/>
          <p:nvPr>
            <p:ph type="body" idx="21"/>
          </p:nvPr>
        </p:nvSpPr>
        <p:spPr>
          <a:prstGeom prst="rect">
            <a:avLst/>
          </a:prstGeom>
        </p:spPr>
        <p:txBody>
          <a:bodyPr/>
          <a:lstStyle/>
          <a:p>
            <a:pPr/>
          </a:p>
        </p:txBody>
      </p:sp>
      <p:sp>
        <p:nvSpPr>
          <p:cNvPr id="617" name="Slide bullet text"/>
          <p:cNvSpPr txBox="1"/>
          <p:nvPr>
            <p:ph type="body" idx="1"/>
          </p:nvPr>
        </p:nvSpPr>
        <p:spPr>
          <a:prstGeom prst="rect">
            <a:avLst/>
          </a:prstGeom>
        </p:spPr>
        <p:txBody>
          <a:bodyPr/>
          <a:lstStyle/>
          <a:p>
            <a:pPr/>
          </a:p>
        </p:txBody>
      </p:sp>
      <p:pic>
        <p:nvPicPr>
          <p:cNvPr id="618" name="58.jpg" descr="5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2" name="Slide Title"/>
          <p:cNvSpPr txBox="1"/>
          <p:nvPr>
            <p:ph type="title"/>
          </p:nvPr>
        </p:nvSpPr>
        <p:spPr>
          <a:prstGeom prst="rect">
            <a:avLst/>
          </a:prstGeom>
        </p:spPr>
        <p:txBody>
          <a:bodyPr/>
          <a:lstStyle/>
          <a:p>
            <a:pPr/>
          </a:p>
        </p:txBody>
      </p:sp>
      <p:sp>
        <p:nvSpPr>
          <p:cNvPr id="623" name="Slide Subtitle"/>
          <p:cNvSpPr txBox="1"/>
          <p:nvPr>
            <p:ph type="body" idx="21"/>
          </p:nvPr>
        </p:nvSpPr>
        <p:spPr>
          <a:prstGeom prst="rect">
            <a:avLst/>
          </a:prstGeom>
        </p:spPr>
        <p:txBody>
          <a:bodyPr/>
          <a:lstStyle/>
          <a:p>
            <a:pPr/>
          </a:p>
        </p:txBody>
      </p:sp>
      <p:sp>
        <p:nvSpPr>
          <p:cNvPr id="624" name="Slide bullet text"/>
          <p:cNvSpPr txBox="1"/>
          <p:nvPr>
            <p:ph type="body" idx="1"/>
          </p:nvPr>
        </p:nvSpPr>
        <p:spPr>
          <a:prstGeom prst="rect">
            <a:avLst/>
          </a:prstGeom>
        </p:spPr>
        <p:txBody>
          <a:bodyPr/>
          <a:lstStyle/>
          <a:p>
            <a:pPr/>
          </a:p>
        </p:txBody>
      </p:sp>
      <p:pic>
        <p:nvPicPr>
          <p:cNvPr id="625" name="59.jpg" descr="5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Slide Title"/>
          <p:cNvSpPr txBox="1"/>
          <p:nvPr>
            <p:ph type="title"/>
          </p:nvPr>
        </p:nvSpPr>
        <p:spPr>
          <a:prstGeom prst="rect">
            <a:avLst/>
          </a:prstGeom>
        </p:spPr>
        <p:txBody>
          <a:bodyPr/>
          <a:lstStyle/>
          <a:p>
            <a:pPr/>
          </a:p>
        </p:txBody>
      </p:sp>
      <p:sp>
        <p:nvSpPr>
          <p:cNvPr id="252" name="Slide Subtitle"/>
          <p:cNvSpPr txBox="1"/>
          <p:nvPr>
            <p:ph type="body" idx="21"/>
          </p:nvPr>
        </p:nvSpPr>
        <p:spPr>
          <a:prstGeom prst="rect">
            <a:avLst/>
          </a:prstGeom>
        </p:spPr>
        <p:txBody>
          <a:bodyPr/>
          <a:lstStyle/>
          <a:p>
            <a:pPr/>
          </a:p>
        </p:txBody>
      </p:sp>
      <p:sp>
        <p:nvSpPr>
          <p:cNvPr id="253" name="Slide bullet text"/>
          <p:cNvSpPr txBox="1"/>
          <p:nvPr>
            <p:ph type="body" idx="1"/>
          </p:nvPr>
        </p:nvSpPr>
        <p:spPr>
          <a:prstGeom prst="rect">
            <a:avLst/>
          </a:prstGeom>
        </p:spPr>
        <p:txBody>
          <a:bodyPr/>
          <a:lstStyle/>
          <a:p>
            <a:pPr/>
          </a:p>
        </p:txBody>
      </p:sp>
      <p:pic>
        <p:nvPicPr>
          <p:cNvPr id="254" name="2.jpg" descr="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9" name="Slide Title"/>
          <p:cNvSpPr txBox="1"/>
          <p:nvPr>
            <p:ph type="title"/>
          </p:nvPr>
        </p:nvSpPr>
        <p:spPr>
          <a:prstGeom prst="rect">
            <a:avLst/>
          </a:prstGeom>
        </p:spPr>
        <p:txBody>
          <a:bodyPr/>
          <a:lstStyle/>
          <a:p>
            <a:pPr/>
          </a:p>
        </p:txBody>
      </p:sp>
      <p:sp>
        <p:nvSpPr>
          <p:cNvPr id="630" name="Slide Subtitle"/>
          <p:cNvSpPr txBox="1"/>
          <p:nvPr>
            <p:ph type="body" idx="21"/>
          </p:nvPr>
        </p:nvSpPr>
        <p:spPr>
          <a:prstGeom prst="rect">
            <a:avLst/>
          </a:prstGeom>
        </p:spPr>
        <p:txBody>
          <a:bodyPr/>
          <a:lstStyle/>
          <a:p>
            <a:pPr/>
          </a:p>
        </p:txBody>
      </p:sp>
      <p:sp>
        <p:nvSpPr>
          <p:cNvPr id="631" name="Slide bullet text"/>
          <p:cNvSpPr txBox="1"/>
          <p:nvPr>
            <p:ph type="body" idx="1"/>
          </p:nvPr>
        </p:nvSpPr>
        <p:spPr>
          <a:prstGeom prst="rect">
            <a:avLst/>
          </a:prstGeom>
        </p:spPr>
        <p:txBody>
          <a:bodyPr/>
          <a:lstStyle/>
          <a:p>
            <a:pPr/>
          </a:p>
        </p:txBody>
      </p:sp>
      <p:pic>
        <p:nvPicPr>
          <p:cNvPr id="632" name="60.jpg" descr="60.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4" name="Slide Title"/>
          <p:cNvSpPr txBox="1"/>
          <p:nvPr>
            <p:ph type="title"/>
          </p:nvPr>
        </p:nvSpPr>
        <p:spPr>
          <a:prstGeom prst="rect">
            <a:avLst/>
          </a:prstGeom>
        </p:spPr>
        <p:txBody>
          <a:bodyPr/>
          <a:lstStyle/>
          <a:p>
            <a:pPr/>
          </a:p>
        </p:txBody>
      </p:sp>
      <p:sp>
        <p:nvSpPr>
          <p:cNvPr id="635" name="Slide Subtitle"/>
          <p:cNvSpPr txBox="1"/>
          <p:nvPr>
            <p:ph type="body" idx="21"/>
          </p:nvPr>
        </p:nvSpPr>
        <p:spPr>
          <a:prstGeom prst="rect">
            <a:avLst/>
          </a:prstGeom>
        </p:spPr>
        <p:txBody>
          <a:bodyPr/>
          <a:lstStyle/>
          <a:p>
            <a:pPr/>
          </a:p>
        </p:txBody>
      </p:sp>
      <p:sp>
        <p:nvSpPr>
          <p:cNvPr id="636" name="Slide bullet text"/>
          <p:cNvSpPr txBox="1"/>
          <p:nvPr>
            <p:ph type="body" idx="1"/>
          </p:nvPr>
        </p:nvSpPr>
        <p:spPr>
          <a:prstGeom prst="rect">
            <a:avLst/>
          </a:prstGeom>
        </p:spPr>
        <p:txBody>
          <a:bodyPr/>
          <a:lstStyle/>
          <a:p>
            <a:pPr/>
          </a:p>
        </p:txBody>
      </p:sp>
      <p:pic>
        <p:nvPicPr>
          <p:cNvPr id="637" name="61.jpg" descr="6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9" name="Slide Title"/>
          <p:cNvSpPr txBox="1"/>
          <p:nvPr>
            <p:ph type="title"/>
          </p:nvPr>
        </p:nvSpPr>
        <p:spPr>
          <a:prstGeom prst="rect">
            <a:avLst/>
          </a:prstGeom>
        </p:spPr>
        <p:txBody>
          <a:bodyPr/>
          <a:lstStyle/>
          <a:p>
            <a:pPr/>
          </a:p>
        </p:txBody>
      </p:sp>
      <p:sp>
        <p:nvSpPr>
          <p:cNvPr id="640" name="Slide Subtitle"/>
          <p:cNvSpPr txBox="1"/>
          <p:nvPr>
            <p:ph type="body" idx="21"/>
          </p:nvPr>
        </p:nvSpPr>
        <p:spPr>
          <a:prstGeom prst="rect">
            <a:avLst/>
          </a:prstGeom>
        </p:spPr>
        <p:txBody>
          <a:bodyPr/>
          <a:lstStyle/>
          <a:p>
            <a:pPr/>
          </a:p>
        </p:txBody>
      </p:sp>
      <p:sp>
        <p:nvSpPr>
          <p:cNvPr id="641" name="Slide bullet text"/>
          <p:cNvSpPr txBox="1"/>
          <p:nvPr>
            <p:ph type="body" idx="1"/>
          </p:nvPr>
        </p:nvSpPr>
        <p:spPr>
          <a:prstGeom prst="rect">
            <a:avLst/>
          </a:prstGeom>
        </p:spPr>
        <p:txBody>
          <a:bodyPr/>
          <a:lstStyle/>
          <a:p>
            <a:pPr/>
          </a:p>
        </p:txBody>
      </p:sp>
      <p:pic>
        <p:nvPicPr>
          <p:cNvPr id="642" name="62.jpg" descr="6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4" name="Slide Title"/>
          <p:cNvSpPr txBox="1"/>
          <p:nvPr>
            <p:ph type="title"/>
          </p:nvPr>
        </p:nvSpPr>
        <p:spPr>
          <a:prstGeom prst="rect">
            <a:avLst/>
          </a:prstGeom>
        </p:spPr>
        <p:txBody>
          <a:bodyPr/>
          <a:lstStyle/>
          <a:p>
            <a:pPr/>
          </a:p>
        </p:txBody>
      </p:sp>
      <p:sp>
        <p:nvSpPr>
          <p:cNvPr id="645" name="Slide Subtitle"/>
          <p:cNvSpPr txBox="1"/>
          <p:nvPr>
            <p:ph type="body" idx="21"/>
          </p:nvPr>
        </p:nvSpPr>
        <p:spPr>
          <a:prstGeom prst="rect">
            <a:avLst/>
          </a:prstGeom>
        </p:spPr>
        <p:txBody>
          <a:bodyPr/>
          <a:lstStyle/>
          <a:p>
            <a:pPr/>
          </a:p>
        </p:txBody>
      </p:sp>
      <p:sp>
        <p:nvSpPr>
          <p:cNvPr id="646" name="Slide bullet text"/>
          <p:cNvSpPr txBox="1"/>
          <p:nvPr>
            <p:ph type="body" idx="1"/>
          </p:nvPr>
        </p:nvSpPr>
        <p:spPr>
          <a:prstGeom prst="rect">
            <a:avLst/>
          </a:prstGeom>
        </p:spPr>
        <p:txBody>
          <a:bodyPr/>
          <a:lstStyle/>
          <a:p>
            <a:pPr/>
          </a:p>
        </p:txBody>
      </p:sp>
      <p:pic>
        <p:nvPicPr>
          <p:cNvPr id="647" name="65.jpg" descr="6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1" name="Slide Title"/>
          <p:cNvSpPr txBox="1"/>
          <p:nvPr>
            <p:ph type="title"/>
          </p:nvPr>
        </p:nvSpPr>
        <p:spPr>
          <a:prstGeom prst="rect">
            <a:avLst/>
          </a:prstGeom>
        </p:spPr>
        <p:txBody>
          <a:bodyPr/>
          <a:lstStyle/>
          <a:p>
            <a:pPr/>
          </a:p>
        </p:txBody>
      </p:sp>
      <p:sp>
        <p:nvSpPr>
          <p:cNvPr id="652" name="Slide Subtitle"/>
          <p:cNvSpPr txBox="1"/>
          <p:nvPr>
            <p:ph type="body" idx="21"/>
          </p:nvPr>
        </p:nvSpPr>
        <p:spPr>
          <a:prstGeom prst="rect">
            <a:avLst/>
          </a:prstGeom>
        </p:spPr>
        <p:txBody>
          <a:bodyPr/>
          <a:lstStyle/>
          <a:p>
            <a:pPr/>
          </a:p>
        </p:txBody>
      </p:sp>
      <p:sp>
        <p:nvSpPr>
          <p:cNvPr id="653" name="Slide bullet text"/>
          <p:cNvSpPr txBox="1"/>
          <p:nvPr>
            <p:ph type="body" idx="1"/>
          </p:nvPr>
        </p:nvSpPr>
        <p:spPr>
          <a:prstGeom prst="rect">
            <a:avLst/>
          </a:prstGeom>
        </p:spPr>
        <p:txBody>
          <a:bodyPr/>
          <a:lstStyle/>
          <a:p>
            <a:pPr/>
          </a:p>
        </p:txBody>
      </p:sp>
      <p:pic>
        <p:nvPicPr>
          <p:cNvPr id="654" name="66.jpg" descr="6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8" name="Slide Title"/>
          <p:cNvSpPr txBox="1"/>
          <p:nvPr>
            <p:ph type="title"/>
          </p:nvPr>
        </p:nvSpPr>
        <p:spPr>
          <a:prstGeom prst="rect">
            <a:avLst/>
          </a:prstGeom>
        </p:spPr>
        <p:txBody>
          <a:bodyPr/>
          <a:lstStyle/>
          <a:p>
            <a:pPr/>
          </a:p>
        </p:txBody>
      </p:sp>
      <p:sp>
        <p:nvSpPr>
          <p:cNvPr id="659" name="Slide Subtitle"/>
          <p:cNvSpPr txBox="1"/>
          <p:nvPr>
            <p:ph type="body" idx="21"/>
          </p:nvPr>
        </p:nvSpPr>
        <p:spPr>
          <a:prstGeom prst="rect">
            <a:avLst/>
          </a:prstGeom>
        </p:spPr>
        <p:txBody>
          <a:bodyPr/>
          <a:lstStyle/>
          <a:p>
            <a:pPr/>
          </a:p>
        </p:txBody>
      </p:sp>
      <p:sp>
        <p:nvSpPr>
          <p:cNvPr id="660" name="Slide bullet text"/>
          <p:cNvSpPr txBox="1"/>
          <p:nvPr>
            <p:ph type="body" idx="1"/>
          </p:nvPr>
        </p:nvSpPr>
        <p:spPr>
          <a:prstGeom prst="rect">
            <a:avLst/>
          </a:prstGeom>
        </p:spPr>
        <p:txBody>
          <a:bodyPr/>
          <a:lstStyle/>
          <a:p>
            <a:pPr/>
          </a:p>
        </p:txBody>
      </p:sp>
      <p:pic>
        <p:nvPicPr>
          <p:cNvPr id="661" name="72.jpg" descr="7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5" name="Slide Title"/>
          <p:cNvSpPr txBox="1"/>
          <p:nvPr>
            <p:ph type="title"/>
          </p:nvPr>
        </p:nvSpPr>
        <p:spPr>
          <a:prstGeom prst="rect">
            <a:avLst/>
          </a:prstGeom>
        </p:spPr>
        <p:txBody>
          <a:bodyPr/>
          <a:lstStyle/>
          <a:p>
            <a:pPr/>
          </a:p>
        </p:txBody>
      </p:sp>
      <p:sp>
        <p:nvSpPr>
          <p:cNvPr id="666" name="Slide Subtitle"/>
          <p:cNvSpPr txBox="1"/>
          <p:nvPr>
            <p:ph type="body" idx="21"/>
          </p:nvPr>
        </p:nvSpPr>
        <p:spPr>
          <a:prstGeom prst="rect">
            <a:avLst/>
          </a:prstGeom>
        </p:spPr>
        <p:txBody>
          <a:bodyPr/>
          <a:lstStyle/>
          <a:p>
            <a:pPr/>
          </a:p>
        </p:txBody>
      </p:sp>
      <p:sp>
        <p:nvSpPr>
          <p:cNvPr id="667" name="Slide bullet text"/>
          <p:cNvSpPr txBox="1"/>
          <p:nvPr>
            <p:ph type="body" idx="1"/>
          </p:nvPr>
        </p:nvSpPr>
        <p:spPr>
          <a:prstGeom prst="rect">
            <a:avLst/>
          </a:prstGeom>
        </p:spPr>
        <p:txBody>
          <a:bodyPr/>
          <a:lstStyle/>
          <a:p>
            <a:pPr/>
          </a:p>
        </p:txBody>
      </p:sp>
      <p:pic>
        <p:nvPicPr>
          <p:cNvPr id="668" name="68.jpg" descr="6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2" name="Slide Title"/>
          <p:cNvSpPr txBox="1"/>
          <p:nvPr>
            <p:ph type="title"/>
          </p:nvPr>
        </p:nvSpPr>
        <p:spPr>
          <a:prstGeom prst="rect">
            <a:avLst/>
          </a:prstGeom>
        </p:spPr>
        <p:txBody>
          <a:bodyPr/>
          <a:lstStyle/>
          <a:p>
            <a:pPr/>
          </a:p>
        </p:txBody>
      </p:sp>
      <p:sp>
        <p:nvSpPr>
          <p:cNvPr id="673" name="Slide Subtitle"/>
          <p:cNvSpPr txBox="1"/>
          <p:nvPr>
            <p:ph type="body" idx="21"/>
          </p:nvPr>
        </p:nvSpPr>
        <p:spPr>
          <a:prstGeom prst="rect">
            <a:avLst/>
          </a:prstGeom>
        </p:spPr>
        <p:txBody>
          <a:bodyPr/>
          <a:lstStyle/>
          <a:p>
            <a:pPr/>
          </a:p>
        </p:txBody>
      </p:sp>
      <p:sp>
        <p:nvSpPr>
          <p:cNvPr id="674" name="Slide bullet text"/>
          <p:cNvSpPr txBox="1"/>
          <p:nvPr>
            <p:ph type="body" idx="1"/>
          </p:nvPr>
        </p:nvSpPr>
        <p:spPr>
          <a:prstGeom prst="rect">
            <a:avLst/>
          </a:prstGeom>
        </p:spPr>
        <p:txBody>
          <a:bodyPr/>
          <a:lstStyle/>
          <a:p>
            <a:pPr/>
          </a:p>
        </p:txBody>
      </p:sp>
      <p:pic>
        <p:nvPicPr>
          <p:cNvPr id="675" name="69.jpg" descr="69.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7" name="Slide Title"/>
          <p:cNvSpPr txBox="1"/>
          <p:nvPr>
            <p:ph type="title"/>
          </p:nvPr>
        </p:nvSpPr>
        <p:spPr>
          <a:prstGeom prst="rect">
            <a:avLst/>
          </a:prstGeom>
        </p:spPr>
        <p:txBody>
          <a:bodyPr/>
          <a:lstStyle/>
          <a:p>
            <a:pPr/>
          </a:p>
        </p:txBody>
      </p:sp>
      <p:sp>
        <p:nvSpPr>
          <p:cNvPr id="678" name="Slide Subtitle"/>
          <p:cNvSpPr txBox="1"/>
          <p:nvPr>
            <p:ph type="body" idx="21"/>
          </p:nvPr>
        </p:nvSpPr>
        <p:spPr>
          <a:prstGeom prst="rect">
            <a:avLst/>
          </a:prstGeom>
        </p:spPr>
        <p:txBody>
          <a:bodyPr/>
          <a:lstStyle/>
          <a:p>
            <a:pPr/>
          </a:p>
        </p:txBody>
      </p:sp>
      <p:sp>
        <p:nvSpPr>
          <p:cNvPr id="679" name="Slide bullet text"/>
          <p:cNvSpPr txBox="1"/>
          <p:nvPr>
            <p:ph type="body" idx="1"/>
          </p:nvPr>
        </p:nvSpPr>
        <p:spPr>
          <a:prstGeom prst="rect">
            <a:avLst/>
          </a:prstGeom>
        </p:spPr>
        <p:txBody>
          <a:bodyPr/>
          <a:lstStyle/>
          <a:p>
            <a:pPr/>
          </a:p>
        </p:txBody>
      </p:sp>
      <p:pic>
        <p:nvPicPr>
          <p:cNvPr id="680" name="70.jpg" descr="70.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2" name="Slide Title"/>
          <p:cNvSpPr txBox="1"/>
          <p:nvPr>
            <p:ph type="title"/>
          </p:nvPr>
        </p:nvSpPr>
        <p:spPr>
          <a:prstGeom prst="rect">
            <a:avLst/>
          </a:prstGeom>
        </p:spPr>
        <p:txBody>
          <a:bodyPr/>
          <a:lstStyle/>
          <a:p>
            <a:pPr/>
          </a:p>
        </p:txBody>
      </p:sp>
      <p:sp>
        <p:nvSpPr>
          <p:cNvPr id="683" name="Slide Subtitle"/>
          <p:cNvSpPr txBox="1"/>
          <p:nvPr>
            <p:ph type="body" idx="21"/>
          </p:nvPr>
        </p:nvSpPr>
        <p:spPr>
          <a:prstGeom prst="rect">
            <a:avLst/>
          </a:prstGeom>
        </p:spPr>
        <p:txBody>
          <a:bodyPr/>
          <a:lstStyle/>
          <a:p>
            <a:pPr/>
          </a:p>
        </p:txBody>
      </p:sp>
      <p:sp>
        <p:nvSpPr>
          <p:cNvPr id="684" name="Slide bullet text"/>
          <p:cNvSpPr txBox="1"/>
          <p:nvPr>
            <p:ph type="body" idx="1"/>
          </p:nvPr>
        </p:nvSpPr>
        <p:spPr>
          <a:prstGeom prst="rect">
            <a:avLst/>
          </a:prstGeom>
        </p:spPr>
        <p:txBody>
          <a:bodyPr/>
          <a:lstStyle/>
          <a:p>
            <a:pPr/>
          </a:p>
        </p:txBody>
      </p:sp>
      <p:pic>
        <p:nvPicPr>
          <p:cNvPr id="685" name="71.jpg" descr="7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Slide Title"/>
          <p:cNvSpPr txBox="1"/>
          <p:nvPr>
            <p:ph type="title"/>
          </p:nvPr>
        </p:nvSpPr>
        <p:spPr>
          <a:prstGeom prst="rect">
            <a:avLst/>
          </a:prstGeom>
        </p:spPr>
        <p:txBody>
          <a:bodyPr/>
          <a:lstStyle/>
          <a:p>
            <a:pPr/>
          </a:p>
        </p:txBody>
      </p:sp>
      <p:sp>
        <p:nvSpPr>
          <p:cNvPr id="259" name="Slide Subtitle"/>
          <p:cNvSpPr txBox="1"/>
          <p:nvPr>
            <p:ph type="body" idx="21"/>
          </p:nvPr>
        </p:nvSpPr>
        <p:spPr>
          <a:prstGeom prst="rect">
            <a:avLst/>
          </a:prstGeom>
        </p:spPr>
        <p:txBody>
          <a:bodyPr/>
          <a:lstStyle/>
          <a:p>
            <a:pPr/>
          </a:p>
        </p:txBody>
      </p:sp>
      <p:sp>
        <p:nvSpPr>
          <p:cNvPr id="260" name="Slide bullet text"/>
          <p:cNvSpPr txBox="1"/>
          <p:nvPr>
            <p:ph type="body" idx="1"/>
          </p:nvPr>
        </p:nvSpPr>
        <p:spPr>
          <a:prstGeom prst="rect">
            <a:avLst/>
          </a:prstGeom>
        </p:spPr>
        <p:txBody>
          <a:bodyPr/>
          <a:lstStyle/>
          <a:p>
            <a:pPr/>
          </a:p>
        </p:txBody>
      </p:sp>
      <p:pic>
        <p:nvPicPr>
          <p:cNvPr id="261" name="3.jpg" descr="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7" name="Slide Title"/>
          <p:cNvSpPr txBox="1"/>
          <p:nvPr>
            <p:ph type="title"/>
          </p:nvPr>
        </p:nvSpPr>
        <p:spPr>
          <a:prstGeom prst="rect">
            <a:avLst/>
          </a:prstGeom>
        </p:spPr>
        <p:txBody>
          <a:bodyPr/>
          <a:lstStyle/>
          <a:p>
            <a:pPr/>
          </a:p>
        </p:txBody>
      </p:sp>
      <p:sp>
        <p:nvSpPr>
          <p:cNvPr id="688" name="Slide Subtitle"/>
          <p:cNvSpPr txBox="1"/>
          <p:nvPr>
            <p:ph type="body" idx="21"/>
          </p:nvPr>
        </p:nvSpPr>
        <p:spPr>
          <a:prstGeom prst="rect">
            <a:avLst/>
          </a:prstGeom>
        </p:spPr>
        <p:txBody>
          <a:bodyPr/>
          <a:lstStyle/>
          <a:p>
            <a:pPr/>
          </a:p>
        </p:txBody>
      </p:sp>
      <p:sp>
        <p:nvSpPr>
          <p:cNvPr id="689" name="Slide bullet text"/>
          <p:cNvSpPr txBox="1"/>
          <p:nvPr>
            <p:ph type="body" idx="1"/>
          </p:nvPr>
        </p:nvSpPr>
        <p:spPr>
          <a:prstGeom prst="rect">
            <a:avLst/>
          </a:prstGeom>
        </p:spPr>
        <p:txBody>
          <a:bodyPr/>
          <a:lstStyle/>
          <a:p>
            <a:pPr/>
          </a:p>
        </p:txBody>
      </p:sp>
      <p:pic>
        <p:nvPicPr>
          <p:cNvPr id="690" name="72.jpg" descr="7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4" name="Slide Title"/>
          <p:cNvSpPr txBox="1"/>
          <p:nvPr>
            <p:ph type="title"/>
          </p:nvPr>
        </p:nvSpPr>
        <p:spPr>
          <a:prstGeom prst="rect">
            <a:avLst/>
          </a:prstGeom>
        </p:spPr>
        <p:txBody>
          <a:bodyPr/>
          <a:lstStyle/>
          <a:p>
            <a:pPr/>
          </a:p>
        </p:txBody>
      </p:sp>
      <p:sp>
        <p:nvSpPr>
          <p:cNvPr id="695" name="Slide Subtitle"/>
          <p:cNvSpPr txBox="1"/>
          <p:nvPr>
            <p:ph type="body" idx="21"/>
          </p:nvPr>
        </p:nvSpPr>
        <p:spPr>
          <a:prstGeom prst="rect">
            <a:avLst/>
          </a:prstGeom>
        </p:spPr>
        <p:txBody>
          <a:bodyPr/>
          <a:lstStyle/>
          <a:p>
            <a:pPr/>
          </a:p>
        </p:txBody>
      </p:sp>
      <p:sp>
        <p:nvSpPr>
          <p:cNvPr id="696" name="Slide bullet text"/>
          <p:cNvSpPr txBox="1"/>
          <p:nvPr>
            <p:ph type="body" idx="1"/>
          </p:nvPr>
        </p:nvSpPr>
        <p:spPr>
          <a:prstGeom prst="rect">
            <a:avLst/>
          </a:prstGeom>
        </p:spPr>
        <p:txBody>
          <a:bodyPr/>
          <a:lstStyle/>
          <a:p>
            <a:pPr/>
          </a:p>
        </p:txBody>
      </p:sp>
      <p:pic>
        <p:nvPicPr>
          <p:cNvPr id="697" name="73.jpg" descr="7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1" name="Slide Title"/>
          <p:cNvSpPr txBox="1"/>
          <p:nvPr>
            <p:ph type="title"/>
          </p:nvPr>
        </p:nvSpPr>
        <p:spPr>
          <a:prstGeom prst="rect">
            <a:avLst/>
          </a:prstGeom>
        </p:spPr>
        <p:txBody>
          <a:bodyPr/>
          <a:lstStyle/>
          <a:p>
            <a:pPr/>
          </a:p>
        </p:txBody>
      </p:sp>
      <p:sp>
        <p:nvSpPr>
          <p:cNvPr id="702" name="Slide Subtitle"/>
          <p:cNvSpPr txBox="1"/>
          <p:nvPr>
            <p:ph type="body" idx="21"/>
          </p:nvPr>
        </p:nvSpPr>
        <p:spPr>
          <a:prstGeom prst="rect">
            <a:avLst/>
          </a:prstGeom>
        </p:spPr>
        <p:txBody>
          <a:bodyPr/>
          <a:lstStyle/>
          <a:p>
            <a:pPr/>
          </a:p>
        </p:txBody>
      </p:sp>
      <p:sp>
        <p:nvSpPr>
          <p:cNvPr id="703" name="Slide bullet text"/>
          <p:cNvSpPr txBox="1"/>
          <p:nvPr>
            <p:ph type="body" idx="1"/>
          </p:nvPr>
        </p:nvSpPr>
        <p:spPr>
          <a:prstGeom prst="rect">
            <a:avLst/>
          </a:prstGeom>
        </p:spPr>
        <p:txBody>
          <a:bodyPr/>
          <a:lstStyle/>
          <a:p>
            <a:pPr/>
          </a:p>
        </p:txBody>
      </p:sp>
      <p:pic>
        <p:nvPicPr>
          <p:cNvPr id="704" name="74.jpg" descr="7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8" name="Slide Title"/>
          <p:cNvSpPr txBox="1"/>
          <p:nvPr>
            <p:ph type="title"/>
          </p:nvPr>
        </p:nvSpPr>
        <p:spPr>
          <a:prstGeom prst="rect">
            <a:avLst/>
          </a:prstGeom>
        </p:spPr>
        <p:txBody>
          <a:bodyPr/>
          <a:lstStyle/>
          <a:p>
            <a:pPr/>
          </a:p>
        </p:txBody>
      </p:sp>
      <p:sp>
        <p:nvSpPr>
          <p:cNvPr id="709" name="Slide Subtitle"/>
          <p:cNvSpPr txBox="1"/>
          <p:nvPr>
            <p:ph type="body" idx="21"/>
          </p:nvPr>
        </p:nvSpPr>
        <p:spPr>
          <a:prstGeom prst="rect">
            <a:avLst/>
          </a:prstGeom>
        </p:spPr>
        <p:txBody>
          <a:bodyPr/>
          <a:lstStyle/>
          <a:p>
            <a:pPr/>
          </a:p>
        </p:txBody>
      </p:sp>
      <p:sp>
        <p:nvSpPr>
          <p:cNvPr id="710" name="Slide bullet text"/>
          <p:cNvSpPr txBox="1"/>
          <p:nvPr>
            <p:ph type="body" idx="1"/>
          </p:nvPr>
        </p:nvSpPr>
        <p:spPr>
          <a:prstGeom prst="rect">
            <a:avLst/>
          </a:prstGeom>
        </p:spPr>
        <p:txBody>
          <a:bodyPr/>
          <a:lstStyle/>
          <a:p>
            <a:pPr/>
          </a:p>
        </p:txBody>
      </p:sp>
      <p:pic>
        <p:nvPicPr>
          <p:cNvPr id="711" name="75.jpg" descr="7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5" name="Slide Title"/>
          <p:cNvSpPr txBox="1"/>
          <p:nvPr>
            <p:ph type="title"/>
          </p:nvPr>
        </p:nvSpPr>
        <p:spPr>
          <a:prstGeom prst="rect">
            <a:avLst/>
          </a:prstGeom>
        </p:spPr>
        <p:txBody>
          <a:bodyPr/>
          <a:lstStyle/>
          <a:p>
            <a:pPr/>
          </a:p>
        </p:txBody>
      </p:sp>
      <p:sp>
        <p:nvSpPr>
          <p:cNvPr id="716" name="Slide Subtitle"/>
          <p:cNvSpPr txBox="1"/>
          <p:nvPr>
            <p:ph type="body" idx="21"/>
          </p:nvPr>
        </p:nvSpPr>
        <p:spPr>
          <a:prstGeom prst="rect">
            <a:avLst/>
          </a:prstGeom>
        </p:spPr>
        <p:txBody>
          <a:bodyPr/>
          <a:lstStyle/>
          <a:p>
            <a:pPr/>
          </a:p>
        </p:txBody>
      </p:sp>
      <p:sp>
        <p:nvSpPr>
          <p:cNvPr id="717" name="Slide bullet text"/>
          <p:cNvSpPr txBox="1"/>
          <p:nvPr>
            <p:ph type="body" idx="1"/>
          </p:nvPr>
        </p:nvSpPr>
        <p:spPr>
          <a:prstGeom prst="rect">
            <a:avLst/>
          </a:prstGeom>
        </p:spPr>
        <p:txBody>
          <a:bodyPr/>
          <a:lstStyle/>
          <a:p>
            <a:pPr/>
          </a:p>
        </p:txBody>
      </p:sp>
      <p:pic>
        <p:nvPicPr>
          <p:cNvPr id="718" name="76.jpg" descr="7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2" name="Slide Title"/>
          <p:cNvSpPr txBox="1"/>
          <p:nvPr>
            <p:ph type="title"/>
          </p:nvPr>
        </p:nvSpPr>
        <p:spPr>
          <a:prstGeom prst="rect">
            <a:avLst/>
          </a:prstGeom>
        </p:spPr>
        <p:txBody>
          <a:bodyPr/>
          <a:lstStyle/>
          <a:p>
            <a:pPr/>
          </a:p>
        </p:txBody>
      </p:sp>
      <p:sp>
        <p:nvSpPr>
          <p:cNvPr id="723" name="Slide Subtitle"/>
          <p:cNvSpPr txBox="1"/>
          <p:nvPr>
            <p:ph type="body" idx="21"/>
          </p:nvPr>
        </p:nvSpPr>
        <p:spPr>
          <a:prstGeom prst="rect">
            <a:avLst/>
          </a:prstGeom>
        </p:spPr>
        <p:txBody>
          <a:bodyPr/>
          <a:lstStyle/>
          <a:p>
            <a:pPr/>
          </a:p>
        </p:txBody>
      </p:sp>
      <p:sp>
        <p:nvSpPr>
          <p:cNvPr id="724" name="Slide bullet text"/>
          <p:cNvSpPr txBox="1"/>
          <p:nvPr>
            <p:ph type="body" idx="1"/>
          </p:nvPr>
        </p:nvSpPr>
        <p:spPr>
          <a:prstGeom prst="rect">
            <a:avLst/>
          </a:prstGeom>
        </p:spPr>
        <p:txBody>
          <a:bodyPr/>
          <a:lstStyle/>
          <a:p>
            <a:pPr/>
          </a:p>
        </p:txBody>
      </p:sp>
      <p:pic>
        <p:nvPicPr>
          <p:cNvPr id="725" name="77.jpg" descr="7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9" name="Slide Title"/>
          <p:cNvSpPr txBox="1"/>
          <p:nvPr>
            <p:ph type="title"/>
          </p:nvPr>
        </p:nvSpPr>
        <p:spPr>
          <a:prstGeom prst="rect">
            <a:avLst/>
          </a:prstGeom>
        </p:spPr>
        <p:txBody>
          <a:bodyPr/>
          <a:lstStyle/>
          <a:p>
            <a:pPr/>
          </a:p>
        </p:txBody>
      </p:sp>
      <p:sp>
        <p:nvSpPr>
          <p:cNvPr id="730" name="Slide Subtitle"/>
          <p:cNvSpPr txBox="1"/>
          <p:nvPr>
            <p:ph type="body" idx="21"/>
          </p:nvPr>
        </p:nvSpPr>
        <p:spPr>
          <a:prstGeom prst="rect">
            <a:avLst/>
          </a:prstGeom>
        </p:spPr>
        <p:txBody>
          <a:bodyPr/>
          <a:lstStyle/>
          <a:p>
            <a:pPr/>
          </a:p>
        </p:txBody>
      </p:sp>
      <p:sp>
        <p:nvSpPr>
          <p:cNvPr id="731" name="Slide bullet text"/>
          <p:cNvSpPr txBox="1"/>
          <p:nvPr>
            <p:ph type="body" idx="1"/>
          </p:nvPr>
        </p:nvSpPr>
        <p:spPr>
          <a:prstGeom prst="rect">
            <a:avLst/>
          </a:prstGeom>
        </p:spPr>
        <p:txBody>
          <a:bodyPr/>
          <a:lstStyle/>
          <a:p>
            <a:pPr/>
          </a:p>
        </p:txBody>
      </p:sp>
      <p:pic>
        <p:nvPicPr>
          <p:cNvPr id="732" name="78.jpg" descr="7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6" name="Slide Title"/>
          <p:cNvSpPr txBox="1"/>
          <p:nvPr>
            <p:ph type="title"/>
          </p:nvPr>
        </p:nvSpPr>
        <p:spPr>
          <a:prstGeom prst="rect">
            <a:avLst/>
          </a:prstGeom>
        </p:spPr>
        <p:txBody>
          <a:bodyPr/>
          <a:lstStyle/>
          <a:p>
            <a:pPr/>
          </a:p>
        </p:txBody>
      </p:sp>
      <p:sp>
        <p:nvSpPr>
          <p:cNvPr id="737" name="Slide Subtitle"/>
          <p:cNvSpPr txBox="1"/>
          <p:nvPr>
            <p:ph type="body" idx="21"/>
          </p:nvPr>
        </p:nvSpPr>
        <p:spPr>
          <a:prstGeom prst="rect">
            <a:avLst/>
          </a:prstGeom>
        </p:spPr>
        <p:txBody>
          <a:bodyPr/>
          <a:lstStyle/>
          <a:p>
            <a:pPr/>
          </a:p>
        </p:txBody>
      </p:sp>
      <p:sp>
        <p:nvSpPr>
          <p:cNvPr id="738" name="Slide bullet text"/>
          <p:cNvSpPr txBox="1"/>
          <p:nvPr>
            <p:ph type="body" idx="1"/>
          </p:nvPr>
        </p:nvSpPr>
        <p:spPr>
          <a:prstGeom prst="rect">
            <a:avLst/>
          </a:prstGeom>
        </p:spPr>
        <p:txBody>
          <a:bodyPr/>
          <a:lstStyle/>
          <a:p>
            <a:pPr/>
          </a:p>
        </p:txBody>
      </p:sp>
      <p:pic>
        <p:nvPicPr>
          <p:cNvPr id="739" name="79.jpg" descr="7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3" name="Slide Title"/>
          <p:cNvSpPr txBox="1"/>
          <p:nvPr>
            <p:ph type="title"/>
          </p:nvPr>
        </p:nvSpPr>
        <p:spPr>
          <a:prstGeom prst="rect">
            <a:avLst/>
          </a:prstGeom>
        </p:spPr>
        <p:txBody>
          <a:bodyPr/>
          <a:lstStyle/>
          <a:p>
            <a:pPr/>
          </a:p>
        </p:txBody>
      </p:sp>
      <p:sp>
        <p:nvSpPr>
          <p:cNvPr id="744" name="Slide Subtitle"/>
          <p:cNvSpPr txBox="1"/>
          <p:nvPr>
            <p:ph type="body" idx="21"/>
          </p:nvPr>
        </p:nvSpPr>
        <p:spPr>
          <a:prstGeom prst="rect">
            <a:avLst/>
          </a:prstGeom>
        </p:spPr>
        <p:txBody>
          <a:bodyPr/>
          <a:lstStyle/>
          <a:p>
            <a:pPr/>
          </a:p>
        </p:txBody>
      </p:sp>
      <p:sp>
        <p:nvSpPr>
          <p:cNvPr id="745" name="Slide bullet text"/>
          <p:cNvSpPr txBox="1"/>
          <p:nvPr>
            <p:ph type="body" idx="1"/>
          </p:nvPr>
        </p:nvSpPr>
        <p:spPr>
          <a:prstGeom prst="rect">
            <a:avLst/>
          </a:prstGeom>
        </p:spPr>
        <p:txBody>
          <a:bodyPr/>
          <a:lstStyle/>
          <a:p>
            <a:pPr/>
          </a:p>
        </p:txBody>
      </p:sp>
      <p:pic>
        <p:nvPicPr>
          <p:cNvPr id="746" name="80.jpg" descr="8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0" name="Slide Title"/>
          <p:cNvSpPr txBox="1"/>
          <p:nvPr>
            <p:ph type="title"/>
          </p:nvPr>
        </p:nvSpPr>
        <p:spPr>
          <a:prstGeom prst="rect">
            <a:avLst/>
          </a:prstGeom>
        </p:spPr>
        <p:txBody>
          <a:bodyPr/>
          <a:lstStyle/>
          <a:p>
            <a:pPr/>
          </a:p>
        </p:txBody>
      </p:sp>
      <p:sp>
        <p:nvSpPr>
          <p:cNvPr id="751" name="Slide Subtitle"/>
          <p:cNvSpPr txBox="1"/>
          <p:nvPr>
            <p:ph type="body" idx="21"/>
          </p:nvPr>
        </p:nvSpPr>
        <p:spPr>
          <a:prstGeom prst="rect">
            <a:avLst/>
          </a:prstGeom>
        </p:spPr>
        <p:txBody>
          <a:bodyPr/>
          <a:lstStyle/>
          <a:p>
            <a:pPr/>
          </a:p>
        </p:txBody>
      </p:sp>
      <p:sp>
        <p:nvSpPr>
          <p:cNvPr id="752" name="Slide bullet text"/>
          <p:cNvSpPr txBox="1"/>
          <p:nvPr>
            <p:ph type="body" idx="1"/>
          </p:nvPr>
        </p:nvSpPr>
        <p:spPr>
          <a:prstGeom prst="rect">
            <a:avLst/>
          </a:prstGeom>
        </p:spPr>
        <p:txBody>
          <a:bodyPr/>
          <a:lstStyle/>
          <a:p>
            <a:pPr/>
          </a:p>
        </p:txBody>
      </p:sp>
      <p:pic>
        <p:nvPicPr>
          <p:cNvPr id="753" name="81.jpg" descr="8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Slide Title"/>
          <p:cNvSpPr txBox="1"/>
          <p:nvPr>
            <p:ph type="title"/>
          </p:nvPr>
        </p:nvSpPr>
        <p:spPr>
          <a:prstGeom prst="rect">
            <a:avLst/>
          </a:prstGeom>
        </p:spPr>
        <p:txBody>
          <a:bodyPr/>
          <a:lstStyle/>
          <a:p>
            <a:pPr/>
          </a:p>
        </p:txBody>
      </p:sp>
      <p:sp>
        <p:nvSpPr>
          <p:cNvPr id="266" name="Slide Subtitle"/>
          <p:cNvSpPr txBox="1"/>
          <p:nvPr>
            <p:ph type="body" idx="21"/>
          </p:nvPr>
        </p:nvSpPr>
        <p:spPr>
          <a:prstGeom prst="rect">
            <a:avLst/>
          </a:prstGeom>
        </p:spPr>
        <p:txBody>
          <a:bodyPr/>
          <a:lstStyle/>
          <a:p>
            <a:pPr/>
          </a:p>
        </p:txBody>
      </p:sp>
      <p:sp>
        <p:nvSpPr>
          <p:cNvPr id="267" name="Slide bullet text"/>
          <p:cNvSpPr txBox="1"/>
          <p:nvPr>
            <p:ph type="body" idx="1"/>
          </p:nvPr>
        </p:nvSpPr>
        <p:spPr>
          <a:prstGeom prst="rect">
            <a:avLst/>
          </a:prstGeom>
        </p:spPr>
        <p:txBody>
          <a:bodyPr/>
          <a:lstStyle/>
          <a:p>
            <a:pPr/>
          </a:p>
        </p:txBody>
      </p:sp>
      <p:pic>
        <p:nvPicPr>
          <p:cNvPr id="268" name="4.jpg" descr="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Slide Title"/>
          <p:cNvSpPr txBox="1"/>
          <p:nvPr>
            <p:ph type="title"/>
          </p:nvPr>
        </p:nvSpPr>
        <p:spPr>
          <a:prstGeom prst="rect">
            <a:avLst/>
          </a:prstGeom>
        </p:spPr>
        <p:txBody>
          <a:bodyPr/>
          <a:lstStyle/>
          <a:p>
            <a:pPr/>
          </a:p>
        </p:txBody>
      </p:sp>
      <p:sp>
        <p:nvSpPr>
          <p:cNvPr id="273" name="Slide Subtitle"/>
          <p:cNvSpPr txBox="1"/>
          <p:nvPr>
            <p:ph type="body" idx="21"/>
          </p:nvPr>
        </p:nvSpPr>
        <p:spPr>
          <a:prstGeom prst="rect">
            <a:avLst/>
          </a:prstGeom>
        </p:spPr>
        <p:txBody>
          <a:bodyPr/>
          <a:lstStyle/>
          <a:p>
            <a:pPr/>
          </a:p>
        </p:txBody>
      </p:sp>
      <p:sp>
        <p:nvSpPr>
          <p:cNvPr id="274" name="Slide bullet text"/>
          <p:cNvSpPr txBox="1"/>
          <p:nvPr>
            <p:ph type="body" idx="1"/>
          </p:nvPr>
        </p:nvSpPr>
        <p:spPr>
          <a:prstGeom prst="rect">
            <a:avLst/>
          </a:prstGeom>
        </p:spPr>
        <p:txBody>
          <a:bodyPr/>
          <a:lstStyle/>
          <a:p>
            <a:pPr/>
          </a:p>
        </p:txBody>
      </p:sp>
      <p:pic>
        <p:nvPicPr>
          <p:cNvPr id="275" name="5.jpg" descr="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