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8" r:id="rId1"/>
  </p:sldMasterIdLst>
  <p:notesMasterIdLst>
    <p:notesMasterId r:id="rId13"/>
  </p:notesMasterIdLst>
  <p:sldIdLst>
    <p:sldId id="256" r:id="rId2"/>
    <p:sldId id="257" r:id="rId3"/>
    <p:sldId id="259" r:id="rId4"/>
    <p:sldId id="297" r:id="rId5"/>
    <p:sldId id="327" r:id="rId6"/>
    <p:sldId id="328" r:id="rId7"/>
    <p:sldId id="329" r:id="rId8"/>
    <p:sldId id="330" r:id="rId9"/>
    <p:sldId id="331" r:id="rId10"/>
    <p:sldId id="332" r:id="rId11"/>
    <p:sldId id="32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53" autoAdjust="0"/>
  </p:normalViewPr>
  <p:slideViewPr>
    <p:cSldViewPr snapToGrid="0">
      <p:cViewPr>
        <p:scale>
          <a:sx n="64" d="100"/>
          <a:sy n="64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273E-6367-4BED-A4D8-909F61F41E04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42361-7185-4F4F-B1A0-7BA429FFC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95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914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24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145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0044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8105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722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7C032-5422-46F5-91C4-9999857FAF61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1273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73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336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36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48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30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24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309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013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13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95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5464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786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09D522A-F884-4D38-88F7-7D7CE26D3A93}" type="datetimeFigureOut">
              <a:rPr lang="en-US" smtClean="0"/>
              <a:t>22-May-18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E3DB579-C20E-467A-9F9A-A5D476AA898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81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Cyber Security </a:t>
            </a:r>
            <a:r>
              <a:rPr lang="en-US" dirty="0" smtClean="0"/>
              <a:t>Incidents </a:t>
            </a:r>
            <a:r>
              <a:rPr lang="en-US" dirty="0" smtClean="0"/>
              <a:t>Handling &amp; Response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Dr. Mohammad Adly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2305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Seven: Lessons Learned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Lecture 1: </a:t>
            </a:r>
            <a:r>
              <a:rPr lang="en-US" sz="2400" dirty="0" smtClean="0"/>
              <a:t>Meet, Fix, and Share your Experiences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97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 smtClean="0"/>
              <a:t>Thank you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3925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</a:t>
            </a:r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236" y="1881265"/>
            <a:ext cx="10563269" cy="4414603"/>
          </a:xfrm>
        </p:spPr>
        <p:txBody>
          <a:bodyPr>
            <a:normAutofit lnSpcReduction="10000"/>
          </a:bodyPr>
          <a:lstStyle/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This course qualifies the beginners and the intermediate IT specialists to be professional in </a:t>
            </a:r>
            <a:r>
              <a:rPr lang="en-US" sz="2400" dirty="0" smtClean="0"/>
              <a:t>cyber security incidents </a:t>
            </a:r>
            <a:r>
              <a:rPr lang="en-US" sz="2400" dirty="0"/>
              <a:t>handling and response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The course material is a blend of SANS </a:t>
            </a:r>
            <a:r>
              <a:rPr lang="en-US" sz="2400" dirty="0" smtClean="0"/>
              <a:t>cyber security </a:t>
            </a:r>
            <a:r>
              <a:rPr lang="en-US" sz="2400" dirty="0"/>
              <a:t>courses content and </a:t>
            </a:r>
            <a:r>
              <a:rPr lang="en-US" sz="2400" dirty="0" smtClean="0"/>
              <a:t>their GIAC certifications </a:t>
            </a:r>
            <a:r>
              <a:rPr lang="en-US" sz="2400" dirty="0"/>
              <a:t>with other </a:t>
            </a:r>
            <a:r>
              <a:rPr lang="en-US" sz="2400" dirty="0" smtClean="0"/>
              <a:t>materials and experiences</a:t>
            </a:r>
            <a:endParaRPr lang="en-US" sz="2400" dirty="0"/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The course covers the </a:t>
            </a:r>
            <a:r>
              <a:rPr lang="en-US" sz="2400" dirty="0" smtClean="0"/>
              <a:t>main concepts </a:t>
            </a:r>
            <a:r>
              <a:rPr lang="en-US" sz="2400" dirty="0"/>
              <a:t>and </a:t>
            </a:r>
            <a:r>
              <a:rPr lang="en-US" sz="2400" dirty="0" smtClean="0"/>
              <a:t>phases </a:t>
            </a:r>
            <a:r>
              <a:rPr lang="en-US" sz="2400" dirty="0"/>
              <a:t>of incident handling and response as well as advices from best practices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You </a:t>
            </a:r>
            <a:r>
              <a:rPr lang="en-US" sz="2400" dirty="0"/>
              <a:t>will be able to </a:t>
            </a:r>
            <a:r>
              <a:rPr lang="en-US" sz="2400" dirty="0"/>
              <a:t>handle and respond to cyber security </a:t>
            </a:r>
            <a:r>
              <a:rPr lang="en-US" sz="2400" dirty="0" smtClean="0"/>
              <a:t>incidents, build, </a:t>
            </a:r>
            <a:r>
              <a:rPr lang="en-US" sz="2400" dirty="0"/>
              <a:t>and manage your incident handling team by the end of this course </a:t>
            </a:r>
          </a:p>
          <a:p>
            <a:pPr algn="justLow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/>
              <a:t>You will be aware of the methodologies, procedures, </a:t>
            </a:r>
            <a:r>
              <a:rPr lang="en-US" sz="2400" dirty="0" smtClean="0"/>
              <a:t>as well as the common </a:t>
            </a:r>
            <a:r>
              <a:rPr lang="en-US" sz="2400" dirty="0"/>
              <a:t>mistakes in incident handling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43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Dr. Mohammad Adly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B. Sc. Communications and Electronics Engineer, 1998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Diploma Computer Networks, 1999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M. Sc. Computer Networks, 2005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Four SANS Certificates: GSEC, GCIH, GCFW, GAWN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Ph. D., Computer Networks, 2014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Certified Instructor from Dale Carnegie</a:t>
            </a:r>
          </a:p>
          <a:p>
            <a:pPr algn="justLow">
              <a:buFont typeface="Wingdings" panose="05000000000000000000" pitchFamily="2" charset="2"/>
              <a:buChar char="§"/>
            </a:pPr>
            <a:r>
              <a:rPr lang="en-US" sz="2400" dirty="0" smtClean="0"/>
              <a:t>Professional Instructor since 1999 in Computer Networks, Security, others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9404" y="1309687"/>
            <a:ext cx="2328316" cy="3182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70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One: Introduction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Lecture1: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What </a:t>
            </a:r>
            <a:r>
              <a:rPr lang="en-US" sz="2200" dirty="0"/>
              <a:t>is </a:t>
            </a:r>
            <a:r>
              <a:rPr lang="en-US" sz="2200" dirty="0" smtClean="0"/>
              <a:t>incident handling?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Event Definition</a:t>
            </a:r>
            <a:endParaRPr lang="en-US" sz="22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Incident Definition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 smtClean="0"/>
              <a:t>Incident handling and response </a:t>
            </a:r>
            <a:r>
              <a:rPr lang="en-US" sz="2200" dirty="0" smtClean="0"/>
              <a:t>phases</a:t>
            </a:r>
            <a:endParaRPr lang="en-US" sz="2200" dirty="0"/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498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Two: Preparation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Lecture 1: </a:t>
            </a:r>
            <a:r>
              <a:rPr lang="en-US" sz="2400" dirty="0" smtClean="0"/>
              <a:t>Preparation Elements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Lecture 2</a:t>
            </a:r>
            <a:r>
              <a:rPr lang="en-US" sz="2400" dirty="0" smtClean="0"/>
              <a:t>: Building a Team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619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Three: Identification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Lecture </a:t>
            </a:r>
            <a:r>
              <a:rPr lang="en-US" sz="2400" dirty="0"/>
              <a:t>1: </a:t>
            </a:r>
            <a:r>
              <a:rPr lang="en-US" sz="2400" dirty="0" smtClean="0"/>
              <a:t>Where does Identification occur?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Lecture </a:t>
            </a:r>
            <a:r>
              <a:rPr lang="en-US" sz="2400" dirty="0"/>
              <a:t>2</a:t>
            </a:r>
            <a:r>
              <a:rPr lang="en-US" sz="2400" dirty="0" smtClean="0"/>
              <a:t>: Assessment for Identification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5805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Four: Containment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Lecture 1: </a:t>
            </a:r>
            <a:r>
              <a:rPr lang="en-US" sz="2400" dirty="0" smtClean="0"/>
              <a:t>Deployment and Categorization</a:t>
            </a: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Lecture 2</a:t>
            </a:r>
            <a:r>
              <a:rPr lang="en-US" sz="2400" dirty="0" smtClean="0"/>
              <a:t>: Short-term and Long-term Actions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4548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FIVE: Eradication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sz="2400" dirty="0" smtClean="0"/>
              <a:t>Lecture 1: Restoring and Improving Defenses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703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Section SIX: Recovery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3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76528" y="24384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Lecture 1</a:t>
            </a:r>
            <a:r>
              <a:rPr lang="en-US" sz="2400" dirty="0" smtClean="0"/>
              <a:t>: Validation and Monitoring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382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6218</TotalTime>
  <Words>300</Words>
  <Application>Microsoft Office PowerPoint</Application>
  <PresentationFormat>Widescreen</PresentationFormat>
  <Paragraphs>46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Tw Cen MT</vt:lpstr>
      <vt:lpstr>Tw Cen MT Condensed</vt:lpstr>
      <vt:lpstr>Wingdings</vt:lpstr>
      <vt:lpstr>Wingdings 3</vt:lpstr>
      <vt:lpstr>Integral</vt:lpstr>
      <vt:lpstr>Cyber Security Incidents Handling &amp; Response</vt:lpstr>
      <vt:lpstr>Course Objectives</vt:lpstr>
      <vt:lpstr>About ME</vt:lpstr>
      <vt:lpstr>Section One: Introduction</vt:lpstr>
      <vt:lpstr>Section Two: Preparation</vt:lpstr>
      <vt:lpstr>Section Three: Identification</vt:lpstr>
      <vt:lpstr>Section Four: Containment</vt:lpstr>
      <vt:lpstr>Section FIVE: Eradication</vt:lpstr>
      <vt:lpstr>Section SIX: Recovery</vt:lpstr>
      <vt:lpstr>Section Seven: Lessons Learned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Networks</dc:title>
  <dc:creator>Eng.Tarek EL Baz</dc:creator>
  <cp:lastModifiedBy>Mohammad Adly</cp:lastModifiedBy>
  <cp:revision>115</cp:revision>
  <dcterms:created xsi:type="dcterms:W3CDTF">2016-09-20T23:36:10Z</dcterms:created>
  <dcterms:modified xsi:type="dcterms:W3CDTF">2018-05-22T22:05:01Z</dcterms:modified>
</cp:coreProperties>
</file>