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media/image13.jpeg" ContentType="image/jpeg"/>
  <Override PartName="/ppt/notesSlides/notesSlide13.xml" ContentType="application/vnd.openxmlformats-officedocument.presentationml.notesSlide+xml"/>
  <Override PartName="/ppt/media/image14.jpeg" ContentType="image/jpeg"/>
  <Override PartName="/ppt/notesSlides/notesSlide14.xml" ContentType="application/vnd.openxmlformats-officedocument.presentationml.notesSlide+xml"/>
  <Override PartName="/ppt/media/image15.jpeg" ContentType="image/jpeg"/>
  <Override PartName="/ppt/notesSlides/notesSlide15.xml" ContentType="application/vnd.openxmlformats-officedocument.presentationml.notesSlide+xml"/>
  <Override PartName="/ppt/media/image16.jpeg" ContentType="image/jpeg"/>
  <Override PartName="/ppt/media/image17.jpeg" ContentType="image/jpeg"/>
  <Override PartName="/ppt/notesSlides/notesSlide16.xml" ContentType="application/vnd.openxmlformats-officedocument.presentationml.notesSlide+xml"/>
  <Override PartName="/ppt/media/image18.jpeg" ContentType="image/jpeg"/>
  <Override PartName="/ppt/notesSlides/notesSlide17.xml" ContentType="application/vnd.openxmlformats-officedocument.presentationml.notesSlide+xml"/>
  <Override PartName="/ppt/media/image19.jpeg" ContentType="image/jpeg"/>
  <Override PartName="/ppt/notesSlides/notesSlide18.xml" ContentType="application/vnd.openxmlformats-officedocument.presentationml.notesSlide+xml"/>
  <Override PartName="/ppt/media/image20.jpeg" ContentType="image/jpeg"/>
  <Override PartName="/ppt/notesSlides/notesSlide19.xml" ContentType="application/vnd.openxmlformats-officedocument.presentationml.notesSlide+xml"/>
  <Override PartName="/ppt/media/image21.jpeg" ContentType="image/jpeg"/>
  <Override PartName="/ppt/notesSlides/notesSlide20.xml" ContentType="application/vnd.openxmlformats-officedocument.presentationml.notesSlide+xml"/>
  <Override PartName="/ppt/media/image22.jpeg" ContentType="image/jpeg"/>
  <Override PartName="/ppt/media/image23.jpeg" ContentType="image/jpeg"/>
  <Override PartName="/ppt/media/image24.jpeg" ContentType="image/jpeg"/>
  <Override PartName="/ppt/notesSlides/notesSlide21.xml" ContentType="application/vnd.openxmlformats-officedocument.presentationml.notesSlide+xml"/>
  <Override PartName="/ppt/media/image25.jpeg" ContentType="image/jpeg"/>
  <Override PartName="/ppt/notesSlides/notesSlide22.xml" ContentType="application/vnd.openxmlformats-officedocument.presentationml.notesSlide+xml"/>
  <Override PartName="/ppt/media/image26.jpeg" ContentType="image/jpeg"/>
  <Override PartName="/ppt/notesSlides/notesSlide23.xml" ContentType="application/vnd.openxmlformats-officedocument.presentationml.notesSlide+xml"/>
  <Override PartName="/ppt/media/image27.jpeg" ContentType="image/jpeg"/>
  <Override PartName="/ppt/notesSlides/notesSlide24.xml" ContentType="application/vnd.openxmlformats-officedocument.presentationml.notesSlide+xml"/>
  <Override PartName="/ppt/media/image28.jpeg" ContentType="image/jpeg"/>
  <Override PartName="/ppt/notesSlides/notesSlide25.xml" ContentType="application/vnd.openxmlformats-officedocument.presentationml.notesSlide+xml"/>
  <Override PartName="/ppt/media/image29.jpeg" ContentType="image/jpeg"/>
  <Override PartName="/ppt/notesSlides/notesSlide26.xml" ContentType="application/vnd.openxmlformats-officedocument.presentationml.notesSlide+xml"/>
  <Override PartName="/ppt/media/image30.jpeg" ContentType="image/jpeg"/>
  <Override PartName="/ppt/notesSlides/notesSlide27.xml" ContentType="application/vnd.openxmlformats-officedocument.presentationml.notesSlide+xml"/>
  <Override PartName="/ppt/media/image31.jpeg" ContentType="image/jpeg"/>
  <Override PartName="/ppt/notesSlides/notesSlide28.xml" ContentType="application/vnd.openxmlformats-officedocument.presentationml.notesSlide+xml"/>
  <Override PartName="/ppt/media/image32.jpeg" ContentType="image/jpeg"/>
  <Override PartName="/ppt/notesSlides/notesSlide29.xml" ContentType="application/vnd.openxmlformats-officedocument.presentationml.notesSlide+xml"/>
  <Override PartName="/ppt/media/image33.jpeg" ContentType="image/jpeg"/>
  <Override PartName="/ppt/notesSlides/notesSlide30.xml" ContentType="application/vnd.openxmlformats-officedocument.presentationml.notesSlide+xml"/>
  <Override PartName="/ppt/media/image34.jpeg" ContentType="image/jpeg"/>
  <Override PartName="/ppt/notesSlides/notesSlide31.xml" ContentType="application/vnd.openxmlformats-officedocument.presentationml.notesSlide+xml"/>
  <Override PartName="/ppt/media/image35.jpeg" ContentType="image/jpeg"/>
  <Override PartName="/ppt/notesSlides/notesSlide32.xml" ContentType="application/vnd.openxmlformats-officedocument.presentationml.notesSlide+xml"/>
  <Override PartName="/ppt/media/image36.jpeg" ContentType="image/jpeg"/>
  <Override PartName="/ppt/notesSlides/notesSlide33.xml" ContentType="application/vnd.openxmlformats-officedocument.presentationml.notesSlide+xml"/>
  <Override PartName="/ppt/media/image37.jpeg" ContentType="image/jpeg"/>
  <Override PartName="/ppt/notesSlides/notesSlide34.xml" ContentType="application/vnd.openxmlformats-officedocument.presentationml.notesSlide+xml"/>
  <Override PartName="/ppt/media/image38.jpeg" ContentType="image/jpeg"/>
  <Override PartName="/ppt/notesSlides/notesSlide35.xml" ContentType="application/vnd.openxmlformats-officedocument.presentationml.notesSlide+xml"/>
  <Override PartName="/ppt/media/image39.jpeg" ContentType="image/jpeg"/>
  <Override PartName="/ppt/notesSlides/notesSlide36.xml" ContentType="application/vnd.openxmlformats-officedocument.presentationml.notesSlide+xml"/>
  <Override PartName="/ppt/media/image40.jpeg" ContentType="image/jpeg"/>
  <Override PartName="/ppt/notesSlides/notesSlide37.xml" ContentType="application/vnd.openxmlformats-officedocument.presentationml.notesSlide+xml"/>
  <Override PartName="/ppt/media/image41.jpeg" ContentType="image/jpeg"/>
  <Override PartName="/ppt/notesSlides/notesSlide38.xml" ContentType="application/vnd.openxmlformats-officedocument.presentationml.notesSlide+xml"/>
  <Override PartName="/ppt/media/image42.jpeg" ContentType="image/jpeg"/>
  <Override PartName="/ppt/notesSlides/notesSlide39.xml" ContentType="application/vnd.openxmlformats-officedocument.presentationml.notesSlide+xml"/>
  <Override PartName="/ppt/media/image43.jpeg" ContentType="image/jpeg"/>
  <Override PartName="/ppt/media/image44.jpeg" ContentType="image/jpeg"/>
  <Override PartName="/ppt/media/image45.jpeg" ContentType="image/jpeg"/>
  <Override PartName="/ppt/media/image46.jpeg" ContentType="image/jpeg"/>
  <Override PartName="/ppt/notesSlides/notesSlide40.xml" ContentType="application/vnd.openxmlformats-officedocument.presentationml.notesSlide+xml"/>
  <Override PartName="/ppt/media/image47.jpeg" ContentType="image/jpeg"/>
  <Override PartName="/ppt/media/image48.jpeg" ContentType="image/jpeg"/>
  <Override PartName="/ppt/media/image49.jpeg" ContentType="image/jpeg"/>
  <Override PartName="/ppt/notesSlides/notesSlide41.xml" ContentType="application/vnd.openxmlformats-officedocument.presentationml.notesSlide+xml"/>
  <Override PartName="/ppt/media/image50.jpeg" ContentType="image/jpeg"/>
  <Override PartName="/ppt/notesSlides/notesSlide42.xml" ContentType="application/vnd.openxmlformats-officedocument.presentationml.notesSlide+xml"/>
  <Override PartName="/ppt/media/image51.jpeg" ContentType="image/jpeg"/>
  <Override PartName="/ppt/media/image52.jpeg" ContentType="image/jpeg"/>
  <Override PartName="/ppt/media/image53.jpeg" ContentType="image/jpeg"/>
  <Override PartName="/ppt/media/image54.jpeg" ContentType="image/jpeg"/>
  <Override PartName="/ppt/notesSlides/notesSlide43.xml" ContentType="application/vnd.openxmlformats-officedocument.presentationml.notesSlide+xml"/>
  <Override PartName="/ppt/media/image55.jpeg" ContentType="image/jpeg"/>
  <Override PartName="/ppt/notesSlides/notesSlide44.xml" ContentType="application/vnd.openxmlformats-officedocument.presentationml.notesSlide+xml"/>
  <Override PartName="/ppt/media/image56.jpeg" ContentType="image/jpeg"/>
  <Override PartName="/ppt/notesSlides/notesSlide45.xml" ContentType="application/vnd.openxmlformats-officedocument.presentationml.notesSlide+xml"/>
  <Override PartName="/ppt/media/image57.jpeg" ContentType="image/jpeg"/>
  <Override PartName="/ppt/notesSlides/notesSlide46.xml" ContentType="application/vnd.openxmlformats-officedocument.presentationml.notesSlide+xml"/>
  <Override PartName="/ppt/media/image58.jpeg" ContentType="image/jpeg"/>
  <Override PartName="/ppt/notesSlides/notesSlide47.xml" ContentType="application/vnd.openxmlformats-officedocument.presentationml.notesSlide+xml"/>
  <Override PartName="/ppt/media/image59.jpeg" ContentType="image/jpeg"/>
  <Override PartName="/ppt/notesSlides/notesSlide48.xml" ContentType="application/vnd.openxmlformats-officedocument.presentationml.notesSlide+xml"/>
  <Override PartName="/ppt/media/image60.jpeg" ContentType="image/jpeg"/>
  <Override PartName="/ppt/notesSlides/notesSlide49.xml" ContentType="application/vnd.openxmlformats-officedocument.presentationml.notesSlide+xml"/>
  <Override PartName="/ppt/media/image61.jpeg" ContentType="image/jpeg"/>
  <Override PartName="/ppt/notesSlides/notesSlide50.xml" ContentType="application/vnd.openxmlformats-officedocument.presentationml.notesSlide+xml"/>
  <Override PartName="/ppt/media/image62.jpeg" ContentType="image/jpeg"/>
  <Override PartName="/ppt/notesSlides/notesSlide51.xml" ContentType="application/vnd.openxmlformats-officedocument.presentationml.notesSlide+xml"/>
  <Override PartName="/ppt/media/image63.jpeg" ContentType="image/jpeg"/>
  <Override PartName="/ppt/notesSlides/notesSlide52.xml" ContentType="application/vnd.openxmlformats-officedocument.presentationml.notesSlide+xml"/>
  <Override PartName="/ppt/media/image64.jpeg" ContentType="image/jpeg"/>
  <Override PartName="/ppt/notesSlides/notesSlide53.xml" ContentType="application/vnd.openxmlformats-officedocument.presentationml.notesSlide+xml"/>
  <Override PartName="/ppt/media/image65.jpeg" ContentType="image/jpeg"/>
  <Override PartName="/ppt/notesSlides/notesSlide54.xml" ContentType="application/vnd.openxmlformats-officedocument.presentationml.notesSlide+xml"/>
  <Override PartName="/ppt/media/image66.jpeg" ContentType="image/jpeg"/>
  <Override PartName="/ppt/notesSlides/notesSlide55.xml" ContentType="application/vnd.openxmlformats-officedocument.presentationml.notesSlide+xml"/>
  <Override PartName="/ppt/media/image67.jpeg" ContentType="image/jpeg"/>
  <Override PartName="/ppt/notesSlides/notesSlide56.xml" ContentType="application/vnd.openxmlformats-officedocument.presentationml.notesSlide+xml"/>
  <Override PartName="/ppt/media/image68.jpeg" ContentType="image/jpeg"/>
  <Override PartName="/ppt/notesSlides/notesSlide57.xml" ContentType="application/vnd.openxmlformats-officedocument.presentationml.notesSlide+xml"/>
  <Override PartName="/ppt/media/image69.jpeg" ContentType="image/jpeg"/>
  <Override PartName="/ppt/notesSlides/notesSlide58.xml" ContentType="application/vnd.openxmlformats-officedocument.presentationml.notesSlide+xml"/>
  <Override PartName="/ppt/media/image70.jpeg" ContentType="image/jpeg"/>
  <Override PartName="/ppt/notesSlides/notesSlide59.xml" ContentType="application/vnd.openxmlformats-officedocument.presentationml.notesSlide+xml"/>
  <Override PartName="/ppt/media/image71.jpeg" ContentType="image/jpeg"/>
  <Override PartName="/ppt/notesSlides/notesSlide60.xml" ContentType="application/vnd.openxmlformats-officedocument.presentationml.notesSlide+xml"/>
  <Override PartName="/ppt/media/image72.jpeg" ContentType="image/jpeg"/>
  <Override PartName="/ppt/notesSlides/notesSlide61.xml" ContentType="application/vnd.openxmlformats-officedocument.presentationml.notesSlide+xml"/>
  <Override PartName="/ppt/media/image73.jpeg" ContentType="image/jpeg"/>
  <Override PartName="/ppt/notesSlides/notesSlide62.xml" ContentType="application/vnd.openxmlformats-officedocument.presentationml.notesSlide+xml"/>
  <Override PartName="/ppt/media/image74.jpeg" ContentType="image/jpeg"/>
  <Override PartName="/ppt/notesSlides/notesSlide63.xml" ContentType="application/vnd.openxmlformats-officedocument.presentationml.notesSlide+xml"/>
  <Override PartName="/ppt/media/image75.jpeg" ContentType="image/jpeg"/>
  <Override PartName="/ppt/notesSlides/notesSlide64.xml" ContentType="application/vnd.openxmlformats-officedocument.presentationml.notesSlide+xml"/>
  <Override PartName="/ppt/media/image76.jpeg" ContentType="image/jpeg"/>
  <Override PartName="/ppt/media/image77.jpeg" ContentType="image/jpeg"/>
  <Override PartName="/ppt/notesSlides/notesSlide65.xml" ContentType="application/vnd.openxmlformats-officedocument.presentationml.notesSlide+xml"/>
  <Override PartName="/ppt/media/image78.jpeg" ContentType="image/jpeg"/>
  <Override PartName="/ppt/notesSlides/notesSlide66.xml" ContentType="application/vnd.openxmlformats-officedocument.presentationml.notesSlide+xml"/>
  <Override PartName="/ppt/media/image79.jpeg" ContentType="image/jpeg"/>
  <Override PartName="/ppt/notesSlides/notesSlide67.xml" ContentType="application/vnd.openxmlformats-officedocument.presentationml.notesSlide+xml"/>
  <Override PartName="/ppt/media/image80.jpeg" ContentType="image/jpeg"/>
  <Override PartName="/ppt/notesSlides/notesSlide68.xml" ContentType="application/vnd.openxmlformats-officedocument.presentationml.notesSlide+xml"/>
  <Override PartName="/ppt/media/image81.jpeg" ContentType="image/jpeg"/>
  <Override PartName="/ppt/notesSlides/notesSlide69.xml" ContentType="application/vnd.openxmlformats-officedocument.presentationml.notesSlide+xml"/>
  <Override PartName="/ppt/media/image82.jpeg" ContentType="image/jpeg"/>
  <Override PartName="/ppt/notesSlides/notesSlide70.xml" ContentType="application/vnd.openxmlformats-officedocument.presentationml.notesSlide+xml"/>
  <Override PartName="/ppt/media/image83.jpeg" ContentType="image/jpeg"/>
  <Override PartName="/ppt/notesSlides/notesSlide71.xml" ContentType="application/vnd.openxmlformats-officedocument.presentationml.notesSlide+xml"/>
  <Override PartName="/ppt/media/image84.jpeg" ContentType="image/jpeg"/>
  <Override PartName="/ppt/notesSlides/notesSlide72.xml" ContentType="application/vnd.openxmlformats-officedocument.presentationml.notesSlide+xml"/>
  <Override PartName="/ppt/media/image85.jpeg" ContentType="image/jpeg"/>
  <Override PartName="/ppt/notesSlides/notesSlide73.xml" ContentType="application/vnd.openxmlformats-officedocument.presentationml.notesSlide+xml"/>
  <Override PartName="/ppt/media/image86.jpeg" ContentType="image/jpeg"/>
  <Override PartName="/ppt/notesSlides/notesSlide74.xml" ContentType="application/vnd.openxmlformats-officedocument.presentationml.notesSlide+xml"/>
  <Override PartName="/ppt/media/image87.jpeg" ContentType="image/jpeg"/>
  <Override PartName="/ppt/notesSlides/notesSlide75.xml" ContentType="application/vnd.openxmlformats-officedocument.presentationml.notesSlide+xml"/>
  <Override PartName="/ppt/media/image88.jpeg" ContentType="image/jpeg"/>
  <Override PartName="/ppt/media/image89.jpeg" ContentType="image/jpeg"/>
  <Override PartName="/ppt/media/image90.jpeg" ContentType="image/jpeg"/>
  <Override PartName="/ppt/media/image91.jpeg" ContentType="image/jpeg"/>
  <Override PartName="/ppt/media/image92.jpeg" ContentType="image/jpeg"/>
  <Override PartName="/ppt/media/image93.jpeg" ContentType="image/jpeg"/>
  <Override PartName="/ppt/notesSlides/notesSlide76.xml" ContentType="application/vnd.openxmlformats-officedocument.presentationml.notesSlide+xml"/>
  <Override PartName="/ppt/media/image94.jpeg" ContentType="image/jpeg"/>
  <Override PartName="/ppt/media/image95.jpeg" ContentType="image/jpeg"/>
  <Override PartName="/ppt/media/image96.jpeg" ContentType="image/jpeg"/>
  <Override PartName="/ppt/media/image97.jpeg" ContentType="image/jpeg"/>
  <Override PartName="/ppt/notesSlides/notesSlide77.xml" ContentType="application/vnd.openxmlformats-officedocument.presentationml.notesSlide+xml"/>
  <Override PartName="/ppt/media/image98.jpeg" ContentType="image/jpeg"/>
  <Override PartName="/ppt/notesSlides/notesSlide78.xml" ContentType="application/vnd.openxmlformats-officedocument.presentationml.notesSlide+xml"/>
  <Override PartName="/ppt/media/image99.jpeg" ContentType="image/jpeg"/>
  <Override PartName="/ppt/notesSlides/notesSlide79.xml" ContentType="application/vnd.openxmlformats-officedocument.presentationml.notesSlide+xml"/>
  <Override PartName="/ppt/media/image100.jpeg" ContentType="image/jpeg"/>
  <Override PartName="/ppt/media/image101.jpeg" ContentType="image/jpeg"/>
  <Override PartName="/ppt/notesSlides/notesSlide80.xml" ContentType="application/vnd.openxmlformats-officedocument.presentationml.notesSlide+xml"/>
  <Override PartName="/ppt/media/image102.jpeg" ContentType="image/jpeg"/>
  <Override PartName="/ppt/notesSlides/notesSlide81.xml" ContentType="application/vnd.openxmlformats-officedocument.presentationml.notesSlide+xml"/>
  <Override PartName="/ppt/media/image103.jpeg" ContentType="image/jpeg"/>
  <Override PartName="/ppt/notesSlides/notesSlide82.xml" ContentType="application/vnd.openxmlformats-officedocument.presentationml.notesSlide+xml"/>
  <Override PartName="/ppt/media/image104.jpeg" ContentType="image/jpeg"/>
  <Override PartName="/ppt/notesSlides/notesSlide83.xml" ContentType="application/vnd.openxmlformats-officedocument.presentationml.notesSlide+xml"/>
  <Override PartName="/ppt/media/image105.jpeg" ContentType="image/jpeg"/>
  <Override PartName="/ppt/notesSlides/notesSlide84.xml" ContentType="application/vnd.openxmlformats-officedocument.presentationml.notesSlide+xml"/>
  <Override PartName="/ppt/media/image106.jpeg" ContentType="image/jpeg"/>
  <Override PartName="/ppt/notesSlides/notesSlide85.xml" ContentType="application/vnd.openxmlformats-officedocument.presentationml.notesSlide+xml"/>
  <Override PartName="/ppt/media/image107.jpeg" ContentType="image/jpeg"/>
  <Override PartName="/ppt/notesSlides/notesSlide86.xml" ContentType="application/vnd.openxmlformats-officedocument.presentationml.notesSlide+xml"/>
  <Override PartName="/ppt/media/image108.jpeg" ContentType="image/jpeg"/>
  <Override PartName="/ppt/notesSlides/notesSlide87.xml" ContentType="application/vnd.openxmlformats-officedocument.presentationml.notesSlide+xml"/>
  <Override PartName="/ppt/media/image109.jpeg" ContentType="image/jpeg"/>
  <Override PartName="/ppt/notesSlides/notesSlide88.xml" ContentType="application/vnd.openxmlformats-officedocument.presentationml.notesSlide+xml"/>
  <Override PartName="/ppt/media/image110.jpeg" ContentType="image/jpeg"/>
  <Override PartName="/ppt/notesSlides/notesSlide89.xml" ContentType="application/vnd.openxmlformats-officedocument.presentationml.notesSlide+xml"/>
  <Override PartName="/ppt/media/image111.jpeg" ContentType="image/jpeg"/>
  <Override PartName="/ppt/notesSlides/notesSlide90.xml" ContentType="application/vnd.openxmlformats-officedocument.presentationml.notesSlide+xml"/>
  <Override PartName="/ppt/media/image112.jpeg" ContentType="image/jpeg"/>
  <Override PartName="/ppt/notesSlides/notesSlide91.xml" ContentType="application/vnd.openxmlformats-officedocument.presentationml.notesSlide+xml"/>
  <Override PartName="/ppt/media/image113.jpeg" ContentType="image/jpeg"/>
  <Override PartName="/ppt/notesSlides/notesSlide92.xml" ContentType="application/vnd.openxmlformats-officedocument.presentationml.notesSlide+xml"/>
  <Override PartName="/ppt/media/image114.jpeg" ContentType="image/jpeg"/>
  <Override PartName="/ppt/notesSlides/notesSlide93.xml" ContentType="application/vnd.openxmlformats-officedocument.presentationml.notesSlide+xml"/>
  <Override PartName="/ppt/media/image115.jpeg" ContentType="image/jpeg"/>
  <Override PartName="/ppt/notesSlides/notesSlide94.xml" ContentType="application/vnd.openxmlformats-officedocument.presentationml.notesSlide+xml"/>
  <Override PartName="/ppt/media/image116.jpeg" ContentType="image/jpeg"/>
  <Override PartName="/ppt/notesSlides/notesSlide95.xml" ContentType="application/vnd.openxmlformats-officedocument.presentationml.notesSlide+xml"/>
  <Override PartName="/ppt/media/image117.jpeg" ContentType="image/jpeg"/>
  <Override PartName="/ppt/notesSlides/notesSlide96.xml" ContentType="application/vnd.openxmlformats-officedocument.presentationml.notesSlide+xml"/>
  <Override PartName="/ppt/media/image118.jpeg" ContentType="image/jpeg"/>
  <Override PartName="/ppt/notesSlides/notesSlide97.xml" ContentType="application/vnd.openxmlformats-officedocument.presentationml.notesSlide+xml"/>
  <Override PartName="/ppt/media/image119.jpeg" ContentType="image/jpeg"/>
  <Override PartName="/ppt/notesSlides/notesSlide98.xml" ContentType="application/vnd.openxmlformats-officedocument.presentationml.notesSlide+xml"/>
  <Override PartName="/ppt/media/image12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76.xml.rels><?xml version="1.0" encoding="UTF-8"?>
<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s>

</file>

<file path=ppt/notesSlides/_rels/notesSlide77.xml.rels><?xml version="1.0" encoding="UTF-8"?>
<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Relationships>

</file>

<file path=ppt/notesSlides/_rels/notesSlide78.xml.rels><?xml version="1.0" encoding="UTF-8"?>
<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s>

</file>

<file path=ppt/notesSlides/_rels/notesSlide79.xml.rels><?xml version="1.0" encoding="UTF-8"?>
<Relationships xmlns="http://schemas.openxmlformats.org/package/2006/relationships"><Relationship Id="rId1" Type="http://schemas.openxmlformats.org/officeDocument/2006/relationships/slide" Target="../slides/slide106.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80.xml.rels><?xml version="1.0" encoding="UTF-8"?>
<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Relationships>

</file>

<file path=ppt/notesSlides/_rels/notesSlide81.xml.rels><?xml version="1.0" encoding="UTF-8"?>
<Relationships xmlns="http://schemas.openxmlformats.org/package/2006/relationships"><Relationship Id="rId1" Type="http://schemas.openxmlformats.org/officeDocument/2006/relationships/slide" Target="../slides/slide109.xml"/><Relationship Id="rId2" Type="http://schemas.openxmlformats.org/officeDocument/2006/relationships/notesMaster" Target="../notesMasters/notesMaster1.xml"/></Relationships>

</file>

<file path=ppt/notesSlides/_rels/notesSlide82.xml.rels><?xml version="1.0" encoding="UTF-8"?>
<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Relationships>

</file>

<file path=ppt/notesSlides/_rels/notesSlide83.xml.rels><?xml version="1.0" encoding="UTF-8"?>
<Relationships xmlns="http://schemas.openxmlformats.org/package/2006/relationships"><Relationship Id="rId1" Type="http://schemas.openxmlformats.org/officeDocument/2006/relationships/slide" Target="../slides/slide111.xml"/><Relationship Id="rId2" Type="http://schemas.openxmlformats.org/officeDocument/2006/relationships/notesMaster" Target="../notesMasters/notesMaster1.xml"/></Relationships>

</file>

<file path=ppt/notesSlides/_rels/notesSlide84.xml.rels><?xml version="1.0" encoding="UTF-8"?>
<Relationships xmlns="http://schemas.openxmlformats.org/package/2006/relationships"><Relationship Id="rId1" Type="http://schemas.openxmlformats.org/officeDocument/2006/relationships/slide" Target="../slides/slide112.xml"/><Relationship Id="rId2" Type="http://schemas.openxmlformats.org/officeDocument/2006/relationships/notesMaster" Target="../notesMasters/notesMaster1.xml"/></Relationships>

</file>

<file path=ppt/notesSlides/_rels/notesSlide85.xml.rels><?xml version="1.0" encoding="UTF-8"?>
<Relationships xmlns="http://schemas.openxmlformats.org/package/2006/relationships"><Relationship Id="rId1" Type="http://schemas.openxmlformats.org/officeDocument/2006/relationships/slide" Target="../slides/slide113.xml"/><Relationship Id="rId2" Type="http://schemas.openxmlformats.org/officeDocument/2006/relationships/notesMaster" Target="../notesMasters/notesMaster1.xml"/></Relationships>

</file>

<file path=ppt/notesSlides/_rels/notesSlide86.xml.rels><?xml version="1.0" encoding="UTF-8"?>
<Relationships xmlns="http://schemas.openxmlformats.org/package/2006/relationships"><Relationship Id="rId1" Type="http://schemas.openxmlformats.org/officeDocument/2006/relationships/slide" Target="../slides/slide114.xml"/><Relationship Id="rId2" Type="http://schemas.openxmlformats.org/officeDocument/2006/relationships/notesMaster" Target="../notesMasters/notesMaster1.xml"/></Relationships>

</file>

<file path=ppt/notesSlides/_rels/notesSlide87.xml.rels><?xml version="1.0" encoding="UTF-8"?>
<Relationships xmlns="http://schemas.openxmlformats.org/package/2006/relationships"><Relationship Id="rId1" Type="http://schemas.openxmlformats.org/officeDocument/2006/relationships/slide" Target="../slides/slide115.xml"/><Relationship Id="rId2" Type="http://schemas.openxmlformats.org/officeDocument/2006/relationships/notesMaster" Target="../notesMasters/notesMaster1.xml"/></Relationships>

</file>

<file path=ppt/notesSlides/_rels/notesSlide88.xml.rels><?xml version="1.0" encoding="UTF-8"?>
<Relationships xmlns="http://schemas.openxmlformats.org/package/2006/relationships"><Relationship Id="rId1" Type="http://schemas.openxmlformats.org/officeDocument/2006/relationships/slide" Target="../slides/slide116.xml"/><Relationship Id="rId2" Type="http://schemas.openxmlformats.org/officeDocument/2006/relationships/notesMaster" Target="../notesMasters/notesMaster1.xml"/></Relationships>

</file>

<file path=ppt/notesSlides/_rels/notesSlide89.xml.rels><?xml version="1.0" encoding="UTF-8"?>
<Relationships xmlns="http://schemas.openxmlformats.org/package/2006/relationships"><Relationship Id="rId1" Type="http://schemas.openxmlformats.org/officeDocument/2006/relationships/slide" Target="../slides/slide117.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90.xml.rels><?xml version="1.0" encoding="UTF-8"?>
<Relationships xmlns="http://schemas.openxmlformats.org/package/2006/relationships"><Relationship Id="rId1" Type="http://schemas.openxmlformats.org/officeDocument/2006/relationships/slide" Target="../slides/slide118.xml"/><Relationship Id="rId2" Type="http://schemas.openxmlformats.org/officeDocument/2006/relationships/notesMaster" Target="../notesMasters/notesMaster1.xml"/></Relationships>

</file>

<file path=ppt/notesSlides/_rels/notesSlide91.xml.rels><?xml version="1.0" encoding="UTF-8"?>
<Relationships xmlns="http://schemas.openxmlformats.org/package/2006/relationships"><Relationship Id="rId1" Type="http://schemas.openxmlformats.org/officeDocument/2006/relationships/slide" Target="../slides/slide119.xml"/><Relationship Id="rId2" Type="http://schemas.openxmlformats.org/officeDocument/2006/relationships/notesMaster" Target="../notesMasters/notesMaster1.xml"/></Relationships>

</file>

<file path=ppt/notesSlides/_rels/notesSlide92.xml.rels><?xml version="1.0" encoding="UTF-8"?>
<Relationships xmlns="http://schemas.openxmlformats.org/package/2006/relationships"><Relationship Id="rId1" Type="http://schemas.openxmlformats.org/officeDocument/2006/relationships/slide" Target="../slides/slide120.xml"/><Relationship Id="rId2" Type="http://schemas.openxmlformats.org/officeDocument/2006/relationships/notesMaster" Target="../notesMasters/notesMaster1.xml"/></Relationships>

</file>

<file path=ppt/notesSlides/_rels/notesSlide93.xml.rels><?xml version="1.0" encoding="UTF-8"?>
<Relationships xmlns="http://schemas.openxmlformats.org/package/2006/relationships"><Relationship Id="rId1" Type="http://schemas.openxmlformats.org/officeDocument/2006/relationships/slide" Target="../slides/slide121.xml"/><Relationship Id="rId2" Type="http://schemas.openxmlformats.org/officeDocument/2006/relationships/notesMaster" Target="../notesMasters/notesMaster1.xml"/></Relationships>

</file>

<file path=ppt/notesSlides/_rels/notesSlide94.xml.rels><?xml version="1.0" encoding="UTF-8"?>
<Relationships xmlns="http://schemas.openxmlformats.org/package/2006/relationships"><Relationship Id="rId1" Type="http://schemas.openxmlformats.org/officeDocument/2006/relationships/slide" Target="../slides/slide122.xml"/><Relationship Id="rId2" Type="http://schemas.openxmlformats.org/officeDocument/2006/relationships/notesMaster" Target="../notesMasters/notesMaster1.xml"/></Relationships>

</file>

<file path=ppt/notesSlides/_rels/notesSlide95.xml.rels><?xml version="1.0" encoding="UTF-8"?>
<Relationships xmlns="http://schemas.openxmlformats.org/package/2006/relationships"><Relationship Id="rId1" Type="http://schemas.openxmlformats.org/officeDocument/2006/relationships/slide" Target="../slides/slide123.xml"/><Relationship Id="rId2" Type="http://schemas.openxmlformats.org/officeDocument/2006/relationships/notesMaster" Target="../notesMasters/notesMaster1.xml"/></Relationships>

</file>

<file path=ppt/notesSlides/_rels/notesSlide96.xml.rels><?xml version="1.0" encoding="UTF-8"?>
<Relationships xmlns="http://schemas.openxmlformats.org/package/2006/relationships"><Relationship Id="rId1" Type="http://schemas.openxmlformats.org/officeDocument/2006/relationships/slide" Target="../slides/slide124.xml"/><Relationship Id="rId2" Type="http://schemas.openxmlformats.org/officeDocument/2006/relationships/notesMaster" Target="../notesMasters/notesMaster1.xml"/></Relationships>

</file>

<file path=ppt/notesSlides/_rels/notesSlide97.xml.rels><?xml version="1.0" encoding="UTF-8"?>
<Relationships xmlns="http://schemas.openxmlformats.org/package/2006/relationships"><Relationship Id="rId1" Type="http://schemas.openxmlformats.org/officeDocument/2006/relationships/slide" Target="../slides/slide125.xml"/><Relationship Id="rId2" Type="http://schemas.openxmlformats.org/officeDocument/2006/relationships/notesMaster" Target="../notesMasters/notesMaster1.xml"/></Relationships>

</file>

<file path=ppt/notesSlides/_rels/notesSlide98.xml.rels><?xml version="1.0" encoding="UTF-8"?>
<Relationships xmlns="http://schemas.openxmlformats.org/package/2006/relationships"><Relationship Id="rId1" Type="http://schemas.openxmlformats.org/officeDocument/2006/relationships/slide" Target="../slides/slide12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Shape 207"/>
          <p:cNvSpPr/>
          <p:nvPr>
            <p:ph type="sldImg"/>
          </p:nvPr>
        </p:nvSpPr>
        <p:spPr>
          <a:prstGeom prst="rect">
            <a:avLst/>
          </a:prstGeom>
        </p:spPr>
        <p:txBody>
          <a:bodyPr/>
          <a:lstStyle/>
          <a:p>
            <a:pPr/>
          </a:p>
        </p:txBody>
      </p:sp>
      <p:sp>
        <p:nvSpPr>
          <p:cNvPr id="208" name="Shape 208"/>
          <p:cNvSpPr/>
          <p:nvPr>
            <p:ph type="body" sz="quarter" idx="1"/>
          </p:nvPr>
        </p:nvSpPr>
        <p:spPr>
          <a:prstGeom prst="rect">
            <a:avLst/>
          </a:prstGeom>
        </p:spPr>
        <p:txBody>
          <a:bodyPr/>
          <a:lstStyle/>
          <a:p>
            <a:pPr/>
            <a:r>
              <a:t>Circular Motion - Using the Tangential Description of Motion</a:t>
            </a:r>
          </a:p>
          <a:p>
            <a:pPr/>
            <a:r>
              <a:t>physicslab.app</a:t>
            </a: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a:p>
        </p:txBody>
      </p:sp>
      <p:sp>
        <p:nvSpPr>
          <p:cNvPr id="271" name="Shape 271"/>
          <p:cNvSpPr/>
          <p:nvPr>
            <p:ph type="body" sz="quarter" idx="1"/>
          </p:nvPr>
        </p:nvSpPr>
        <p:spPr>
          <a:prstGeom prst="rect">
            <a:avLst/>
          </a:prstGeom>
        </p:spPr>
        <p:txBody>
          <a:bodyPr/>
          <a:lstStyle/>
          <a:p>
            <a:pPr/>
            <a:r>
              <a:t>○	Another example is a tetherball attached to a pole. As the ball swings around, it follows a circular path.</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Shape 277"/>
          <p:cNvSpPr/>
          <p:nvPr>
            <p:ph type="sldImg"/>
          </p:nvPr>
        </p:nvSpPr>
        <p:spPr>
          <a:prstGeom prst="rect">
            <a:avLst/>
          </a:prstGeom>
        </p:spPr>
        <p:txBody>
          <a:bodyPr/>
          <a:lstStyle/>
          <a:p>
            <a:pPr/>
          </a:p>
        </p:txBody>
      </p:sp>
      <p:sp>
        <p:nvSpPr>
          <p:cNvPr id="278" name="Shape 278"/>
          <p:cNvSpPr/>
          <p:nvPr>
            <p:ph type="body" sz="quarter" idx="1"/>
          </p:nvPr>
        </p:nvSpPr>
        <p:spPr>
          <a:prstGeom prst="rect">
            <a:avLst/>
          </a:prstGeom>
        </p:spPr>
        <p:txBody>
          <a:bodyPr/>
          <a:lstStyle/>
          <a:p>
            <a:pPr/>
            <a:r>
              <a:t>○	There’s thousands of satellites orbiting the earth, and the Earth itself is orbiting the sun. Technically, most orbits follow an ellipse, but we’re mostly going to work with circular orbits.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r>
              <a:t>○	Even if an object doesn’t complete a full circle, it’s still in circular motion if the shape of its path is a circle.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Shape 296"/>
          <p:cNvSpPr/>
          <p:nvPr>
            <p:ph type="sldImg"/>
          </p:nvPr>
        </p:nvSpPr>
        <p:spPr>
          <a:prstGeom prst="rect">
            <a:avLst/>
          </a:prstGeom>
        </p:spPr>
        <p:txBody>
          <a:bodyPr/>
          <a:lstStyle/>
          <a:p>
            <a:pPr/>
          </a:p>
        </p:txBody>
      </p:sp>
      <p:sp>
        <p:nvSpPr>
          <p:cNvPr id="297" name="Shape 297"/>
          <p:cNvSpPr/>
          <p:nvPr>
            <p:ph type="body" sz="quarter" idx="1"/>
          </p:nvPr>
        </p:nvSpPr>
        <p:spPr>
          <a:prstGeom prst="rect">
            <a:avLst/>
          </a:prstGeom>
        </p:spPr>
        <p:txBody>
          <a:bodyPr/>
          <a:lstStyle/>
          <a:p>
            <a:pPr/>
            <a:r>
              <a:t>○	It turns out that the tangential description of circular motion is similar to linear motion. So for comparison, let’s do a quick review of linear motion.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Shape 303"/>
          <p:cNvSpPr/>
          <p:nvPr>
            <p:ph type="sldImg"/>
          </p:nvPr>
        </p:nvSpPr>
        <p:spPr>
          <a:prstGeom prst="rect">
            <a:avLst/>
          </a:prstGeom>
        </p:spPr>
        <p:txBody>
          <a:bodyPr/>
          <a:lstStyle/>
          <a:p>
            <a:pPr/>
          </a:p>
        </p:txBody>
      </p:sp>
      <p:sp>
        <p:nvSpPr>
          <p:cNvPr id="304" name="Shape 304"/>
          <p:cNvSpPr/>
          <p:nvPr>
            <p:ph type="body" sz="quarter" idx="1"/>
          </p:nvPr>
        </p:nvSpPr>
        <p:spPr>
          <a:prstGeom prst="rect">
            <a:avLst/>
          </a:prstGeom>
        </p:spPr>
        <p:txBody>
          <a:bodyPr/>
          <a:lstStyle/>
          <a:p>
            <a:pPr/>
            <a:r>
              <a:t>○	This car is driving along a straight road.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Shape 310"/>
          <p:cNvSpPr/>
          <p:nvPr>
            <p:ph type="sldImg"/>
          </p:nvPr>
        </p:nvSpPr>
        <p:spPr>
          <a:prstGeom prst="rect">
            <a:avLst/>
          </a:prstGeom>
        </p:spPr>
        <p:txBody>
          <a:bodyPr/>
          <a:lstStyle/>
          <a:p>
            <a:pPr/>
          </a:p>
        </p:txBody>
      </p:sp>
      <p:sp>
        <p:nvSpPr>
          <p:cNvPr id="311" name="Shape 311"/>
          <p:cNvSpPr/>
          <p:nvPr>
            <p:ph type="body" sz="quarter" idx="1"/>
          </p:nvPr>
        </p:nvSpPr>
        <p:spPr>
          <a:prstGeom prst="rect">
            <a:avLst/>
          </a:prstGeom>
        </p:spPr>
        <p:txBody>
          <a:bodyPr/>
          <a:lstStyle/>
          <a:p>
            <a:pPr/>
            <a:r>
              <a:t>With linear motion, we describe the position of the car along one axis, a straight line, relative to a zero point.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Shape 322"/>
          <p:cNvSpPr/>
          <p:nvPr>
            <p:ph type="sldImg"/>
          </p:nvPr>
        </p:nvSpPr>
        <p:spPr>
          <a:prstGeom prst="rect">
            <a:avLst/>
          </a:prstGeom>
        </p:spPr>
        <p:txBody>
          <a:bodyPr/>
          <a:lstStyle/>
          <a:p>
            <a:pPr/>
          </a:p>
        </p:txBody>
      </p:sp>
      <p:sp>
        <p:nvSpPr>
          <p:cNvPr id="323" name="Shape 323"/>
          <p:cNvSpPr/>
          <p:nvPr>
            <p:ph type="body" sz="quarter" idx="1"/>
          </p:nvPr>
        </p:nvSpPr>
        <p:spPr>
          <a:prstGeom prst="rect">
            <a:avLst/>
          </a:prstGeom>
        </p:spPr>
        <p:txBody>
          <a:bodyPr/>
          <a:lstStyle/>
          <a:p>
            <a:pPr/>
            <a:r>
              <a:t>Here the car’s position is 10 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Shape 329"/>
          <p:cNvSpPr/>
          <p:nvPr>
            <p:ph type="sldImg"/>
          </p:nvPr>
        </p:nvSpPr>
        <p:spPr>
          <a:prstGeom prst="rect">
            <a:avLst/>
          </a:prstGeom>
        </p:spPr>
        <p:txBody>
          <a:bodyPr/>
          <a:lstStyle/>
          <a:p>
            <a:pPr/>
          </a:p>
        </p:txBody>
      </p:sp>
      <p:sp>
        <p:nvSpPr>
          <p:cNvPr id="330" name="Shape 330"/>
          <p:cNvSpPr/>
          <p:nvPr>
            <p:ph type="body" sz="quarter" idx="1"/>
          </p:nvPr>
        </p:nvSpPr>
        <p:spPr>
          <a:prstGeom prst="rect">
            <a:avLst/>
          </a:prstGeom>
        </p:spPr>
        <p:txBody>
          <a:bodyPr/>
          <a:lstStyle/>
          <a:p>
            <a:pPr/>
            <a:r>
              <a:t>and here the car’s position is 50 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p>
            <a:pPr/>
            <a:r>
              <a:t>○	Displacement is the change in position, or the final position minus the initial position. This car’s displacement would be 40 m, or 0.04 km, and the odometer in the car tell’s us how far the car drove.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Shape 343"/>
          <p:cNvSpPr/>
          <p:nvPr>
            <p:ph type="sldImg"/>
          </p:nvPr>
        </p:nvSpPr>
        <p:spPr>
          <a:prstGeom prst="rect">
            <a:avLst/>
          </a:prstGeom>
        </p:spPr>
        <p:txBody>
          <a:bodyPr/>
          <a:lstStyle/>
          <a:p>
            <a:pPr/>
          </a:p>
        </p:txBody>
      </p:sp>
      <p:sp>
        <p:nvSpPr>
          <p:cNvPr id="344" name="Shape 344"/>
          <p:cNvSpPr/>
          <p:nvPr>
            <p:ph type="body" sz="quarter" idx="1"/>
          </p:nvPr>
        </p:nvSpPr>
        <p:spPr>
          <a:prstGeom prst="rect">
            <a:avLst/>
          </a:prstGeom>
        </p:spPr>
        <p:txBody>
          <a:bodyPr/>
          <a:lstStyle/>
          <a:p>
            <a:pPr/>
            <a:r>
              <a:t>○	Velocity is the displacement divided by time. If this car drove 40 m in 4 s, then 40 divided by 4 would be 10 m/s, or 36 km/h. The speedometer or speed gauge in the car would show us the speed of the car in the direction that it’s moving.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Shape 214"/>
          <p:cNvSpPr/>
          <p:nvPr>
            <p:ph type="sldImg"/>
          </p:nvPr>
        </p:nvSpPr>
        <p:spPr>
          <a:prstGeom prst="rect">
            <a:avLst/>
          </a:prstGeom>
        </p:spPr>
        <p:txBody>
          <a:bodyPr/>
          <a:lstStyle/>
          <a:p>
            <a:pPr/>
          </a:p>
        </p:txBody>
      </p:sp>
      <p:sp>
        <p:nvSpPr>
          <p:cNvPr id="215" name="Shape 215"/>
          <p:cNvSpPr/>
          <p:nvPr>
            <p:ph type="body" sz="quarter" idx="1"/>
          </p:nvPr>
        </p:nvSpPr>
        <p:spPr>
          <a:prstGeom prst="rect">
            <a:avLst/>
          </a:prstGeom>
        </p:spPr>
        <p:txBody>
          <a:bodyPr/>
          <a:lstStyle/>
          <a:p>
            <a:pPr/>
            <a:r>
              <a:t>○	Hey everyone, in this video we’re going to learn about circular motion using the tangential description of motion.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Shape 350"/>
          <p:cNvSpPr/>
          <p:nvPr>
            <p:ph type="sldImg"/>
          </p:nvPr>
        </p:nvSpPr>
        <p:spPr>
          <a:prstGeom prst="rect">
            <a:avLst/>
          </a:prstGeom>
        </p:spPr>
        <p:txBody>
          <a:bodyPr/>
          <a:lstStyle/>
          <a:p>
            <a:pPr/>
          </a:p>
        </p:txBody>
      </p:sp>
      <p:sp>
        <p:nvSpPr>
          <p:cNvPr id="351" name="Shape 351"/>
          <p:cNvSpPr/>
          <p:nvPr>
            <p:ph type="body" sz="quarter" idx="1"/>
          </p:nvPr>
        </p:nvSpPr>
        <p:spPr>
          <a:prstGeom prst="rect">
            <a:avLst/>
          </a:prstGeom>
        </p:spPr>
        <p:txBody>
          <a:bodyPr/>
          <a:lstStyle/>
          <a:p>
            <a:pPr/>
            <a:r>
              <a:t>○	Acceleration is the change in velocity over time. If this car starts from rest and then its velocity increases over time, that’s acceleration.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Shape 367"/>
          <p:cNvSpPr/>
          <p:nvPr>
            <p:ph type="sldImg"/>
          </p:nvPr>
        </p:nvSpPr>
        <p:spPr>
          <a:prstGeom prst="rect">
            <a:avLst/>
          </a:prstGeom>
        </p:spPr>
        <p:txBody>
          <a:bodyPr/>
          <a:lstStyle/>
          <a:p>
            <a:pPr/>
          </a:p>
        </p:txBody>
      </p:sp>
      <p:sp>
        <p:nvSpPr>
          <p:cNvPr id="368" name="Shape 368"/>
          <p:cNvSpPr/>
          <p:nvPr>
            <p:ph type="body" sz="quarter" idx="1"/>
          </p:nvPr>
        </p:nvSpPr>
        <p:spPr>
          <a:prstGeom prst="rect">
            <a:avLst/>
          </a:prstGeom>
        </p:spPr>
        <p:txBody>
          <a:bodyPr/>
          <a:lstStyle/>
          <a:p>
            <a:pPr/>
            <a:r>
              <a:t>○	So in linear motion, the position, displacement, velocity and the acceleration of an object are all described along a straight line, the “x” direction.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Shape 374"/>
          <p:cNvSpPr/>
          <p:nvPr>
            <p:ph type="sldImg"/>
          </p:nvPr>
        </p:nvSpPr>
        <p:spPr>
          <a:prstGeom prst="rect">
            <a:avLst/>
          </a:prstGeom>
        </p:spPr>
        <p:txBody>
          <a:bodyPr/>
          <a:lstStyle/>
          <a:p>
            <a:pPr/>
          </a:p>
        </p:txBody>
      </p:sp>
      <p:sp>
        <p:nvSpPr>
          <p:cNvPr id="375" name="Shape 375"/>
          <p:cNvSpPr/>
          <p:nvPr>
            <p:ph type="body" sz="quarter" idx="1"/>
          </p:nvPr>
        </p:nvSpPr>
        <p:spPr>
          <a:prstGeom prst="rect">
            <a:avLst/>
          </a:prstGeom>
        </p:spPr>
        <p:txBody>
          <a:bodyPr/>
          <a:lstStyle/>
          <a:p>
            <a:pPr/>
            <a:r>
              <a:t>○	We normally use the variable “x” to describe horizontal linear motion, and “y” to describe vertical linear motion.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Shape 381"/>
          <p:cNvSpPr/>
          <p:nvPr>
            <p:ph type="sldImg"/>
          </p:nvPr>
        </p:nvSpPr>
        <p:spPr>
          <a:prstGeom prst="rect">
            <a:avLst/>
          </a:prstGeom>
        </p:spPr>
        <p:txBody>
          <a:bodyPr/>
          <a:lstStyle/>
          <a:p>
            <a:pPr/>
          </a:p>
        </p:txBody>
      </p:sp>
      <p:sp>
        <p:nvSpPr>
          <p:cNvPr id="382" name="Shape 382"/>
          <p:cNvSpPr/>
          <p:nvPr>
            <p:ph type="body" sz="quarter" idx="1"/>
          </p:nvPr>
        </p:nvSpPr>
        <p:spPr>
          <a:prstGeom prst="rect">
            <a:avLst/>
          </a:prstGeom>
        </p:spPr>
        <p:txBody>
          <a:bodyPr/>
          <a:lstStyle/>
          <a:p>
            <a:pPr/>
            <a:r>
              <a:t>So the equations for horizontal motion use “x”, and the equations for vertical motion use “y”. But the variables and equations mean the same thing for both directions. We’re just choosing to describe the motion in a way that’s useful, based on how an object is moving. The math works out the same either way.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Shape 388"/>
          <p:cNvSpPr/>
          <p:nvPr>
            <p:ph type="sldImg"/>
          </p:nvPr>
        </p:nvSpPr>
        <p:spPr>
          <a:prstGeom prst="rect">
            <a:avLst/>
          </a:prstGeom>
        </p:spPr>
        <p:txBody>
          <a:bodyPr/>
          <a:lstStyle/>
          <a:p>
            <a:pPr/>
          </a:p>
        </p:txBody>
      </p:sp>
      <p:sp>
        <p:nvSpPr>
          <p:cNvPr id="389" name="Shape 389"/>
          <p:cNvSpPr/>
          <p:nvPr>
            <p:ph type="body" sz="quarter" idx="1"/>
          </p:nvPr>
        </p:nvSpPr>
        <p:spPr>
          <a:prstGeom prst="rect">
            <a:avLst/>
          </a:prstGeom>
        </p:spPr>
        <p:txBody>
          <a:bodyPr/>
          <a:lstStyle/>
          <a:p>
            <a:pPr/>
            <a:r>
              <a:t>●	Now let’s take a look at how the same things apply to circular motion.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Shape 395"/>
          <p:cNvSpPr/>
          <p:nvPr>
            <p:ph type="sldImg"/>
          </p:nvPr>
        </p:nvSpPr>
        <p:spPr>
          <a:prstGeom prst="rect">
            <a:avLst/>
          </a:prstGeom>
        </p:spPr>
        <p:txBody>
          <a:bodyPr/>
          <a:lstStyle/>
          <a:p>
            <a:pPr/>
          </a:p>
        </p:txBody>
      </p:sp>
      <p:sp>
        <p:nvSpPr>
          <p:cNvPr id="396" name="Shape 396"/>
          <p:cNvSpPr/>
          <p:nvPr>
            <p:ph type="body" sz="quarter" idx="1"/>
          </p:nvPr>
        </p:nvSpPr>
        <p:spPr>
          <a:prstGeom prst="rect">
            <a:avLst/>
          </a:prstGeom>
        </p:spPr>
        <p:txBody>
          <a:bodyPr/>
          <a:lstStyle/>
          <a:p>
            <a:pPr/>
            <a:r>
              <a:t>○	Let’s start with position and displacement.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Shape 402"/>
          <p:cNvSpPr/>
          <p:nvPr>
            <p:ph type="sldImg"/>
          </p:nvPr>
        </p:nvSpPr>
        <p:spPr>
          <a:prstGeom prst="rect">
            <a:avLst/>
          </a:prstGeom>
        </p:spPr>
        <p:txBody>
          <a:bodyPr/>
          <a:lstStyle/>
          <a:p>
            <a:pPr/>
          </a:p>
        </p:txBody>
      </p:sp>
      <p:sp>
        <p:nvSpPr>
          <p:cNvPr id="403" name="Shape 403"/>
          <p:cNvSpPr/>
          <p:nvPr>
            <p:ph type="body" sz="quarter" idx="1"/>
          </p:nvPr>
        </p:nvSpPr>
        <p:spPr>
          <a:prstGeom prst="rect">
            <a:avLst/>
          </a:prstGeom>
        </p:spPr>
        <p:txBody>
          <a:bodyPr/>
          <a:lstStyle/>
          <a:p>
            <a:pPr/>
            <a:r>
              <a:t>○	For this video, we’ll use a car driving around a circular track as our example for circular motion.</a:t>
            </a:r>
          </a:p>
          <a:p>
            <a:pPr/>
            <a:r>
              <a:t>○	How can we describe the position of the car as it moves?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Shape 409"/>
          <p:cNvSpPr/>
          <p:nvPr>
            <p:ph type="sldImg"/>
          </p:nvPr>
        </p:nvSpPr>
        <p:spPr>
          <a:prstGeom prst="rect">
            <a:avLst/>
          </a:prstGeom>
        </p:spPr>
        <p:txBody>
          <a:bodyPr/>
          <a:lstStyle/>
          <a:p>
            <a:pPr/>
          </a:p>
        </p:txBody>
      </p:sp>
      <p:sp>
        <p:nvSpPr>
          <p:cNvPr id="410" name="Shape 410"/>
          <p:cNvSpPr/>
          <p:nvPr>
            <p:ph type="body" sz="quarter" idx="1"/>
          </p:nvPr>
        </p:nvSpPr>
        <p:spPr>
          <a:prstGeom prst="rect">
            <a:avLst/>
          </a:prstGeom>
        </p:spPr>
        <p:txBody>
          <a:bodyPr/>
          <a:lstStyle/>
          <a:p>
            <a:pPr/>
            <a:r>
              <a:t>One way is to place markers, like flags, at equal distances along the road. Let’s put a flag every 10 meters.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Shape 416"/>
          <p:cNvSpPr/>
          <p:nvPr>
            <p:ph type="sldImg"/>
          </p:nvPr>
        </p:nvSpPr>
        <p:spPr>
          <a:prstGeom prst="rect">
            <a:avLst/>
          </a:prstGeom>
        </p:spPr>
        <p:txBody>
          <a:bodyPr/>
          <a:lstStyle/>
          <a:p>
            <a:pPr/>
          </a:p>
        </p:txBody>
      </p:sp>
      <p:sp>
        <p:nvSpPr>
          <p:cNvPr id="417" name="Shape 417"/>
          <p:cNvSpPr/>
          <p:nvPr>
            <p:ph type="body" sz="quarter" idx="1"/>
          </p:nvPr>
        </p:nvSpPr>
        <p:spPr>
          <a:prstGeom prst="rect">
            <a:avLst/>
          </a:prstGeom>
        </p:spPr>
        <p:txBody>
          <a:bodyPr/>
          <a:lstStyle/>
          <a:p>
            <a:pPr/>
            <a:r>
              <a:t>○	But how are we measuring these distances? Is the 50 m flag placed at a straight-line distance of 50 m from the starting flag?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Shape 423"/>
          <p:cNvSpPr/>
          <p:nvPr>
            <p:ph type="sldImg"/>
          </p:nvPr>
        </p:nvSpPr>
        <p:spPr>
          <a:prstGeom prst="rect">
            <a:avLst/>
          </a:prstGeom>
        </p:spPr>
        <p:txBody>
          <a:bodyPr/>
          <a:lstStyle/>
          <a:p>
            <a:pPr/>
          </a:p>
        </p:txBody>
      </p:sp>
      <p:sp>
        <p:nvSpPr>
          <p:cNvPr id="424" name="Shape 424"/>
          <p:cNvSpPr/>
          <p:nvPr>
            <p:ph type="body" sz="quarter" idx="1"/>
          </p:nvPr>
        </p:nvSpPr>
        <p:spPr>
          <a:prstGeom prst="rect">
            <a:avLst/>
          </a:prstGeom>
        </p:spPr>
        <p:txBody>
          <a:bodyPr/>
          <a:lstStyle/>
          <a:p>
            <a:pPr/>
            <a:r>
              <a:t>Not exactly. 50 m is describing the length of the curved line between the two flags, the line that follows the path of the car, which is the circumference of a circle.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p>
            <a:pPr/>
            <a:r>
              <a:t>We’ll cover position and displacement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Shape 430"/>
          <p:cNvSpPr/>
          <p:nvPr>
            <p:ph type="sldImg"/>
          </p:nvPr>
        </p:nvSpPr>
        <p:spPr>
          <a:prstGeom prst="rect">
            <a:avLst/>
          </a:prstGeom>
        </p:spPr>
        <p:txBody>
          <a:bodyPr/>
          <a:lstStyle/>
          <a:p>
            <a:pPr/>
          </a:p>
        </p:txBody>
      </p:sp>
      <p:sp>
        <p:nvSpPr>
          <p:cNvPr id="431" name="Shape 431"/>
          <p:cNvSpPr/>
          <p:nvPr>
            <p:ph type="body" sz="quarter" idx="1"/>
          </p:nvPr>
        </p:nvSpPr>
        <p:spPr>
          <a:prstGeom prst="rect">
            <a:avLst/>
          </a:prstGeom>
        </p:spPr>
        <p:txBody>
          <a:bodyPr/>
          <a:lstStyle/>
          <a:p>
            <a:pPr/>
            <a:r>
              <a:t>A section of a circumference is called an “arc”. And the length of that arc is called the “arc length”. So the length of this arc is 50 m.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Shape 437"/>
          <p:cNvSpPr/>
          <p:nvPr>
            <p:ph type="sldImg"/>
          </p:nvPr>
        </p:nvSpPr>
        <p:spPr>
          <a:prstGeom prst="rect">
            <a:avLst/>
          </a:prstGeom>
        </p:spPr>
        <p:txBody>
          <a:bodyPr/>
          <a:lstStyle/>
          <a:p>
            <a:pPr/>
          </a:p>
        </p:txBody>
      </p:sp>
      <p:sp>
        <p:nvSpPr>
          <p:cNvPr id="438" name="Shape 438"/>
          <p:cNvSpPr/>
          <p:nvPr>
            <p:ph type="body" sz="quarter" idx="1"/>
          </p:nvPr>
        </p:nvSpPr>
        <p:spPr>
          <a:prstGeom prst="rect">
            <a:avLst/>
          </a:prstGeom>
        </p:spPr>
        <p:txBody>
          <a:bodyPr/>
          <a:lstStyle/>
          <a:p>
            <a:pPr/>
            <a:r>
              <a:t>○	If we took that arc and straightened it out, as if it were a string, it’s straight length would still be 50 m.</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Shape 444"/>
          <p:cNvSpPr/>
          <p:nvPr>
            <p:ph type="sldImg"/>
          </p:nvPr>
        </p:nvSpPr>
        <p:spPr>
          <a:prstGeom prst="rect">
            <a:avLst/>
          </a:prstGeom>
        </p:spPr>
        <p:txBody>
          <a:bodyPr/>
          <a:lstStyle/>
          <a:p>
            <a:pPr/>
          </a:p>
        </p:txBody>
      </p:sp>
      <p:sp>
        <p:nvSpPr>
          <p:cNvPr id="445" name="Shape 445"/>
          <p:cNvSpPr/>
          <p:nvPr>
            <p:ph type="body" sz="quarter" idx="1"/>
          </p:nvPr>
        </p:nvSpPr>
        <p:spPr>
          <a:prstGeom prst="rect">
            <a:avLst/>
          </a:prstGeom>
        </p:spPr>
        <p:txBody>
          <a:bodyPr/>
          <a:lstStyle/>
          <a:p>
            <a:pPr/>
            <a:r>
              <a:t>○	We could also imagine taking a big tape measure and wrapping it around the road. That would tell us where to place each of these flags.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Shape 451"/>
          <p:cNvSpPr/>
          <p:nvPr>
            <p:ph type="sldImg"/>
          </p:nvPr>
        </p:nvSpPr>
        <p:spPr>
          <a:prstGeom prst="rect">
            <a:avLst/>
          </a:prstGeom>
        </p:spPr>
        <p:txBody>
          <a:bodyPr/>
          <a:lstStyle/>
          <a:p>
            <a:pPr/>
          </a:p>
        </p:txBody>
      </p:sp>
      <p:sp>
        <p:nvSpPr>
          <p:cNvPr id="452" name="Shape 452"/>
          <p:cNvSpPr/>
          <p:nvPr>
            <p:ph type="body" sz="quarter" idx="1"/>
          </p:nvPr>
        </p:nvSpPr>
        <p:spPr>
          <a:prstGeom prst="rect">
            <a:avLst/>
          </a:prstGeom>
        </p:spPr>
        <p:txBody>
          <a:bodyPr/>
          <a:lstStyle/>
          <a:p>
            <a:pPr/>
            <a:r>
              <a:t>○	What would be the length of the entire road? The road is a circle, and the circumference of a circle, C, is pi x the diameter, or 2 x pi x the radius.  If the diameter, d, is 48 m, then the circumference is 150.8 m. That’s the total length of the path around this circular road.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Shape 458"/>
          <p:cNvSpPr/>
          <p:nvPr>
            <p:ph type="sldImg"/>
          </p:nvPr>
        </p:nvSpPr>
        <p:spPr>
          <a:prstGeom prst="rect">
            <a:avLst/>
          </a:prstGeom>
        </p:spPr>
        <p:txBody>
          <a:bodyPr/>
          <a:lstStyle/>
          <a:p>
            <a:pPr/>
          </a:p>
        </p:txBody>
      </p:sp>
      <p:sp>
        <p:nvSpPr>
          <p:cNvPr id="459" name="Shape 459"/>
          <p:cNvSpPr/>
          <p:nvPr>
            <p:ph type="body" sz="quarter" idx="1"/>
          </p:nvPr>
        </p:nvSpPr>
        <p:spPr>
          <a:prstGeom prst="rect">
            <a:avLst/>
          </a:prstGeom>
        </p:spPr>
        <p:txBody>
          <a:bodyPr/>
          <a:lstStyle/>
          <a:p>
            <a:pPr/>
            <a:r>
              <a:t>○	Instead of using flags, let’s use this curved, circular axis. This is how we’re going to measure position in circular motion.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Shape 465"/>
          <p:cNvSpPr/>
          <p:nvPr>
            <p:ph type="sldImg"/>
          </p:nvPr>
        </p:nvSpPr>
        <p:spPr>
          <a:prstGeom prst="rect">
            <a:avLst/>
          </a:prstGeom>
        </p:spPr>
        <p:txBody>
          <a:bodyPr/>
          <a:lstStyle/>
          <a:p>
            <a:pPr/>
          </a:p>
        </p:txBody>
      </p:sp>
      <p:sp>
        <p:nvSpPr>
          <p:cNvPr id="466" name="Shape 466"/>
          <p:cNvSpPr/>
          <p:nvPr>
            <p:ph type="body" sz="quarter" idx="1"/>
          </p:nvPr>
        </p:nvSpPr>
        <p:spPr>
          <a:prstGeom prst="rect">
            <a:avLst/>
          </a:prstGeom>
        </p:spPr>
        <p:txBody>
          <a:bodyPr/>
          <a:lstStyle/>
          <a:p>
            <a:pPr/>
            <a:r>
              <a:t>This looks similar to the axis for linear motion, but instead, it’s wrapped around in a circle. And instead of using the variable “x” for linear position, we’re going to use the variable “s” for circular position. And just like with linear position, the SI unit for circular position is meters.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Shape 472"/>
          <p:cNvSpPr/>
          <p:nvPr>
            <p:ph type="sldImg"/>
          </p:nvPr>
        </p:nvSpPr>
        <p:spPr>
          <a:prstGeom prst="rect">
            <a:avLst/>
          </a:prstGeom>
        </p:spPr>
        <p:txBody>
          <a:bodyPr/>
          <a:lstStyle/>
          <a:p>
            <a:pPr/>
          </a:p>
        </p:txBody>
      </p:sp>
      <p:sp>
        <p:nvSpPr>
          <p:cNvPr id="473" name="Shape 473"/>
          <p:cNvSpPr/>
          <p:nvPr>
            <p:ph type="body" sz="quarter" idx="1"/>
          </p:nvPr>
        </p:nvSpPr>
        <p:spPr>
          <a:prstGeom prst="rect">
            <a:avLst/>
          </a:prstGeom>
        </p:spPr>
        <p:txBody>
          <a:bodyPr/>
          <a:lstStyle/>
          <a:p>
            <a:pPr/>
            <a:r>
              <a:t>○	So that’s position, what about displacement?</a:t>
            </a:r>
          </a:p>
          <a:p>
            <a:pPr/>
            <a:r>
              <a:t>○	Just like with linear motion, the displacement of an object in circular motion is the change in position, delta s, which is equal to the final position minus the initial position. The SI unit for displacement is also meters.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Shape 479"/>
          <p:cNvSpPr/>
          <p:nvPr>
            <p:ph type="sldImg"/>
          </p:nvPr>
        </p:nvSpPr>
        <p:spPr>
          <a:prstGeom prst="rect">
            <a:avLst/>
          </a:prstGeom>
        </p:spPr>
        <p:txBody>
          <a:bodyPr/>
          <a:lstStyle/>
          <a:p>
            <a:pPr/>
          </a:p>
        </p:txBody>
      </p:sp>
      <p:sp>
        <p:nvSpPr>
          <p:cNvPr id="480" name="Shape 480"/>
          <p:cNvSpPr/>
          <p:nvPr>
            <p:ph type="body" sz="quarter" idx="1"/>
          </p:nvPr>
        </p:nvSpPr>
        <p:spPr>
          <a:prstGeom prst="rect">
            <a:avLst/>
          </a:prstGeom>
        </p:spPr>
        <p:txBody>
          <a:bodyPr/>
          <a:lstStyle/>
          <a:p>
            <a:pPr/>
            <a:r>
              <a:t>○	As an example, if this car started at an initial position of 30 m and moved to a final position of 90 m</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Shape 486"/>
          <p:cNvSpPr/>
          <p:nvPr>
            <p:ph type="sldImg"/>
          </p:nvPr>
        </p:nvSpPr>
        <p:spPr>
          <a:prstGeom prst="rect">
            <a:avLst/>
          </a:prstGeom>
        </p:spPr>
        <p:txBody>
          <a:bodyPr/>
          <a:lstStyle/>
          <a:p>
            <a:pPr/>
          </a:p>
        </p:txBody>
      </p:sp>
      <p:sp>
        <p:nvSpPr>
          <p:cNvPr id="487" name="Shape 487"/>
          <p:cNvSpPr/>
          <p:nvPr>
            <p:ph type="body" sz="quarter" idx="1"/>
          </p:nvPr>
        </p:nvSpPr>
        <p:spPr>
          <a:prstGeom prst="rect">
            <a:avLst/>
          </a:prstGeom>
        </p:spPr>
        <p:txBody>
          <a:bodyPr/>
          <a:lstStyle/>
          <a:p>
            <a:pPr/>
            <a:r>
              <a:t>then the car’s displacement would be 90 m – 30 m, which equals 60 m. And remember, this displacement is not a straight line between the initial and final points. This is the circular displacement of the car around this circular path. It’s also the length of this arc, which is why we sometimes also refer to delta s as arc length.</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Shape 493"/>
          <p:cNvSpPr/>
          <p:nvPr>
            <p:ph type="sldImg"/>
          </p:nvPr>
        </p:nvSpPr>
        <p:spPr>
          <a:prstGeom prst="rect">
            <a:avLst/>
          </a:prstGeom>
        </p:spPr>
        <p:txBody>
          <a:bodyPr/>
          <a:lstStyle/>
          <a:p>
            <a:pPr/>
          </a:p>
        </p:txBody>
      </p:sp>
      <p:sp>
        <p:nvSpPr>
          <p:cNvPr id="494" name="Shape 494"/>
          <p:cNvSpPr/>
          <p:nvPr>
            <p:ph type="body" sz="quarter" idx="1"/>
          </p:nvPr>
        </p:nvSpPr>
        <p:spPr>
          <a:prstGeom prst="rect">
            <a:avLst/>
          </a:prstGeom>
        </p:spPr>
        <p:txBody>
          <a:bodyPr/>
          <a:lstStyle/>
          <a:p>
            <a:pPr/>
            <a:r>
              <a:t>○	Like with linear motion, the odometer in the car would show us our displacement along this circular road. The odometer doesn’t know whether we’re driving on a straight road or a curved road, it just measures the distance the car travels along whatever path it takes. </a:t>
            </a:r>
          </a:p>
          <a:p>
            <a:pPr/>
            <a:r>
              <a:t>○	Even though this track is only 150.8 m long, what happens to the position and displacement if the car keeps driving around?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a:r>
              <a:t>tangential velocity</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5" name="Shape 515"/>
          <p:cNvSpPr/>
          <p:nvPr>
            <p:ph type="sldImg"/>
          </p:nvPr>
        </p:nvSpPr>
        <p:spPr>
          <a:prstGeom prst="rect">
            <a:avLst/>
          </a:prstGeom>
        </p:spPr>
        <p:txBody>
          <a:bodyPr/>
          <a:lstStyle/>
          <a:p>
            <a:pPr/>
          </a:p>
        </p:txBody>
      </p:sp>
      <p:sp>
        <p:nvSpPr>
          <p:cNvPr id="516" name="Shape 516"/>
          <p:cNvSpPr/>
          <p:nvPr>
            <p:ph type="body" sz="quarter" idx="1"/>
          </p:nvPr>
        </p:nvSpPr>
        <p:spPr>
          <a:prstGeom prst="rect">
            <a:avLst/>
          </a:prstGeom>
        </p:spPr>
        <p:txBody>
          <a:bodyPr/>
          <a:lstStyle/>
          <a:p>
            <a:pPr/>
            <a:r>
              <a:t>The numbers don’t reset back to zero, they keep going up.</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Shape 532"/>
          <p:cNvSpPr/>
          <p:nvPr>
            <p:ph type="sldImg"/>
          </p:nvPr>
        </p:nvSpPr>
        <p:spPr>
          <a:prstGeom prst="rect">
            <a:avLst/>
          </a:prstGeom>
        </p:spPr>
        <p:txBody>
          <a:bodyPr/>
          <a:lstStyle/>
          <a:p>
            <a:pPr/>
          </a:p>
        </p:txBody>
      </p:sp>
      <p:sp>
        <p:nvSpPr>
          <p:cNvPr id="533" name="Shape 533"/>
          <p:cNvSpPr/>
          <p:nvPr>
            <p:ph type="body" sz="quarter" idx="1"/>
          </p:nvPr>
        </p:nvSpPr>
        <p:spPr>
          <a:prstGeom prst="rect">
            <a:avLst/>
          </a:prstGeom>
        </p:spPr>
        <p:txBody>
          <a:bodyPr/>
          <a:lstStyle/>
          <a:p>
            <a:pPr/>
            <a:r>
              <a:t>○	We can also visualize things is by graphing the circular position of the car over time.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Shape 539"/>
          <p:cNvSpPr/>
          <p:nvPr>
            <p:ph type="sldImg"/>
          </p:nvPr>
        </p:nvSpPr>
        <p:spPr>
          <a:prstGeom prst="rect">
            <a:avLst/>
          </a:prstGeom>
        </p:spPr>
        <p:txBody>
          <a:bodyPr/>
          <a:lstStyle/>
          <a:p>
            <a:pPr/>
          </a:p>
        </p:txBody>
      </p:sp>
      <p:sp>
        <p:nvSpPr>
          <p:cNvPr id="540" name="Shape 540"/>
          <p:cNvSpPr/>
          <p:nvPr>
            <p:ph type="body" sz="quarter" idx="1"/>
          </p:nvPr>
        </p:nvSpPr>
        <p:spPr>
          <a:prstGeom prst="rect">
            <a:avLst/>
          </a:prstGeom>
        </p:spPr>
        <p:txBody>
          <a:bodyPr/>
          <a:lstStyle/>
          <a:p>
            <a:pPr/>
            <a:r>
              <a:t>After one revolution around this track, the position keeps increasing. It’s like the car is driving on an infinite straight road.</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Shape 561"/>
          <p:cNvSpPr/>
          <p:nvPr>
            <p:ph type="sldImg"/>
          </p:nvPr>
        </p:nvSpPr>
        <p:spPr>
          <a:prstGeom prst="rect">
            <a:avLst/>
          </a:prstGeom>
        </p:spPr>
        <p:txBody>
          <a:bodyPr/>
          <a:lstStyle/>
          <a:p>
            <a:pPr/>
          </a:p>
        </p:txBody>
      </p:sp>
      <p:sp>
        <p:nvSpPr>
          <p:cNvPr id="562" name="Shape 562"/>
          <p:cNvSpPr/>
          <p:nvPr>
            <p:ph type="body" sz="quarter" idx="1"/>
          </p:nvPr>
        </p:nvSpPr>
        <p:spPr>
          <a:prstGeom prst="rect">
            <a:avLst/>
          </a:prstGeom>
        </p:spPr>
        <p:txBody>
          <a:bodyPr/>
          <a:lstStyle/>
          <a:p>
            <a:pPr/>
            <a:r>
              <a:t>○	What if the car drives in the other direction? Like with linear motion, we always define a positive and negative direction when we set up an axis. For circular motion, counter-clockwise (or anti-clockwise) is considered the positive direction, and clockwise is considered the negative direction. There may be situations where that’s not the case, but if we’re not told which direction is positive, we’re going to assume it’s counterclockwise.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Shape 568"/>
          <p:cNvSpPr/>
          <p:nvPr>
            <p:ph type="sldImg"/>
          </p:nvPr>
        </p:nvSpPr>
        <p:spPr>
          <a:prstGeom prst="rect">
            <a:avLst/>
          </a:prstGeom>
        </p:spPr>
        <p:txBody>
          <a:bodyPr/>
          <a:lstStyle/>
          <a:p>
            <a:pPr/>
          </a:p>
        </p:txBody>
      </p:sp>
      <p:sp>
        <p:nvSpPr>
          <p:cNvPr id="569" name="Shape 569"/>
          <p:cNvSpPr/>
          <p:nvPr>
            <p:ph type="body" sz="quarter" idx="1"/>
          </p:nvPr>
        </p:nvSpPr>
        <p:spPr>
          <a:prstGeom prst="rect">
            <a:avLst/>
          </a:prstGeom>
        </p:spPr>
        <p:txBody>
          <a:bodyPr/>
          <a:lstStyle/>
          <a:p>
            <a:pPr/>
            <a:r>
              <a:t>○	As an example, if we graph the position of this car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Shape 575"/>
          <p:cNvSpPr/>
          <p:nvPr>
            <p:ph type="sldImg"/>
          </p:nvPr>
        </p:nvSpPr>
        <p:spPr>
          <a:prstGeom prst="rect">
            <a:avLst/>
          </a:prstGeom>
        </p:spPr>
        <p:txBody>
          <a:bodyPr/>
          <a:lstStyle/>
          <a:p>
            <a:pPr/>
          </a:p>
        </p:txBody>
      </p:sp>
      <p:sp>
        <p:nvSpPr>
          <p:cNvPr id="576" name="Shape 576"/>
          <p:cNvSpPr/>
          <p:nvPr>
            <p:ph type="body" sz="quarter" idx="1"/>
          </p:nvPr>
        </p:nvSpPr>
        <p:spPr>
          <a:prstGeom prst="rect">
            <a:avLst/>
          </a:prstGeom>
        </p:spPr>
        <p:txBody>
          <a:bodyPr/>
          <a:lstStyle/>
          <a:p>
            <a:pPr/>
            <a:r>
              <a:t>we can see the car moves to positive 20 m</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2" name="Shape 582"/>
          <p:cNvSpPr/>
          <p:nvPr>
            <p:ph type="sldImg"/>
          </p:nvPr>
        </p:nvSpPr>
        <p:spPr>
          <a:prstGeom prst="rect">
            <a:avLst/>
          </a:prstGeom>
        </p:spPr>
        <p:txBody>
          <a:bodyPr/>
          <a:lstStyle/>
          <a:p>
            <a:pPr/>
          </a:p>
        </p:txBody>
      </p:sp>
      <p:sp>
        <p:nvSpPr>
          <p:cNvPr id="583" name="Shape 583"/>
          <p:cNvSpPr/>
          <p:nvPr>
            <p:ph type="body" sz="quarter" idx="1"/>
          </p:nvPr>
        </p:nvSpPr>
        <p:spPr>
          <a:prstGeom prst="rect">
            <a:avLst/>
          </a:prstGeom>
        </p:spPr>
        <p:txBody>
          <a:bodyPr/>
          <a:lstStyle/>
          <a:p>
            <a:pPr/>
            <a:r>
              <a:t>stops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Shape 589"/>
          <p:cNvSpPr/>
          <p:nvPr>
            <p:ph type="sldImg"/>
          </p:nvPr>
        </p:nvSpPr>
        <p:spPr>
          <a:prstGeom prst="rect">
            <a:avLst/>
          </a:prstGeom>
        </p:spPr>
        <p:txBody>
          <a:bodyPr/>
          <a:lstStyle/>
          <a:p>
            <a:pPr/>
          </a:p>
        </p:txBody>
      </p:sp>
      <p:sp>
        <p:nvSpPr>
          <p:cNvPr id="590" name="Shape 590"/>
          <p:cNvSpPr/>
          <p:nvPr>
            <p:ph type="body" sz="quarter" idx="1"/>
          </p:nvPr>
        </p:nvSpPr>
        <p:spPr>
          <a:prstGeom prst="rect">
            <a:avLst/>
          </a:prstGeom>
        </p:spPr>
        <p:txBody>
          <a:bodyPr/>
          <a:lstStyle/>
          <a:p>
            <a:pPr/>
            <a:r>
              <a:t>reverses direction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6" name="Shape 596"/>
          <p:cNvSpPr/>
          <p:nvPr>
            <p:ph type="sldImg"/>
          </p:nvPr>
        </p:nvSpPr>
        <p:spPr>
          <a:prstGeom prst="rect">
            <a:avLst/>
          </a:prstGeom>
        </p:spPr>
        <p:txBody>
          <a:bodyPr/>
          <a:lstStyle/>
          <a:p>
            <a:pPr/>
          </a:p>
        </p:txBody>
      </p:sp>
      <p:sp>
        <p:nvSpPr>
          <p:cNvPr id="597" name="Shape 597"/>
          <p:cNvSpPr/>
          <p:nvPr>
            <p:ph type="body" sz="quarter" idx="1"/>
          </p:nvPr>
        </p:nvSpPr>
        <p:spPr>
          <a:prstGeom prst="rect">
            <a:avLst/>
          </a:prstGeom>
        </p:spPr>
        <p:txBody>
          <a:bodyPr/>
          <a:lstStyle/>
          <a:p>
            <a:pPr/>
            <a:r>
              <a:t>and moves to negative 20 m. The object can move as far as it wants in the positive or negative direction, and we measure its position relative to the initial zero point that we established.</a:t>
            </a:r>
          </a:p>
          <a:p>
            <a:pPr/>
          </a:p>
          <a:p>
            <a:pPr/>
            <a:r>
              <a:t>So that’s how we describe position and displacement for circular motion.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3" name="Shape 603"/>
          <p:cNvSpPr/>
          <p:nvPr>
            <p:ph type="sldImg"/>
          </p:nvPr>
        </p:nvSpPr>
        <p:spPr>
          <a:prstGeom prst="rect">
            <a:avLst/>
          </a:prstGeom>
        </p:spPr>
        <p:txBody>
          <a:bodyPr/>
          <a:lstStyle/>
          <a:p>
            <a:pPr/>
          </a:p>
        </p:txBody>
      </p:sp>
      <p:sp>
        <p:nvSpPr>
          <p:cNvPr id="604" name="Shape 604"/>
          <p:cNvSpPr/>
          <p:nvPr>
            <p:ph type="body" sz="quarter" idx="1"/>
          </p:nvPr>
        </p:nvSpPr>
        <p:spPr>
          <a:prstGeom prst="rect">
            <a:avLst/>
          </a:prstGeom>
        </p:spPr>
        <p:txBody>
          <a:bodyPr/>
          <a:lstStyle/>
          <a:p>
            <a:pPr/>
            <a:r>
              <a:t>○	Now let’s talk about tangential velocity.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Shape 235"/>
          <p:cNvSpPr/>
          <p:nvPr>
            <p:ph type="sldImg"/>
          </p:nvPr>
        </p:nvSpPr>
        <p:spPr>
          <a:prstGeom prst="rect">
            <a:avLst/>
          </a:prstGeom>
        </p:spPr>
        <p:txBody>
          <a:bodyPr/>
          <a:lstStyle/>
          <a:p>
            <a:pPr/>
          </a:p>
        </p:txBody>
      </p:sp>
      <p:sp>
        <p:nvSpPr>
          <p:cNvPr id="236" name="Shape 236"/>
          <p:cNvSpPr/>
          <p:nvPr>
            <p:ph type="body" sz="quarter" idx="1"/>
          </p:nvPr>
        </p:nvSpPr>
        <p:spPr>
          <a:prstGeom prst="rect">
            <a:avLst/>
          </a:prstGeom>
        </p:spPr>
        <p:txBody>
          <a:bodyPr/>
          <a:lstStyle/>
          <a:p>
            <a:pPr/>
            <a:r>
              <a:t> and tangential acceleration.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Shape 610"/>
          <p:cNvSpPr/>
          <p:nvPr>
            <p:ph type="sldImg"/>
          </p:nvPr>
        </p:nvSpPr>
        <p:spPr>
          <a:prstGeom prst="rect">
            <a:avLst/>
          </a:prstGeom>
        </p:spPr>
        <p:txBody>
          <a:bodyPr/>
          <a:lstStyle/>
          <a:p>
            <a:pPr/>
          </a:p>
        </p:txBody>
      </p:sp>
      <p:sp>
        <p:nvSpPr>
          <p:cNvPr id="611" name="Shape 611"/>
          <p:cNvSpPr/>
          <p:nvPr>
            <p:ph type="body" sz="quarter" idx="1"/>
          </p:nvPr>
        </p:nvSpPr>
        <p:spPr>
          <a:prstGeom prst="rect">
            <a:avLst/>
          </a:prstGeom>
        </p:spPr>
        <p:txBody>
          <a:bodyPr/>
          <a:lstStyle/>
          <a:p>
            <a:pPr/>
            <a:r>
              <a:t>○	Like linear velocity, tangential velocity is the circular displacement of an object divided by a period of time. We still use the variable “v” for velocity, and we use the subscript “t” to mean tangential, which we’ll explain soon.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Shape 617"/>
          <p:cNvSpPr/>
          <p:nvPr>
            <p:ph type="sldImg"/>
          </p:nvPr>
        </p:nvSpPr>
        <p:spPr>
          <a:prstGeom prst="rect">
            <a:avLst/>
          </a:prstGeom>
        </p:spPr>
        <p:txBody>
          <a:bodyPr/>
          <a:lstStyle/>
          <a:p>
            <a:pPr/>
          </a:p>
        </p:txBody>
      </p:sp>
      <p:sp>
        <p:nvSpPr>
          <p:cNvPr id="618" name="Shape 618"/>
          <p:cNvSpPr/>
          <p:nvPr>
            <p:ph type="body" sz="quarter" idx="1"/>
          </p:nvPr>
        </p:nvSpPr>
        <p:spPr>
          <a:prstGeom prst="rect">
            <a:avLst/>
          </a:prstGeom>
        </p:spPr>
        <p:txBody>
          <a:bodyPr/>
          <a:lstStyle/>
          <a:p>
            <a:pPr/>
            <a:r>
              <a:t>The SI unit for tangential velocity is m/s, the same as linear velocity.</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Shape 624"/>
          <p:cNvSpPr/>
          <p:nvPr>
            <p:ph type="sldImg"/>
          </p:nvPr>
        </p:nvSpPr>
        <p:spPr>
          <a:prstGeom prst="rect">
            <a:avLst/>
          </a:prstGeom>
        </p:spPr>
        <p:txBody>
          <a:bodyPr/>
          <a:lstStyle/>
          <a:p>
            <a:pPr/>
          </a:p>
        </p:txBody>
      </p:sp>
      <p:sp>
        <p:nvSpPr>
          <p:cNvPr id="625" name="Shape 625"/>
          <p:cNvSpPr/>
          <p:nvPr>
            <p:ph type="body" sz="quarter" idx="1"/>
          </p:nvPr>
        </p:nvSpPr>
        <p:spPr>
          <a:prstGeom prst="rect">
            <a:avLst/>
          </a:prstGeom>
        </p:spPr>
        <p:txBody>
          <a:bodyPr/>
          <a:lstStyle/>
          <a:p>
            <a:pPr/>
            <a:r>
              <a:t>○	As an example, if this car drove 80 m around the track in 10 sec, then the car’s tangential velocity was 80 m / 10 s which is 8 m/s, or about 29 km/h. The speed gauge in the car would display the car’s tangential velocity. Remember, the gauge doesn’t know the car is driving in a circle, it just measures the velocity of the car along whatever path it’s following.</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Shape 631"/>
          <p:cNvSpPr/>
          <p:nvPr>
            <p:ph type="sldImg"/>
          </p:nvPr>
        </p:nvSpPr>
        <p:spPr>
          <a:prstGeom prst="rect">
            <a:avLst/>
          </a:prstGeom>
        </p:spPr>
        <p:txBody>
          <a:bodyPr/>
          <a:lstStyle/>
          <a:p>
            <a:pPr/>
          </a:p>
        </p:txBody>
      </p:sp>
      <p:sp>
        <p:nvSpPr>
          <p:cNvPr id="632" name="Shape 632"/>
          <p:cNvSpPr/>
          <p:nvPr>
            <p:ph type="body" sz="quarter" idx="1"/>
          </p:nvPr>
        </p:nvSpPr>
        <p:spPr>
          <a:prstGeom prst="rect">
            <a:avLst/>
          </a:prstGeom>
        </p:spPr>
        <p:txBody>
          <a:bodyPr/>
          <a:lstStyle/>
          <a:p>
            <a:pPr/>
            <a:r>
              <a:t>○	Now, let’s talk about the difference between tangential speed and velocity.</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Shape 638"/>
          <p:cNvSpPr/>
          <p:nvPr>
            <p:ph type="sldImg"/>
          </p:nvPr>
        </p:nvSpPr>
        <p:spPr>
          <a:prstGeom prst="rect">
            <a:avLst/>
          </a:prstGeom>
        </p:spPr>
        <p:txBody>
          <a:bodyPr/>
          <a:lstStyle/>
          <a:p>
            <a:pPr/>
          </a:p>
        </p:txBody>
      </p:sp>
      <p:sp>
        <p:nvSpPr>
          <p:cNvPr id="639" name="Shape 639"/>
          <p:cNvSpPr/>
          <p:nvPr>
            <p:ph type="body" sz="quarter" idx="1"/>
          </p:nvPr>
        </p:nvSpPr>
        <p:spPr>
          <a:prstGeom prst="rect">
            <a:avLst/>
          </a:prstGeom>
        </p:spPr>
        <p:txBody>
          <a:bodyPr/>
          <a:lstStyle/>
          <a:p>
            <a:pPr/>
            <a:r>
              <a:t>Remember that speed is a scalar. It only includes the magnitude of the velocity, and it’s always a positive number. But velocity is a vector. It includes both a magnitude and a direction, and it can be positive or negative.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5" name="Shape 645"/>
          <p:cNvSpPr/>
          <p:nvPr>
            <p:ph type="sldImg"/>
          </p:nvPr>
        </p:nvSpPr>
        <p:spPr>
          <a:prstGeom prst="rect">
            <a:avLst/>
          </a:prstGeom>
        </p:spPr>
        <p:txBody>
          <a:bodyPr/>
          <a:lstStyle/>
          <a:p>
            <a:pPr/>
          </a:p>
        </p:txBody>
      </p:sp>
      <p:sp>
        <p:nvSpPr>
          <p:cNvPr id="646" name="Shape 646"/>
          <p:cNvSpPr/>
          <p:nvPr>
            <p:ph type="body" sz="quarter" idx="1"/>
          </p:nvPr>
        </p:nvSpPr>
        <p:spPr>
          <a:prstGeom prst="rect">
            <a:avLst/>
          </a:prstGeom>
        </p:spPr>
        <p:txBody>
          <a:bodyPr/>
          <a:lstStyle/>
          <a:p>
            <a:pPr/>
            <a:r>
              <a:t>If a car’s speed is 30 km/h, the velocity needs a direction. For circular motion, that can only be 30 km/h counterclockwise or clockwise. Or instead, we could say positive or negative 30km/h based on our axis, where the positive and negative tell us the direction. So what does that look like?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Shape 652"/>
          <p:cNvSpPr/>
          <p:nvPr>
            <p:ph type="sldImg"/>
          </p:nvPr>
        </p:nvSpPr>
        <p:spPr>
          <a:prstGeom prst="rect">
            <a:avLst/>
          </a:prstGeom>
        </p:spPr>
        <p:txBody>
          <a:bodyPr/>
          <a:lstStyle/>
          <a:p>
            <a:pPr/>
          </a:p>
        </p:txBody>
      </p:sp>
      <p:sp>
        <p:nvSpPr>
          <p:cNvPr id="653" name="Shape 653"/>
          <p:cNvSpPr/>
          <p:nvPr>
            <p:ph type="body" sz="quarter" idx="1"/>
          </p:nvPr>
        </p:nvSpPr>
        <p:spPr>
          <a:prstGeom prst="rect">
            <a:avLst/>
          </a:prstGeom>
        </p:spPr>
        <p:txBody>
          <a:bodyPr/>
          <a:lstStyle/>
          <a:p>
            <a:pPr/>
            <a:r>
              <a:t>○	If this car is driving in a circle with a constant speed of 30 km/h, we could say that the velocity of the car is 30 km/h clockwise.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 name="Shape 659"/>
          <p:cNvSpPr/>
          <p:nvPr>
            <p:ph type="sldImg"/>
          </p:nvPr>
        </p:nvSpPr>
        <p:spPr>
          <a:prstGeom prst="rect">
            <a:avLst/>
          </a:prstGeom>
        </p:spPr>
        <p:txBody>
          <a:bodyPr/>
          <a:lstStyle/>
          <a:p>
            <a:pPr/>
          </a:p>
        </p:txBody>
      </p:sp>
      <p:sp>
        <p:nvSpPr>
          <p:cNvPr id="660" name="Shape 660"/>
          <p:cNvSpPr/>
          <p:nvPr>
            <p:ph type="body" sz="quarter" idx="1"/>
          </p:nvPr>
        </p:nvSpPr>
        <p:spPr>
          <a:prstGeom prst="rect">
            <a:avLst/>
          </a:prstGeom>
        </p:spPr>
        <p:txBody>
          <a:bodyPr/>
          <a:lstStyle/>
          <a:p>
            <a:pPr/>
            <a:r>
              <a:t>But, we’re usually going to set up a circular axis to describe the motion, and we’re going to establish the positive and negative directions up front. Conventionally, clockwise is the negative direction, so based on this axis the velocity of the car would be negative 30 km/h.</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6" name="Shape 666"/>
          <p:cNvSpPr/>
          <p:nvPr>
            <p:ph type="sldImg"/>
          </p:nvPr>
        </p:nvSpPr>
        <p:spPr>
          <a:prstGeom prst="rect">
            <a:avLst/>
          </a:prstGeom>
        </p:spPr>
        <p:txBody>
          <a:bodyPr/>
          <a:lstStyle/>
          <a:p>
            <a:pPr/>
          </a:p>
        </p:txBody>
      </p:sp>
      <p:sp>
        <p:nvSpPr>
          <p:cNvPr id="667" name="Shape 667"/>
          <p:cNvSpPr/>
          <p:nvPr>
            <p:ph type="body" sz="quarter" idx="1"/>
          </p:nvPr>
        </p:nvSpPr>
        <p:spPr>
          <a:prstGeom prst="rect">
            <a:avLst/>
          </a:prstGeom>
        </p:spPr>
        <p:txBody>
          <a:bodyPr/>
          <a:lstStyle/>
          <a:p>
            <a:pPr/>
            <a:r>
              <a:t>If the car was driving counterclockwise, then we would say the velocity is positive 30 km/h.</a:t>
            </a:r>
          </a:p>
          <a:p>
            <a:pPr/>
          </a:p>
          <a:p>
            <a:pPr/>
            <a:r>
              <a:t>When talking about direction, there’s another thing we need to cover. Why do we call this the tangential velocity?</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 name="Shape 673"/>
          <p:cNvSpPr/>
          <p:nvPr>
            <p:ph type="sldImg"/>
          </p:nvPr>
        </p:nvSpPr>
        <p:spPr>
          <a:prstGeom prst="rect">
            <a:avLst/>
          </a:prstGeom>
        </p:spPr>
        <p:txBody>
          <a:bodyPr/>
          <a:lstStyle/>
          <a:p>
            <a:pPr/>
          </a:p>
        </p:txBody>
      </p:sp>
      <p:sp>
        <p:nvSpPr>
          <p:cNvPr id="674" name="Shape 674"/>
          <p:cNvSpPr/>
          <p:nvPr>
            <p:ph type="body" sz="quarter" idx="1"/>
          </p:nvPr>
        </p:nvSpPr>
        <p:spPr>
          <a:prstGeom prst="rect">
            <a:avLst/>
          </a:prstGeom>
        </p:spPr>
        <p:txBody>
          <a:bodyPr/>
          <a:lstStyle/>
          <a:p>
            <a:pPr/>
            <a:r>
              <a:t>○	It comes from geometry. For any point on a curved line or a circle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p>
            <a:pPr/>
            <a:r>
              <a:t>Then, we’ll summarize the main points at the end.</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0" name="Shape 680"/>
          <p:cNvSpPr/>
          <p:nvPr>
            <p:ph type="sldImg"/>
          </p:nvPr>
        </p:nvSpPr>
        <p:spPr>
          <a:prstGeom prst="rect">
            <a:avLst/>
          </a:prstGeom>
        </p:spPr>
        <p:txBody>
          <a:bodyPr/>
          <a:lstStyle/>
          <a:p>
            <a:pPr/>
          </a:p>
        </p:txBody>
      </p:sp>
      <p:sp>
        <p:nvSpPr>
          <p:cNvPr id="681" name="Shape 681"/>
          <p:cNvSpPr/>
          <p:nvPr>
            <p:ph type="body" sz="quarter" idx="1"/>
          </p:nvPr>
        </p:nvSpPr>
        <p:spPr>
          <a:prstGeom prst="rect">
            <a:avLst/>
          </a:prstGeom>
        </p:spPr>
        <p:txBody>
          <a:bodyPr/>
          <a:lstStyle/>
          <a:p>
            <a:pPr/>
            <a:r>
              <a:t>a tangent line is a line that passes through that point and matches the slope or the curvature of the line at that point. For a point on a circle, the tangent line will only touch the circle at that one point.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Shape 687"/>
          <p:cNvSpPr/>
          <p:nvPr>
            <p:ph type="sldImg"/>
          </p:nvPr>
        </p:nvSpPr>
        <p:spPr>
          <a:prstGeom prst="rect">
            <a:avLst/>
          </a:prstGeom>
        </p:spPr>
        <p:txBody>
          <a:bodyPr/>
          <a:lstStyle/>
          <a:p>
            <a:pPr/>
          </a:p>
        </p:txBody>
      </p:sp>
      <p:sp>
        <p:nvSpPr>
          <p:cNvPr id="688" name="Shape 688"/>
          <p:cNvSpPr/>
          <p:nvPr>
            <p:ph type="body" sz="quarter" idx="1"/>
          </p:nvPr>
        </p:nvSpPr>
        <p:spPr>
          <a:prstGeom prst="rect">
            <a:avLst/>
          </a:prstGeom>
        </p:spPr>
        <p:txBody>
          <a:bodyPr/>
          <a:lstStyle/>
          <a:p>
            <a:pPr/>
            <a:r>
              <a:t>If we draw a line from that point to the center of the circle, the tangent line will be perpendicular to this radius line.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4" name="Shape 694"/>
          <p:cNvSpPr/>
          <p:nvPr>
            <p:ph type="sldImg"/>
          </p:nvPr>
        </p:nvSpPr>
        <p:spPr>
          <a:prstGeom prst="rect">
            <a:avLst/>
          </a:prstGeom>
        </p:spPr>
        <p:txBody>
          <a:bodyPr/>
          <a:lstStyle/>
          <a:p>
            <a:pPr/>
          </a:p>
        </p:txBody>
      </p:sp>
      <p:sp>
        <p:nvSpPr>
          <p:cNvPr id="695" name="Shape 695"/>
          <p:cNvSpPr/>
          <p:nvPr>
            <p:ph type="body" sz="quarter" idx="1"/>
          </p:nvPr>
        </p:nvSpPr>
        <p:spPr>
          <a:prstGeom prst="rect">
            <a:avLst/>
          </a:prstGeom>
        </p:spPr>
        <p:txBody>
          <a:bodyPr/>
          <a:lstStyle/>
          <a:p>
            <a:pPr/>
            <a:r>
              <a:t>And as this point moves around the circle, the tangent line rotates and always remains tangent to the circle.</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Shape 701"/>
          <p:cNvSpPr/>
          <p:nvPr>
            <p:ph type="sldImg"/>
          </p:nvPr>
        </p:nvSpPr>
        <p:spPr>
          <a:prstGeom prst="rect">
            <a:avLst/>
          </a:prstGeom>
        </p:spPr>
        <p:txBody>
          <a:bodyPr/>
          <a:lstStyle/>
          <a:p>
            <a:pPr/>
          </a:p>
        </p:txBody>
      </p:sp>
      <p:sp>
        <p:nvSpPr>
          <p:cNvPr id="702" name="Shape 702"/>
          <p:cNvSpPr/>
          <p:nvPr>
            <p:ph type="body" sz="quarter" idx="1"/>
          </p:nvPr>
        </p:nvSpPr>
        <p:spPr>
          <a:prstGeom prst="rect">
            <a:avLst/>
          </a:prstGeom>
        </p:spPr>
        <p:txBody>
          <a:bodyPr/>
          <a:lstStyle/>
          <a:p>
            <a:pPr/>
            <a:r>
              <a:t>○	So as this car drives around in a circle, the direction the car is pointing always falls onto a line that is tangent to the circular path, so we call this the tangential velocity.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Shape 708"/>
          <p:cNvSpPr/>
          <p:nvPr>
            <p:ph type="sldImg"/>
          </p:nvPr>
        </p:nvSpPr>
        <p:spPr>
          <a:prstGeom prst="rect">
            <a:avLst/>
          </a:prstGeom>
        </p:spPr>
        <p:txBody>
          <a:bodyPr/>
          <a:lstStyle/>
          <a:p>
            <a:pPr/>
          </a:p>
        </p:txBody>
      </p:sp>
      <p:sp>
        <p:nvSpPr>
          <p:cNvPr id="709" name="Shape 709"/>
          <p:cNvSpPr/>
          <p:nvPr>
            <p:ph type="body" sz="quarter" idx="1"/>
          </p:nvPr>
        </p:nvSpPr>
        <p:spPr>
          <a:prstGeom prst="rect">
            <a:avLst/>
          </a:prstGeom>
        </p:spPr>
        <p:txBody>
          <a:bodyPr/>
          <a:lstStyle/>
          <a:p>
            <a:pPr/>
            <a:r>
              <a:t>○	You might also hear this referred to as the linear velocity of an object in circular motion, because we’re describing the object’s velocity along this tangent line at a given instant. From the car’s point of view, its motion is being described as if the circular path was straightened out into a line.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0" name="Shape 720"/>
          <p:cNvSpPr/>
          <p:nvPr>
            <p:ph type="sldImg"/>
          </p:nvPr>
        </p:nvSpPr>
        <p:spPr>
          <a:prstGeom prst="rect">
            <a:avLst/>
          </a:prstGeom>
        </p:spPr>
        <p:txBody>
          <a:bodyPr/>
          <a:lstStyle/>
          <a:p>
            <a:pPr/>
          </a:p>
        </p:txBody>
      </p:sp>
      <p:sp>
        <p:nvSpPr>
          <p:cNvPr id="721" name="Shape 721"/>
          <p:cNvSpPr/>
          <p:nvPr>
            <p:ph type="body" sz="quarter" idx="1"/>
          </p:nvPr>
        </p:nvSpPr>
        <p:spPr>
          <a:prstGeom prst="rect">
            <a:avLst/>
          </a:prstGeom>
        </p:spPr>
        <p:txBody>
          <a:bodyPr/>
          <a:lstStyle/>
          <a:p>
            <a:pPr/>
            <a:r>
              <a:t>○	So, while it’s fair to say that the direction of the car’s velocity is counterclockwise while it’s moving</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7" name="Shape 727"/>
          <p:cNvSpPr/>
          <p:nvPr>
            <p:ph type="sldImg"/>
          </p:nvPr>
        </p:nvSpPr>
        <p:spPr>
          <a:prstGeom prst="rect">
            <a:avLst/>
          </a:prstGeom>
        </p:spPr>
        <p:txBody>
          <a:bodyPr/>
          <a:lstStyle/>
          <a:p>
            <a:pPr/>
          </a:p>
        </p:txBody>
      </p:sp>
      <p:sp>
        <p:nvSpPr>
          <p:cNvPr id="728" name="Shape 728"/>
          <p:cNvSpPr/>
          <p:nvPr>
            <p:ph type="body" sz="quarter" idx="1"/>
          </p:nvPr>
        </p:nvSpPr>
        <p:spPr>
          <a:prstGeom prst="rect">
            <a:avLst/>
          </a:prstGeom>
        </p:spPr>
        <p:txBody>
          <a:bodyPr/>
          <a:lstStyle/>
          <a:p>
            <a:pPr/>
            <a:r>
              <a:t>we can also describe the direction of the velocity at a single moment in time. This is what we call the instantaneous velocity, and it refers to the direction of the velocity vector, this arrow, at an instant in time.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4" name="Shape 734"/>
          <p:cNvSpPr/>
          <p:nvPr>
            <p:ph type="sldImg"/>
          </p:nvPr>
        </p:nvSpPr>
        <p:spPr>
          <a:prstGeom prst="rect">
            <a:avLst/>
          </a:prstGeom>
        </p:spPr>
        <p:txBody>
          <a:bodyPr/>
          <a:lstStyle/>
          <a:p>
            <a:pPr/>
          </a:p>
        </p:txBody>
      </p:sp>
      <p:sp>
        <p:nvSpPr>
          <p:cNvPr id="735" name="Shape 735"/>
          <p:cNvSpPr/>
          <p:nvPr>
            <p:ph type="body" sz="quarter" idx="1"/>
          </p:nvPr>
        </p:nvSpPr>
        <p:spPr>
          <a:prstGeom prst="rect">
            <a:avLst/>
          </a:prstGeom>
        </p:spPr>
        <p:txBody>
          <a:bodyPr/>
          <a:lstStyle/>
          <a:p>
            <a:pPr/>
            <a:r>
              <a:t>○	Let’s use a compass to help us describe it. If we pause time when the car is here, what direction is the car moving?</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1" name="Shape 741"/>
          <p:cNvSpPr/>
          <p:nvPr>
            <p:ph type="sldImg"/>
          </p:nvPr>
        </p:nvSpPr>
        <p:spPr>
          <a:prstGeom prst="rect">
            <a:avLst/>
          </a:prstGeom>
        </p:spPr>
        <p:txBody>
          <a:bodyPr/>
          <a:lstStyle/>
          <a:p>
            <a:pPr/>
          </a:p>
        </p:txBody>
      </p:sp>
      <p:sp>
        <p:nvSpPr>
          <p:cNvPr id="742" name="Shape 742"/>
          <p:cNvSpPr/>
          <p:nvPr>
            <p:ph type="body" sz="quarter" idx="1"/>
          </p:nvPr>
        </p:nvSpPr>
        <p:spPr>
          <a:prstGeom prst="rect">
            <a:avLst/>
          </a:prstGeom>
        </p:spPr>
        <p:txBody>
          <a:bodyPr/>
          <a:lstStyle/>
          <a:p>
            <a:pPr/>
            <a:r>
              <a:t>At this moment, the car is moving upwards, which is north. So, the car’s velocity at this instant is 30 km/h north.</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8" name="Shape 748"/>
          <p:cNvSpPr/>
          <p:nvPr>
            <p:ph type="sldImg"/>
          </p:nvPr>
        </p:nvSpPr>
        <p:spPr>
          <a:prstGeom prst="rect">
            <a:avLst/>
          </a:prstGeom>
        </p:spPr>
        <p:txBody>
          <a:bodyPr/>
          <a:lstStyle/>
          <a:p>
            <a:pPr/>
          </a:p>
        </p:txBody>
      </p:sp>
      <p:sp>
        <p:nvSpPr>
          <p:cNvPr id="749" name="Shape 749"/>
          <p:cNvSpPr/>
          <p:nvPr>
            <p:ph type="body" sz="quarter" idx="1"/>
          </p:nvPr>
        </p:nvSpPr>
        <p:spPr>
          <a:prstGeom prst="rect">
            <a:avLst/>
          </a:prstGeom>
        </p:spPr>
        <p:txBody>
          <a:bodyPr/>
          <a:lstStyle/>
          <a:p>
            <a:pPr/>
            <a:r>
              <a:t>If we pause time when the car is here, the car is moving to the left, so the velocity of the car at this time is 30 km/h west.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Shape 249"/>
          <p:cNvSpPr/>
          <p:nvPr>
            <p:ph type="sldImg"/>
          </p:nvPr>
        </p:nvSpPr>
        <p:spPr>
          <a:prstGeom prst="rect">
            <a:avLst/>
          </a:prstGeom>
        </p:spPr>
        <p:txBody>
          <a:bodyPr/>
          <a:lstStyle/>
          <a:p>
            <a:pPr/>
          </a:p>
        </p:txBody>
      </p:sp>
      <p:sp>
        <p:nvSpPr>
          <p:cNvPr id="250" name="Shape 250"/>
          <p:cNvSpPr/>
          <p:nvPr>
            <p:ph type="body" sz="quarter" idx="1"/>
          </p:nvPr>
        </p:nvSpPr>
        <p:spPr>
          <a:prstGeom prst="rect">
            <a:avLst/>
          </a:prstGeom>
        </p:spPr>
        <p:txBody>
          <a:bodyPr/>
          <a:lstStyle/>
          <a:p>
            <a:pPr/>
            <a:r>
              <a:t>○	Circular motion is when an object travels around a circular path.</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5" name="Shape 755"/>
          <p:cNvSpPr/>
          <p:nvPr>
            <p:ph type="sldImg"/>
          </p:nvPr>
        </p:nvSpPr>
        <p:spPr>
          <a:prstGeom prst="rect">
            <a:avLst/>
          </a:prstGeom>
        </p:spPr>
        <p:txBody>
          <a:bodyPr/>
          <a:lstStyle/>
          <a:p>
            <a:pPr/>
          </a:p>
        </p:txBody>
      </p:sp>
      <p:sp>
        <p:nvSpPr>
          <p:cNvPr id="756" name="Shape 756"/>
          <p:cNvSpPr/>
          <p:nvPr>
            <p:ph type="body" sz="quarter" idx="1"/>
          </p:nvPr>
        </p:nvSpPr>
        <p:spPr>
          <a:prstGeom prst="rect">
            <a:avLst/>
          </a:prstGeom>
        </p:spPr>
        <p:txBody>
          <a:bodyPr/>
          <a:lstStyle/>
          <a:p>
            <a:pPr/>
            <a:r>
              <a:t>Here, the car’s velocity is 30 km/h south.</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2" name="Shape 762"/>
          <p:cNvSpPr/>
          <p:nvPr>
            <p:ph type="sldImg"/>
          </p:nvPr>
        </p:nvSpPr>
        <p:spPr>
          <a:prstGeom prst="rect">
            <a:avLst/>
          </a:prstGeom>
        </p:spPr>
        <p:txBody>
          <a:bodyPr/>
          <a:lstStyle/>
          <a:p>
            <a:pPr/>
          </a:p>
        </p:txBody>
      </p:sp>
      <p:sp>
        <p:nvSpPr>
          <p:cNvPr id="763" name="Shape 763"/>
          <p:cNvSpPr/>
          <p:nvPr>
            <p:ph type="body" sz="quarter" idx="1"/>
          </p:nvPr>
        </p:nvSpPr>
        <p:spPr>
          <a:prstGeom prst="rect">
            <a:avLst/>
          </a:prstGeom>
        </p:spPr>
        <p:txBody>
          <a:bodyPr/>
          <a:lstStyle/>
          <a:p>
            <a:pPr/>
            <a:r>
              <a:t>And here, it’s 30 km/h east.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9" name="Shape 769"/>
          <p:cNvSpPr/>
          <p:nvPr>
            <p:ph type="sldImg"/>
          </p:nvPr>
        </p:nvSpPr>
        <p:spPr>
          <a:prstGeom prst="rect">
            <a:avLst/>
          </a:prstGeom>
        </p:spPr>
        <p:txBody>
          <a:bodyPr/>
          <a:lstStyle/>
          <a:p>
            <a:pPr/>
          </a:p>
        </p:txBody>
      </p:sp>
      <p:sp>
        <p:nvSpPr>
          <p:cNvPr id="770" name="Shape 770"/>
          <p:cNvSpPr/>
          <p:nvPr>
            <p:ph type="body" sz="quarter" idx="1"/>
          </p:nvPr>
        </p:nvSpPr>
        <p:spPr>
          <a:prstGeom prst="rect">
            <a:avLst/>
          </a:prstGeom>
        </p:spPr>
        <p:txBody>
          <a:bodyPr/>
          <a:lstStyle/>
          <a:p>
            <a:pPr/>
            <a:r>
              <a:t>○	The direction of the instantaneous velocity is not important when we’re using the equations for circular motion from this video. It’s enough to describe the velocity as counterclockwise or clockwise, which is positive or negative. But, the direction of the instantaneous velocity is a concept that you’ll be expected to know.</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6" name="Shape 776"/>
          <p:cNvSpPr/>
          <p:nvPr>
            <p:ph type="sldImg"/>
          </p:nvPr>
        </p:nvSpPr>
        <p:spPr>
          <a:prstGeom prst="rect">
            <a:avLst/>
          </a:prstGeom>
        </p:spPr>
        <p:txBody>
          <a:bodyPr/>
          <a:lstStyle/>
          <a:p>
            <a:pPr/>
          </a:p>
        </p:txBody>
      </p:sp>
      <p:sp>
        <p:nvSpPr>
          <p:cNvPr id="777" name="Shape 777"/>
          <p:cNvSpPr/>
          <p:nvPr>
            <p:ph type="body" sz="quarter" idx="1"/>
          </p:nvPr>
        </p:nvSpPr>
        <p:spPr>
          <a:prstGeom prst="rect">
            <a:avLst/>
          </a:prstGeom>
        </p:spPr>
        <p:txBody>
          <a:bodyPr/>
          <a:lstStyle/>
          <a:p>
            <a:pPr/>
            <a:r>
              <a:t>○	The last thing to cover is tangential acceleration.</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3" name="Shape 783"/>
          <p:cNvSpPr/>
          <p:nvPr>
            <p:ph type="sldImg"/>
          </p:nvPr>
        </p:nvSpPr>
        <p:spPr>
          <a:prstGeom prst="rect">
            <a:avLst/>
          </a:prstGeom>
        </p:spPr>
        <p:txBody>
          <a:bodyPr/>
          <a:lstStyle/>
          <a:p>
            <a:pPr/>
          </a:p>
        </p:txBody>
      </p:sp>
      <p:sp>
        <p:nvSpPr>
          <p:cNvPr id="784" name="Shape 784"/>
          <p:cNvSpPr/>
          <p:nvPr>
            <p:ph type="body" sz="quarter" idx="1"/>
          </p:nvPr>
        </p:nvSpPr>
        <p:spPr>
          <a:prstGeom prst="rect">
            <a:avLst/>
          </a:prstGeom>
        </p:spPr>
        <p:txBody>
          <a:bodyPr/>
          <a:lstStyle/>
          <a:p>
            <a:pPr/>
            <a:r>
              <a:t>○	Like linear acceleration, tangential acceleration is the change in the tangential velocity divided by a period of time. </a:t>
            </a:r>
          </a:p>
          <a:p>
            <a:pPr/>
            <a:r>
              <a:t>○	And we represent tangential acceleration as “a sub t”, “a” for acceleration and “t” for “tangential”. The SI unit is m/s2, the same as for linear acceleration.</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0" name="Shape 790"/>
          <p:cNvSpPr/>
          <p:nvPr>
            <p:ph type="sldImg"/>
          </p:nvPr>
        </p:nvSpPr>
        <p:spPr>
          <a:prstGeom prst="rect">
            <a:avLst/>
          </a:prstGeom>
        </p:spPr>
        <p:txBody>
          <a:bodyPr/>
          <a:lstStyle/>
          <a:p>
            <a:pPr/>
          </a:p>
        </p:txBody>
      </p:sp>
      <p:sp>
        <p:nvSpPr>
          <p:cNvPr id="791" name="Shape 791"/>
          <p:cNvSpPr/>
          <p:nvPr>
            <p:ph type="body" sz="quarter" idx="1"/>
          </p:nvPr>
        </p:nvSpPr>
        <p:spPr>
          <a:prstGeom prst="rect">
            <a:avLst/>
          </a:prstGeom>
        </p:spPr>
        <p:txBody>
          <a:bodyPr/>
          <a:lstStyle/>
          <a:p>
            <a:pPr/>
            <a:r>
              <a:t>○	If this car starts with a tangential velocity of 0 km/h and then it speeds up over time, then the car is experiencing tangential accelerating.</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2" name="Shape 822"/>
          <p:cNvSpPr/>
          <p:nvPr>
            <p:ph type="sldImg"/>
          </p:nvPr>
        </p:nvSpPr>
        <p:spPr>
          <a:prstGeom prst="rect">
            <a:avLst/>
          </a:prstGeom>
        </p:spPr>
        <p:txBody>
          <a:bodyPr/>
          <a:lstStyle/>
          <a:p>
            <a:pPr/>
          </a:p>
        </p:txBody>
      </p:sp>
      <p:sp>
        <p:nvSpPr>
          <p:cNvPr id="823" name="Shape 823"/>
          <p:cNvSpPr/>
          <p:nvPr>
            <p:ph type="body" sz="quarter" idx="1"/>
          </p:nvPr>
        </p:nvSpPr>
        <p:spPr>
          <a:prstGeom prst="rect">
            <a:avLst/>
          </a:prstGeom>
        </p:spPr>
        <p:txBody>
          <a:bodyPr/>
          <a:lstStyle/>
          <a:p>
            <a:pPr/>
            <a:r>
              <a:t>It’s important to remember that the term acceleration means a change in velocity, not necessarily an increase in velocity. If a car has a velocity of 100 km/h and slows down, that’s also considered acceleration, because it’s a change in velocity. In that example, the acceleration would be negative, but it’s still considered acceleration, just like velocity can be positive or negative.</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4" name="Shape 844"/>
          <p:cNvSpPr/>
          <p:nvPr>
            <p:ph type="sldImg"/>
          </p:nvPr>
        </p:nvSpPr>
        <p:spPr>
          <a:prstGeom prst="rect">
            <a:avLst/>
          </a:prstGeom>
        </p:spPr>
        <p:txBody>
          <a:bodyPr/>
          <a:lstStyle/>
          <a:p>
            <a:pPr/>
          </a:p>
        </p:txBody>
      </p:sp>
      <p:sp>
        <p:nvSpPr>
          <p:cNvPr id="845" name="Shape 845"/>
          <p:cNvSpPr/>
          <p:nvPr>
            <p:ph type="body" sz="quarter" idx="1"/>
          </p:nvPr>
        </p:nvSpPr>
        <p:spPr>
          <a:prstGeom prst="rect">
            <a:avLst/>
          </a:prstGeom>
        </p:spPr>
        <p:txBody>
          <a:bodyPr/>
          <a:lstStyle/>
          <a:p>
            <a:pPr/>
            <a:r>
              <a:t>○	Let’s try calculating tangential acceleration. This car starts with zero velocity and then accelerates around the circle.</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1" name="Shape 851"/>
          <p:cNvSpPr/>
          <p:nvPr>
            <p:ph type="sldImg"/>
          </p:nvPr>
        </p:nvSpPr>
        <p:spPr>
          <a:prstGeom prst="rect">
            <a:avLst/>
          </a:prstGeom>
        </p:spPr>
        <p:txBody>
          <a:bodyPr/>
          <a:lstStyle/>
          <a:p>
            <a:pPr/>
          </a:p>
        </p:txBody>
      </p:sp>
      <p:sp>
        <p:nvSpPr>
          <p:cNvPr id="852" name="Shape 852"/>
          <p:cNvSpPr/>
          <p:nvPr>
            <p:ph type="body" sz="quarter" idx="1"/>
          </p:nvPr>
        </p:nvSpPr>
        <p:spPr>
          <a:prstGeom prst="rect">
            <a:avLst/>
          </a:prstGeom>
        </p:spPr>
        <p:txBody>
          <a:bodyPr/>
          <a:lstStyle/>
          <a:p>
            <a:pPr/>
            <a:r>
              <a:t>Over 10 seconds, the car’s velocity changes from 0 m/s to 8 m/s, about 29 km/h.</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8" name="Shape 858"/>
          <p:cNvSpPr/>
          <p:nvPr>
            <p:ph type="sldImg"/>
          </p:nvPr>
        </p:nvSpPr>
        <p:spPr>
          <a:prstGeom prst="rect">
            <a:avLst/>
          </a:prstGeom>
        </p:spPr>
        <p:txBody>
          <a:bodyPr/>
          <a:lstStyle/>
          <a:p>
            <a:pPr/>
          </a:p>
        </p:txBody>
      </p:sp>
      <p:sp>
        <p:nvSpPr>
          <p:cNvPr id="859" name="Shape 859"/>
          <p:cNvSpPr/>
          <p:nvPr>
            <p:ph type="body" sz="quarter" idx="1"/>
          </p:nvPr>
        </p:nvSpPr>
        <p:spPr>
          <a:prstGeom prst="rect">
            <a:avLst/>
          </a:prstGeom>
        </p:spPr>
        <p:txBody>
          <a:bodyPr/>
          <a:lstStyle/>
          <a:p>
            <a:pPr/>
            <a:r>
              <a:t>The tangential acceleration would be the change in velocity, 8 m/s – 0 m/s, over the period of time, 10 s. That gives us 8 m/s divided by 10 s, which equals 0.8 m/s per second. The unit meters per second per second is the same as meters per second squared.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Shape 256"/>
          <p:cNvSpPr/>
          <p:nvPr>
            <p:ph type="sldImg"/>
          </p:nvPr>
        </p:nvSpPr>
        <p:spPr>
          <a:prstGeom prst="rect">
            <a:avLst/>
          </a:prstGeom>
        </p:spPr>
        <p:txBody>
          <a:bodyPr/>
          <a:lstStyle/>
          <a:p>
            <a:pPr/>
          </a:p>
        </p:txBody>
      </p:sp>
      <p:sp>
        <p:nvSpPr>
          <p:cNvPr id="257" name="Shape 257"/>
          <p:cNvSpPr/>
          <p:nvPr>
            <p:ph type="body" sz="quarter" idx="1"/>
          </p:nvPr>
        </p:nvSpPr>
        <p:spPr>
          <a:prstGeom prst="rect">
            <a:avLst/>
          </a:prstGeom>
        </p:spPr>
        <p:txBody>
          <a:bodyPr/>
          <a:lstStyle/>
          <a:p>
            <a:pPr/>
            <a:r>
              <a:t>By comparison, rotational motion is when an object itself is rotating about its own center, but it’s not translating. We’re gonna focus on circular motion in this video.</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0" name="Shape 870"/>
          <p:cNvSpPr/>
          <p:nvPr>
            <p:ph type="sldImg"/>
          </p:nvPr>
        </p:nvSpPr>
        <p:spPr>
          <a:prstGeom prst="rect">
            <a:avLst/>
          </a:prstGeom>
        </p:spPr>
        <p:txBody>
          <a:bodyPr/>
          <a:lstStyle/>
          <a:p>
            <a:pPr/>
          </a:p>
        </p:txBody>
      </p:sp>
      <p:sp>
        <p:nvSpPr>
          <p:cNvPr id="871" name="Shape 871"/>
          <p:cNvSpPr/>
          <p:nvPr>
            <p:ph type="body" sz="quarter" idx="1"/>
          </p:nvPr>
        </p:nvSpPr>
        <p:spPr>
          <a:prstGeom prst="rect">
            <a:avLst/>
          </a:prstGeom>
        </p:spPr>
        <p:txBody>
          <a:bodyPr/>
          <a:lstStyle/>
          <a:p>
            <a:pPr/>
            <a:r>
              <a:t>○	If someone says their car can do 0-60 mph in 4 seconds, or maybe 0-100 km/h in 4 seconds, their describing the acceleration of their car. If the car is traveling in circular motion, it would be the tangential acceleration of the car, which is the change in tangential velocity, divided by a period of time. This tangential acceleration of a car driving around a circular track is not that different from a car on a straight road. The tangential acceleration of an object in circular motion is just the acceleration along the path it’s following.</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7" name="Shape 877"/>
          <p:cNvSpPr/>
          <p:nvPr>
            <p:ph type="sldImg"/>
          </p:nvPr>
        </p:nvSpPr>
        <p:spPr>
          <a:prstGeom prst="rect">
            <a:avLst/>
          </a:prstGeom>
        </p:spPr>
        <p:txBody>
          <a:bodyPr/>
          <a:lstStyle/>
          <a:p>
            <a:pPr/>
          </a:p>
        </p:txBody>
      </p:sp>
      <p:sp>
        <p:nvSpPr>
          <p:cNvPr id="878" name="Shape 878"/>
          <p:cNvSpPr/>
          <p:nvPr>
            <p:ph type="body" sz="quarter" idx="1"/>
          </p:nvPr>
        </p:nvSpPr>
        <p:spPr>
          <a:prstGeom prst="rect">
            <a:avLst/>
          </a:prstGeom>
        </p:spPr>
        <p:txBody>
          <a:bodyPr/>
          <a:lstStyle/>
          <a:p>
            <a:pPr/>
            <a:r>
              <a:t>○	Finally, let’s look at the 2 other kinematic equations for an object with a constant acceleration. These should look familiar.</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4" name="Shape 884"/>
          <p:cNvSpPr/>
          <p:nvPr>
            <p:ph type="sldImg"/>
          </p:nvPr>
        </p:nvSpPr>
        <p:spPr>
          <a:prstGeom prst="rect">
            <a:avLst/>
          </a:prstGeom>
        </p:spPr>
        <p:txBody>
          <a:bodyPr/>
          <a:lstStyle/>
          <a:p>
            <a:pPr/>
          </a:p>
        </p:txBody>
      </p:sp>
      <p:sp>
        <p:nvSpPr>
          <p:cNvPr id="885" name="Shape 885"/>
          <p:cNvSpPr/>
          <p:nvPr>
            <p:ph type="body" sz="quarter" idx="1"/>
          </p:nvPr>
        </p:nvSpPr>
        <p:spPr>
          <a:prstGeom prst="rect">
            <a:avLst/>
          </a:prstGeom>
        </p:spPr>
        <p:txBody>
          <a:bodyPr/>
          <a:lstStyle/>
          <a:p>
            <a:pPr/>
            <a:r>
              <a:t>○	The first equation tells us that for an object in circular motion with a constant acceleration, the final position is equal to the initial position + the initial tangential velocity * time + 1/2 * the tangential acceleration multiplied by the time squared. This is useful for things like finding the position of an object in circular motion after it accelerates for a given period of time.</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1" name="Shape 891"/>
          <p:cNvSpPr/>
          <p:nvPr>
            <p:ph type="sldImg"/>
          </p:nvPr>
        </p:nvSpPr>
        <p:spPr>
          <a:prstGeom prst="rect">
            <a:avLst/>
          </a:prstGeom>
        </p:spPr>
        <p:txBody>
          <a:bodyPr/>
          <a:lstStyle/>
          <a:p>
            <a:pPr/>
          </a:p>
        </p:txBody>
      </p:sp>
      <p:sp>
        <p:nvSpPr>
          <p:cNvPr id="892" name="Shape 892"/>
          <p:cNvSpPr/>
          <p:nvPr>
            <p:ph type="body" sz="quarter" idx="1"/>
          </p:nvPr>
        </p:nvSpPr>
        <p:spPr>
          <a:prstGeom prst="rect">
            <a:avLst/>
          </a:prstGeom>
        </p:spPr>
        <p:txBody>
          <a:bodyPr/>
          <a:lstStyle/>
          <a:p>
            <a:pPr/>
            <a:r>
              <a:t>○	The second equation tells us that for an object accelerating in circular motion, the final tangential velocity squared = the initial tangential velocity squared + 2 * the acceleration * the displacement (or the final minus the initial positions). That one can help us find things like the tangential velocity of an object in circular motion after accelerating over a given displacement.</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8" name="Shape 898"/>
          <p:cNvSpPr/>
          <p:nvPr>
            <p:ph type="sldImg"/>
          </p:nvPr>
        </p:nvSpPr>
        <p:spPr>
          <a:prstGeom prst="rect">
            <a:avLst/>
          </a:prstGeom>
        </p:spPr>
        <p:txBody>
          <a:bodyPr/>
          <a:lstStyle/>
          <a:p>
            <a:pPr/>
          </a:p>
        </p:txBody>
      </p:sp>
      <p:sp>
        <p:nvSpPr>
          <p:cNvPr id="899" name="Shape 899"/>
          <p:cNvSpPr/>
          <p:nvPr>
            <p:ph type="body" sz="quarter" idx="1"/>
          </p:nvPr>
        </p:nvSpPr>
        <p:spPr>
          <a:prstGeom prst="rect">
            <a:avLst/>
          </a:prstGeom>
        </p:spPr>
        <p:txBody>
          <a:bodyPr/>
          <a:lstStyle/>
          <a:p>
            <a:pPr/>
            <a:r>
              <a:t>○	These should look familiar because they’re the same kinematic equations from linear motion. All we’re doing is changing the variables to represent the circular direction instead of the linear direction.</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5" name="Shape 905"/>
          <p:cNvSpPr/>
          <p:nvPr>
            <p:ph type="sldImg"/>
          </p:nvPr>
        </p:nvSpPr>
        <p:spPr>
          <a:prstGeom prst="rect">
            <a:avLst/>
          </a:prstGeom>
        </p:spPr>
        <p:txBody>
          <a:bodyPr/>
          <a:lstStyle/>
          <a:p>
            <a:pPr/>
          </a:p>
        </p:txBody>
      </p:sp>
      <p:sp>
        <p:nvSpPr>
          <p:cNvPr id="906" name="Shape 906"/>
          <p:cNvSpPr/>
          <p:nvPr>
            <p:ph type="body" sz="quarter" idx="1"/>
          </p:nvPr>
        </p:nvSpPr>
        <p:spPr>
          <a:prstGeom prst="rect">
            <a:avLst/>
          </a:prstGeom>
        </p:spPr>
        <p:txBody>
          <a:bodyPr/>
          <a:lstStyle/>
          <a:p>
            <a:pPr/>
            <a:r>
              <a:t>For position, we’re using “s” for circular motion and “x” for linear motion.</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2" name="Shape 912"/>
          <p:cNvSpPr/>
          <p:nvPr>
            <p:ph type="sldImg"/>
          </p:nvPr>
        </p:nvSpPr>
        <p:spPr>
          <a:prstGeom prst="rect">
            <a:avLst/>
          </a:prstGeom>
        </p:spPr>
        <p:txBody>
          <a:bodyPr/>
          <a:lstStyle/>
          <a:p>
            <a:pPr/>
          </a:p>
        </p:txBody>
      </p:sp>
      <p:sp>
        <p:nvSpPr>
          <p:cNvPr id="913" name="Shape 913"/>
          <p:cNvSpPr/>
          <p:nvPr>
            <p:ph type="body" sz="quarter" idx="1"/>
          </p:nvPr>
        </p:nvSpPr>
        <p:spPr>
          <a:prstGeom prst="rect">
            <a:avLst/>
          </a:prstGeom>
        </p:spPr>
        <p:txBody>
          <a:bodyPr/>
          <a:lstStyle/>
          <a:p>
            <a:pPr/>
            <a:r>
              <a:t>Displacement is the final position – the initial position.</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9" name="Shape 919"/>
          <p:cNvSpPr/>
          <p:nvPr>
            <p:ph type="sldImg"/>
          </p:nvPr>
        </p:nvSpPr>
        <p:spPr>
          <a:prstGeom prst="rect">
            <a:avLst/>
          </a:prstGeom>
        </p:spPr>
        <p:txBody>
          <a:bodyPr/>
          <a:lstStyle/>
          <a:p>
            <a:pPr/>
          </a:p>
        </p:txBody>
      </p:sp>
      <p:sp>
        <p:nvSpPr>
          <p:cNvPr id="920" name="Shape 920"/>
          <p:cNvSpPr/>
          <p:nvPr>
            <p:ph type="body" sz="quarter" idx="1"/>
          </p:nvPr>
        </p:nvSpPr>
        <p:spPr>
          <a:prstGeom prst="rect">
            <a:avLst/>
          </a:prstGeom>
        </p:spPr>
        <p:txBody>
          <a:bodyPr/>
          <a:lstStyle/>
          <a:p>
            <a:pPr/>
            <a:r>
              <a:t>Velocity is the change in position over time.</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6" name="Shape 926"/>
          <p:cNvSpPr/>
          <p:nvPr>
            <p:ph type="sldImg"/>
          </p:nvPr>
        </p:nvSpPr>
        <p:spPr>
          <a:prstGeom prst="rect">
            <a:avLst/>
          </a:prstGeom>
        </p:spPr>
        <p:txBody>
          <a:bodyPr/>
          <a:lstStyle/>
          <a:p>
            <a:pPr/>
          </a:p>
        </p:txBody>
      </p:sp>
      <p:sp>
        <p:nvSpPr>
          <p:cNvPr id="927" name="Shape 927"/>
          <p:cNvSpPr/>
          <p:nvPr>
            <p:ph type="body" sz="quarter" idx="1"/>
          </p:nvPr>
        </p:nvSpPr>
        <p:spPr>
          <a:prstGeom prst="rect">
            <a:avLst/>
          </a:prstGeom>
        </p:spPr>
        <p:txBody>
          <a:bodyPr/>
          <a:lstStyle/>
          <a:p>
            <a:pPr/>
            <a:r>
              <a:t>Acceleration is the change in velocity over time.</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3" name="Shape 933"/>
          <p:cNvSpPr/>
          <p:nvPr>
            <p:ph type="sldImg"/>
          </p:nvPr>
        </p:nvSpPr>
        <p:spPr>
          <a:prstGeom prst="rect">
            <a:avLst/>
          </a:prstGeom>
        </p:spPr>
        <p:txBody>
          <a:bodyPr/>
          <a:lstStyle/>
          <a:p>
            <a:pPr/>
          </a:p>
        </p:txBody>
      </p:sp>
      <p:sp>
        <p:nvSpPr>
          <p:cNvPr id="934" name="Shape 934"/>
          <p:cNvSpPr/>
          <p:nvPr>
            <p:ph type="body" sz="quarter" idx="1"/>
          </p:nvPr>
        </p:nvSpPr>
        <p:spPr>
          <a:prstGeom prst="rect">
            <a:avLst/>
          </a:prstGeom>
        </p:spPr>
        <p:txBody>
          <a:bodyPr/>
          <a:lstStyle/>
          <a:p>
            <a:pPr/>
            <a:r>
              <a:t>The first kinematic equation is the same for both,</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Shape 263"/>
          <p:cNvSpPr/>
          <p:nvPr>
            <p:ph type="sldImg"/>
          </p:nvPr>
        </p:nvSpPr>
        <p:spPr>
          <a:prstGeom prst="rect">
            <a:avLst/>
          </a:prstGeom>
        </p:spPr>
        <p:txBody>
          <a:bodyPr/>
          <a:lstStyle/>
          <a:p>
            <a:pPr/>
          </a:p>
        </p:txBody>
      </p:sp>
      <p:sp>
        <p:nvSpPr>
          <p:cNvPr id="264" name="Shape 264"/>
          <p:cNvSpPr/>
          <p:nvPr>
            <p:ph type="body" sz="quarter" idx="1"/>
          </p:nvPr>
        </p:nvSpPr>
        <p:spPr>
          <a:prstGeom prst="rect">
            <a:avLst/>
          </a:prstGeom>
        </p:spPr>
        <p:txBody>
          <a:bodyPr/>
          <a:lstStyle/>
          <a:p>
            <a:pPr/>
            <a:r>
              <a:t>○	This car is one example of circular motion, because it traces out a path in the shape of a circle.</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0" name="Shape 940"/>
          <p:cNvSpPr/>
          <p:nvPr>
            <p:ph type="sldImg"/>
          </p:nvPr>
        </p:nvSpPr>
        <p:spPr>
          <a:prstGeom prst="rect">
            <a:avLst/>
          </a:prstGeom>
        </p:spPr>
        <p:txBody>
          <a:bodyPr/>
          <a:lstStyle/>
          <a:p>
            <a:pPr/>
          </a:p>
        </p:txBody>
      </p:sp>
      <p:sp>
        <p:nvSpPr>
          <p:cNvPr id="941" name="Shape 941"/>
          <p:cNvSpPr/>
          <p:nvPr>
            <p:ph type="body" sz="quarter" idx="1"/>
          </p:nvPr>
        </p:nvSpPr>
        <p:spPr>
          <a:prstGeom prst="rect">
            <a:avLst/>
          </a:prstGeom>
        </p:spPr>
        <p:txBody>
          <a:bodyPr/>
          <a:lstStyle/>
          <a:p>
            <a:pPr/>
            <a:r>
              <a:t>and so is the second equation. Again, all we’re changing is the variables to represent one motion or the other, but the equations work the same way.</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7" name="Shape 947"/>
          <p:cNvSpPr/>
          <p:nvPr>
            <p:ph type="sldImg"/>
          </p:nvPr>
        </p:nvSpPr>
        <p:spPr>
          <a:prstGeom prst="rect">
            <a:avLst/>
          </a:prstGeom>
        </p:spPr>
        <p:txBody>
          <a:bodyPr/>
          <a:lstStyle/>
          <a:p>
            <a:pPr/>
          </a:p>
        </p:txBody>
      </p:sp>
      <p:sp>
        <p:nvSpPr>
          <p:cNvPr id="948" name="Shape 948"/>
          <p:cNvSpPr/>
          <p:nvPr>
            <p:ph type="body" sz="quarter" idx="1"/>
          </p:nvPr>
        </p:nvSpPr>
        <p:spPr>
          <a:prstGeom prst="rect">
            <a:avLst/>
          </a:prstGeom>
        </p:spPr>
        <p:txBody>
          <a:bodyPr/>
          <a:lstStyle/>
          <a:p>
            <a:pPr/>
            <a:r>
              <a:t>○	So that’s everything we’re gonna cover, what should we be expected to know from this video?</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4" name="Shape 954"/>
          <p:cNvSpPr/>
          <p:nvPr>
            <p:ph type="sldImg"/>
          </p:nvPr>
        </p:nvSpPr>
        <p:spPr>
          <a:prstGeom prst="rect">
            <a:avLst/>
          </a:prstGeom>
        </p:spPr>
        <p:txBody>
          <a:bodyPr/>
          <a:lstStyle/>
          <a:p>
            <a:pPr/>
          </a:p>
        </p:txBody>
      </p:sp>
      <p:sp>
        <p:nvSpPr>
          <p:cNvPr id="955" name="Shape 955"/>
          <p:cNvSpPr/>
          <p:nvPr>
            <p:ph type="body" sz="quarter" idx="1"/>
          </p:nvPr>
        </p:nvSpPr>
        <p:spPr>
          <a:prstGeom prst="rect">
            <a:avLst/>
          </a:prstGeom>
        </p:spPr>
        <p:txBody>
          <a:bodyPr/>
          <a:lstStyle/>
          <a:p>
            <a:pPr/>
            <a:r>
              <a:t>○	First, this lesson focused on objects in circular motion and how to use the tangential description of motion.</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1" name="Shape 961"/>
          <p:cNvSpPr/>
          <p:nvPr>
            <p:ph type="sldImg"/>
          </p:nvPr>
        </p:nvSpPr>
        <p:spPr>
          <a:prstGeom prst="rect">
            <a:avLst/>
          </a:prstGeom>
        </p:spPr>
        <p:txBody>
          <a:bodyPr/>
          <a:lstStyle/>
          <a:p>
            <a:pPr/>
          </a:p>
        </p:txBody>
      </p:sp>
      <p:sp>
        <p:nvSpPr>
          <p:cNvPr id="962" name="Shape 962"/>
          <p:cNvSpPr/>
          <p:nvPr>
            <p:ph type="body" sz="quarter" idx="1"/>
          </p:nvPr>
        </p:nvSpPr>
        <p:spPr>
          <a:prstGeom prst="rect">
            <a:avLst/>
          </a:prstGeom>
        </p:spPr>
        <p:txBody>
          <a:bodyPr/>
          <a:lstStyle/>
          <a:p>
            <a:pPr/>
            <a:r>
              <a:t>○	These are the variables we learned and their SI units. </a:t>
            </a:r>
          </a:p>
          <a:p>
            <a:pPr/>
            <a:r>
              <a:t>○	Here are the equations we covered. The first three are what we would call the definitions of tangential displacement, velocity and acceleration. The last two are the kinematic equations that we can use for an object with a constant acceleration. All of these equations are the same ones from linear motion, except they use the variables for the tangential description of motion that we see here.</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8" name="Shape 968"/>
          <p:cNvSpPr/>
          <p:nvPr>
            <p:ph type="sldImg"/>
          </p:nvPr>
        </p:nvSpPr>
        <p:spPr>
          <a:prstGeom prst="rect">
            <a:avLst/>
          </a:prstGeom>
        </p:spPr>
        <p:txBody>
          <a:bodyPr/>
          <a:lstStyle/>
          <a:p>
            <a:pPr/>
          </a:p>
        </p:txBody>
      </p:sp>
      <p:sp>
        <p:nvSpPr>
          <p:cNvPr id="969" name="Shape 969"/>
          <p:cNvSpPr/>
          <p:nvPr>
            <p:ph type="body" sz="quarter" idx="1"/>
          </p:nvPr>
        </p:nvSpPr>
        <p:spPr>
          <a:prstGeom prst="rect">
            <a:avLst/>
          </a:prstGeom>
        </p:spPr>
        <p:txBody>
          <a:bodyPr/>
          <a:lstStyle/>
          <a:p>
            <a:pPr/>
            <a:r>
              <a:t>○	When we describe the position of an object in circular motion, it’s like taking a linear axis and wrapping it around in a circle.</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5" name="Shape 975"/>
          <p:cNvSpPr/>
          <p:nvPr>
            <p:ph type="sldImg"/>
          </p:nvPr>
        </p:nvSpPr>
        <p:spPr>
          <a:prstGeom prst="rect">
            <a:avLst/>
          </a:prstGeom>
        </p:spPr>
        <p:txBody>
          <a:bodyPr/>
          <a:lstStyle/>
          <a:p>
            <a:pPr/>
          </a:p>
        </p:txBody>
      </p:sp>
      <p:sp>
        <p:nvSpPr>
          <p:cNvPr id="976" name="Shape 976"/>
          <p:cNvSpPr/>
          <p:nvPr>
            <p:ph type="body" sz="quarter" idx="1"/>
          </p:nvPr>
        </p:nvSpPr>
        <p:spPr>
          <a:prstGeom prst="rect">
            <a:avLst/>
          </a:prstGeom>
        </p:spPr>
        <p:txBody>
          <a:bodyPr/>
          <a:lstStyle/>
          <a:p>
            <a:pPr/>
            <a:r>
              <a:t>Conventionally, counterclockwise is the positive direction and clockwise is the negative direction.</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2" name="Shape 982"/>
          <p:cNvSpPr/>
          <p:nvPr>
            <p:ph type="sldImg"/>
          </p:nvPr>
        </p:nvSpPr>
        <p:spPr>
          <a:prstGeom prst="rect">
            <a:avLst/>
          </a:prstGeom>
        </p:spPr>
        <p:txBody>
          <a:bodyPr/>
          <a:lstStyle/>
          <a:p>
            <a:pPr/>
          </a:p>
        </p:txBody>
      </p:sp>
      <p:sp>
        <p:nvSpPr>
          <p:cNvPr id="983" name="Shape 983"/>
          <p:cNvSpPr/>
          <p:nvPr>
            <p:ph type="body" sz="quarter" idx="1"/>
          </p:nvPr>
        </p:nvSpPr>
        <p:spPr>
          <a:prstGeom prst="rect">
            <a:avLst/>
          </a:prstGeom>
        </p:spPr>
        <p:txBody>
          <a:bodyPr/>
          <a:lstStyle/>
          <a:p>
            <a:pPr/>
            <a:r>
              <a:t>And remember, the position will continue to increase, or decrease, as the object travels more than one revolution.</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9" name="Shape 989"/>
          <p:cNvSpPr/>
          <p:nvPr>
            <p:ph type="sldImg"/>
          </p:nvPr>
        </p:nvSpPr>
        <p:spPr>
          <a:prstGeom prst="rect">
            <a:avLst/>
          </a:prstGeom>
        </p:spPr>
        <p:txBody>
          <a:bodyPr/>
          <a:lstStyle/>
          <a:p>
            <a:pPr/>
          </a:p>
        </p:txBody>
      </p:sp>
      <p:sp>
        <p:nvSpPr>
          <p:cNvPr id="990" name="Shape 990"/>
          <p:cNvSpPr/>
          <p:nvPr>
            <p:ph type="body" sz="quarter" idx="1"/>
          </p:nvPr>
        </p:nvSpPr>
        <p:spPr>
          <a:prstGeom prst="rect">
            <a:avLst/>
          </a:prstGeom>
        </p:spPr>
        <p:txBody>
          <a:bodyPr/>
          <a:lstStyle/>
          <a:p>
            <a:pPr/>
            <a:r>
              <a:t>○	Tangential speed is a scalar, and only includes magnitude, and tangential velocity is a vector, which includes magnitude and direction. We call this motion “tangential” motion because the direction of the objects velocity is always tangent to the circular path an any instant in time.</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6" name="Shape 996"/>
          <p:cNvSpPr/>
          <p:nvPr>
            <p:ph type="sldImg"/>
          </p:nvPr>
        </p:nvSpPr>
        <p:spPr>
          <a:prstGeom prst="rect">
            <a:avLst/>
          </a:prstGeom>
        </p:spPr>
        <p:txBody>
          <a:bodyPr/>
          <a:lstStyle/>
          <a:p>
            <a:pPr/>
          </a:p>
        </p:txBody>
      </p:sp>
      <p:sp>
        <p:nvSpPr>
          <p:cNvPr id="997" name="Shape 997"/>
          <p:cNvSpPr/>
          <p:nvPr>
            <p:ph type="body" sz="quarter" idx="1"/>
          </p:nvPr>
        </p:nvSpPr>
        <p:spPr>
          <a:prstGeom prst="rect">
            <a:avLst/>
          </a:prstGeom>
        </p:spPr>
        <p:txBody>
          <a:bodyPr/>
          <a:lstStyle/>
          <a:p>
            <a:pPr/>
            <a:r>
              <a:t>○	And just like with linear motion, the tangential acceleration is just the change in tangential velocity over time.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94.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5.jpe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6.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7.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98.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99.jpe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100.jpe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1.jpe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102.jpe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103.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image" Target="../media/image104.jpe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image" Target="../media/image105.jpe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image" Target="../media/image106.jpe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 Id="rId3" Type="http://schemas.openxmlformats.org/officeDocument/2006/relationships/image" Target="../media/image107.jpe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 Id="rId3" Type="http://schemas.openxmlformats.org/officeDocument/2006/relationships/image" Target="../media/image108.jpe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 Id="rId3" Type="http://schemas.openxmlformats.org/officeDocument/2006/relationships/image" Target="../media/image109.jpe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 Id="rId3" Type="http://schemas.openxmlformats.org/officeDocument/2006/relationships/image" Target="../media/image110.jpe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 Id="rId3" Type="http://schemas.openxmlformats.org/officeDocument/2006/relationships/image" Target="../media/image111.jpe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 Id="rId3" Type="http://schemas.openxmlformats.org/officeDocument/2006/relationships/image" Target="../media/image112.jpe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1.xml"/><Relationship Id="rId3" Type="http://schemas.openxmlformats.org/officeDocument/2006/relationships/image" Target="../media/image113.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2.xml"/><Relationship Id="rId3" Type="http://schemas.openxmlformats.org/officeDocument/2006/relationships/image" Target="../media/image114.jpe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3.xml"/><Relationship Id="rId3" Type="http://schemas.openxmlformats.org/officeDocument/2006/relationships/image" Target="../media/image115.jpe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4.xml"/><Relationship Id="rId3" Type="http://schemas.openxmlformats.org/officeDocument/2006/relationships/image" Target="../media/image116.jpe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5.xml"/><Relationship Id="rId3" Type="http://schemas.openxmlformats.org/officeDocument/2006/relationships/image" Target="../media/image117.jpe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6.xml"/><Relationship Id="rId3" Type="http://schemas.openxmlformats.org/officeDocument/2006/relationships/image" Target="../media/image118.jpe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7.xml"/><Relationship Id="rId3" Type="http://schemas.openxmlformats.org/officeDocument/2006/relationships/image" Target="../media/image119.jpe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8.xml"/><Relationship Id="rId3" Type="http://schemas.openxmlformats.org/officeDocument/2006/relationships/image" Target="../media/image120.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8.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9.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0.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1.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2.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5.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6.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7.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8.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9.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0.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1.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2.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3.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6.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4.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5.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6.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7.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8.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9.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40.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41.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42.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7.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50.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51.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55.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56.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57.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58.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59.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60.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61.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62.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63.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64.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65.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66.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67.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68.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69.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70.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71.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72.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73.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74.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75.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76.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7.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78.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79.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80.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81.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82.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83.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84.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85.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86.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87.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88.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9.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0.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1.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2.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3.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CC1DB"/>
            </a:gs>
            <a:gs pos="100000">
              <a:srgbClr val="129DD9"/>
            </a:gs>
          </a:gsLst>
          <a:lin ang="5400000" scaled="0"/>
        </a:gradFill>
      </p:bgPr>
    </p:bg>
    <p:spTree>
      <p:nvGrpSpPr>
        <p:cNvPr id="1" name=""/>
        <p:cNvGrpSpPr/>
        <p:nvPr/>
      </p:nvGrpSpPr>
      <p:grpSpPr>
        <a:xfrm>
          <a:off x="0" y="0"/>
          <a:ext cx="0" cy="0"/>
          <a:chOff x="0" y="0"/>
          <a:chExt cx="0" cy="0"/>
        </a:xfrm>
      </p:grpSpPr>
      <p:sp>
        <p:nvSpPr>
          <p:cNvPr id="171" name="Circular Motion"/>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Circular Motion</a:t>
            </a:r>
          </a:p>
        </p:txBody>
      </p:sp>
      <p:sp>
        <p:nvSpPr>
          <p:cNvPr id="172" name="Slides Version 2"/>
          <p:cNvSpPr txBox="1"/>
          <p:nvPr>
            <p:ph type="body" idx="21"/>
          </p:nvPr>
        </p:nvSpPr>
        <p:spPr>
          <a:xfrm>
            <a:off x="1206500" y="2372962"/>
            <a:ext cx="21971000" cy="742269"/>
          </a:xfrm>
          <a:prstGeom prst="rect">
            <a:avLst/>
          </a:prstGeom>
          <a:extLst>
            <a:ext uri="{C572A759-6A51-4108-AA02-DFA0A04FC94B}">
              <ma14:wrappingTextBoxFlag xmlns:ma14="http://schemas.microsoft.com/office/mac/drawingml/2011/main" val="1"/>
            </a:ext>
          </a:extLst>
        </p:spPr>
        <p:txBody>
          <a:bodyPr/>
          <a:lstStyle>
            <a:lvl1pPr defTabSz="610870">
              <a:defRPr b="0" sz="3700">
                <a:solidFill>
                  <a:srgbClr val="FFFFFF"/>
                </a:solidFill>
                <a:latin typeface="Avenir Heavy"/>
                <a:ea typeface="Avenir Heavy"/>
                <a:cs typeface="Avenir Heavy"/>
                <a:sym typeface="Avenir Heavy"/>
              </a:defRPr>
            </a:lvl1pPr>
          </a:lstStyle>
          <a:p>
            <a:pPr/>
            <a:r>
              <a:t>Slides Version 2</a:t>
            </a:r>
          </a:p>
        </p:txBody>
      </p:sp>
      <p:sp>
        <p:nvSpPr>
          <p:cNvPr id="173"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share them with anyone else.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Slide Title"/>
          <p:cNvSpPr txBox="1"/>
          <p:nvPr>
            <p:ph type="title"/>
          </p:nvPr>
        </p:nvSpPr>
        <p:spPr>
          <a:prstGeom prst="rect">
            <a:avLst/>
          </a:prstGeom>
        </p:spPr>
        <p:txBody>
          <a:bodyPr/>
          <a:lstStyle/>
          <a:p>
            <a:pPr/>
          </a:p>
        </p:txBody>
      </p:sp>
      <p:sp>
        <p:nvSpPr>
          <p:cNvPr id="225" name="Slide Subtitle"/>
          <p:cNvSpPr txBox="1"/>
          <p:nvPr>
            <p:ph type="body" idx="21"/>
          </p:nvPr>
        </p:nvSpPr>
        <p:spPr>
          <a:prstGeom prst="rect">
            <a:avLst/>
          </a:prstGeom>
        </p:spPr>
        <p:txBody>
          <a:bodyPr/>
          <a:lstStyle/>
          <a:p>
            <a:pPr/>
          </a:p>
        </p:txBody>
      </p:sp>
      <p:sp>
        <p:nvSpPr>
          <p:cNvPr id="226" name="Slide bullet text"/>
          <p:cNvSpPr txBox="1"/>
          <p:nvPr>
            <p:ph type="body" idx="1"/>
          </p:nvPr>
        </p:nvSpPr>
        <p:spPr>
          <a:prstGeom prst="rect">
            <a:avLst/>
          </a:prstGeom>
        </p:spPr>
        <p:txBody>
          <a:bodyPr/>
          <a:lstStyle/>
          <a:p>
            <a:pPr/>
          </a:p>
        </p:txBody>
      </p:sp>
      <p:pic>
        <p:nvPicPr>
          <p:cNvPr id="227" name="4.jpg" descr="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8" name="Slide Title"/>
          <p:cNvSpPr txBox="1"/>
          <p:nvPr>
            <p:ph type="title"/>
          </p:nvPr>
        </p:nvSpPr>
        <p:spPr>
          <a:prstGeom prst="rect">
            <a:avLst/>
          </a:prstGeom>
        </p:spPr>
        <p:txBody>
          <a:bodyPr/>
          <a:lstStyle/>
          <a:p>
            <a:pPr/>
          </a:p>
        </p:txBody>
      </p:sp>
      <p:sp>
        <p:nvSpPr>
          <p:cNvPr id="819" name="Slide Subtitle"/>
          <p:cNvSpPr txBox="1"/>
          <p:nvPr>
            <p:ph type="body" idx="21"/>
          </p:nvPr>
        </p:nvSpPr>
        <p:spPr>
          <a:prstGeom prst="rect">
            <a:avLst/>
          </a:prstGeom>
        </p:spPr>
        <p:txBody>
          <a:bodyPr/>
          <a:lstStyle/>
          <a:p>
            <a:pPr/>
          </a:p>
        </p:txBody>
      </p:sp>
      <p:sp>
        <p:nvSpPr>
          <p:cNvPr id="820" name="Slide bullet text"/>
          <p:cNvSpPr txBox="1"/>
          <p:nvPr>
            <p:ph type="body" idx="1"/>
          </p:nvPr>
        </p:nvSpPr>
        <p:spPr>
          <a:prstGeom prst="rect">
            <a:avLst/>
          </a:prstGeom>
        </p:spPr>
        <p:txBody>
          <a:bodyPr/>
          <a:lstStyle/>
          <a:p>
            <a:pPr/>
          </a:p>
        </p:txBody>
      </p:sp>
      <p:pic>
        <p:nvPicPr>
          <p:cNvPr id="821" name="139.jpg" descr="13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5" name="Slide Title"/>
          <p:cNvSpPr txBox="1"/>
          <p:nvPr>
            <p:ph type="title"/>
          </p:nvPr>
        </p:nvSpPr>
        <p:spPr>
          <a:prstGeom prst="rect">
            <a:avLst/>
          </a:prstGeom>
        </p:spPr>
        <p:txBody>
          <a:bodyPr/>
          <a:lstStyle/>
          <a:p>
            <a:pPr/>
          </a:p>
        </p:txBody>
      </p:sp>
      <p:sp>
        <p:nvSpPr>
          <p:cNvPr id="826" name="Slide Subtitle"/>
          <p:cNvSpPr txBox="1"/>
          <p:nvPr>
            <p:ph type="body" idx="21"/>
          </p:nvPr>
        </p:nvSpPr>
        <p:spPr>
          <a:prstGeom prst="rect">
            <a:avLst/>
          </a:prstGeom>
        </p:spPr>
        <p:txBody>
          <a:bodyPr/>
          <a:lstStyle/>
          <a:p>
            <a:pPr/>
          </a:p>
        </p:txBody>
      </p:sp>
      <p:sp>
        <p:nvSpPr>
          <p:cNvPr id="827" name="Slide bullet text"/>
          <p:cNvSpPr txBox="1"/>
          <p:nvPr>
            <p:ph type="body" idx="1"/>
          </p:nvPr>
        </p:nvSpPr>
        <p:spPr>
          <a:prstGeom prst="rect">
            <a:avLst/>
          </a:prstGeom>
        </p:spPr>
        <p:txBody>
          <a:bodyPr/>
          <a:lstStyle/>
          <a:p>
            <a:pPr/>
          </a:p>
        </p:txBody>
      </p:sp>
      <p:pic>
        <p:nvPicPr>
          <p:cNvPr id="828" name="140.jpg" descr="14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0" name="Slide Title"/>
          <p:cNvSpPr txBox="1"/>
          <p:nvPr>
            <p:ph type="title"/>
          </p:nvPr>
        </p:nvSpPr>
        <p:spPr>
          <a:prstGeom prst="rect">
            <a:avLst/>
          </a:prstGeom>
        </p:spPr>
        <p:txBody>
          <a:bodyPr/>
          <a:lstStyle/>
          <a:p>
            <a:pPr/>
          </a:p>
        </p:txBody>
      </p:sp>
      <p:sp>
        <p:nvSpPr>
          <p:cNvPr id="831" name="Slide Subtitle"/>
          <p:cNvSpPr txBox="1"/>
          <p:nvPr>
            <p:ph type="body" idx="21"/>
          </p:nvPr>
        </p:nvSpPr>
        <p:spPr>
          <a:prstGeom prst="rect">
            <a:avLst/>
          </a:prstGeom>
        </p:spPr>
        <p:txBody>
          <a:bodyPr/>
          <a:lstStyle/>
          <a:p>
            <a:pPr/>
          </a:p>
        </p:txBody>
      </p:sp>
      <p:sp>
        <p:nvSpPr>
          <p:cNvPr id="832" name="Slide bullet text"/>
          <p:cNvSpPr txBox="1"/>
          <p:nvPr>
            <p:ph type="body" idx="1"/>
          </p:nvPr>
        </p:nvSpPr>
        <p:spPr>
          <a:prstGeom prst="rect">
            <a:avLst/>
          </a:prstGeom>
        </p:spPr>
        <p:txBody>
          <a:bodyPr/>
          <a:lstStyle/>
          <a:p>
            <a:pPr/>
          </a:p>
        </p:txBody>
      </p:sp>
      <p:pic>
        <p:nvPicPr>
          <p:cNvPr id="833" name="141.jpg" descr="14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5" name="Slide Title"/>
          <p:cNvSpPr txBox="1"/>
          <p:nvPr>
            <p:ph type="title"/>
          </p:nvPr>
        </p:nvSpPr>
        <p:spPr>
          <a:prstGeom prst="rect">
            <a:avLst/>
          </a:prstGeom>
        </p:spPr>
        <p:txBody>
          <a:bodyPr/>
          <a:lstStyle/>
          <a:p>
            <a:pPr/>
          </a:p>
        </p:txBody>
      </p:sp>
      <p:sp>
        <p:nvSpPr>
          <p:cNvPr id="836" name="Slide Subtitle"/>
          <p:cNvSpPr txBox="1"/>
          <p:nvPr>
            <p:ph type="body" idx="21"/>
          </p:nvPr>
        </p:nvSpPr>
        <p:spPr>
          <a:prstGeom prst="rect">
            <a:avLst/>
          </a:prstGeom>
        </p:spPr>
        <p:txBody>
          <a:bodyPr/>
          <a:lstStyle/>
          <a:p>
            <a:pPr/>
          </a:p>
        </p:txBody>
      </p:sp>
      <p:sp>
        <p:nvSpPr>
          <p:cNvPr id="837" name="Slide bullet text"/>
          <p:cNvSpPr txBox="1"/>
          <p:nvPr>
            <p:ph type="body" idx="1"/>
          </p:nvPr>
        </p:nvSpPr>
        <p:spPr>
          <a:prstGeom prst="rect">
            <a:avLst/>
          </a:prstGeom>
        </p:spPr>
        <p:txBody>
          <a:bodyPr/>
          <a:lstStyle/>
          <a:p>
            <a:pPr/>
          </a:p>
        </p:txBody>
      </p:sp>
      <p:pic>
        <p:nvPicPr>
          <p:cNvPr id="838" name="142.jpg" descr="14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0" name="Slide Title"/>
          <p:cNvSpPr txBox="1"/>
          <p:nvPr>
            <p:ph type="title"/>
          </p:nvPr>
        </p:nvSpPr>
        <p:spPr>
          <a:prstGeom prst="rect">
            <a:avLst/>
          </a:prstGeom>
        </p:spPr>
        <p:txBody>
          <a:bodyPr/>
          <a:lstStyle/>
          <a:p>
            <a:pPr/>
          </a:p>
        </p:txBody>
      </p:sp>
      <p:sp>
        <p:nvSpPr>
          <p:cNvPr id="841" name="Slide Subtitle"/>
          <p:cNvSpPr txBox="1"/>
          <p:nvPr>
            <p:ph type="body" idx="21"/>
          </p:nvPr>
        </p:nvSpPr>
        <p:spPr>
          <a:prstGeom prst="rect">
            <a:avLst/>
          </a:prstGeom>
        </p:spPr>
        <p:txBody>
          <a:bodyPr/>
          <a:lstStyle/>
          <a:p>
            <a:pPr/>
          </a:p>
        </p:txBody>
      </p:sp>
      <p:sp>
        <p:nvSpPr>
          <p:cNvPr id="842" name="Slide bullet text"/>
          <p:cNvSpPr txBox="1"/>
          <p:nvPr>
            <p:ph type="body" idx="1"/>
          </p:nvPr>
        </p:nvSpPr>
        <p:spPr>
          <a:prstGeom prst="rect">
            <a:avLst/>
          </a:prstGeom>
        </p:spPr>
        <p:txBody>
          <a:bodyPr/>
          <a:lstStyle/>
          <a:p>
            <a:pPr/>
          </a:p>
        </p:txBody>
      </p:sp>
      <p:pic>
        <p:nvPicPr>
          <p:cNvPr id="843" name="143.jpg" descr="1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7" name="Slide Title"/>
          <p:cNvSpPr txBox="1"/>
          <p:nvPr>
            <p:ph type="title"/>
          </p:nvPr>
        </p:nvSpPr>
        <p:spPr>
          <a:prstGeom prst="rect">
            <a:avLst/>
          </a:prstGeom>
        </p:spPr>
        <p:txBody>
          <a:bodyPr/>
          <a:lstStyle/>
          <a:p>
            <a:pPr/>
          </a:p>
        </p:txBody>
      </p:sp>
      <p:sp>
        <p:nvSpPr>
          <p:cNvPr id="848" name="Slide Subtitle"/>
          <p:cNvSpPr txBox="1"/>
          <p:nvPr>
            <p:ph type="body" idx="21"/>
          </p:nvPr>
        </p:nvSpPr>
        <p:spPr>
          <a:prstGeom prst="rect">
            <a:avLst/>
          </a:prstGeom>
        </p:spPr>
        <p:txBody>
          <a:bodyPr/>
          <a:lstStyle/>
          <a:p>
            <a:pPr/>
          </a:p>
        </p:txBody>
      </p:sp>
      <p:sp>
        <p:nvSpPr>
          <p:cNvPr id="849" name="Slide bullet text"/>
          <p:cNvSpPr txBox="1"/>
          <p:nvPr>
            <p:ph type="body" idx="1"/>
          </p:nvPr>
        </p:nvSpPr>
        <p:spPr>
          <a:prstGeom prst="rect">
            <a:avLst/>
          </a:prstGeom>
        </p:spPr>
        <p:txBody>
          <a:bodyPr/>
          <a:lstStyle/>
          <a:p>
            <a:pPr/>
          </a:p>
        </p:txBody>
      </p:sp>
      <p:pic>
        <p:nvPicPr>
          <p:cNvPr id="850" name="144.jpg" descr="14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4" name="Slide Title"/>
          <p:cNvSpPr txBox="1"/>
          <p:nvPr>
            <p:ph type="title"/>
          </p:nvPr>
        </p:nvSpPr>
        <p:spPr>
          <a:prstGeom prst="rect">
            <a:avLst/>
          </a:prstGeom>
        </p:spPr>
        <p:txBody>
          <a:bodyPr/>
          <a:lstStyle/>
          <a:p>
            <a:pPr/>
          </a:p>
        </p:txBody>
      </p:sp>
      <p:sp>
        <p:nvSpPr>
          <p:cNvPr id="855" name="Slide Subtitle"/>
          <p:cNvSpPr txBox="1"/>
          <p:nvPr>
            <p:ph type="body" idx="21"/>
          </p:nvPr>
        </p:nvSpPr>
        <p:spPr>
          <a:prstGeom prst="rect">
            <a:avLst/>
          </a:prstGeom>
        </p:spPr>
        <p:txBody>
          <a:bodyPr/>
          <a:lstStyle/>
          <a:p>
            <a:pPr/>
          </a:p>
        </p:txBody>
      </p:sp>
      <p:sp>
        <p:nvSpPr>
          <p:cNvPr id="856" name="Slide bullet text"/>
          <p:cNvSpPr txBox="1"/>
          <p:nvPr>
            <p:ph type="body" idx="1"/>
          </p:nvPr>
        </p:nvSpPr>
        <p:spPr>
          <a:prstGeom prst="rect">
            <a:avLst/>
          </a:prstGeom>
        </p:spPr>
        <p:txBody>
          <a:bodyPr/>
          <a:lstStyle/>
          <a:p>
            <a:pPr/>
          </a:p>
        </p:txBody>
      </p:sp>
      <p:pic>
        <p:nvPicPr>
          <p:cNvPr id="857" name="148.jpg" descr="1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1" name="Slide Title"/>
          <p:cNvSpPr txBox="1"/>
          <p:nvPr>
            <p:ph type="title"/>
          </p:nvPr>
        </p:nvSpPr>
        <p:spPr>
          <a:prstGeom prst="rect">
            <a:avLst/>
          </a:prstGeom>
        </p:spPr>
        <p:txBody>
          <a:bodyPr/>
          <a:lstStyle/>
          <a:p>
            <a:pPr/>
          </a:p>
        </p:txBody>
      </p:sp>
      <p:sp>
        <p:nvSpPr>
          <p:cNvPr id="862" name="Slide Subtitle"/>
          <p:cNvSpPr txBox="1"/>
          <p:nvPr>
            <p:ph type="body" idx="21"/>
          </p:nvPr>
        </p:nvSpPr>
        <p:spPr>
          <a:prstGeom prst="rect">
            <a:avLst/>
          </a:prstGeom>
        </p:spPr>
        <p:txBody>
          <a:bodyPr/>
          <a:lstStyle/>
          <a:p>
            <a:pPr/>
          </a:p>
        </p:txBody>
      </p:sp>
      <p:sp>
        <p:nvSpPr>
          <p:cNvPr id="863" name="Slide bullet text"/>
          <p:cNvSpPr txBox="1"/>
          <p:nvPr>
            <p:ph type="body" idx="1"/>
          </p:nvPr>
        </p:nvSpPr>
        <p:spPr>
          <a:prstGeom prst="rect">
            <a:avLst/>
          </a:prstGeom>
        </p:spPr>
        <p:txBody>
          <a:bodyPr/>
          <a:lstStyle/>
          <a:p>
            <a:pPr/>
          </a:p>
        </p:txBody>
      </p:sp>
      <p:pic>
        <p:nvPicPr>
          <p:cNvPr id="864" name="150.jpg" descr="15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6" name="Slide Title"/>
          <p:cNvSpPr txBox="1"/>
          <p:nvPr>
            <p:ph type="title"/>
          </p:nvPr>
        </p:nvSpPr>
        <p:spPr>
          <a:prstGeom prst="rect">
            <a:avLst/>
          </a:prstGeom>
        </p:spPr>
        <p:txBody>
          <a:bodyPr/>
          <a:lstStyle/>
          <a:p>
            <a:pPr/>
          </a:p>
        </p:txBody>
      </p:sp>
      <p:sp>
        <p:nvSpPr>
          <p:cNvPr id="867" name="Slide Subtitle"/>
          <p:cNvSpPr txBox="1"/>
          <p:nvPr>
            <p:ph type="body" idx="21"/>
          </p:nvPr>
        </p:nvSpPr>
        <p:spPr>
          <a:prstGeom prst="rect">
            <a:avLst/>
          </a:prstGeom>
        </p:spPr>
        <p:txBody>
          <a:bodyPr/>
          <a:lstStyle/>
          <a:p>
            <a:pPr/>
          </a:p>
        </p:txBody>
      </p:sp>
      <p:sp>
        <p:nvSpPr>
          <p:cNvPr id="868" name="Slide bullet text"/>
          <p:cNvSpPr txBox="1"/>
          <p:nvPr>
            <p:ph type="body" idx="1"/>
          </p:nvPr>
        </p:nvSpPr>
        <p:spPr>
          <a:prstGeom prst="rect">
            <a:avLst/>
          </a:prstGeom>
        </p:spPr>
        <p:txBody>
          <a:bodyPr/>
          <a:lstStyle/>
          <a:p>
            <a:pPr/>
          </a:p>
        </p:txBody>
      </p:sp>
      <p:pic>
        <p:nvPicPr>
          <p:cNvPr id="869" name="153.jpg" descr="15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3" name="Slide Title"/>
          <p:cNvSpPr txBox="1"/>
          <p:nvPr>
            <p:ph type="title"/>
          </p:nvPr>
        </p:nvSpPr>
        <p:spPr>
          <a:prstGeom prst="rect">
            <a:avLst/>
          </a:prstGeom>
        </p:spPr>
        <p:txBody>
          <a:bodyPr/>
          <a:lstStyle/>
          <a:p>
            <a:pPr/>
          </a:p>
        </p:txBody>
      </p:sp>
      <p:sp>
        <p:nvSpPr>
          <p:cNvPr id="874" name="Slide Subtitle"/>
          <p:cNvSpPr txBox="1"/>
          <p:nvPr>
            <p:ph type="body" idx="21"/>
          </p:nvPr>
        </p:nvSpPr>
        <p:spPr>
          <a:prstGeom prst="rect">
            <a:avLst/>
          </a:prstGeom>
        </p:spPr>
        <p:txBody>
          <a:bodyPr/>
          <a:lstStyle/>
          <a:p>
            <a:pPr/>
          </a:p>
        </p:txBody>
      </p:sp>
      <p:sp>
        <p:nvSpPr>
          <p:cNvPr id="875" name="Slide bullet text"/>
          <p:cNvSpPr txBox="1"/>
          <p:nvPr>
            <p:ph type="body" idx="1"/>
          </p:nvPr>
        </p:nvSpPr>
        <p:spPr>
          <a:prstGeom prst="rect">
            <a:avLst/>
          </a:prstGeom>
        </p:spPr>
        <p:txBody>
          <a:bodyPr/>
          <a:lstStyle/>
          <a:p>
            <a:pPr/>
          </a:p>
        </p:txBody>
      </p:sp>
      <p:pic>
        <p:nvPicPr>
          <p:cNvPr id="876" name="154.jpg" descr="15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Slide Title"/>
          <p:cNvSpPr txBox="1"/>
          <p:nvPr>
            <p:ph type="title"/>
          </p:nvPr>
        </p:nvSpPr>
        <p:spPr>
          <a:prstGeom prst="rect">
            <a:avLst/>
          </a:prstGeom>
        </p:spPr>
        <p:txBody>
          <a:bodyPr/>
          <a:lstStyle/>
          <a:p>
            <a:pPr/>
          </a:p>
        </p:txBody>
      </p:sp>
      <p:sp>
        <p:nvSpPr>
          <p:cNvPr id="232" name="Slide Subtitle"/>
          <p:cNvSpPr txBox="1"/>
          <p:nvPr>
            <p:ph type="body" idx="21"/>
          </p:nvPr>
        </p:nvSpPr>
        <p:spPr>
          <a:prstGeom prst="rect">
            <a:avLst/>
          </a:prstGeom>
        </p:spPr>
        <p:txBody>
          <a:bodyPr/>
          <a:lstStyle/>
          <a:p>
            <a:pPr/>
          </a:p>
        </p:txBody>
      </p:sp>
      <p:sp>
        <p:nvSpPr>
          <p:cNvPr id="233" name="Slide bullet text"/>
          <p:cNvSpPr txBox="1"/>
          <p:nvPr>
            <p:ph type="body" idx="1"/>
          </p:nvPr>
        </p:nvSpPr>
        <p:spPr>
          <a:prstGeom prst="rect">
            <a:avLst/>
          </a:prstGeom>
        </p:spPr>
        <p:txBody>
          <a:bodyPr/>
          <a:lstStyle/>
          <a:p>
            <a:pPr/>
          </a:p>
        </p:txBody>
      </p:sp>
      <p:pic>
        <p:nvPicPr>
          <p:cNvPr id="234"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0" name="Slide Title"/>
          <p:cNvSpPr txBox="1"/>
          <p:nvPr>
            <p:ph type="title"/>
          </p:nvPr>
        </p:nvSpPr>
        <p:spPr>
          <a:prstGeom prst="rect">
            <a:avLst/>
          </a:prstGeom>
        </p:spPr>
        <p:txBody>
          <a:bodyPr/>
          <a:lstStyle/>
          <a:p>
            <a:pPr/>
          </a:p>
        </p:txBody>
      </p:sp>
      <p:sp>
        <p:nvSpPr>
          <p:cNvPr id="881" name="Slide Subtitle"/>
          <p:cNvSpPr txBox="1"/>
          <p:nvPr>
            <p:ph type="body" idx="21"/>
          </p:nvPr>
        </p:nvSpPr>
        <p:spPr>
          <a:prstGeom prst="rect">
            <a:avLst/>
          </a:prstGeom>
        </p:spPr>
        <p:txBody>
          <a:bodyPr/>
          <a:lstStyle/>
          <a:p>
            <a:pPr/>
          </a:p>
        </p:txBody>
      </p:sp>
      <p:sp>
        <p:nvSpPr>
          <p:cNvPr id="882" name="Slide bullet text"/>
          <p:cNvSpPr txBox="1"/>
          <p:nvPr>
            <p:ph type="body" idx="1"/>
          </p:nvPr>
        </p:nvSpPr>
        <p:spPr>
          <a:prstGeom prst="rect">
            <a:avLst/>
          </a:prstGeom>
        </p:spPr>
        <p:txBody>
          <a:bodyPr/>
          <a:lstStyle/>
          <a:p>
            <a:pPr/>
          </a:p>
        </p:txBody>
      </p:sp>
      <p:pic>
        <p:nvPicPr>
          <p:cNvPr id="883" name="155.jpg" descr="15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7" name="Slide Title"/>
          <p:cNvSpPr txBox="1"/>
          <p:nvPr>
            <p:ph type="title"/>
          </p:nvPr>
        </p:nvSpPr>
        <p:spPr>
          <a:prstGeom prst="rect">
            <a:avLst/>
          </a:prstGeom>
        </p:spPr>
        <p:txBody>
          <a:bodyPr/>
          <a:lstStyle/>
          <a:p>
            <a:pPr/>
          </a:p>
        </p:txBody>
      </p:sp>
      <p:sp>
        <p:nvSpPr>
          <p:cNvPr id="888" name="Slide Subtitle"/>
          <p:cNvSpPr txBox="1"/>
          <p:nvPr>
            <p:ph type="body" idx="21"/>
          </p:nvPr>
        </p:nvSpPr>
        <p:spPr>
          <a:prstGeom prst="rect">
            <a:avLst/>
          </a:prstGeom>
        </p:spPr>
        <p:txBody>
          <a:bodyPr/>
          <a:lstStyle/>
          <a:p>
            <a:pPr/>
          </a:p>
        </p:txBody>
      </p:sp>
      <p:sp>
        <p:nvSpPr>
          <p:cNvPr id="889" name="Slide bullet text"/>
          <p:cNvSpPr txBox="1"/>
          <p:nvPr>
            <p:ph type="body" idx="1"/>
          </p:nvPr>
        </p:nvSpPr>
        <p:spPr>
          <a:prstGeom prst="rect">
            <a:avLst/>
          </a:prstGeom>
        </p:spPr>
        <p:txBody>
          <a:bodyPr/>
          <a:lstStyle/>
          <a:p>
            <a:pPr/>
          </a:p>
        </p:txBody>
      </p:sp>
      <p:pic>
        <p:nvPicPr>
          <p:cNvPr id="890" name="156.jpg" descr="15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4" name="Slide Title"/>
          <p:cNvSpPr txBox="1"/>
          <p:nvPr>
            <p:ph type="title"/>
          </p:nvPr>
        </p:nvSpPr>
        <p:spPr>
          <a:prstGeom prst="rect">
            <a:avLst/>
          </a:prstGeom>
        </p:spPr>
        <p:txBody>
          <a:bodyPr/>
          <a:lstStyle/>
          <a:p>
            <a:pPr/>
          </a:p>
        </p:txBody>
      </p:sp>
      <p:sp>
        <p:nvSpPr>
          <p:cNvPr id="895" name="Slide Subtitle"/>
          <p:cNvSpPr txBox="1"/>
          <p:nvPr>
            <p:ph type="body" idx="21"/>
          </p:nvPr>
        </p:nvSpPr>
        <p:spPr>
          <a:prstGeom prst="rect">
            <a:avLst/>
          </a:prstGeom>
        </p:spPr>
        <p:txBody>
          <a:bodyPr/>
          <a:lstStyle/>
          <a:p>
            <a:pPr/>
          </a:p>
        </p:txBody>
      </p:sp>
      <p:sp>
        <p:nvSpPr>
          <p:cNvPr id="896" name="Slide bullet text"/>
          <p:cNvSpPr txBox="1"/>
          <p:nvPr>
            <p:ph type="body" idx="1"/>
          </p:nvPr>
        </p:nvSpPr>
        <p:spPr>
          <a:prstGeom prst="rect">
            <a:avLst/>
          </a:prstGeom>
        </p:spPr>
        <p:txBody>
          <a:bodyPr/>
          <a:lstStyle/>
          <a:p>
            <a:pPr/>
          </a:p>
        </p:txBody>
      </p:sp>
      <p:pic>
        <p:nvPicPr>
          <p:cNvPr id="897" name="157.jpg" descr="15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1" name="Slide Title"/>
          <p:cNvSpPr txBox="1"/>
          <p:nvPr>
            <p:ph type="title"/>
          </p:nvPr>
        </p:nvSpPr>
        <p:spPr>
          <a:prstGeom prst="rect">
            <a:avLst/>
          </a:prstGeom>
        </p:spPr>
        <p:txBody>
          <a:bodyPr/>
          <a:lstStyle/>
          <a:p>
            <a:pPr/>
          </a:p>
        </p:txBody>
      </p:sp>
      <p:sp>
        <p:nvSpPr>
          <p:cNvPr id="902" name="Slide Subtitle"/>
          <p:cNvSpPr txBox="1"/>
          <p:nvPr>
            <p:ph type="body" idx="21"/>
          </p:nvPr>
        </p:nvSpPr>
        <p:spPr>
          <a:prstGeom prst="rect">
            <a:avLst/>
          </a:prstGeom>
        </p:spPr>
        <p:txBody>
          <a:bodyPr/>
          <a:lstStyle/>
          <a:p>
            <a:pPr/>
          </a:p>
        </p:txBody>
      </p:sp>
      <p:sp>
        <p:nvSpPr>
          <p:cNvPr id="903" name="Slide bullet text"/>
          <p:cNvSpPr txBox="1"/>
          <p:nvPr>
            <p:ph type="body" idx="1"/>
          </p:nvPr>
        </p:nvSpPr>
        <p:spPr>
          <a:prstGeom prst="rect">
            <a:avLst/>
          </a:prstGeom>
        </p:spPr>
        <p:txBody>
          <a:bodyPr/>
          <a:lstStyle/>
          <a:p>
            <a:pPr/>
          </a:p>
        </p:txBody>
      </p:sp>
      <p:pic>
        <p:nvPicPr>
          <p:cNvPr id="904" name="158.jpg" descr="1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8" name="Slide Title"/>
          <p:cNvSpPr txBox="1"/>
          <p:nvPr>
            <p:ph type="title"/>
          </p:nvPr>
        </p:nvSpPr>
        <p:spPr>
          <a:prstGeom prst="rect">
            <a:avLst/>
          </a:prstGeom>
        </p:spPr>
        <p:txBody>
          <a:bodyPr/>
          <a:lstStyle/>
          <a:p>
            <a:pPr/>
          </a:p>
        </p:txBody>
      </p:sp>
      <p:sp>
        <p:nvSpPr>
          <p:cNvPr id="909" name="Slide Subtitle"/>
          <p:cNvSpPr txBox="1"/>
          <p:nvPr>
            <p:ph type="body" idx="21"/>
          </p:nvPr>
        </p:nvSpPr>
        <p:spPr>
          <a:prstGeom prst="rect">
            <a:avLst/>
          </a:prstGeom>
        </p:spPr>
        <p:txBody>
          <a:bodyPr/>
          <a:lstStyle/>
          <a:p>
            <a:pPr/>
          </a:p>
        </p:txBody>
      </p:sp>
      <p:sp>
        <p:nvSpPr>
          <p:cNvPr id="910" name="Slide bullet text"/>
          <p:cNvSpPr txBox="1"/>
          <p:nvPr>
            <p:ph type="body" idx="1"/>
          </p:nvPr>
        </p:nvSpPr>
        <p:spPr>
          <a:prstGeom prst="rect">
            <a:avLst/>
          </a:prstGeom>
        </p:spPr>
        <p:txBody>
          <a:bodyPr/>
          <a:lstStyle/>
          <a:p>
            <a:pPr/>
          </a:p>
        </p:txBody>
      </p:sp>
      <p:pic>
        <p:nvPicPr>
          <p:cNvPr id="911" name="159.jpg" descr="15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5" name="Slide Title"/>
          <p:cNvSpPr txBox="1"/>
          <p:nvPr>
            <p:ph type="title"/>
          </p:nvPr>
        </p:nvSpPr>
        <p:spPr>
          <a:prstGeom prst="rect">
            <a:avLst/>
          </a:prstGeom>
        </p:spPr>
        <p:txBody>
          <a:bodyPr/>
          <a:lstStyle/>
          <a:p>
            <a:pPr/>
          </a:p>
        </p:txBody>
      </p:sp>
      <p:sp>
        <p:nvSpPr>
          <p:cNvPr id="916" name="Slide Subtitle"/>
          <p:cNvSpPr txBox="1"/>
          <p:nvPr>
            <p:ph type="body" idx="21"/>
          </p:nvPr>
        </p:nvSpPr>
        <p:spPr>
          <a:prstGeom prst="rect">
            <a:avLst/>
          </a:prstGeom>
        </p:spPr>
        <p:txBody>
          <a:bodyPr/>
          <a:lstStyle/>
          <a:p>
            <a:pPr/>
          </a:p>
        </p:txBody>
      </p:sp>
      <p:sp>
        <p:nvSpPr>
          <p:cNvPr id="917" name="Slide bullet text"/>
          <p:cNvSpPr txBox="1"/>
          <p:nvPr>
            <p:ph type="body" idx="1"/>
          </p:nvPr>
        </p:nvSpPr>
        <p:spPr>
          <a:prstGeom prst="rect">
            <a:avLst/>
          </a:prstGeom>
        </p:spPr>
        <p:txBody>
          <a:bodyPr/>
          <a:lstStyle/>
          <a:p>
            <a:pPr/>
          </a:p>
        </p:txBody>
      </p:sp>
      <p:pic>
        <p:nvPicPr>
          <p:cNvPr id="918" name="160.jpg" descr="16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2" name="Slide Title"/>
          <p:cNvSpPr txBox="1"/>
          <p:nvPr>
            <p:ph type="title"/>
          </p:nvPr>
        </p:nvSpPr>
        <p:spPr>
          <a:prstGeom prst="rect">
            <a:avLst/>
          </a:prstGeom>
        </p:spPr>
        <p:txBody>
          <a:bodyPr/>
          <a:lstStyle/>
          <a:p>
            <a:pPr/>
          </a:p>
        </p:txBody>
      </p:sp>
      <p:sp>
        <p:nvSpPr>
          <p:cNvPr id="923" name="Slide Subtitle"/>
          <p:cNvSpPr txBox="1"/>
          <p:nvPr>
            <p:ph type="body" idx="21"/>
          </p:nvPr>
        </p:nvSpPr>
        <p:spPr>
          <a:prstGeom prst="rect">
            <a:avLst/>
          </a:prstGeom>
        </p:spPr>
        <p:txBody>
          <a:bodyPr/>
          <a:lstStyle/>
          <a:p>
            <a:pPr/>
          </a:p>
        </p:txBody>
      </p:sp>
      <p:sp>
        <p:nvSpPr>
          <p:cNvPr id="924" name="Slide bullet text"/>
          <p:cNvSpPr txBox="1"/>
          <p:nvPr>
            <p:ph type="body" idx="1"/>
          </p:nvPr>
        </p:nvSpPr>
        <p:spPr>
          <a:prstGeom prst="rect">
            <a:avLst/>
          </a:prstGeom>
        </p:spPr>
        <p:txBody>
          <a:bodyPr/>
          <a:lstStyle/>
          <a:p>
            <a:pPr/>
          </a:p>
        </p:txBody>
      </p:sp>
      <p:pic>
        <p:nvPicPr>
          <p:cNvPr id="925" name="161.jpg" descr="16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9" name="Slide Title"/>
          <p:cNvSpPr txBox="1"/>
          <p:nvPr>
            <p:ph type="title"/>
          </p:nvPr>
        </p:nvSpPr>
        <p:spPr>
          <a:prstGeom prst="rect">
            <a:avLst/>
          </a:prstGeom>
        </p:spPr>
        <p:txBody>
          <a:bodyPr/>
          <a:lstStyle/>
          <a:p>
            <a:pPr/>
          </a:p>
        </p:txBody>
      </p:sp>
      <p:sp>
        <p:nvSpPr>
          <p:cNvPr id="930" name="Slide Subtitle"/>
          <p:cNvSpPr txBox="1"/>
          <p:nvPr>
            <p:ph type="body" idx="21"/>
          </p:nvPr>
        </p:nvSpPr>
        <p:spPr>
          <a:prstGeom prst="rect">
            <a:avLst/>
          </a:prstGeom>
        </p:spPr>
        <p:txBody>
          <a:bodyPr/>
          <a:lstStyle/>
          <a:p>
            <a:pPr/>
          </a:p>
        </p:txBody>
      </p:sp>
      <p:sp>
        <p:nvSpPr>
          <p:cNvPr id="931" name="Slide bullet text"/>
          <p:cNvSpPr txBox="1"/>
          <p:nvPr>
            <p:ph type="body" idx="1"/>
          </p:nvPr>
        </p:nvSpPr>
        <p:spPr>
          <a:prstGeom prst="rect">
            <a:avLst/>
          </a:prstGeom>
        </p:spPr>
        <p:txBody>
          <a:bodyPr/>
          <a:lstStyle/>
          <a:p>
            <a:pPr/>
          </a:p>
        </p:txBody>
      </p:sp>
      <p:pic>
        <p:nvPicPr>
          <p:cNvPr id="932" name="162.jpg" descr="16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6" name="Slide Title"/>
          <p:cNvSpPr txBox="1"/>
          <p:nvPr>
            <p:ph type="title"/>
          </p:nvPr>
        </p:nvSpPr>
        <p:spPr>
          <a:prstGeom prst="rect">
            <a:avLst/>
          </a:prstGeom>
        </p:spPr>
        <p:txBody>
          <a:bodyPr/>
          <a:lstStyle/>
          <a:p>
            <a:pPr/>
          </a:p>
        </p:txBody>
      </p:sp>
      <p:sp>
        <p:nvSpPr>
          <p:cNvPr id="937" name="Slide Subtitle"/>
          <p:cNvSpPr txBox="1"/>
          <p:nvPr>
            <p:ph type="body" idx="21"/>
          </p:nvPr>
        </p:nvSpPr>
        <p:spPr>
          <a:prstGeom prst="rect">
            <a:avLst/>
          </a:prstGeom>
        </p:spPr>
        <p:txBody>
          <a:bodyPr/>
          <a:lstStyle/>
          <a:p>
            <a:pPr/>
          </a:p>
        </p:txBody>
      </p:sp>
      <p:sp>
        <p:nvSpPr>
          <p:cNvPr id="938" name="Slide bullet text"/>
          <p:cNvSpPr txBox="1"/>
          <p:nvPr>
            <p:ph type="body" idx="1"/>
          </p:nvPr>
        </p:nvSpPr>
        <p:spPr>
          <a:prstGeom prst="rect">
            <a:avLst/>
          </a:prstGeom>
        </p:spPr>
        <p:txBody>
          <a:bodyPr/>
          <a:lstStyle/>
          <a:p>
            <a:pPr/>
          </a:p>
        </p:txBody>
      </p:sp>
      <p:pic>
        <p:nvPicPr>
          <p:cNvPr id="939" name="163.jpg" descr="16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3" name="Slide Title"/>
          <p:cNvSpPr txBox="1"/>
          <p:nvPr>
            <p:ph type="title"/>
          </p:nvPr>
        </p:nvSpPr>
        <p:spPr>
          <a:prstGeom prst="rect">
            <a:avLst/>
          </a:prstGeom>
        </p:spPr>
        <p:txBody>
          <a:bodyPr/>
          <a:lstStyle/>
          <a:p>
            <a:pPr/>
          </a:p>
        </p:txBody>
      </p:sp>
      <p:sp>
        <p:nvSpPr>
          <p:cNvPr id="944" name="Slide Subtitle"/>
          <p:cNvSpPr txBox="1"/>
          <p:nvPr>
            <p:ph type="body" idx="21"/>
          </p:nvPr>
        </p:nvSpPr>
        <p:spPr>
          <a:prstGeom prst="rect">
            <a:avLst/>
          </a:prstGeom>
        </p:spPr>
        <p:txBody>
          <a:bodyPr/>
          <a:lstStyle/>
          <a:p>
            <a:pPr/>
          </a:p>
        </p:txBody>
      </p:sp>
      <p:sp>
        <p:nvSpPr>
          <p:cNvPr id="945" name="Slide bullet text"/>
          <p:cNvSpPr txBox="1"/>
          <p:nvPr>
            <p:ph type="body" idx="1"/>
          </p:nvPr>
        </p:nvSpPr>
        <p:spPr>
          <a:prstGeom prst="rect">
            <a:avLst/>
          </a:prstGeom>
        </p:spPr>
        <p:txBody>
          <a:bodyPr/>
          <a:lstStyle/>
          <a:p>
            <a:pPr/>
          </a:p>
        </p:txBody>
      </p:sp>
      <p:pic>
        <p:nvPicPr>
          <p:cNvPr id="946" name="164.jpg" descr="16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Slide Title"/>
          <p:cNvSpPr txBox="1"/>
          <p:nvPr>
            <p:ph type="title"/>
          </p:nvPr>
        </p:nvSpPr>
        <p:spPr>
          <a:prstGeom prst="rect">
            <a:avLst/>
          </a:prstGeom>
        </p:spPr>
        <p:txBody>
          <a:bodyPr/>
          <a:lstStyle/>
          <a:p>
            <a:pPr/>
          </a:p>
        </p:txBody>
      </p:sp>
      <p:sp>
        <p:nvSpPr>
          <p:cNvPr id="239" name="Slide Subtitle"/>
          <p:cNvSpPr txBox="1"/>
          <p:nvPr>
            <p:ph type="body" idx="21"/>
          </p:nvPr>
        </p:nvSpPr>
        <p:spPr>
          <a:prstGeom prst="rect">
            <a:avLst/>
          </a:prstGeom>
        </p:spPr>
        <p:txBody>
          <a:bodyPr/>
          <a:lstStyle/>
          <a:p>
            <a:pPr/>
          </a:p>
        </p:txBody>
      </p:sp>
      <p:sp>
        <p:nvSpPr>
          <p:cNvPr id="240" name="Slide bullet text"/>
          <p:cNvSpPr txBox="1"/>
          <p:nvPr>
            <p:ph type="body" idx="1"/>
          </p:nvPr>
        </p:nvSpPr>
        <p:spPr>
          <a:prstGeom prst="rect">
            <a:avLst/>
          </a:prstGeom>
        </p:spPr>
        <p:txBody>
          <a:bodyPr/>
          <a:lstStyle/>
          <a:p>
            <a:pPr/>
          </a:p>
        </p:txBody>
      </p:sp>
      <p:pic>
        <p:nvPicPr>
          <p:cNvPr id="241" name="6.jpg" descr="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0" name="Slide Title"/>
          <p:cNvSpPr txBox="1"/>
          <p:nvPr>
            <p:ph type="title"/>
          </p:nvPr>
        </p:nvSpPr>
        <p:spPr>
          <a:prstGeom prst="rect">
            <a:avLst/>
          </a:prstGeom>
        </p:spPr>
        <p:txBody>
          <a:bodyPr/>
          <a:lstStyle/>
          <a:p>
            <a:pPr/>
          </a:p>
        </p:txBody>
      </p:sp>
      <p:sp>
        <p:nvSpPr>
          <p:cNvPr id="951" name="Slide Subtitle"/>
          <p:cNvSpPr txBox="1"/>
          <p:nvPr>
            <p:ph type="body" idx="21"/>
          </p:nvPr>
        </p:nvSpPr>
        <p:spPr>
          <a:prstGeom prst="rect">
            <a:avLst/>
          </a:prstGeom>
        </p:spPr>
        <p:txBody>
          <a:bodyPr/>
          <a:lstStyle/>
          <a:p>
            <a:pPr/>
          </a:p>
        </p:txBody>
      </p:sp>
      <p:sp>
        <p:nvSpPr>
          <p:cNvPr id="952" name="Slide bullet text"/>
          <p:cNvSpPr txBox="1"/>
          <p:nvPr>
            <p:ph type="body" idx="1"/>
          </p:nvPr>
        </p:nvSpPr>
        <p:spPr>
          <a:prstGeom prst="rect">
            <a:avLst/>
          </a:prstGeom>
        </p:spPr>
        <p:txBody>
          <a:bodyPr/>
          <a:lstStyle/>
          <a:p>
            <a:pPr/>
          </a:p>
        </p:txBody>
      </p:sp>
      <p:pic>
        <p:nvPicPr>
          <p:cNvPr id="953" name="165.jpg" descr="16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7" name="Slide Title"/>
          <p:cNvSpPr txBox="1"/>
          <p:nvPr>
            <p:ph type="title"/>
          </p:nvPr>
        </p:nvSpPr>
        <p:spPr>
          <a:prstGeom prst="rect">
            <a:avLst/>
          </a:prstGeom>
        </p:spPr>
        <p:txBody>
          <a:bodyPr/>
          <a:lstStyle/>
          <a:p>
            <a:pPr/>
          </a:p>
        </p:txBody>
      </p:sp>
      <p:sp>
        <p:nvSpPr>
          <p:cNvPr id="958" name="Slide Subtitle"/>
          <p:cNvSpPr txBox="1"/>
          <p:nvPr>
            <p:ph type="body" idx="21"/>
          </p:nvPr>
        </p:nvSpPr>
        <p:spPr>
          <a:prstGeom prst="rect">
            <a:avLst/>
          </a:prstGeom>
        </p:spPr>
        <p:txBody>
          <a:bodyPr/>
          <a:lstStyle/>
          <a:p>
            <a:pPr/>
          </a:p>
        </p:txBody>
      </p:sp>
      <p:sp>
        <p:nvSpPr>
          <p:cNvPr id="959" name="Slide bullet text"/>
          <p:cNvSpPr txBox="1"/>
          <p:nvPr>
            <p:ph type="body" idx="1"/>
          </p:nvPr>
        </p:nvSpPr>
        <p:spPr>
          <a:prstGeom prst="rect">
            <a:avLst/>
          </a:prstGeom>
        </p:spPr>
        <p:txBody>
          <a:bodyPr/>
          <a:lstStyle/>
          <a:p>
            <a:pPr/>
          </a:p>
        </p:txBody>
      </p:sp>
      <p:pic>
        <p:nvPicPr>
          <p:cNvPr id="960" name="166.jpg" descr="16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4" name="Slide Title"/>
          <p:cNvSpPr txBox="1"/>
          <p:nvPr>
            <p:ph type="title"/>
          </p:nvPr>
        </p:nvSpPr>
        <p:spPr>
          <a:prstGeom prst="rect">
            <a:avLst/>
          </a:prstGeom>
        </p:spPr>
        <p:txBody>
          <a:bodyPr/>
          <a:lstStyle/>
          <a:p>
            <a:pPr/>
          </a:p>
        </p:txBody>
      </p:sp>
      <p:sp>
        <p:nvSpPr>
          <p:cNvPr id="965" name="Slide Subtitle"/>
          <p:cNvSpPr txBox="1"/>
          <p:nvPr>
            <p:ph type="body" idx="21"/>
          </p:nvPr>
        </p:nvSpPr>
        <p:spPr>
          <a:prstGeom prst="rect">
            <a:avLst/>
          </a:prstGeom>
        </p:spPr>
        <p:txBody>
          <a:bodyPr/>
          <a:lstStyle/>
          <a:p>
            <a:pPr/>
          </a:p>
        </p:txBody>
      </p:sp>
      <p:sp>
        <p:nvSpPr>
          <p:cNvPr id="966" name="Slide bullet text"/>
          <p:cNvSpPr txBox="1"/>
          <p:nvPr>
            <p:ph type="body" idx="1"/>
          </p:nvPr>
        </p:nvSpPr>
        <p:spPr>
          <a:prstGeom prst="rect">
            <a:avLst/>
          </a:prstGeom>
        </p:spPr>
        <p:txBody>
          <a:bodyPr/>
          <a:lstStyle/>
          <a:p>
            <a:pPr/>
          </a:p>
        </p:txBody>
      </p:sp>
      <p:pic>
        <p:nvPicPr>
          <p:cNvPr id="967" name="167.jpg" descr="16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1" name="Slide Title"/>
          <p:cNvSpPr txBox="1"/>
          <p:nvPr>
            <p:ph type="title"/>
          </p:nvPr>
        </p:nvSpPr>
        <p:spPr>
          <a:prstGeom prst="rect">
            <a:avLst/>
          </a:prstGeom>
        </p:spPr>
        <p:txBody>
          <a:bodyPr/>
          <a:lstStyle/>
          <a:p>
            <a:pPr/>
          </a:p>
        </p:txBody>
      </p:sp>
      <p:sp>
        <p:nvSpPr>
          <p:cNvPr id="972" name="Slide Subtitle"/>
          <p:cNvSpPr txBox="1"/>
          <p:nvPr>
            <p:ph type="body" idx="21"/>
          </p:nvPr>
        </p:nvSpPr>
        <p:spPr>
          <a:prstGeom prst="rect">
            <a:avLst/>
          </a:prstGeom>
        </p:spPr>
        <p:txBody>
          <a:bodyPr/>
          <a:lstStyle/>
          <a:p>
            <a:pPr/>
          </a:p>
        </p:txBody>
      </p:sp>
      <p:sp>
        <p:nvSpPr>
          <p:cNvPr id="973" name="Slide bullet text"/>
          <p:cNvSpPr txBox="1"/>
          <p:nvPr>
            <p:ph type="body" idx="1"/>
          </p:nvPr>
        </p:nvSpPr>
        <p:spPr>
          <a:prstGeom prst="rect">
            <a:avLst/>
          </a:prstGeom>
        </p:spPr>
        <p:txBody>
          <a:bodyPr/>
          <a:lstStyle/>
          <a:p>
            <a:pPr/>
          </a:p>
        </p:txBody>
      </p:sp>
      <p:pic>
        <p:nvPicPr>
          <p:cNvPr id="974" name="168.jpg" descr="16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8" name="Slide Title"/>
          <p:cNvSpPr txBox="1"/>
          <p:nvPr>
            <p:ph type="title"/>
          </p:nvPr>
        </p:nvSpPr>
        <p:spPr>
          <a:prstGeom prst="rect">
            <a:avLst/>
          </a:prstGeom>
        </p:spPr>
        <p:txBody>
          <a:bodyPr/>
          <a:lstStyle/>
          <a:p>
            <a:pPr/>
          </a:p>
        </p:txBody>
      </p:sp>
      <p:sp>
        <p:nvSpPr>
          <p:cNvPr id="979" name="Slide Subtitle"/>
          <p:cNvSpPr txBox="1"/>
          <p:nvPr>
            <p:ph type="body" idx="21"/>
          </p:nvPr>
        </p:nvSpPr>
        <p:spPr>
          <a:prstGeom prst="rect">
            <a:avLst/>
          </a:prstGeom>
        </p:spPr>
        <p:txBody>
          <a:bodyPr/>
          <a:lstStyle/>
          <a:p>
            <a:pPr/>
          </a:p>
        </p:txBody>
      </p:sp>
      <p:sp>
        <p:nvSpPr>
          <p:cNvPr id="980" name="Slide bullet text"/>
          <p:cNvSpPr txBox="1"/>
          <p:nvPr>
            <p:ph type="body" idx="1"/>
          </p:nvPr>
        </p:nvSpPr>
        <p:spPr>
          <a:prstGeom prst="rect">
            <a:avLst/>
          </a:prstGeom>
        </p:spPr>
        <p:txBody>
          <a:bodyPr/>
          <a:lstStyle/>
          <a:p>
            <a:pPr/>
          </a:p>
        </p:txBody>
      </p:sp>
      <p:pic>
        <p:nvPicPr>
          <p:cNvPr id="981" name="169.jpg" descr="16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5" name="Slide Title"/>
          <p:cNvSpPr txBox="1"/>
          <p:nvPr>
            <p:ph type="title"/>
          </p:nvPr>
        </p:nvSpPr>
        <p:spPr>
          <a:prstGeom prst="rect">
            <a:avLst/>
          </a:prstGeom>
        </p:spPr>
        <p:txBody>
          <a:bodyPr/>
          <a:lstStyle/>
          <a:p>
            <a:pPr/>
          </a:p>
        </p:txBody>
      </p:sp>
      <p:sp>
        <p:nvSpPr>
          <p:cNvPr id="986" name="Slide Subtitle"/>
          <p:cNvSpPr txBox="1"/>
          <p:nvPr>
            <p:ph type="body" idx="21"/>
          </p:nvPr>
        </p:nvSpPr>
        <p:spPr>
          <a:prstGeom prst="rect">
            <a:avLst/>
          </a:prstGeom>
        </p:spPr>
        <p:txBody>
          <a:bodyPr/>
          <a:lstStyle/>
          <a:p>
            <a:pPr/>
          </a:p>
        </p:txBody>
      </p:sp>
      <p:sp>
        <p:nvSpPr>
          <p:cNvPr id="987" name="Slide bullet text"/>
          <p:cNvSpPr txBox="1"/>
          <p:nvPr>
            <p:ph type="body" idx="1"/>
          </p:nvPr>
        </p:nvSpPr>
        <p:spPr>
          <a:prstGeom prst="rect">
            <a:avLst/>
          </a:prstGeom>
        </p:spPr>
        <p:txBody>
          <a:bodyPr/>
          <a:lstStyle/>
          <a:p>
            <a:pPr/>
          </a:p>
        </p:txBody>
      </p:sp>
      <p:pic>
        <p:nvPicPr>
          <p:cNvPr id="988" name="171.jpg" descr="17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2" name="Slide Title"/>
          <p:cNvSpPr txBox="1"/>
          <p:nvPr>
            <p:ph type="title"/>
          </p:nvPr>
        </p:nvSpPr>
        <p:spPr>
          <a:prstGeom prst="rect">
            <a:avLst/>
          </a:prstGeom>
        </p:spPr>
        <p:txBody>
          <a:bodyPr/>
          <a:lstStyle/>
          <a:p>
            <a:pPr/>
          </a:p>
        </p:txBody>
      </p:sp>
      <p:sp>
        <p:nvSpPr>
          <p:cNvPr id="993" name="Slide Subtitle"/>
          <p:cNvSpPr txBox="1"/>
          <p:nvPr>
            <p:ph type="body" idx="21"/>
          </p:nvPr>
        </p:nvSpPr>
        <p:spPr>
          <a:prstGeom prst="rect">
            <a:avLst/>
          </a:prstGeom>
        </p:spPr>
        <p:txBody>
          <a:bodyPr/>
          <a:lstStyle/>
          <a:p>
            <a:pPr/>
          </a:p>
        </p:txBody>
      </p:sp>
      <p:sp>
        <p:nvSpPr>
          <p:cNvPr id="994" name="Slide bullet text"/>
          <p:cNvSpPr txBox="1"/>
          <p:nvPr>
            <p:ph type="body" idx="1"/>
          </p:nvPr>
        </p:nvSpPr>
        <p:spPr>
          <a:prstGeom prst="rect">
            <a:avLst/>
          </a:prstGeom>
        </p:spPr>
        <p:txBody>
          <a:bodyPr/>
          <a:lstStyle/>
          <a:p>
            <a:pPr/>
          </a:p>
        </p:txBody>
      </p:sp>
      <p:pic>
        <p:nvPicPr>
          <p:cNvPr id="995" name="172.jpg" descr="17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Slide Title"/>
          <p:cNvSpPr txBox="1"/>
          <p:nvPr>
            <p:ph type="title"/>
          </p:nvPr>
        </p:nvSpPr>
        <p:spPr>
          <a:prstGeom prst="rect">
            <a:avLst/>
          </a:prstGeom>
        </p:spPr>
        <p:txBody>
          <a:bodyPr/>
          <a:lstStyle/>
          <a:p>
            <a:pPr/>
          </a:p>
        </p:txBody>
      </p:sp>
      <p:sp>
        <p:nvSpPr>
          <p:cNvPr id="246" name="Slide Subtitle"/>
          <p:cNvSpPr txBox="1"/>
          <p:nvPr>
            <p:ph type="body" idx="21"/>
          </p:nvPr>
        </p:nvSpPr>
        <p:spPr>
          <a:prstGeom prst="rect">
            <a:avLst/>
          </a:prstGeom>
        </p:spPr>
        <p:txBody>
          <a:bodyPr/>
          <a:lstStyle/>
          <a:p>
            <a:pPr/>
          </a:p>
        </p:txBody>
      </p:sp>
      <p:sp>
        <p:nvSpPr>
          <p:cNvPr id="247" name="Slide bullet text"/>
          <p:cNvSpPr txBox="1"/>
          <p:nvPr>
            <p:ph type="body" idx="1"/>
          </p:nvPr>
        </p:nvSpPr>
        <p:spPr>
          <a:prstGeom prst="rect">
            <a:avLst/>
          </a:prstGeom>
        </p:spPr>
        <p:txBody>
          <a:bodyPr/>
          <a:lstStyle/>
          <a:p>
            <a:pPr/>
          </a:p>
        </p:txBody>
      </p:sp>
      <p:pic>
        <p:nvPicPr>
          <p:cNvPr id="248" name="7.jpg" descr="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Slide Title"/>
          <p:cNvSpPr txBox="1"/>
          <p:nvPr>
            <p:ph type="title"/>
          </p:nvPr>
        </p:nvSpPr>
        <p:spPr>
          <a:prstGeom prst="rect">
            <a:avLst/>
          </a:prstGeom>
        </p:spPr>
        <p:txBody>
          <a:bodyPr/>
          <a:lstStyle/>
          <a:p>
            <a:pPr/>
          </a:p>
        </p:txBody>
      </p:sp>
      <p:sp>
        <p:nvSpPr>
          <p:cNvPr id="253" name="Slide Subtitle"/>
          <p:cNvSpPr txBox="1"/>
          <p:nvPr>
            <p:ph type="body" idx="21"/>
          </p:nvPr>
        </p:nvSpPr>
        <p:spPr>
          <a:prstGeom prst="rect">
            <a:avLst/>
          </a:prstGeom>
        </p:spPr>
        <p:txBody>
          <a:bodyPr/>
          <a:lstStyle/>
          <a:p>
            <a:pPr/>
          </a:p>
        </p:txBody>
      </p:sp>
      <p:sp>
        <p:nvSpPr>
          <p:cNvPr id="254" name="Slide bullet text"/>
          <p:cNvSpPr txBox="1"/>
          <p:nvPr>
            <p:ph type="body" idx="1"/>
          </p:nvPr>
        </p:nvSpPr>
        <p:spPr>
          <a:prstGeom prst="rect">
            <a:avLst/>
          </a:prstGeom>
        </p:spPr>
        <p:txBody>
          <a:bodyPr/>
          <a:lstStyle/>
          <a:p>
            <a:pPr/>
          </a:p>
        </p:txBody>
      </p:sp>
      <p:pic>
        <p:nvPicPr>
          <p:cNvPr id="255" name="8.jpg" descr="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Slide Title"/>
          <p:cNvSpPr txBox="1"/>
          <p:nvPr>
            <p:ph type="title"/>
          </p:nvPr>
        </p:nvSpPr>
        <p:spPr>
          <a:prstGeom prst="rect">
            <a:avLst/>
          </a:prstGeom>
        </p:spPr>
        <p:txBody>
          <a:bodyPr/>
          <a:lstStyle/>
          <a:p>
            <a:pPr/>
          </a:p>
        </p:txBody>
      </p:sp>
      <p:sp>
        <p:nvSpPr>
          <p:cNvPr id="260" name="Slide Subtitle"/>
          <p:cNvSpPr txBox="1"/>
          <p:nvPr>
            <p:ph type="body" idx="21"/>
          </p:nvPr>
        </p:nvSpPr>
        <p:spPr>
          <a:prstGeom prst="rect">
            <a:avLst/>
          </a:prstGeom>
        </p:spPr>
        <p:txBody>
          <a:bodyPr/>
          <a:lstStyle/>
          <a:p>
            <a:pPr/>
          </a:p>
        </p:txBody>
      </p:sp>
      <p:sp>
        <p:nvSpPr>
          <p:cNvPr id="261" name="Slide bullet text"/>
          <p:cNvSpPr txBox="1"/>
          <p:nvPr>
            <p:ph type="body" idx="1"/>
          </p:nvPr>
        </p:nvSpPr>
        <p:spPr>
          <a:prstGeom prst="rect">
            <a:avLst/>
          </a:prstGeom>
        </p:spPr>
        <p:txBody>
          <a:bodyPr/>
          <a:lstStyle/>
          <a:p>
            <a:pPr/>
          </a:p>
        </p:txBody>
      </p:sp>
      <p:pic>
        <p:nvPicPr>
          <p:cNvPr id="262" name="9.jpg" descr="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Slide Title"/>
          <p:cNvSpPr txBox="1"/>
          <p:nvPr>
            <p:ph type="title"/>
          </p:nvPr>
        </p:nvSpPr>
        <p:spPr>
          <a:prstGeom prst="rect">
            <a:avLst/>
          </a:prstGeom>
        </p:spPr>
        <p:txBody>
          <a:bodyPr/>
          <a:lstStyle/>
          <a:p>
            <a:pPr/>
          </a:p>
        </p:txBody>
      </p:sp>
      <p:sp>
        <p:nvSpPr>
          <p:cNvPr id="267" name="Slide Subtitle"/>
          <p:cNvSpPr txBox="1"/>
          <p:nvPr>
            <p:ph type="body" idx="21"/>
          </p:nvPr>
        </p:nvSpPr>
        <p:spPr>
          <a:prstGeom prst="rect">
            <a:avLst/>
          </a:prstGeom>
        </p:spPr>
        <p:txBody>
          <a:bodyPr/>
          <a:lstStyle/>
          <a:p>
            <a:pPr/>
          </a:p>
        </p:txBody>
      </p:sp>
      <p:sp>
        <p:nvSpPr>
          <p:cNvPr id="268" name="Slide bullet text"/>
          <p:cNvSpPr txBox="1"/>
          <p:nvPr>
            <p:ph type="body" idx="1"/>
          </p:nvPr>
        </p:nvSpPr>
        <p:spPr>
          <a:prstGeom prst="rect">
            <a:avLst/>
          </a:prstGeom>
        </p:spPr>
        <p:txBody>
          <a:bodyPr/>
          <a:lstStyle/>
          <a:p>
            <a:pPr/>
          </a:p>
        </p:txBody>
      </p:sp>
      <p:pic>
        <p:nvPicPr>
          <p:cNvPr id="269" name="10.jpg" descr="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Slide Title"/>
          <p:cNvSpPr txBox="1"/>
          <p:nvPr>
            <p:ph type="title"/>
          </p:nvPr>
        </p:nvSpPr>
        <p:spPr>
          <a:prstGeom prst="rect">
            <a:avLst/>
          </a:prstGeom>
        </p:spPr>
        <p:txBody>
          <a:bodyPr/>
          <a:lstStyle/>
          <a:p>
            <a:pPr/>
          </a:p>
        </p:txBody>
      </p:sp>
      <p:sp>
        <p:nvSpPr>
          <p:cNvPr id="274" name="Slide Subtitle"/>
          <p:cNvSpPr txBox="1"/>
          <p:nvPr>
            <p:ph type="body" idx="21"/>
          </p:nvPr>
        </p:nvSpPr>
        <p:spPr>
          <a:prstGeom prst="rect">
            <a:avLst/>
          </a:prstGeom>
        </p:spPr>
        <p:txBody>
          <a:bodyPr/>
          <a:lstStyle/>
          <a:p>
            <a:pPr/>
          </a:p>
        </p:txBody>
      </p:sp>
      <p:sp>
        <p:nvSpPr>
          <p:cNvPr id="275" name="Slide bullet text"/>
          <p:cNvSpPr txBox="1"/>
          <p:nvPr>
            <p:ph type="body" idx="1"/>
          </p:nvPr>
        </p:nvSpPr>
        <p:spPr>
          <a:prstGeom prst="rect">
            <a:avLst/>
          </a:prstGeom>
        </p:spPr>
        <p:txBody>
          <a:bodyPr/>
          <a:lstStyle/>
          <a:p>
            <a:pPr/>
          </a:p>
        </p:txBody>
      </p:sp>
      <p:pic>
        <p:nvPicPr>
          <p:cNvPr id="276" name="11.jpg" descr="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Slide Title"/>
          <p:cNvSpPr txBox="1"/>
          <p:nvPr>
            <p:ph type="title"/>
          </p:nvPr>
        </p:nvSpPr>
        <p:spPr>
          <a:prstGeom prst="rect">
            <a:avLst/>
          </a:prstGeom>
        </p:spPr>
        <p:txBody>
          <a:bodyPr/>
          <a:lstStyle/>
          <a:p>
            <a:pPr/>
          </a:p>
        </p:txBody>
      </p:sp>
      <p:sp>
        <p:nvSpPr>
          <p:cNvPr id="281" name="Slide Subtitle"/>
          <p:cNvSpPr txBox="1"/>
          <p:nvPr>
            <p:ph type="body" idx="21"/>
          </p:nvPr>
        </p:nvSpPr>
        <p:spPr>
          <a:prstGeom prst="rect">
            <a:avLst/>
          </a:prstGeom>
        </p:spPr>
        <p:txBody>
          <a:bodyPr/>
          <a:lstStyle/>
          <a:p>
            <a:pPr/>
          </a:p>
        </p:txBody>
      </p:sp>
      <p:sp>
        <p:nvSpPr>
          <p:cNvPr id="282" name="Slide bullet text"/>
          <p:cNvSpPr txBox="1"/>
          <p:nvPr>
            <p:ph type="body" idx="1"/>
          </p:nvPr>
        </p:nvSpPr>
        <p:spPr>
          <a:prstGeom prst="rect">
            <a:avLst/>
          </a:prstGeom>
        </p:spPr>
        <p:txBody>
          <a:bodyPr/>
          <a:lstStyle/>
          <a:p>
            <a:pPr/>
          </a:p>
        </p:txBody>
      </p:sp>
      <p:pic>
        <p:nvPicPr>
          <p:cNvPr id="283" name="12.jpg" descr="1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lide Title"/>
          <p:cNvSpPr txBox="1"/>
          <p:nvPr>
            <p:ph type="title"/>
          </p:nvPr>
        </p:nvSpPr>
        <p:spPr>
          <a:prstGeom prst="rect">
            <a:avLst/>
          </a:prstGeom>
        </p:spPr>
        <p:txBody>
          <a:bodyPr/>
          <a:lstStyle/>
          <a:p>
            <a:pPr/>
          </a:p>
        </p:txBody>
      </p:sp>
      <p:sp>
        <p:nvSpPr>
          <p:cNvPr id="288" name="Slide Subtitle"/>
          <p:cNvSpPr txBox="1"/>
          <p:nvPr>
            <p:ph type="body" idx="21"/>
          </p:nvPr>
        </p:nvSpPr>
        <p:spPr>
          <a:prstGeom prst="rect">
            <a:avLst/>
          </a:prstGeom>
        </p:spPr>
        <p:txBody>
          <a:bodyPr/>
          <a:lstStyle/>
          <a:p>
            <a:pPr/>
          </a:p>
        </p:txBody>
      </p:sp>
      <p:sp>
        <p:nvSpPr>
          <p:cNvPr id="289" name="Slide bullet text"/>
          <p:cNvSpPr txBox="1"/>
          <p:nvPr>
            <p:ph type="body" idx="1"/>
          </p:nvPr>
        </p:nvSpPr>
        <p:spPr>
          <a:prstGeom prst="rect">
            <a:avLst/>
          </a:prstGeom>
        </p:spPr>
        <p:txBody>
          <a:bodyPr/>
          <a:lstStyle/>
          <a:p>
            <a:pPr/>
          </a:p>
        </p:txBody>
      </p:sp>
      <p:pic>
        <p:nvPicPr>
          <p:cNvPr id="290" name="13.jpg" descr="1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CC1DB"/>
            </a:gs>
            <a:gs pos="100000">
              <a:srgbClr val="129DD9"/>
            </a:gs>
          </a:gsLst>
          <a:lin ang="5400000" scaled="0"/>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09599" indent="-609599">
              <a:defRPr sz="5000">
                <a:solidFill>
                  <a:srgbClr val="FFFFFF"/>
                </a:solidFill>
                <a:latin typeface="Avenir Heavy"/>
                <a:ea typeface="Avenir Heavy"/>
                <a:cs typeface="Avenir Heavy"/>
                <a:sym typeface="Avenir Heavy"/>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Slide Title"/>
          <p:cNvSpPr txBox="1"/>
          <p:nvPr>
            <p:ph type="title"/>
          </p:nvPr>
        </p:nvSpPr>
        <p:spPr>
          <a:prstGeom prst="rect">
            <a:avLst/>
          </a:prstGeom>
        </p:spPr>
        <p:txBody>
          <a:bodyPr/>
          <a:lstStyle/>
          <a:p>
            <a:pPr/>
          </a:p>
        </p:txBody>
      </p:sp>
      <p:sp>
        <p:nvSpPr>
          <p:cNvPr id="293" name="Slide Subtitle"/>
          <p:cNvSpPr txBox="1"/>
          <p:nvPr>
            <p:ph type="body" idx="21"/>
          </p:nvPr>
        </p:nvSpPr>
        <p:spPr>
          <a:prstGeom prst="rect">
            <a:avLst/>
          </a:prstGeom>
        </p:spPr>
        <p:txBody>
          <a:bodyPr/>
          <a:lstStyle/>
          <a:p>
            <a:pPr/>
          </a:p>
        </p:txBody>
      </p:sp>
      <p:sp>
        <p:nvSpPr>
          <p:cNvPr id="294" name="Slide bullet text"/>
          <p:cNvSpPr txBox="1"/>
          <p:nvPr>
            <p:ph type="body" idx="1"/>
          </p:nvPr>
        </p:nvSpPr>
        <p:spPr>
          <a:prstGeom prst="rect">
            <a:avLst/>
          </a:prstGeom>
        </p:spPr>
        <p:txBody>
          <a:bodyPr/>
          <a:lstStyle/>
          <a:p>
            <a:pPr/>
          </a:p>
        </p:txBody>
      </p:sp>
      <p:pic>
        <p:nvPicPr>
          <p:cNvPr id="295" name="14.jpg" descr="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lide Title"/>
          <p:cNvSpPr txBox="1"/>
          <p:nvPr>
            <p:ph type="title"/>
          </p:nvPr>
        </p:nvSpPr>
        <p:spPr>
          <a:prstGeom prst="rect">
            <a:avLst/>
          </a:prstGeom>
        </p:spPr>
        <p:txBody>
          <a:bodyPr/>
          <a:lstStyle/>
          <a:p>
            <a:pPr/>
          </a:p>
        </p:txBody>
      </p:sp>
      <p:sp>
        <p:nvSpPr>
          <p:cNvPr id="300" name="Slide Subtitle"/>
          <p:cNvSpPr txBox="1"/>
          <p:nvPr>
            <p:ph type="body" idx="21"/>
          </p:nvPr>
        </p:nvSpPr>
        <p:spPr>
          <a:prstGeom prst="rect">
            <a:avLst/>
          </a:prstGeom>
        </p:spPr>
        <p:txBody>
          <a:bodyPr/>
          <a:lstStyle/>
          <a:p>
            <a:pPr/>
          </a:p>
        </p:txBody>
      </p:sp>
      <p:sp>
        <p:nvSpPr>
          <p:cNvPr id="301" name="Slide bullet text"/>
          <p:cNvSpPr txBox="1"/>
          <p:nvPr>
            <p:ph type="body" idx="1"/>
          </p:nvPr>
        </p:nvSpPr>
        <p:spPr>
          <a:prstGeom prst="rect">
            <a:avLst/>
          </a:prstGeom>
        </p:spPr>
        <p:txBody>
          <a:bodyPr/>
          <a:lstStyle/>
          <a:p>
            <a:pPr/>
          </a:p>
        </p:txBody>
      </p:sp>
      <p:pic>
        <p:nvPicPr>
          <p:cNvPr id="302" name="15.jpg" descr="1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Slide Title"/>
          <p:cNvSpPr txBox="1"/>
          <p:nvPr>
            <p:ph type="title"/>
          </p:nvPr>
        </p:nvSpPr>
        <p:spPr>
          <a:prstGeom prst="rect">
            <a:avLst/>
          </a:prstGeom>
        </p:spPr>
        <p:txBody>
          <a:bodyPr/>
          <a:lstStyle/>
          <a:p>
            <a:pPr/>
          </a:p>
        </p:txBody>
      </p:sp>
      <p:sp>
        <p:nvSpPr>
          <p:cNvPr id="307" name="Slide Subtitle"/>
          <p:cNvSpPr txBox="1"/>
          <p:nvPr>
            <p:ph type="body" idx="21"/>
          </p:nvPr>
        </p:nvSpPr>
        <p:spPr>
          <a:prstGeom prst="rect">
            <a:avLst/>
          </a:prstGeom>
        </p:spPr>
        <p:txBody>
          <a:bodyPr/>
          <a:lstStyle/>
          <a:p>
            <a:pPr/>
          </a:p>
        </p:txBody>
      </p:sp>
      <p:sp>
        <p:nvSpPr>
          <p:cNvPr id="308" name="Slide bullet text"/>
          <p:cNvSpPr txBox="1"/>
          <p:nvPr>
            <p:ph type="body" idx="1"/>
          </p:nvPr>
        </p:nvSpPr>
        <p:spPr>
          <a:prstGeom prst="rect">
            <a:avLst/>
          </a:prstGeom>
        </p:spPr>
        <p:txBody>
          <a:bodyPr/>
          <a:lstStyle/>
          <a:p>
            <a:pPr/>
          </a:p>
        </p:txBody>
      </p:sp>
      <p:pic>
        <p:nvPicPr>
          <p:cNvPr id="309" name="16.jpg" descr="1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Slide Title"/>
          <p:cNvSpPr txBox="1"/>
          <p:nvPr>
            <p:ph type="title"/>
          </p:nvPr>
        </p:nvSpPr>
        <p:spPr>
          <a:prstGeom prst="rect">
            <a:avLst/>
          </a:prstGeom>
        </p:spPr>
        <p:txBody>
          <a:bodyPr/>
          <a:lstStyle/>
          <a:p>
            <a:pPr/>
          </a:p>
        </p:txBody>
      </p:sp>
      <p:sp>
        <p:nvSpPr>
          <p:cNvPr id="314" name="Slide Subtitle"/>
          <p:cNvSpPr txBox="1"/>
          <p:nvPr>
            <p:ph type="body" idx="21"/>
          </p:nvPr>
        </p:nvSpPr>
        <p:spPr>
          <a:prstGeom prst="rect">
            <a:avLst/>
          </a:prstGeom>
        </p:spPr>
        <p:txBody>
          <a:bodyPr/>
          <a:lstStyle/>
          <a:p>
            <a:pPr/>
          </a:p>
        </p:txBody>
      </p:sp>
      <p:sp>
        <p:nvSpPr>
          <p:cNvPr id="315" name="Slide bullet text"/>
          <p:cNvSpPr txBox="1"/>
          <p:nvPr>
            <p:ph type="body" idx="1"/>
          </p:nvPr>
        </p:nvSpPr>
        <p:spPr>
          <a:prstGeom prst="rect">
            <a:avLst/>
          </a:prstGeom>
        </p:spPr>
        <p:txBody>
          <a:bodyPr/>
          <a:lstStyle/>
          <a:p>
            <a:pPr/>
          </a:p>
        </p:txBody>
      </p:sp>
      <p:pic>
        <p:nvPicPr>
          <p:cNvPr id="316" name="17.jpg" descr="1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lide Title"/>
          <p:cNvSpPr txBox="1"/>
          <p:nvPr>
            <p:ph type="title"/>
          </p:nvPr>
        </p:nvSpPr>
        <p:spPr>
          <a:prstGeom prst="rect">
            <a:avLst/>
          </a:prstGeom>
        </p:spPr>
        <p:txBody>
          <a:bodyPr/>
          <a:lstStyle/>
          <a:p>
            <a:pPr/>
          </a:p>
        </p:txBody>
      </p:sp>
      <p:sp>
        <p:nvSpPr>
          <p:cNvPr id="319" name="Slide Subtitle"/>
          <p:cNvSpPr txBox="1"/>
          <p:nvPr>
            <p:ph type="body" idx="21"/>
          </p:nvPr>
        </p:nvSpPr>
        <p:spPr>
          <a:prstGeom prst="rect">
            <a:avLst/>
          </a:prstGeom>
        </p:spPr>
        <p:txBody>
          <a:bodyPr/>
          <a:lstStyle/>
          <a:p>
            <a:pPr/>
          </a:p>
        </p:txBody>
      </p:sp>
      <p:sp>
        <p:nvSpPr>
          <p:cNvPr id="320" name="Slide bullet text"/>
          <p:cNvSpPr txBox="1"/>
          <p:nvPr>
            <p:ph type="body" idx="1"/>
          </p:nvPr>
        </p:nvSpPr>
        <p:spPr>
          <a:prstGeom prst="rect">
            <a:avLst/>
          </a:prstGeom>
        </p:spPr>
        <p:txBody>
          <a:bodyPr/>
          <a:lstStyle/>
          <a:p>
            <a:pPr/>
          </a:p>
        </p:txBody>
      </p:sp>
      <p:pic>
        <p:nvPicPr>
          <p:cNvPr id="321" name="18.jpg" descr="1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lide Title"/>
          <p:cNvSpPr txBox="1"/>
          <p:nvPr>
            <p:ph type="title"/>
          </p:nvPr>
        </p:nvSpPr>
        <p:spPr>
          <a:prstGeom prst="rect">
            <a:avLst/>
          </a:prstGeom>
        </p:spPr>
        <p:txBody>
          <a:bodyPr/>
          <a:lstStyle/>
          <a:p>
            <a:pPr/>
          </a:p>
        </p:txBody>
      </p:sp>
      <p:sp>
        <p:nvSpPr>
          <p:cNvPr id="326" name="Slide Subtitle"/>
          <p:cNvSpPr txBox="1"/>
          <p:nvPr>
            <p:ph type="body" idx="21"/>
          </p:nvPr>
        </p:nvSpPr>
        <p:spPr>
          <a:prstGeom prst="rect">
            <a:avLst/>
          </a:prstGeom>
        </p:spPr>
        <p:txBody>
          <a:bodyPr/>
          <a:lstStyle/>
          <a:p>
            <a:pPr/>
          </a:p>
        </p:txBody>
      </p:sp>
      <p:sp>
        <p:nvSpPr>
          <p:cNvPr id="327" name="Slide bullet text"/>
          <p:cNvSpPr txBox="1"/>
          <p:nvPr>
            <p:ph type="body" idx="1"/>
          </p:nvPr>
        </p:nvSpPr>
        <p:spPr>
          <a:prstGeom prst="rect">
            <a:avLst/>
          </a:prstGeom>
        </p:spPr>
        <p:txBody>
          <a:bodyPr/>
          <a:lstStyle/>
          <a:p>
            <a:pPr/>
          </a:p>
        </p:txBody>
      </p:sp>
      <p:pic>
        <p:nvPicPr>
          <p:cNvPr id="328" name="19.jpg" descr="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lide Title"/>
          <p:cNvSpPr txBox="1"/>
          <p:nvPr>
            <p:ph type="title"/>
          </p:nvPr>
        </p:nvSpPr>
        <p:spPr>
          <a:prstGeom prst="rect">
            <a:avLst/>
          </a:prstGeom>
        </p:spPr>
        <p:txBody>
          <a:bodyPr/>
          <a:lstStyle/>
          <a:p>
            <a:pPr/>
          </a:p>
        </p:txBody>
      </p:sp>
      <p:sp>
        <p:nvSpPr>
          <p:cNvPr id="333" name="Slide Subtitle"/>
          <p:cNvSpPr txBox="1"/>
          <p:nvPr>
            <p:ph type="body" idx="21"/>
          </p:nvPr>
        </p:nvSpPr>
        <p:spPr>
          <a:prstGeom prst="rect">
            <a:avLst/>
          </a:prstGeom>
        </p:spPr>
        <p:txBody>
          <a:bodyPr/>
          <a:lstStyle/>
          <a:p>
            <a:pPr/>
          </a:p>
        </p:txBody>
      </p:sp>
      <p:sp>
        <p:nvSpPr>
          <p:cNvPr id="334" name="Slide bullet text"/>
          <p:cNvSpPr txBox="1"/>
          <p:nvPr>
            <p:ph type="body" idx="1"/>
          </p:nvPr>
        </p:nvSpPr>
        <p:spPr>
          <a:prstGeom prst="rect">
            <a:avLst/>
          </a:prstGeom>
        </p:spPr>
        <p:txBody>
          <a:bodyPr/>
          <a:lstStyle/>
          <a:p>
            <a:pPr/>
          </a:p>
        </p:txBody>
      </p:sp>
      <p:pic>
        <p:nvPicPr>
          <p:cNvPr id="335" name="26.jpg" descr="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Slide Title"/>
          <p:cNvSpPr txBox="1"/>
          <p:nvPr>
            <p:ph type="title"/>
          </p:nvPr>
        </p:nvSpPr>
        <p:spPr>
          <a:prstGeom prst="rect">
            <a:avLst/>
          </a:prstGeom>
        </p:spPr>
        <p:txBody>
          <a:bodyPr/>
          <a:lstStyle/>
          <a:p>
            <a:pPr/>
          </a:p>
        </p:txBody>
      </p:sp>
      <p:sp>
        <p:nvSpPr>
          <p:cNvPr id="340" name="Slide Subtitle"/>
          <p:cNvSpPr txBox="1"/>
          <p:nvPr>
            <p:ph type="body" idx="21"/>
          </p:nvPr>
        </p:nvSpPr>
        <p:spPr>
          <a:prstGeom prst="rect">
            <a:avLst/>
          </a:prstGeom>
        </p:spPr>
        <p:txBody>
          <a:bodyPr/>
          <a:lstStyle/>
          <a:p>
            <a:pPr/>
          </a:p>
        </p:txBody>
      </p:sp>
      <p:sp>
        <p:nvSpPr>
          <p:cNvPr id="341" name="Slide bullet text"/>
          <p:cNvSpPr txBox="1"/>
          <p:nvPr>
            <p:ph type="body" idx="1"/>
          </p:nvPr>
        </p:nvSpPr>
        <p:spPr>
          <a:prstGeom prst="rect">
            <a:avLst/>
          </a:prstGeom>
        </p:spPr>
        <p:txBody>
          <a:bodyPr/>
          <a:lstStyle/>
          <a:p>
            <a:pPr/>
          </a:p>
        </p:txBody>
      </p:sp>
      <p:pic>
        <p:nvPicPr>
          <p:cNvPr id="342" name="31.jpg" descr="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Slide Title"/>
          <p:cNvSpPr txBox="1"/>
          <p:nvPr>
            <p:ph type="title"/>
          </p:nvPr>
        </p:nvSpPr>
        <p:spPr>
          <a:prstGeom prst="rect">
            <a:avLst/>
          </a:prstGeom>
        </p:spPr>
        <p:txBody>
          <a:bodyPr/>
          <a:lstStyle/>
          <a:p>
            <a:pPr/>
          </a:p>
        </p:txBody>
      </p:sp>
      <p:sp>
        <p:nvSpPr>
          <p:cNvPr id="347" name="Slide Subtitle"/>
          <p:cNvSpPr txBox="1"/>
          <p:nvPr>
            <p:ph type="body" idx="21"/>
          </p:nvPr>
        </p:nvSpPr>
        <p:spPr>
          <a:prstGeom prst="rect">
            <a:avLst/>
          </a:prstGeom>
        </p:spPr>
        <p:txBody>
          <a:bodyPr/>
          <a:lstStyle/>
          <a:p>
            <a:pPr/>
          </a:p>
        </p:txBody>
      </p:sp>
      <p:sp>
        <p:nvSpPr>
          <p:cNvPr id="348" name="Slide bullet text"/>
          <p:cNvSpPr txBox="1"/>
          <p:nvPr>
            <p:ph type="body" idx="1"/>
          </p:nvPr>
        </p:nvSpPr>
        <p:spPr>
          <a:prstGeom prst="rect">
            <a:avLst/>
          </a:prstGeom>
        </p:spPr>
        <p:txBody>
          <a:bodyPr/>
          <a:lstStyle/>
          <a:p>
            <a:pPr/>
          </a:p>
        </p:txBody>
      </p:sp>
      <p:pic>
        <p:nvPicPr>
          <p:cNvPr id="349" name="32.jpg" descr="3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Slide Title"/>
          <p:cNvSpPr txBox="1"/>
          <p:nvPr>
            <p:ph type="title"/>
          </p:nvPr>
        </p:nvSpPr>
        <p:spPr>
          <a:prstGeom prst="rect">
            <a:avLst/>
          </a:prstGeom>
        </p:spPr>
        <p:txBody>
          <a:bodyPr/>
          <a:lstStyle/>
          <a:p>
            <a:pPr/>
          </a:p>
        </p:txBody>
      </p:sp>
      <p:sp>
        <p:nvSpPr>
          <p:cNvPr id="354" name="Slide Subtitle"/>
          <p:cNvSpPr txBox="1"/>
          <p:nvPr>
            <p:ph type="body" idx="21"/>
          </p:nvPr>
        </p:nvSpPr>
        <p:spPr>
          <a:prstGeom prst="rect">
            <a:avLst/>
          </a:prstGeom>
        </p:spPr>
        <p:txBody>
          <a:bodyPr/>
          <a:lstStyle/>
          <a:p>
            <a:pPr/>
          </a:p>
        </p:txBody>
      </p:sp>
      <p:sp>
        <p:nvSpPr>
          <p:cNvPr id="355" name="Slide bullet text"/>
          <p:cNvSpPr txBox="1"/>
          <p:nvPr>
            <p:ph type="body" idx="1"/>
          </p:nvPr>
        </p:nvSpPr>
        <p:spPr>
          <a:prstGeom prst="rect">
            <a:avLst/>
          </a:prstGeom>
        </p:spPr>
        <p:txBody>
          <a:bodyPr/>
          <a:lstStyle/>
          <a:p>
            <a:pPr/>
          </a:p>
        </p:txBody>
      </p:sp>
      <p:pic>
        <p:nvPicPr>
          <p:cNvPr id="356" name="36.jpg" descr="36.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CC1DB"/>
            </a:gs>
            <a:gs pos="100000">
              <a:srgbClr val="129DD9"/>
            </a:gs>
          </a:gsLst>
          <a:lin ang="5400000" scaled="0"/>
        </a:gradFill>
      </p:bgPr>
    </p:bg>
    <p:spTree>
      <p:nvGrpSpPr>
        <p:cNvPr id="1" name=""/>
        <p:cNvGrpSpPr/>
        <p:nvPr/>
      </p:nvGrpSpPr>
      <p:grpSpPr>
        <a:xfrm>
          <a:off x="0" y="0"/>
          <a:ext cx="0" cy="0"/>
          <a:chOff x="0" y="0"/>
          <a:chExt cx="0" cy="0"/>
        </a:xfrm>
      </p:grpSpPr>
      <p:pic>
        <p:nvPicPr>
          <p:cNvPr id="178" name="A3.png" descr="A3.png"/>
          <p:cNvPicPr>
            <a:picLocks noChangeAspect="1"/>
          </p:cNvPicPr>
          <p:nvPr/>
        </p:nvPicPr>
        <p:blipFill>
          <a:blip r:embed="rId2">
            <a:extLst/>
          </a:blip>
          <a:stretch>
            <a:fillRect/>
          </a:stretch>
        </p:blipFill>
        <p:spPr>
          <a:xfrm>
            <a:off x="6038849" y="1129777"/>
            <a:ext cx="12306301" cy="11176001"/>
          </a:xfrm>
          <a:prstGeom prst="rect">
            <a:avLst/>
          </a:prstGeom>
          <a:ln w="12700">
            <a:miter lim="400000"/>
          </a:ln>
        </p:spPr>
      </p:pic>
      <p:pic>
        <p:nvPicPr>
          <p:cNvPr id="179" name="A4.png" descr="A4.png"/>
          <p:cNvPicPr>
            <a:picLocks noChangeAspect="1"/>
          </p:cNvPicPr>
          <p:nvPr/>
        </p:nvPicPr>
        <p:blipFill>
          <a:blip r:embed="rId3">
            <a:extLst/>
          </a:blip>
          <a:stretch>
            <a:fillRect/>
          </a:stretch>
        </p:blipFill>
        <p:spPr>
          <a:xfrm>
            <a:off x="8964165" y="3460227"/>
            <a:ext cx="6616701" cy="6540501"/>
          </a:xfrm>
          <a:prstGeom prst="rect">
            <a:avLst/>
          </a:prstGeom>
          <a:ln w="12700">
            <a:miter lim="400000"/>
          </a:ln>
        </p:spPr>
      </p:pic>
      <p:pic>
        <p:nvPicPr>
          <p:cNvPr id="180" name="A6.png" descr="A6.png"/>
          <p:cNvPicPr>
            <a:picLocks noChangeAspect="1"/>
          </p:cNvPicPr>
          <p:nvPr/>
        </p:nvPicPr>
        <p:blipFill>
          <a:blip r:embed="rId4">
            <a:extLst/>
          </a:blip>
          <a:stretch>
            <a:fillRect/>
          </a:stretch>
        </p:blipFill>
        <p:spPr>
          <a:xfrm>
            <a:off x="7954515" y="2361677"/>
            <a:ext cx="8636001" cy="8636001"/>
          </a:xfrm>
          <a:prstGeom prst="rect">
            <a:avLst/>
          </a:prstGeom>
          <a:ln w="12700">
            <a:miter lim="400000"/>
          </a:ln>
        </p:spPr>
      </p:pic>
      <p:pic>
        <p:nvPicPr>
          <p:cNvPr id="181" name="A5.png" descr="A5.png"/>
          <p:cNvPicPr>
            <a:picLocks noChangeAspect="1"/>
          </p:cNvPicPr>
          <p:nvPr/>
        </p:nvPicPr>
        <p:blipFill>
          <a:blip r:embed="rId5">
            <a:extLst/>
          </a:blip>
          <a:stretch>
            <a:fillRect/>
          </a:stretch>
        </p:blipFill>
        <p:spPr>
          <a:xfrm>
            <a:off x="16018953" y="6462544"/>
            <a:ext cx="342901" cy="81280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Slide Title"/>
          <p:cNvSpPr txBox="1"/>
          <p:nvPr>
            <p:ph type="title"/>
          </p:nvPr>
        </p:nvSpPr>
        <p:spPr>
          <a:prstGeom prst="rect">
            <a:avLst/>
          </a:prstGeom>
        </p:spPr>
        <p:txBody>
          <a:bodyPr/>
          <a:lstStyle/>
          <a:p>
            <a:pPr/>
          </a:p>
        </p:txBody>
      </p:sp>
      <p:sp>
        <p:nvSpPr>
          <p:cNvPr id="359" name="Slide Subtitle"/>
          <p:cNvSpPr txBox="1"/>
          <p:nvPr>
            <p:ph type="body" idx="21"/>
          </p:nvPr>
        </p:nvSpPr>
        <p:spPr>
          <a:prstGeom prst="rect">
            <a:avLst/>
          </a:prstGeom>
        </p:spPr>
        <p:txBody>
          <a:bodyPr/>
          <a:lstStyle/>
          <a:p>
            <a:pPr/>
          </a:p>
        </p:txBody>
      </p:sp>
      <p:sp>
        <p:nvSpPr>
          <p:cNvPr id="360" name="Slide bullet text"/>
          <p:cNvSpPr txBox="1"/>
          <p:nvPr>
            <p:ph type="body" idx="1"/>
          </p:nvPr>
        </p:nvSpPr>
        <p:spPr>
          <a:prstGeom prst="rect">
            <a:avLst/>
          </a:prstGeom>
        </p:spPr>
        <p:txBody>
          <a:bodyPr/>
          <a:lstStyle/>
          <a:p>
            <a:pPr/>
          </a:p>
        </p:txBody>
      </p:sp>
      <p:pic>
        <p:nvPicPr>
          <p:cNvPr id="361" name="37.jpg" descr="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Slide Title"/>
          <p:cNvSpPr txBox="1"/>
          <p:nvPr>
            <p:ph type="title"/>
          </p:nvPr>
        </p:nvSpPr>
        <p:spPr>
          <a:prstGeom prst="rect">
            <a:avLst/>
          </a:prstGeom>
        </p:spPr>
        <p:txBody>
          <a:bodyPr/>
          <a:lstStyle/>
          <a:p>
            <a:pPr/>
          </a:p>
        </p:txBody>
      </p:sp>
      <p:sp>
        <p:nvSpPr>
          <p:cNvPr id="364" name="Slide Subtitle"/>
          <p:cNvSpPr txBox="1"/>
          <p:nvPr>
            <p:ph type="body" idx="21"/>
          </p:nvPr>
        </p:nvSpPr>
        <p:spPr>
          <a:prstGeom prst="rect">
            <a:avLst/>
          </a:prstGeom>
        </p:spPr>
        <p:txBody>
          <a:bodyPr/>
          <a:lstStyle/>
          <a:p>
            <a:pPr/>
          </a:p>
        </p:txBody>
      </p:sp>
      <p:sp>
        <p:nvSpPr>
          <p:cNvPr id="365" name="Slide bullet text"/>
          <p:cNvSpPr txBox="1"/>
          <p:nvPr>
            <p:ph type="body" idx="1"/>
          </p:nvPr>
        </p:nvSpPr>
        <p:spPr>
          <a:prstGeom prst="rect">
            <a:avLst/>
          </a:prstGeom>
        </p:spPr>
        <p:txBody>
          <a:bodyPr/>
          <a:lstStyle/>
          <a:p>
            <a:pPr/>
          </a:p>
        </p:txBody>
      </p:sp>
      <p:pic>
        <p:nvPicPr>
          <p:cNvPr id="366" name="39.jpg" descr="3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Slide Title"/>
          <p:cNvSpPr txBox="1"/>
          <p:nvPr>
            <p:ph type="title"/>
          </p:nvPr>
        </p:nvSpPr>
        <p:spPr>
          <a:prstGeom prst="rect">
            <a:avLst/>
          </a:prstGeom>
        </p:spPr>
        <p:txBody>
          <a:bodyPr/>
          <a:lstStyle/>
          <a:p>
            <a:pPr/>
          </a:p>
        </p:txBody>
      </p:sp>
      <p:sp>
        <p:nvSpPr>
          <p:cNvPr id="371" name="Slide Subtitle"/>
          <p:cNvSpPr txBox="1"/>
          <p:nvPr>
            <p:ph type="body" idx="21"/>
          </p:nvPr>
        </p:nvSpPr>
        <p:spPr>
          <a:prstGeom prst="rect">
            <a:avLst/>
          </a:prstGeom>
        </p:spPr>
        <p:txBody>
          <a:bodyPr/>
          <a:lstStyle/>
          <a:p>
            <a:pPr/>
          </a:p>
        </p:txBody>
      </p:sp>
      <p:sp>
        <p:nvSpPr>
          <p:cNvPr id="372" name="Slide bullet text"/>
          <p:cNvSpPr txBox="1"/>
          <p:nvPr>
            <p:ph type="body" idx="1"/>
          </p:nvPr>
        </p:nvSpPr>
        <p:spPr>
          <a:prstGeom prst="rect">
            <a:avLst/>
          </a:prstGeom>
        </p:spPr>
        <p:txBody>
          <a:bodyPr/>
          <a:lstStyle/>
          <a:p>
            <a:pPr/>
          </a:p>
        </p:txBody>
      </p:sp>
      <p:pic>
        <p:nvPicPr>
          <p:cNvPr id="373" name="41.jpg" descr="4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Slide Title"/>
          <p:cNvSpPr txBox="1"/>
          <p:nvPr>
            <p:ph type="title"/>
          </p:nvPr>
        </p:nvSpPr>
        <p:spPr>
          <a:prstGeom prst="rect">
            <a:avLst/>
          </a:prstGeom>
        </p:spPr>
        <p:txBody>
          <a:bodyPr/>
          <a:lstStyle/>
          <a:p>
            <a:pPr/>
          </a:p>
        </p:txBody>
      </p:sp>
      <p:sp>
        <p:nvSpPr>
          <p:cNvPr id="378" name="Slide Subtitle"/>
          <p:cNvSpPr txBox="1"/>
          <p:nvPr>
            <p:ph type="body" idx="21"/>
          </p:nvPr>
        </p:nvSpPr>
        <p:spPr>
          <a:prstGeom prst="rect">
            <a:avLst/>
          </a:prstGeom>
        </p:spPr>
        <p:txBody>
          <a:bodyPr/>
          <a:lstStyle/>
          <a:p>
            <a:pPr/>
          </a:p>
        </p:txBody>
      </p:sp>
      <p:sp>
        <p:nvSpPr>
          <p:cNvPr id="379" name="Slide bullet text"/>
          <p:cNvSpPr txBox="1"/>
          <p:nvPr>
            <p:ph type="body" idx="1"/>
          </p:nvPr>
        </p:nvSpPr>
        <p:spPr>
          <a:prstGeom prst="rect">
            <a:avLst/>
          </a:prstGeom>
        </p:spPr>
        <p:txBody>
          <a:bodyPr/>
          <a:lstStyle/>
          <a:p>
            <a:pPr/>
          </a:p>
        </p:txBody>
      </p:sp>
      <p:pic>
        <p:nvPicPr>
          <p:cNvPr id="380" name="44.jpg" descr="4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Slide Title"/>
          <p:cNvSpPr txBox="1"/>
          <p:nvPr>
            <p:ph type="title"/>
          </p:nvPr>
        </p:nvSpPr>
        <p:spPr>
          <a:prstGeom prst="rect">
            <a:avLst/>
          </a:prstGeom>
        </p:spPr>
        <p:txBody>
          <a:bodyPr/>
          <a:lstStyle/>
          <a:p>
            <a:pPr/>
          </a:p>
        </p:txBody>
      </p:sp>
      <p:sp>
        <p:nvSpPr>
          <p:cNvPr id="385" name="Slide Subtitle"/>
          <p:cNvSpPr txBox="1"/>
          <p:nvPr>
            <p:ph type="body" idx="21"/>
          </p:nvPr>
        </p:nvSpPr>
        <p:spPr>
          <a:prstGeom prst="rect">
            <a:avLst/>
          </a:prstGeom>
        </p:spPr>
        <p:txBody>
          <a:bodyPr/>
          <a:lstStyle/>
          <a:p>
            <a:pPr/>
          </a:p>
        </p:txBody>
      </p:sp>
      <p:sp>
        <p:nvSpPr>
          <p:cNvPr id="386" name="Slide bullet text"/>
          <p:cNvSpPr txBox="1"/>
          <p:nvPr>
            <p:ph type="body" idx="1"/>
          </p:nvPr>
        </p:nvSpPr>
        <p:spPr>
          <a:prstGeom prst="rect">
            <a:avLst/>
          </a:prstGeom>
        </p:spPr>
        <p:txBody>
          <a:bodyPr/>
          <a:lstStyle/>
          <a:p>
            <a:pPr/>
          </a:p>
        </p:txBody>
      </p:sp>
      <p:pic>
        <p:nvPicPr>
          <p:cNvPr id="387" name="46.jpg" descr="4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Slide Title"/>
          <p:cNvSpPr txBox="1"/>
          <p:nvPr>
            <p:ph type="title"/>
          </p:nvPr>
        </p:nvSpPr>
        <p:spPr>
          <a:prstGeom prst="rect">
            <a:avLst/>
          </a:prstGeom>
        </p:spPr>
        <p:txBody>
          <a:bodyPr/>
          <a:lstStyle/>
          <a:p>
            <a:pPr/>
          </a:p>
        </p:txBody>
      </p:sp>
      <p:sp>
        <p:nvSpPr>
          <p:cNvPr id="392" name="Slide Subtitle"/>
          <p:cNvSpPr txBox="1"/>
          <p:nvPr>
            <p:ph type="body" idx="21"/>
          </p:nvPr>
        </p:nvSpPr>
        <p:spPr>
          <a:prstGeom prst="rect">
            <a:avLst/>
          </a:prstGeom>
        </p:spPr>
        <p:txBody>
          <a:bodyPr/>
          <a:lstStyle/>
          <a:p>
            <a:pPr/>
          </a:p>
        </p:txBody>
      </p:sp>
      <p:sp>
        <p:nvSpPr>
          <p:cNvPr id="393" name="Slide bullet text"/>
          <p:cNvSpPr txBox="1"/>
          <p:nvPr>
            <p:ph type="body" idx="1"/>
          </p:nvPr>
        </p:nvSpPr>
        <p:spPr>
          <a:prstGeom prst="rect">
            <a:avLst/>
          </a:prstGeom>
        </p:spPr>
        <p:txBody>
          <a:bodyPr/>
          <a:lstStyle/>
          <a:p>
            <a:pPr/>
          </a:p>
        </p:txBody>
      </p:sp>
      <p:pic>
        <p:nvPicPr>
          <p:cNvPr id="394" name="47.jpg" descr="4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Slide Title"/>
          <p:cNvSpPr txBox="1"/>
          <p:nvPr>
            <p:ph type="title"/>
          </p:nvPr>
        </p:nvSpPr>
        <p:spPr>
          <a:prstGeom prst="rect">
            <a:avLst/>
          </a:prstGeom>
        </p:spPr>
        <p:txBody>
          <a:bodyPr/>
          <a:lstStyle/>
          <a:p>
            <a:pPr/>
          </a:p>
        </p:txBody>
      </p:sp>
      <p:sp>
        <p:nvSpPr>
          <p:cNvPr id="399" name="Slide Subtitle"/>
          <p:cNvSpPr txBox="1"/>
          <p:nvPr>
            <p:ph type="body" idx="21"/>
          </p:nvPr>
        </p:nvSpPr>
        <p:spPr>
          <a:prstGeom prst="rect">
            <a:avLst/>
          </a:prstGeom>
        </p:spPr>
        <p:txBody>
          <a:bodyPr/>
          <a:lstStyle/>
          <a:p>
            <a:pPr/>
          </a:p>
        </p:txBody>
      </p:sp>
      <p:sp>
        <p:nvSpPr>
          <p:cNvPr id="400" name="Slide bullet text"/>
          <p:cNvSpPr txBox="1"/>
          <p:nvPr>
            <p:ph type="body" idx="1"/>
          </p:nvPr>
        </p:nvSpPr>
        <p:spPr>
          <a:prstGeom prst="rect">
            <a:avLst/>
          </a:prstGeom>
        </p:spPr>
        <p:txBody>
          <a:bodyPr/>
          <a:lstStyle/>
          <a:p>
            <a:pPr/>
          </a:p>
        </p:txBody>
      </p:sp>
      <p:pic>
        <p:nvPicPr>
          <p:cNvPr id="401" name="48.jpg" descr="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Slide Title"/>
          <p:cNvSpPr txBox="1"/>
          <p:nvPr>
            <p:ph type="title"/>
          </p:nvPr>
        </p:nvSpPr>
        <p:spPr>
          <a:prstGeom prst="rect">
            <a:avLst/>
          </a:prstGeom>
        </p:spPr>
        <p:txBody>
          <a:bodyPr/>
          <a:lstStyle/>
          <a:p>
            <a:pPr/>
          </a:p>
        </p:txBody>
      </p:sp>
      <p:sp>
        <p:nvSpPr>
          <p:cNvPr id="406" name="Slide Subtitle"/>
          <p:cNvSpPr txBox="1"/>
          <p:nvPr>
            <p:ph type="body" idx="21"/>
          </p:nvPr>
        </p:nvSpPr>
        <p:spPr>
          <a:prstGeom prst="rect">
            <a:avLst/>
          </a:prstGeom>
        </p:spPr>
        <p:txBody>
          <a:bodyPr/>
          <a:lstStyle/>
          <a:p>
            <a:pPr/>
          </a:p>
        </p:txBody>
      </p:sp>
      <p:sp>
        <p:nvSpPr>
          <p:cNvPr id="407" name="Slide bullet text"/>
          <p:cNvSpPr txBox="1"/>
          <p:nvPr>
            <p:ph type="body" idx="1"/>
          </p:nvPr>
        </p:nvSpPr>
        <p:spPr>
          <a:prstGeom prst="rect">
            <a:avLst/>
          </a:prstGeom>
        </p:spPr>
        <p:txBody>
          <a:bodyPr/>
          <a:lstStyle/>
          <a:p>
            <a:pPr/>
          </a:p>
        </p:txBody>
      </p:sp>
      <p:pic>
        <p:nvPicPr>
          <p:cNvPr id="408" name="49.jpg" descr="4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Slide Title"/>
          <p:cNvSpPr txBox="1"/>
          <p:nvPr>
            <p:ph type="title"/>
          </p:nvPr>
        </p:nvSpPr>
        <p:spPr>
          <a:prstGeom prst="rect">
            <a:avLst/>
          </a:prstGeom>
        </p:spPr>
        <p:txBody>
          <a:bodyPr/>
          <a:lstStyle/>
          <a:p>
            <a:pPr/>
          </a:p>
        </p:txBody>
      </p:sp>
      <p:sp>
        <p:nvSpPr>
          <p:cNvPr id="413" name="Slide Subtitle"/>
          <p:cNvSpPr txBox="1"/>
          <p:nvPr>
            <p:ph type="body" idx="21"/>
          </p:nvPr>
        </p:nvSpPr>
        <p:spPr>
          <a:prstGeom prst="rect">
            <a:avLst/>
          </a:prstGeom>
        </p:spPr>
        <p:txBody>
          <a:bodyPr/>
          <a:lstStyle/>
          <a:p>
            <a:pPr/>
          </a:p>
        </p:txBody>
      </p:sp>
      <p:sp>
        <p:nvSpPr>
          <p:cNvPr id="414" name="Slide bullet text"/>
          <p:cNvSpPr txBox="1"/>
          <p:nvPr>
            <p:ph type="body" idx="1"/>
          </p:nvPr>
        </p:nvSpPr>
        <p:spPr>
          <a:prstGeom prst="rect">
            <a:avLst/>
          </a:prstGeom>
        </p:spPr>
        <p:txBody>
          <a:bodyPr/>
          <a:lstStyle/>
          <a:p>
            <a:pPr/>
          </a:p>
        </p:txBody>
      </p:sp>
      <p:pic>
        <p:nvPicPr>
          <p:cNvPr id="415" name="50.jpg" descr="5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Slide Title"/>
          <p:cNvSpPr txBox="1"/>
          <p:nvPr>
            <p:ph type="title"/>
          </p:nvPr>
        </p:nvSpPr>
        <p:spPr>
          <a:prstGeom prst="rect">
            <a:avLst/>
          </a:prstGeom>
        </p:spPr>
        <p:txBody>
          <a:bodyPr/>
          <a:lstStyle/>
          <a:p>
            <a:pPr/>
          </a:p>
        </p:txBody>
      </p:sp>
      <p:sp>
        <p:nvSpPr>
          <p:cNvPr id="420" name="Slide Subtitle"/>
          <p:cNvSpPr txBox="1"/>
          <p:nvPr>
            <p:ph type="body" idx="21"/>
          </p:nvPr>
        </p:nvSpPr>
        <p:spPr>
          <a:prstGeom prst="rect">
            <a:avLst/>
          </a:prstGeom>
        </p:spPr>
        <p:txBody>
          <a:bodyPr/>
          <a:lstStyle/>
          <a:p>
            <a:pPr/>
          </a:p>
        </p:txBody>
      </p:sp>
      <p:sp>
        <p:nvSpPr>
          <p:cNvPr id="421" name="Slide bullet text"/>
          <p:cNvSpPr txBox="1"/>
          <p:nvPr>
            <p:ph type="body" idx="1"/>
          </p:nvPr>
        </p:nvSpPr>
        <p:spPr>
          <a:prstGeom prst="rect">
            <a:avLst/>
          </a:prstGeom>
        </p:spPr>
        <p:txBody>
          <a:bodyPr/>
          <a:lstStyle/>
          <a:p>
            <a:pPr/>
          </a:p>
        </p:txBody>
      </p:sp>
      <p:pic>
        <p:nvPicPr>
          <p:cNvPr id="422" name="52.jpg" descr="5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CC1DB"/>
            </a:gs>
            <a:gs pos="100000">
              <a:srgbClr val="129DD9"/>
            </a:gs>
          </a:gsLst>
          <a:lin ang="5400000" scaled="0"/>
        </a:gradFill>
      </p:bgPr>
    </p:bg>
    <p:spTree>
      <p:nvGrpSpPr>
        <p:cNvPr id="1" name=""/>
        <p:cNvGrpSpPr/>
        <p:nvPr/>
      </p:nvGrpSpPr>
      <p:grpSpPr>
        <a:xfrm>
          <a:off x="0" y="0"/>
          <a:ext cx="0" cy="0"/>
          <a:chOff x="0" y="0"/>
          <a:chExt cx="0" cy="0"/>
        </a:xfrm>
      </p:grpSpPr>
      <p:pic>
        <p:nvPicPr>
          <p:cNvPr id="183" name="A1.png" descr="A1.png"/>
          <p:cNvPicPr>
            <a:picLocks noChangeAspect="1"/>
          </p:cNvPicPr>
          <p:nvPr/>
        </p:nvPicPr>
        <p:blipFill>
          <a:blip r:embed="rId2">
            <a:extLst/>
          </a:blip>
          <a:stretch>
            <a:fillRect/>
          </a:stretch>
        </p:blipFill>
        <p:spPr>
          <a:xfrm>
            <a:off x="12641472" y="1346200"/>
            <a:ext cx="11214101" cy="11023601"/>
          </a:xfrm>
          <a:prstGeom prst="rect">
            <a:avLst/>
          </a:prstGeom>
          <a:ln w="12700">
            <a:miter lim="400000"/>
          </a:ln>
        </p:spPr>
      </p:pic>
      <p:pic>
        <p:nvPicPr>
          <p:cNvPr id="184" name="A2.png" descr="A2.png"/>
          <p:cNvPicPr>
            <a:picLocks noChangeAspect="1"/>
          </p:cNvPicPr>
          <p:nvPr/>
        </p:nvPicPr>
        <p:blipFill>
          <a:blip r:embed="rId3">
            <a:extLst/>
          </a:blip>
          <a:stretch>
            <a:fillRect/>
          </a:stretch>
        </p:blipFill>
        <p:spPr>
          <a:xfrm>
            <a:off x="1402756" y="1841499"/>
            <a:ext cx="11506201" cy="10033001"/>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Slide Title"/>
          <p:cNvSpPr txBox="1"/>
          <p:nvPr>
            <p:ph type="title"/>
          </p:nvPr>
        </p:nvSpPr>
        <p:spPr>
          <a:prstGeom prst="rect">
            <a:avLst/>
          </a:prstGeom>
        </p:spPr>
        <p:txBody>
          <a:bodyPr/>
          <a:lstStyle/>
          <a:p>
            <a:pPr/>
          </a:p>
        </p:txBody>
      </p:sp>
      <p:sp>
        <p:nvSpPr>
          <p:cNvPr id="427" name="Slide Subtitle"/>
          <p:cNvSpPr txBox="1"/>
          <p:nvPr>
            <p:ph type="body" idx="21"/>
          </p:nvPr>
        </p:nvSpPr>
        <p:spPr>
          <a:prstGeom prst="rect">
            <a:avLst/>
          </a:prstGeom>
        </p:spPr>
        <p:txBody>
          <a:bodyPr/>
          <a:lstStyle/>
          <a:p>
            <a:pPr/>
          </a:p>
        </p:txBody>
      </p:sp>
      <p:sp>
        <p:nvSpPr>
          <p:cNvPr id="428" name="Slide bullet text"/>
          <p:cNvSpPr txBox="1"/>
          <p:nvPr>
            <p:ph type="body" idx="1"/>
          </p:nvPr>
        </p:nvSpPr>
        <p:spPr>
          <a:prstGeom prst="rect">
            <a:avLst/>
          </a:prstGeom>
        </p:spPr>
        <p:txBody>
          <a:bodyPr/>
          <a:lstStyle/>
          <a:p>
            <a:pPr/>
          </a:p>
        </p:txBody>
      </p:sp>
      <p:pic>
        <p:nvPicPr>
          <p:cNvPr id="429" name="55.jpg" descr="5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Slide Title"/>
          <p:cNvSpPr txBox="1"/>
          <p:nvPr>
            <p:ph type="title"/>
          </p:nvPr>
        </p:nvSpPr>
        <p:spPr>
          <a:prstGeom prst="rect">
            <a:avLst/>
          </a:prstGeom>
        </p:spPr>
        <p:txBody>
          <a:bodyPr/>
          <a:lstStyle/>
          <a:p>
            <a:pPr/>
          </a:p>
        </p:txBody>
      </p:sp>
      <p:sp>
        <p:nvSpPr>
          <p:cNvPr id="434" name="Slide Subtitle"/>
          <p:cNvSpPr txBox="1"/>
          <p:nvPr>
            <p:ph type="body" idx="21"/>
          </p:nvPr>
        </p:nvSpPr>
        <p:spPr>
          <a:prstGeom prst="rect">
            <a:avLst/>
          </a:prstGeom>
        </p:spPr>
        <p:txBody>
          <a:bodyPr/>
          <a:lstStyle/>
          <a:p>
            <a:pPr/>
          </a:p>
        </p:txBody>
      </p:sp>
      <p:sp>
        <p:nvSpPr>
          <p:cNvPr id="435" name="Slide bullet text"/>
          <p:cNvSpPr txBox="1"/>
          <p:nvPr>
            <p:ph type="body" idx="1"/>
          </p:nvPr>
        </p:nvSpPr>
        <p:spPr>
          <a:prstGeom prst="rect">
            <a:avLst/>
          </a:prstGeom>
        </p:spPr>
        <p:txBody>
          <a:bodyPr/>
          <a:lstStyle/>
          <a:p>
            <a:pPr/>
          </a:p>
        </p:txBody>
      </p:sp>
      <p:pic>
        <p:nvPicPr>
          <p:cNvPr id="436" name="56.jpg" descr="5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Slide Title"/>
          <p:cNvSpPr txBox="1"/>
          <p:nvPr>
            <p:ph type="title"/>
          </p:nvPr>
        </p:nvSpPr>
        <p:spPr>
          <a:prstGeom prst="rect">
            <a:avLst/>
          </a:prstGeom>
        </p:spPr>
        <p:txBody>
          <a:bodyPr/>
          <a:lstStyle/>
          <a:p>
            <a:pPr/>
          </a:p>
        </p:txBody>
      </p:sp>
      <p:sp>
        <p:nvSpPr>
          <p:cNvPr id="441" name="Slide Subtitle"/>
          <p:cNvSpPr txBox="1"/>
          <p:nvPr>
            <p:ph type="body" idx="21"/>
          </p:nvPr>
        </p:nvSpPr>
        <p:spPr>
          <a:prstGeom prst="rect">
            <a:avLst/>
          </a:prstGeom>
        </p:spPr>
        <p:txBody>
          <a:bodyPr/>
          <a:lstStyle/>
          <a:p>
            <a:pPr/>
          </a:p>
        </p:txBody>
      </p:sp>
      <p:sp>
        <p:nvSpPr>
          <p:cNvPr id="442" name="Slide bullet text"/>
          <p:cNvSpPr txBox="1"/>
          <p:nvPr>
            <p:ph type="body" idx="1"/>
          </p:nvPr>
        </p:nvSpPr>
        <p:spPr>
          <a:prstGeom prst="rect">
            <a:avLst/>
          </a:prstGeom>
        </p:spPr>
        <p:txBody>
          <a:bodyPr/>
          <a:lstStyle/>
          <a:p>
            <a:pPr/>
          </a:p>
        </p:txBody>
      </p:sp>
      <p:pic>
        <p:nvPicPr>
          <p:cNvPr id="443" name="57.jpg" descr="5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Slide Title"/>
          <p:cNvSpPr txBox="1"/>
          <p:nvPr>
            <p:ph type="title"/>
          </p:nvPr>
        </p:nvSpPr>
        <p:spPr>
          <a:prstGeom prst="rect">
            <a:avLst/>
          </a:prstGeom>
        </p:spPr>
        <p:txBody>
          <a:bodyPr/>
          <a:lstStyle/>
          <a:p>
            <a:pPr/>
          </a:p>
        </p:txBody>
      </p:sp>
      <p:sp>
        <p:nvSpPr>
          <p:cNvPr id="448" name="Slide Subtitle"/>
          <p:cNvSpPr txBox="1"/>
          <p:nvPr>
            <p:ph type="body" idx="21"/>
          </p:nvPr>
        </p:nvSpPr>
        <p:spPr>
          <a:prstGeom prst="rect">
            <a:avLst/>
          </a:prstGeom>
        </p:spPr>
        <p:txBody>
          <a:bodyPr/>
          <a:lstStyle/>
          <a:p>
            <a:pPr/>
          </a:p>
        </p:txBody>
      </p:sp>
      <p:sp>
        <p:nvSpPr>
          <p:cNvPr id="449" name="Slide bullet text"/>
          <p:cNvSpPr txBox="1"/>
          <p:nvPr>
            <p:ph type="body" idx="1"/>
          </p:nvPr>
        </p:nvSpPr>
        <p:spPr>
          <a:prstGeom prst="rect">
            <a:avLst/>
          </a:prstGeom>
        </p:spPr>
        <p:txBody>
          <a:bodyPr/>
          <a:lstStyle/>
          <a:p>
            <a:pPr/>
          </a:p>
        </p:txBody>
      </p:sp>
      <p:pic>
        <p:nvPicPr>
          <p:cNvPr id="450" name="61.jpg" descr="6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Slide Title"/>
          <p:cNvSpPr txBox="1"/>
          <p:nvPr>
            <p:ph type="title"/>
          </p:nvPr>
        </p:nvSpPr>
        <p:spPr>
          <a:prstGeom prst="rect">
            <a:avLst/>
          </a:prstGeom>
        </p:spPr>
        <p:txBody>
          <a:bodyPr/>
          <a:lstStyle/>
          <a:p>
            <a:pPr/>
          </a:p>
        </p:txBody>
      </p:sp>
      <p:sp>
        <p:nvSpPr>
          <p:cNvPr id="455" name="Slide Subtitle"/>
          <p:cNvSpPr txBox="1"/>
          <p:nvPr>
            <p:ph type="body" idx="21"/>
          </p:nvPr>
        </p:nvSpPr>
        <p:spPr>
          <a:prstGeom prst="rect">
            <a:avLst/>
          </a:prstGeom>
        </p:spPr>
        <p:txBody>
          <a:bodyPr/>
          <a:lstStyle/>
          <a:p>
            <a:pPr/>
          </a:p>
        </p:txBody>
      </p:sp>
      <p:sp>
        <p:nvSpPr>
          <p:cNvPr id="456" name="Slide bullet text"/>
          <p:cNvSpPr txBox="1"/>
          <p:nvPr>
            <p:ph type="body" idx="1"/>
          </p:nvPr>
        </p:nvSpPr>
        <p:spPr>
          <a:prstGeom prst="rect">
            <a:avLst/>
          </a:prstGeom>
        </p:spPr>
        <p:txBody>
          <a:bodyPr/>
          <a:lstStyle/>
          <a:p>
            <a:pPr/>
          </a:p>
        </p:txBody>
      </p:sp>
      <p:pic>
        <p:nvPicPr>
          <p:cNvPr id="457" name="62.jpg" descr="6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Slide Title"/>
          <p:cNvSpPr txBox="1"/>
          <p:nvPr>
            <p:ph type="title"/>
          </p:nvPr>
        </p:nvSpPr>
        <p:spPr>
          <a:prstGeom prst="rect">
            <a:avLst/>
          </a:prstGeom>
        </p:spPr>
        <p:txBody>
          <a:bodyPr/>
          <a:lstStyle/>
          <a:p>
            <a:pPr/>
          </a:p>
        </p:txBody>
      </p:sp>
      <p:sp>
        <p:nvSpPr>
          <p:cNvPr id="462" name="Slide Subtitle"/>
          <p:cNvSpPr txBox="1"/>
          <p:nvPr>
            <p:ph type="body" idx="21"/>
          </p:nvPr>
        </p:nvSpPr>
        <p:spPr>
          <a:prstGeom prst="rect">
            <a:avLst/>
          </a:prstGeom>
        </p:spPr>
        <p:txBody>
          <a:bodyPr/>
          <a:lstStyle/>
          <a:p>
            <a:pPr/>
          </a:p>
        </p:txBody>
      </p:sp>
      <p:sp>
        <p:nvSpPr>
          <p:cNvPr id="463" name="Slide bullet text"/>
          <p:cNvSpPr txBox="1"/>
          <p:nvPr>
            <p:ph type="body" idx="1"/>
          </p:nvPr>
        </p:nvSpPr>
        <p:spPr>
          <a:prstGeom prst="rect">
            <a:avLst/>
          </a:prstGeom>
        </p:spPr>
        <p:txBody>
          <a:bodyPr/>
          <a:lstStyle/>
          <a:p>
            <a:pPr/>
          </a:p>
        </p:txBody>
      </p:sp>
      <p:pic>
        <p:nvPicPr>
          <p:cNvPr id="464" name="67.jpg" descr="6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Slide Title"/>
          <p:cNvSpPr txBox="1"/>
          <p:nvPr>
            <p:ph type="title"/>
          </p:nvPr>
        </p:nvSpPr>
        <p:spPr>
          <a:prstGeom prst="rect">
            <a:avLst/>
          </a:prstGeom>
        </p:spPr>
        <p:txBody>
          <a:bodyPr/>
          <a:lstStyle/>
          <a:p>
            <a:pPr/>
          </a:p>
        </p:txBody>
      </p:sp>
      <p:sp>
        <p:nvSpPr>
          <p:cNvPr id="469" name="Slide Subtitle"/>
          <p:cNvSpPr txBox="1"/>
          <p:nvPr>
            <p:ph type="body" idx="21"/>
          </p:nvPr>
        </p:nvSpPr>
        <p:spPr>
          <a:prstGeom prst="rect">
            <a:avLst/>
          </a:prstGeom>
        </p:spPr>
        <p:txBody>
          <a:bodyPr/>
          <a:lstStyle/>
          <a:p>
            <a:pPr/>
          </a:p>
        </p:txBody>
      </p:sp>
      <p:sp>
        <p:nvSpPr>
          <p:cNvPr id="470" name="Slide bullet text"/>
          <p:cNvSpPr txBox="1"/>
          <p:nvPr>
            <p:ph type="body" idx="1"/>
          </p:nvPr>
        </p:nvSpPr>
        <p:spPr>
          <a:prstGeom prst="rect">
            <a:avLst/>
          </a:prstGeom>
        </p:spPr>
        <p:txBody>
          <a:bodyPr/>
          <a:lstStyle/>
          <a:p>
            <a:pPr/>
          </a:p>
        </p:txBody>
      </p:sp>
      <p:pic>
        <p:nvPicPr>
          <p:cNvPr id="471" name="69.jpg" descr="6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Slide Title"/>
          <p:cNvSpPr txBox="1"/>
          <p:nvPr>
            <p:ph type="title"/>
          </p:nvPr>
        </p:nvSpPr>
        <p:spPr>
          <a:prstGeom prst="rect">
            <a:avLst/>
          </a:prstGeom>
        </p:spPr>
        <p:txBody>
          <a:bodyPr/>
          <a:lstStyle/>
          <a:p>
            <a:pPr/>
          </a:p>
        </p:txBody>
      </p:sp>
      <p:sp>
        <p:nvSpPr>
          <p:cNvPr id="476" name="Slide Subtitle"/>
          <p:cNvSpPr txBox="1"/>
          <p:nvPr>
            <p:ph type="body" idx="21"/>
          </p:nvPr>
        </p:nvSpPr>
        <p:spPr>
          <a:prstGeom prst="rect">
            <a:avLst/>
          </a:prstGeom>
        </p:spPr>
        <p:txBody>
          <a:bodyPr/>
          <a:lstStyle/>
          <a:p>
            <a:pPr/>
          </a:p>
        </p:txBody>
      </p:sp>
      <p:sp>
        <p:nvSpPr>
          <p:cNvPr id="477" name="Slide bullet text"/>
          <p:cNvSpPr txBox="1"/>
          <p:nvPr>
            <p:ph type="body" idx="1"/>
          </p:nvPr>
        </p:nvSpPr>
        <p:spPr>
          <a:prstGeom prst="rect">
            <a:avLst/>
          </a:prstGeom>
        </p:spPr>
        <p:txBody>
          <a:bodyPr/>
          <a:lstStyle/>
          <a:p>
            <a:pPr/>
          </a:p>
        </p:txBody>
      </p:sp>
      <p:pic>
        <p:nvPicPr>
          <p:cNvPr id="478" name="71.jpg" descr="7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Slide Title"/>
          <p:cNvSpPr txBox="1"/>
          <p:nvPr>
            <p:ph type="title"/>
          </p:nvPr>
        </p:nvSpPr>
        <p:spPr>
          <a:prstGeom prst="rect">
            <a:avLst/>
          </a:prstGeom>
        </p:spPr>
        <p:txBody>
          <a:bodyPr/>
          <a:lstStyle/>
          <a:p>
            <a:pPr/>
          </a:p>
        </p:txBody>
      </p:sp>
      <p:sp>
        <p:nvSpPr>
          <p:cNvPr id="483" name="Slide Subtitle"/>
          <p:cNvSpPr txBox="1"/>
          <p:nvPr>
            <p:ph type="body" idx="21"/>
          </p:nvPr>
        </p:nvSpPr>
        <p:spPr>
          <a:prstGeom prst="rect">
            <a:avLst/>
          </a:prstGeom>
        </p:spPr>
        <p:txBody>
          <a:bodyPr/>
          <a:lstStyle/>
          <a:p>
            <a:pPr/>
          </a:p>
        </p:txBody>
      </p:sp>
      <p:sp>
        <p:nvSpPr>
          <p:cNvPr id="484" name="Slide bullet text"/>
          <p:cNvSpPr txBox="1"/>
          <p:nvPr>
            <p:ph type="body" idx="1"/>
          </p:nvPr>
        </p:nvSpPr>
        <p:spPr>
          <a:prstGeom prst="rect">
            <a:avLst/>
          </a:prstGeom>
        </p:spPr>
        <p:txBody>
          <a:bodyPr/>
          <a:lstStyle/>
          <a:p>
            <a:pPr/>
          </a:p>
        </p:txBody>
      </p:sp>
      <p:pic>
        <p:nvPicPr>
          <p:cNvPr id="485" name="74.jpg" descr="7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Slide Title"/>
          <p:cNvSpPr txBox="1"/>
          <p:nvPr>
            <p:ph type="title"/>
          </p:nvPr>
        </p:nvSpPr>
        <p:spPr>
          <a:prstGeom prst="rect">
            <a:avLst/>
          </a:prstGeom>
        </p:spPr>
        <p:txBody>
          <a:bodyPr/>
          <a:lstStyle/>
          <a:p>
            <a:pPr/>
          </a:p>
        </p:txBody>
      </p:sp>
      <p:sp>
        <p:nvSpPr>
          <p:cNvPr id="490" name="Slide Subtitle"/>
          <p:cNvSpPr txBox="1"/>
          <p:nvPr>
            <p:ph type="body" idx="21"/>
          </p:nvPr>
        </p:nvSpPr>
        <p:spPr>
          <a:prstGeom prst="rect">
            <a:avLst/>
          </a:prstGeom>
        </p:spPr>
        <p:txBody>
          <a:bodyPr/>
          <a:lstStyle/>
          <a:p>
            <a:pPr/>
          </a:p>
        </p:txBody>
      </p:sp>
      <p:sp>
        <p:nvSpPr>
          <p:cNvPr id="491" name="Slide bullet text"/>
          <p:cNvSpPr txBox="1"/>
          <p:nvPr>
            <p:ph type="body" idx="1"/>
          </p:nvPr>
        </p:nvSpPr>
        <p:spPr>
          <a:prstGeom prst="rect">
            <a:avLst/>
          </a:prstGeom>
        </p:spPr>
        <p:txBody>
          <a:bodyPr/>
          <a:lstStyle/>
          <a:p>
            <a:pPr/>
          </a:p>
        </p:txBody>
      </p:sp>
      <p:pic>
        <p:nvPicPr>
          <p:cNvPr id="492" name="75.jpg" descr="7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CC1DB"/>
            </a:gs>
            <a:gs pos="100000">
              <a:srgbClr val="129DD9"/>
            </a:gs>
          </a:gsLst>
          <a:lin ang="5400000" scaled="0"/>
        </a:gradFill>
      </p:bgPr>
    </p:bg>
    <p:spTree>
      <p:nvGrpSpPr>
        <p:cNvPr id="1" name=""/>
        <p:cNvGrpSpPr/>
        <p:nvPr/>
      </p:nvGrpSpPr>
      <p:grpSpPr>
        <a:xfrm>
          <a:off x="0" y="0"/>
          <a:ext cx="0" cy="0"/>
          <a:chOff x="0" y="0"/>
          <a:chExt cx="0" cy="0"/>
        </a:xfrm>
      </p:grpSpPr>
      <p:pic>
        <p:nvPicPr>
          <p:cNvPr id="186" name="B7.png" descr="B7.png"/>
          <p:cNvPicPr>
            <a:picLocks noChangeAspect="1"/>
          </p:cNvPicPr>
          <p:nvPr/>
        </p:nvPicPr>
        <p:blipFill>
          <a:blip r:embed="rId2">
            <a:extLst/>
          </a:blip>
          <a:stretch>
            <a:fillRect/>
          </a:stretch>
        </p:blipFill>
        <p:spPr>
          <a:xfrm>
            <a:off x="15428529" y="2185150"/>
            <a:ext cx="5981701" cy="6616701"/>
          </a:xfrm>
          <a:prstGeom prst="rect">
            <a:avLst/>
          </a:prstGeom>
          <a:ln w="12700">
            <a:miter lim="400000"/>
          </a:ln>
        </p:spPr>
      </p:pic>
      <p:pic>
        <p:nvPicPr>
          <p:cNvPr id="187" name="B8.png" descr="B8.png"/>
          <p:cNvPicPr>
            <a:picLocks noChangeAspect="1"/>
          </p:cNvPicPr>
          <p:nvPr/>
        </p:nvPicPr>
        <p:blipFill>
          <a:blip r:embed="rId3">
            <a:extLst/>
          </a:blip>
          <a:stretch>
            <a:fillRect/>
          </a:stretch>
        </p:blipFill>
        <p:spPr>
          <a:xfrm>
            <a:off x="8789275" y="5577582"/>
            <a:ext cx="7759701" cy="7416801"/>
          </a:xfrm>
          <a:prstGeom prst="rect">
            <a:avLst/>
          </a:prstGeom>
          <a:ln w="12700">
            <a:miter lim="400000"/>
          </a:ln>
        </p:spPr>
      </p:pic>
      <p:pic>
        <p:nvPicPr>
          <p:cNvPr id="188" name="B9.png" descr="B9.png"/>
          <p:cNvPicPr>
            <a:picLocks noChangeAspect="1"/>
          </p:cNvPicPr>
          <p:nvPr/>
        </p:nvPicPr>
        <p:blipFill>
          <a:blip r:embed="rId4">
            <a:extLst/>
          </a:blip>
          <a:stretch>
            <a:fillRect/>
          </a:stretch>
        </p:blipFill>
        <p:spPr>
          <a:xfrm>
            <a:off x="15733767" y="688958"/>
            <a:ext cx="7429501" cy="9118601"/>
          </a:xfrm>
          <a:prstGeom prst="rect">
            <a:avLst/>
          </a:prstGeom>
          <a:ln w="12700">
            <a:miter lim="400000"/>
          </a:ln>
        </p:spPr>
      </p:pic>
      <p:pic>
        <p:nvPicPr>
          <p:cNvPr id="189" name="B10.png" descr="B10.png"/>
          <p:cNvPicPr>
            <a:picLocks noChangeAspect="1"/>
          </p:cNvPicPr>
          <p:nvPr/>
        </p:nvPicPr>
        <p:blipFill>
          <a:blip r:embed="rId5">
            <a:extLst/>
          </a:blip>
          <a:stretch>
            <a:fillRect/>
          </a:stretch>
        </p:blipFill>
        <p:spPr>
          <a:xfrm>
            <a:off x="9677837" y="3537043"/>
            <a:ext cx="9512301" cy="9080501"/>
          </a:xfrm>
          <a:prstGeom prst="rect">
            <a:avLst/>
          </a:prstGeom>
          <a:ln w="12700">
            <a:miter lim="400000"/>
          </a:ln>
        </p:spPr>
      </p:pic>
      <p:pic>
        <p:nvPicPr>
          <p:cNvPr id="190" name="B12.png" descr="B12.png"/>
          <p:cNvPicPr>
            <a:picLocks noChangeAspect="1"/>
          </p:cNvPicPr>
          <p:nvPr/>
        </p:nvPicPr>
        <p:blipFill>
          <a:blip r:embed="rId6">
            <a:extLst/>
          </a:blip>
          <a:stretch>
            <a:fillRect/>
          </a:stretch>
        </p:blipFill>
        <p:spPr>
          <a:xfrm>
            <a:off x="1515241" y="1583120"/>
            <a:ext cx="4572001" cy="4572001"/>
          </a:xfrm>
          <a:prstGeom prst="rect">
            <a:avLst/>
          </a:prstGeom>
          <a:ln w="12700">
            <a:miter lim="400000"/>
          </a:ln>
        </p:spPr>
      </p:pic>
      <p:pic>
        <p:nvPicPr>
          <p:cNvPr id="191" name="B14.png" descr="B14.png"/>
          <p:cNvPicPr>
            <a:picLocks noChangeAspect="1"/>
          </p:cNvPicPr>
          <p:nvPr/>
        </p:nvPicPr>
        <p:blipFill>
          <a:blip r:embed="rId7">
            <a:extLst/>
          </a:blip>
          <a:stretch>
            <a:fillRect/>
          </a:stretch>
        </p:blipFill>
        <p:spPr>
          <a:xfrm>
            <a:off x="1515241" y="7560879"/>
            <a:ext cx="4572001" cy="4572001"/>
          </a:xfrm>
          <a:prstGeom prst="rect">
            <a:avLst/>
          </a:prstGeom>
          <a:ln w="12700">
            <a:miter lim="400000"/>
          </a:ln>
        </p:spPr>
      </p:pic>
      <p:pic>
        <p:nvPicPr>
          <p:cNvPr id="192" name="B13.png" descr="B13.png"/>
          <p:cNvPicPr>
            <a:picLocks noChangeAspect="1"/>
          </p:cNvPicPr>
          <p:nvPr/>
        </p:nvPicPr>
        <p:blipFill>
          <a:blip r:embed="rId8">
            <a:extLst/>
          </a:blip>
          <a:stretch>
            <a:fillRect/>
          </a:stretch>
        </p:blipFill>
        <p:spPr>
          <a:xfrm>
            <a:off x="1515241" y="7560879"/>
            <a:ext cx="4572001" cy="4572001"/>
          </a:xfrm>
          <a:prstGeom prst="rect">
            <a:avLst/>
          </a:prstGeom>
          <a:ln w="12700">
            <a:miter lim="400000"/>
          </a:ln>
        </p:spPr>
      </p:pic>
      <p:pic>
        <p:nvPicPr>
          <p:cNvPr id="193" name="B13.png" descr="B13.png"/>
          <p:cNvPicPr>
            <a:picLocks noChangeAspect="1"/>
          </p:cNvPicPr>
          <p:nvPr/>
        </p:nvPicPr>
        <p:blipFill>
          <a:blip r:embed="rId8">
            <a:extLst/>
          </a:blip>
          <a:stretch>
            <a:fillRect/>
          </a:stretch>
        </p:blipFill>
        <p:spPr>
          <a:xfrm>
            <a:off x="1515241" y="1583120"/>
            <a:ext cx="4572001" cy="4572001"/>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Slide Title"/>
          <p:cNvSpPr txBox="1"/>
          <p:nvPr>
            <p:ph type="title"/>
          </p:nvPr>
        </p:nvSpPr>
        <p:spPr>
          <a:prstGeom prst="rect">
            <a:avLst/>
          </a:prstGeom>
        </p:spPr>
        <p:txBody>
          <a:bodyPr/>
          <a:lstStyle/>
          <a:p>
            <a:pPr/>
          </a:p>
        </p:txBody>
      </p:sp>
      <p:sp>
        <p:nvSpPr>
          <p:cNvPr id="497" name="Slide Subtitle"/>
          <p:cNvSpPr txBox="1"/>
          <p:nvPr>
            <p:ph type="body" idx="21"/>
          </p:nvPr>
        </p:nvSpPr>
        <p:spPr>
          <a:prstGeom prst="rect">
            <a:avLst/>
          </a:prstGeom>
        </p:spPr>
        <p:txBody>
          <a:bodyPr/>
          <a:lstStyle/>
          <a:p>
            <a:pPr/>
          </a:p>
        </p:txBody>
      </p:sp>
      <p:sp>
        <p:nvSpPr>
          <p:cNvPr id="498" name="Slide bullet text"/>
          <p:cNvSpPr txBox="1"/>
          <p:nvPr>
            <p:ph type="body" idx="1"/>
          </p:nvPr>
        </p:nvSpPr>
        <p:spPr>
          <a:prstGeom prst="rect">
            <a:avLst/>
          </a:prstGeom>
        </p:spPr>
        <p:txBody>
          <a:bodyPr/>
          <a:lstStyle/>
          <a:p>
            <a:pPr/>
          </a:p>
        </p:txBody>
      </p:sp>
      <p:pic>
        <p:nvPicPr>
          <p:cNvPr id="499" name="76.jpg" descr="76.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1" name="Slide Title"/>
          <p:cNvSpPr txBox="1"/>
          <p:nvPr>
            <p:ph type="title"/>
          </p:nvPr>
        </p:nvSpPr>
        <p:spPr>
          <a:prstGeom prst="rect">
            <a:avLst/>
          </a:prstGeom>
        </p:spPr>
        <p:txBody>
          <a:bodyPr/>
          <a:lstStyle/>
          <a:p>
            <a:pPr/>
          </a:p>
        </p:txBody>
      </p:sp>
      <p:sp>
        <p:nvSpPr>
          <p:cNvPr id="502" name="Slide Subtitle"/>
          <p:cNvSpPr txBox="1"/>
          <p:nvPr>
            <p:ph type="body" idx="21"/>
          </p:nvPr>
        </p:nvSpPr>
        <p:spPr>
          <a:prstGeom prst="rect">
            <a:avLst/>
          </a:prstGeom>
        </p:spPr>
        <p:txBody>
          <a:bodyPr/>
          <a:lstStyle/>
          <a:p>
            <a:pPr/>
          </a:p>
        </p:txBody>
      </p:sp>
      <p:sp>
        <p:nvSpPr>
          <p:cNvPr id="503" name="Slide bullet text"/>
          <p:cNvSpPr txBox="1"/>
          <p:nvPr>
            <p:ph type="body" idx="1"/>
          </p:nvPr>
        </p:nvSpPr>
        <p:spPr>
          <a:prstGeom prst="rect">
            <a:avLst/>
          </a:prstGeom>
        </p:spPr>
        <p:txBody>
          <a:bodyPr/>
          <a:lstStyle/>
          <a:p>
            <a:pPr/>
          </a:p>
        </p:txBody>
      </p:sp>
      <p:pic>
        <p:nvPicPr>
          <p:cNvPr id="504" name="77.jpg" descr="7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Slide Title"/>
          <p:cNvSpPr txBox="1"/>
          <p:nvPr>
            <p:ph type="title"/>
          </p:nvPr>
        </p:nvSpPr>
        <p:spPr>
          <a:prstGeom prst="rect">
            <a:avLst/>
          </a:prstGeom>
        </p:spPr>
        <p:txBody>
          <a:bodyPr/>
          <a:lstStyle/>
          <a:p>
            <a:pPr/>
          </a:p>
        </p:txBody>
      </p:sp>
      <p:sp>
        <p:nvSpPr>
          <p:cNvPr id="507" name="Slide Subtitle"/>
          <p:cNvSpPr txBox="1"/>
          <p:nvPr>
            <p:ph type="body" idx="21"/>
          </p:nvPr>
        </p:nvSpPr>
        <p:spPr>
          <a:prstGeom prst="rect">
            <a:avLst/>
          </a:prstGeom>
        </p:spPr>
        <p:txBody>
          <a:bodyPr/>
          <a:lstStyle/>
          <a:p>
            <a:pPr/>
          </a:p>
        </p:txBody>
      </p:sp>
      <p:sp>
        <p:nvSpPr>
          <p:cNvPr id="508" name="Slide bullet text"/>
          <p:cNvSpPr txBox="1"/>
          <p:nvPr>
            <p:ph type="body" idx="1"/>
          </p:nvPr>
        </p:nvSpPr>
        <p:spPr>
          <a:prstGeom prst="rect">
            <a:avLst/>
          </a:prstGeom>
        </p:spPr>
        <p:txBody>
          <a:bodyPr/>
          <a:lstStyle/>
          <a:p>
            <a:pPr/>
          </a:p>
        </p:txBody>
      </p:sp>
      <p:pic>
        <p:nvPicPr>
          <p:cNvPr id="509" name="78.jpg" descr="78.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Slide Title"/>
          <p:cNvSpPr txBox="1"/>
          <p:nvPr>
            <p:ph type="title"/>
          </p:nvPr>
        </p:nvSpPr>
        <p:spPr>
          <a:prstGeom prst="rect">
            <a:avLst/>
          </a:prstGeom>
        </p:spPr>
        <p:txBody>
          <a:bodyPr/>
          <a:lstStyle/>
          <a:p>
            <a:pPr/>
          </a:p>
        </p:txBody>
      </p:sp>
      <p:sp>
        <p:nvSpPr>
          <p:cNvPr id="512" name="Slide Subtitle"/>
          <p:cNvSpPr txBox="1"/>
          <p:nvPr>
            <p:ph type="body" idx="21"/>
          </p:nvPr>
        </p:nvSpPr>
        <p:spPr>
          <a:prstGeom prst="rect">
            <a:avLst/>
          </a:prstGeom>
        </p:spPr>
        <p:txBody>
          <a:bodyPr/>
          <a:lstStyle/>
          <a:p>
            <a:pPr/>
          </a:p>
        </p:txBody>
      </p:sp>
      <p:sp>
        <p:nvSpPr>
          <p:cNvPr id="513" name="Slide bullet text"/>
          <p:cNvSpPr txBox="1"/>
          <p:nvPr>
            <p:ph type="body" idx="1"/>
          </p:nvPr>
        </p:nvSpPr>
        <p:spPr>
          <a:prstGeom prst="rect">
            <a:avLst/>
          </a:prstGeom>
        </p:spPr>
        <p:txBody>
          <a:bodyPr/>
          <a:lstStyle/>
          <a:p>
            <a:pPr/>
          </a:p>
        </p:txBody>
      </p:sp>
      <p:pic>
        <p:nvPicPr>
          <p:cNvPr id="514" name="79.jpg" descr="7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Slide Title"/>
          <p:cNvSpPr txBox="1"/>
          <p:nvPr>
            <p:ph type="title"/>
          </p:nvPr>
        </p:nvSpPr>
        <p:spPr>
          <a:prstGeom prst="rect">
            <a:avLst/>
          </a:prstGeom>
        </p:spPr>
        <p:txBody>
          <a:bodyPr/>
          <a:lstStyle/>
          <a:p>
            <a:pPr/>
          </a:p>
        </p:txBody>
      </p:sp>
      <p:sp>
        <p:nvSpPr>
          <p:cNvPr id="519" name="Slide Subtitle"/>
          <p:cNvSpPr txBox="1"/>
          <p:nvPr>
            <p:ph type="body" idx="21"/>
          </p:nvPr>
        </p:nvSpPr>
        <p:spPr>
          <a:prstGeom prst="rect">
            <a:avLst/>
          </a:prstGeom>
        </p:spPr>
        <p:txBody>
          <a:bodyPr/>
          <a:lstStyle/>
          <a:p>
            <a:pPr/>
          </a:p>
        </p:txBody>
      </p:sp>
      <p:sp>
        <p:nvSpPr>
          <p:cNvPr id="520" name="Slide bullet text"/>
          <p:cNvSpPr txBox="1"/>
          <p:nvPr>
            <p:ph type="body" idx="1"/>
          </p:nvPr>
        </p:nvSpPr>
        <p:spPr>
          <a:prstGeom prst="rect">
            <a:avLst/>
          </a:prstGeom>
        </p:spPr>
        <p:txBody>
          <a:bodyPr/>
          <a:lstStyle/>
          <a:p>
            <a:pPr/>
          </a:p>
        </p:txBody>
      </p:sp>
      <p:pic>
        <p:nvPicPr>
          <p:cNvPr id="521" name="80.jpg" descr="8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Slide Title"/>
          <p:cNvSpPr txBox="1"/>
          <p:nvPr>
            <p:ph type="title"/>
          </p:nvPr>
        </p:nvSpPr>
        <p:spPr>
          <a:prstGeom prst="rect">
            <a:avLst/>
          </a:prstGeom>
        </p:spPr>
        <p:txBody>
          <a:bodyPr/>
          <a:lstStyle/>
          <a:p>
            <a:pPr/>
          </a:p>
        </p:txBody>
      </p:sp>
      <p:sp>
        <p:nvSpPr>
          <p:cNvPr id="524" name="Slide Subtitle"/>
          <p:cNvSpPr txBox="1"/>
          <p:nvPr>
            <p:ph type="body" idx="21"/>
          </p:nvPr>
        </p:nvSpPr>
        <p:spPr>
          <a:prstGeom prst="rect">
            <a:avLst/>
          </a:prstGeom>
        </p:spPr>
        <p:txBody>
          <a:bodyPr/>
          <a:lstStyle/>
          <a:p>
            <a:pPr/>
          </a:p>
        </p:txBody>
      </p:sp>
      <p:sp>
        <p:nvSpPr>
          <p:cNvPr id="525" name="Slide bullet text"/>
          <p:cNvSpPr txBox="1"/>
          <p:nvPr>
            <p:ph type="body" idx="1"/>
          </p:nvPr>
        </p:nvSpPr>
        <p:spPr>
          <a:prstGeom prst="rect">
            <a:avLst/>
          </a:prstGeom>
        </p:spPr>
        <p:txBody>
          <a:bodyPr/>
          <a:lstStyle/>
          <a:p>
            <a:pPr/>
          </a:p>
        </p:txBody>
      </p:sp>
      <p:pic>
        <p:nvPicPr>
          <p:cNvPr id="526" name="81.jpg" descr="8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Slide Title"/>
          <p:cNvSpPr txBox="1"/>
          <p:nvPr>
            <p:ph type="title"/>
          </p:nvPr>
        </p:nvSpPr>
        <p:spPr>
          <a:prstGeom prst="rect">
            <a:avLst/>
          </a:prstGeom>
        </p:spPr>
        <p:txBody>
          <a:bodyPr/>
          <a:lstStyle/>
          <a:p>
            <a:pPr/>
          </a:p>
        </p:txBody>
      </p:sp>
      <p:sp>
        <p:nvSpPr>
          <p:cNvPr id="529" name="Slide Subtitle"/>
          <p:cNvSpPr txBox="1"/>
          <p:nvPr>
            <p:ph type="body" idx="21"/>
          </p:nvPr>
        </p:nvSpPr>
        <p:spPr>
          <a:prstGeom prst="rect">
            <a:avLst/>
          </a:prstGeom>
        </p:spPr>
        <p:txBody>
          <a:bodyPr/>
          <a:lstStyle/>
          <a:p>
            <a:pPr/>
          </a:p>
        </p:txBody>
      </p:sp>
      <p:sp>
        <p:nvSpPr>
          <p:cNvPr id="530" name="Slide bullet text"/>
          <p:cNvSpPr txBox="1"/>
          <p:nvPr>
            <p:ph type="body" idx="1"/>
          </p:nvPr>
        </p:nvSpPr>
        <p:spPr>
          <a:prstGeom prst="rect">
            <a:avLst/>
          </a:prstGeom>
        </p:spPr>
        <p:txBody>
          <a:bodyPr/>
          <a:lstStyle/>
          <a:p>
            <a:pPr/>
          </a:p>
        </p:txBody>
      </p:sp>
      <p:pic>
        <p:nvPicPr>
          <p:cNvPr id="531" name="82.jpg" descr="8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Slide Title"/>
          <p:cNvSpPr txBox="1"/>
          <p:nvPr>
            <p:ph type="title"/>
          </p:nvPr>
        </p:nvSpPr>
        <p:spPr>
          <a:prstGeom prst="rect">
            <a:avLst/>
          </a:prstGeom>
        </p:spPr>
        <p:txBody>
          <a:bodyPr/>
          <a:lstStyle/>
          <a:p>
            <a:pPr/>
          </a:p>
        </p:txBody>
      </p:sp>
      <p:sp>
        <p:nvSpPr>
          <p:cNvPr id="536" name="Slide Subtitle"/>
          <p:cNvSpPr txBox="1"/>
          <p:nvPr>
            <p:ph type="body" idx="21"/>
          </p:nvPr>
        </p:nvSpPr>
        <p:spPr>
          <a:prstGeom prst="rect">
            <a:avLst/>
          </a:prstGeom>
        </p:spPr>
        <p:txBody>
          <a:bodyPr/>
          <a:lstStyle/>
          <a:p>
            <a:pPr/>
          </a:p>
        </p:txBody>
      </p:sp>
      <p:sp>
        <p:nvSpPr>
          <p:cNvPr id="537" name="Slide bullet text"/>
          <p:cNvSpPr txBox="1"/>
          <p:nvPr>
            <p:ph type="body" idx="1"/>
          </p:nvPr>
        </p:nvSpPr>
        <p:spPr>
          <a:prstGeom prst="rect">
            <a:avLst/>
          </a:prstGeom>
        </p:spPr>
        <p:txBody>
          <a:bodyPr/>
          <a:lstStyle/>
          <a:p>
            <a:pPr/>
          </a:p>
        </p:txBody>
      </p:sp>
      <p:pic>
        <p:nvPicPr>
          <p:cNvPr id="538" name="83.jpg" descr="8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Slide Title"/>
          <p:cNvSpPr txBox="1"/>
          <p:nvPr>
            <p:ph type="title"/>
          </p:nvPr>
        </p:nvSpPr>
        <p:spPr>
          <a:prstGeom prst="rect">
            <a:avLst/>
          </a:prstGeom>
        </p:spPr>
        <p:txBody>
          <a:bodyPr/>
          <a:lstStyle/>
          <a:p>
            <a:pPr/>
          </a:p>
        </p:txBody>
      </p:sp>
      <p:sp>
        <p:nvSpPr>
          <p:cNvPr id="543" name="Slide Subtitle"/>
          <p:cNvSpPr txBox="1"/>
          <p:nvPr>
            <p:ph type="body" idx="21"/>
          </p:nvPr>
        </p:nvSpPr>
        <p:spPr>
          <a:prstGeom prst="rect">
            <a:avLst/>
          </a:prstGeom>
        </p:spPr>
        <p:txBody>
          <a:bodyPr/>
          <a:lstStyle/>
          <a:p>
            <a:pPr/>
          </a:p>
        </p:txBody>
      </p:sp>
      <p:sp>
        <p:nvSpPr>
          <p:cNvPr id="544" name="Slide bullet text"/>
          <p:cNvSpPr txBox="1"/>
          <p:nvPr>
            <p:ph type="body" idx="1"/>
          </p:nvPr>
        </p:nvSpPr>
        <p:spPr>
          <a:prstGeom prst="rect">
            <a:avLst/>
          </a:prstGeom>
        </p:spPr>
        <p:txBody>
          <a:bodyPr/>
          <a:lstStyle/>
          <a:p>
            <a:pPr/>
          </a:p>
        </p:txBody>
      </p:sp>
      <p:pic>
        <p:nvPicPr>
          <p:cNvPr id="545" name="84.jpg" descr="8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7" name="Slide Title"/>
          <p:cNvSpPr txBox="1"/>
          <p:nvPr>
            <p:ph type="title"/>
          </p:nvPr>
        </p:nvSpPr>
        <p:spPr>
          <a:prstGeom prst="rect">
            <a:avLst/>
          </a:prstGeom>
        </p:spPr>
        <p:txBody>
          <a:bodyPr/>
          <a:lstStyle/>
          <a:p>
            <a:pPr/>
          </a:p>
        </p:txBody>
      </p:sp>
      <p:sp>
        <p:nvSpPr>
          <p:cNvPr id="548" name="Slide Subtitle"/>
          <p:cNvSpPr txBox="1"/>
          <p:nvPr>
            <p:ph type="body" idx="21"/>
          </p:nvPr>
        </p:nvSpPr>
        <p:spPr>
          <a:prstGeom prst="rect">
            <a:avLst/>
          </a:prstGeom>
        </p:spPr>
        <p:txBody>
          <a:bodyPr/>
          <a:lstStyle/>
          <a:p>
            <a:pPr/>
          </a:p>
        </p:txBody>
      </p:sp>
      <p:sp>
        <p:nvSpPr>
          <p:cNvPr id="549" name="Slide bullet text"/>
          <p:cNvSpPr txBox="1"/>
          <p:nvPr>
            <p:ph type="body" idx="1"/>
          </p:nvPr>
        </p:nvSpPr>
        <p:spPr>
          <a:prstGeom prst="rect">
            <a:avLst/>
          </a:prstGeom>
        </p:spPr>
        <p:txBody>
          <a:bodyPr/>
          <a:lstStyle/>
          <a:p>
            <a:pPr/>
          </a:p>
        </p:txBody>
      </p:sp>
      <p:pic>
        <p:nvPicPr>
          <p:cNvPr id="550" name="85.jpg" descr="85.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CC1DB"/>
            </a:gs>
            <a:gs pos="100000">
              <a:srgbClr val="129DD9"/>
            </a:gs>
          </a:gsLst>
          <a:lin ang="5400000" scaled="0"/>
        </a:gradFill>
      </p:bgPr>
    </p:bg>
    <p:spTree>
      <p:nvGrpSpPr>
        <p:cNvPr id="1" name=""/>
        <p:cNvGrpSpPr/>
        <p:nvPr/>
      </p:nvGrpSpPr>
      <p:grpSpPr>
        <a:xfrm>
          <a:off x="0" y="0"/>
          <a:ext cx="0" cy="0"/>
          <a:chOff x="0" y="0"/>
          <a:chExt cx="0" cy="0"/>
        </a:xfrm>
      </p:grpSpPr>
      <p:pic>
        <p:nvPicPr>
          <p:cNvPr id="195" name="B1.png" descr="B1.png"/>
          <p:cNvPicPr>
            <a:picLocks noChangeAspect="1"/>
          </p:cNvPicPr>
          <p:nvPr/>
        </p:nvPicPr>
        <p:blipFill>
          <a:blip r:embed="rId2">
            <a:extLst/>
          </a:blip>
          <a:stretch>
            <a:fillRect/>
          </a:stretch>
        </p:blipFill>
        <p:spPr>
          <a:xfrm>
            <a:off x="13485867" y="4089931"/>
            <a:ext cx="8369301" cy="4699001"/>
          </a:xfrm>
          <a:prstGeom prst="rect">
            <a:avLst/>
          </a:prstGeom>
          <a:ln w="12700">
            <a:miter lim="400000"/>
          </a:ln>
        </p:spPr>
      </p:pic>
      <p:pic>
        <p:nvPicPr>
          <p:cNvPr id="196" name="B2.png" descr="B2.png"/>
          <p:cNvPicPr>
            <a:picLocks noChangeAspect="1"/>
          </p:cNvPicPr>
          <p:nvPr/>
        </p:nvPicPr>
        <p:blipFill>
          <a:blip r:embed="rId3">
            <a:extLst/>
          </a:blip>
          <a:stretch>
            <a:fillRect/>
          </a:stretch>
        </p:blipFill>
        <p:spPr>
          <a:xfrm>
            <a:off x="2365703" y="2642147"/>
            <a:ext cx="4406901" cy="1384301"/>
          </a:xfrm>
          <a:prstGeom prst="rect">
            <a:avLst/>
          </a:prstGeom>
          <a:ln w="12700">
            <a:miter lim="400000"/>
          </a:ln>
        </p:spPr>
      </p:pic>
      <p:pic>
        <p:nvPicPr>
          <p:cNvPr id="197" name="B3.png" descr="B3.png"/>
          <p:cNvPicPr>
            <a:picLocks noChangeAspect="1"/>
          </p:cNvPicPr>
          <p:nvPr/>
        </p:nvPicPr>
        <p:blipFill>
          <a:blip r:embed="rId4">
            <a:extLst/>
          </a:blip>
          <a:stretch>
            <a:fillRect/>
          </a:stretch>
        </p:blipFill>
        <p:spPr>
          <a:xfrm>
            <a:off x="2365703" y="11425839"/>
            <a:ext cx="7416801" cy="1371601"/>
          </a:xfrm>
          <a:prstGeom prst="rect">
            <a:avLst/>
          </a:prstGeom>
          <a:ln w="12700">
            <a:miter lim="400000"/>
          </a:ln>
        </p:spPr>
      </p:pic>
      <p:pic>
        <p:nvPicPr>
          <p:cNvPr id="198" name="B4.png" descr="B4.png"/>
          <p:cNvPicPr>
            <a:picLocks noChangeAspect="1"/>
          </p:cNvPicPr>
          <p:nvPr/>
        </p:nvPicPr>
        <p:blipFill>
          <a:blip r:embed="rId5">
            <a:extLst/>
          </a:blip>
          <a:stretch>
            <a:fillRect/>
          </a:stretch>
        </p:blipFill>
        <p:spPr>
          <a:xfrm>
            <a:off x="2365703" y="9256110"/>
            <a:ext cx="6883401" cy="1765301"/>
          </a:xfrm>
          <a:prstGeom prst="rect">
            <a:avLst/>
          </a:prstGeom>
          <a:ln w="12700">
            <a:miter lim="400000"/>
          </a:ln>
        </p:spPr>
      </p:pic>
      <p:pic>
        <p:nvPicPr>
          <p:cNvPr id="199" name="B5.png" descr="B5.png"/>
          <p:cNvPicPr>
            <a:picLocks noChangeAspect="1"/>
          </p:cNvPicPr>
          <p:nvPr/>
        </p:nvPicPr>
        <p:blipFill>
          <a:blip r:embed="rId6">
            <a:extLst/>
          </a:blip>
          <a:stretch>
            <a:fillRect/>
          </a:stretch>
        </p:blipFill>
        <p:spPr>
          <a:xfrm>
            <a:off x="2365703" y="6762421"/>
            <a:ext cx="3365501" cy="2057401"/>
          </a:xfrm>
          <a:prstGeom prst="rect">
            <a:avLst/>
          </a:prstGeom>
          <a:ln w="12700">
            <a:miter lim="400000"/>
          </a:ln>
        </p:spPr>
      </p:pic>
      <p:pic>
        <p:nvPicPr>
          <p:cNvPr id="200" name="B6.png" descr="B6.png"/>
          <p:cNvPicPr>
            <a:picLocks noChangeAspect="1"/>
          </p:cNvPicPr>
          <p:nvPr/>
        </p:nvPicPr>
        <p:blipFill>
          <a:blip r:embed="rId7">
            <a:extLst/>
          </a:blip>
          <a:stretch>
            <a:fillRect/>
          </a:stretch>
        </p:blipFill>
        <p:spPr>
          <a:xfrm>
            <a:off x="2365703" y="4365734"/>
            <a:ext cx="3086101" cy="2057401"/>
          </a:xfrm>
          <a:prstGeom prst="rect">
            <a:avLst/>
          </a:prstGeom>
          <a:ln w="12700">
            <a:miter lim="400000"/>
          </a:ln>
        </p:spPr>
      </p:pic>
      <p:pic>
        <p:nvPicPr>
          <p:cNvPr id="201" name="B15.png" descr="B15.png"/>
          <p:cNvPicPr>
            <a:picLocks noChangeAspect="1"/>
          </p:cNvPicPr>
          <p:nvPr/>
        </p:nvPicPr>
        <p:blipFill>
          <a:blip r:embed="rId8">
            <a:extLst/>
          </a:blip>
          <a:stretch>
            <a:fillRect/>
          </a:stretch>
        </p:blipFill>
        <p:spPr>
          <a:xfrm>
            <a:off x="2365703" y="918560"/>
            <a:ext cx="3124201" cy="1384301"/>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2" name="Slide Title"/>
          <p:cNvSpPr txBox="1"/>
          <p:nvPr>
            <p:ph type="title"/>
          </p:nvPr>
        </p:nvSpPr>
        <p:spPr>
          <a:prstGeom prst="rect">
            <a:avLst/>
          </a:prstGeom>
        </p:spPr>
        <p:txBody>
          <a:bodyPr/>
          <a:lstStyle/>
          <a:p>
            <a:pPr/>
          </a:p>
        </p:txBody>
      </p:sp>
      <p:sp>
        <p:nvSpPr>
          <p:cNvPr id="553" name="Slide Subtitle"/>
          <p:cNvSpPr txBox="1"/>
          <p:nvPr>
            <p:ph type="body" idx="21"/>
          </p:nvPr>
        </p:nvSpPr>
        <p:spPr>
          <a:prstGeom prst="rect">
            <a:avLst/>
          </a:prstGeom>
        </p:spPr>
        <p:txBody>
          <a:bodyPr/>
          <a:lstStyle/>
          <a:p>
            <a:pPr/>
          </a:p>
        </p:txBody>
      </p:sp>
      <p:sp>
        <p:nvSpPr>
          <p:cNvPr id="554" name="Slide bullet text"/>
          <p:cNvSpPr txBox="1"/>
          <p:nvPr>
            <p:ph type="body" idx="1"/>
          </p:nvPr>
        </p:nvSpPr>
        <p:spPr>
          <a:prstGeom prst="rect">
            <a:avLst/>
          </a:prstGeom>
        </p:spPr>
        <p:txBody>
          <a:bodyPr/>
          <a:lstStyle/>
          <a:p>
            <a:pPr/>
          </a:p>
        </p:txBody>
      </p:sp>
      <p:pic>
        <p:nvPicPr>
          <p:cNvPr id="555" name="86.jpg" descr="86.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7" name="Slide Title"/>
          <p:cNvSpPr txBox="1"/>
          <p:nvPr>
            <p:ph type="title"/>
          </p:nvPr>
        </p:nvSpPr>
        <p:spPr>
          <a:prstGeom prst="rect">
            <a:avLst/>
          </a:prstGeom>
        </p:spPr>
        <p:txBody>
          <a:bodyPr/>
          <a:lstStyle/>
          <a:p>
            <a:pPr/>
          </a:p>
        </p:txBody>
      </p:sp>
      <p:sp>
        <p:nvSpPr>
          <p:cNvPr id="558" name="Slide Subtitle"/>
          <p:cNvSpPr txBox="1"/>
          <p:nvPr>
            <p:ph type="body" idx="21"/>
          </p:nvPr>
        </p:nvSpPr>
        <p:spPr>
          <a:prstGeom prst="rect">
            <a:avLst/>
          </a:prstGeom>
        </p:spPr>
        <p:txBody>
          <a:bodyPr/>
          <a:lstStyle/>
          <a:p>
            <a:pPr/>
          </a:p>
        </p:txBody>
      </p:sp>
      <p:sp>
        <p:nvSpPr>
          <p:cNvPr id="559" name="Slide bullet text"/>
          <p:cNvSpPr txBox="1"/>
          <p:nvPr>
            <p:ph type="body" idx="1"/>
          </p:nvPr>
        </p:nvSpPr>
        <p:spPr>
          <a:prstGeom prst="rect">
            <a:avLst/>
          </a:prstGeom>
        </p:spPr>
        <p:txBody>
          <a:bodyPr/>
          <a:lstStyle/>
          <a:p>
            <a:pPr/>
          </a:p>
        </p:txBody>
      </p:sp>
      <p:pic>
        <p:nvPicPr>
          <p:cNvPr id="560" name="88.jpg" descr="8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Slide Title"/>
          <p:cNvSpPr txBox="1"/>
          <p:nvPr>
            <p:ph type="title"/>
          </p:nvPr>
        </p:nvSpPr>
        <p:spPr>
          <a:prstGeom prst="rect">
            <a:avLst/>
          </a:prstGeom>
        </p:spPr>
        <p:txBody>
          <a:bodyPr/>
          <a:lstStyle/>
          <a:p>
            <a:pPr/>
          </a:p>
        </p:txBody>
      </p:sp>
      <p:sp>
        <p:nvSpPr>
          <p:cNvPr id="565" name="Slide Subtitle"/>
          <p:cNvSpPr txBox="1"/>
          <p:nvPr>
            <p:ph type="body" idx="21"/>
          </p:nvPr>
        </p:nvSpPr>
        <p:spPr>
          <a:prstGeom prst="rect">
            <a:avLst/>
          </a:prstGeom>
        </p:spPr>
        <p:txBody>
          <a:bodyPr/>
          <a:lstStyle/>
          <a:p>
            <a:pPr/>
          </a:p>
        </p:txBody>
      </p:sp>
      <p:sp>
        <p:nvSpPr>
          <p:cNvPr id="566" name="Slide bullet text"/>
          <p:cNvSpPr txBox="1"/>
          <p:nvPr>
            <p:ph type="body" idx="1"/>
          </p:nvPr>
        </p:nvSpPr>
        <p:spPr>
          <a:prstGeom prst="rect">
            <a:avLst/>
          </a:prstGeom>
        </p:spPr>
        <p:txBody>
          <a:bodyPr/>
          <a:lstStyle/>
          <a:p>
            <a:pPr/>
          </a:p>
        </p:txBody>
      </p:sp>
      <p:pic>
        <p:nvPicPr>
          <p:cNvPr id="567" name="89.jpg" descr="8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1" name="Slide Title"/>
          <p:cNvSpPr txBox="1"/>
          <p:nvPr>
            <p:ph type="title"/>
          </p:nvPr>
        </p:nvSpPr>
        <p:spPr>
          <a:prstGeom prst="rect">
            <a:avLst/>
          </a:prstGeom>
        </p:spPr>
        <p:txBody>
          <a:bodyPr/>
          <a:lstStyle/>
          <a:p>
            <a:pPr/>
          </a:p>
        </p:txBody>
      </p:sp>
      <p:sp>
        <p:nvSpPr>
          <p:cNvPr id="572" name="Slide Subtitle"/>
          <p:cNvSpPr txBox="1"/>
          <p:nvPr>
            <p:ph type="body" idx="21"/>
          </p:nvPr>
        </p:nvSpPr>
        <p:spPr>
          <a:prstGeom prst="rect">
            <a:avLst/>
          </a:prstGeom>
        </p:spPr>
        <p:txBody>
          <a:bodyPr/>
          <a:lstStyle/>
          <a:p>
            <a:pPr/>
          </a:p>
        </p:txBody>
      </p:sp>
      <p:sp>
        <p:nvSpPr>
          <p:cNvPr id="573" name="Slide bullet text"/>
          <p:cNvSpPr txBox="1"/>
          <p:nvPr>
            <p:ph type="body" idx="1"/>
          </p:nvPr>
        </p:nvSpPr>
        <p:spPr>
          <a:prstGeom prst="rect">
            <a:avLst/>
          </a:prstGeom>
        </p:spPr>
        <p:txBody>
          <a:bodyPr/>
          <a:lstStyle/>
          <a:p>
            <a:pPr/>
          </a:p>
        </p:txBody>
      </p:sp>
      <p:pic>
        <p:nvPicPr>
          <p:cNvPr id="574" name="90.jpg" descr="9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8" name="Slide Title"/>
          <p:cNvSpPr txBox="1"/>
          <p:nvPr>
            <p:ph type="title"/>
          </p:nvPr>
        </p:nvSpPr>
        <p:spPr>
          <a:prstGeom prst="rect">
            <a:avLst/>
          </a:prstGeom>
        </p:spPr>
        <p:txBody>
          <a:bodyPr/>
          <a:lstStyle/>
          <a:p>
            <a:pPr/>
          </a:p>
        </p:txBody>
      </p:sp>
      <p:sp>
        <p:nvSpPr>
          <p:cNvPr id="579" name="Slide Subtitle"/>
          <p:cNvSpPr txBox="1"/>
          <p:nvPr>
            <p:ph type="body" idx="21"/>
          </p:nvPr>
        </p:nvSpPr>
        <p:spPr>
          <a:prstGeom prst="rect">
            <a:avLst/>
          </a:prstGeom>
        </p:spPr>
        <p:txBody>
          <a:bodyPr/>
          <a:lstStyle/>
          <a:p>
            <a:pPr/>
          </a:p>
        </p:txBody>
      </p:sp>
      <p:sp>
        <p:nvSpPr>
          <p:cNvPr id="580" name="Slide bullet text"/>
          <p:cNvSpPr txBox="1"/>
          <p:nvPr>
            <p:ph type="body" idx="1"/>
          </p:nvPr>
        </p:nvSpPr>
        <p:spPr>
          <a:prstGeom prst="rect">
            <a:avLst/>
          </a:prstGeom>
        </p:spPr>
        <p:txBody>
          <a:bodyPr/>
          <a:lstStyle/>
          <a:p>
            <a:pPr/>
          </a:p>
        </p:txBody>
      </p:sp>
      <p:pic>
        <p:nvPicPr>
          <p:cNvPr id="581" name="91.jpg" descr="9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5" name="Slide Title"/>
          <p:cNvSpPr txBox="1"/>
          <p:nvPr>
            <p:ph type="title"/>
          </p:nvPr>
        </p:nvSpPr>
        <p:spPr>
          <a:prstGeom prst="rect">
            <a:avLst/>
          </a:prstGeom>
        </p:spPr>
        <p:txBody>
          <a:bodyPr/>
          <a:lstStyle/>
          <a:p>
            <a:pPr/>
          </a:p>
        </p:txBody>
      </p:sp>
      <p:sp>
        <p:nvSpPr>
          <p:cNvPr id="586" name="Slide Subtitle"/>
          <p:cNvSpPr txBox="1"/>
          <p:nvPr>
            <p:ph type="body" idx="21"/>
          </p:nvPr>
        </p:nvSpPr>
        <p:spPr>
          <a:prstGeom prst="rect">
            <a:avLst/>
          </a:prstGeom>
        </p:spPr>
        <p:txBody>
          <a:bodyPr/>
          <a:lstStyle/>
          <a:p>
            <a:pPr/>
          </a:p>
        </p:txBody>
      </p:sp>
      <p:sp>
        <p:nvSpPr>
          <p:cNvPr id="587" name="Slide bullet text"/>
          <p:cNvSpPr txBox="1"/>
          <p:nvPr>
            <p:ph type="body" idx="1"/>
          </p:nvPr>
        </p:nvSpPr>
        <p:spPr>
          <a:prstGeom prst="rect">
            <a:avLst/>
          </a:prstGeom>
        </p:spPr>
        <p:txBody>
          <a:bodyPr/>
          <a:lstStyle/>
          <a:p>
            <a:pPr/>
          </a:p>
        </p:txBody>
      </p:sp>
      <p:pic>
        <p:nvPicPr>
          <p:cNvPr id="588" name="92.jpg" descr="9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2" name="Slide Title"/>
          <p:cNvSpPr txBox="1"/>
          <p:nvPr>
            <p:ph type="title"/>
          </p:nvPr>
        </p:nvSpPr>
        <p:spPr>
          <a:prstGeom prst="rect">
            <a:avLst/>
          </a:prstGeom>
        </p:spPr>
        <p:txBody>
          <a:bodyPr/>
          <a:lstStyle/>
          <a:p>
            <a:pPr/>
          </a:p>
        </p:txBody>
      </p:sp>
      <p:sp>
        <p:nvSpPr>
          <p:cNvPr id="593" name="Slide Subtitle"/>
          <p:cNvSpPr txBox="1"/>
          <p:nvPr>
            <p:ph type="body" idx="21"/>
          </p:nvPr>
        </p:nvSpPr>
        <p:spPr>
          <a:prstGeom prst="rect">
            <a:avLst/>
          </a:prstGeom>
        </p:spPr>
        <p:txBody>
          <a:bodyPr/>
          <a:lstStyle/>
          <a:p>
            <a:pPr/>
          </a:p>
        </p:txBody>
      </p:sp>
      <p:sp>
        <p:nvSpPr>
          <p:cNvPr id="594" name="Slide bullet text"/>
          <p:cNvSpPr txBox="1"/>
          <p:nvPr>
            <p:ph type="body" idx="1"/>
          </p:nvPr>
        </p:nvSpPr>
        <p:spPr>
          <a:prstGeom prst="rect">
            <a:avLst/>
          </a:prstGeom>
        </p:spPr>
        <p:txBody>
          <a:bodyPr/>
          <a:lstStyle/>
          <a:p>
            <a:pPr/>
          </a:p>
        </p:txBody>
      </p:sp>
      <p:pic>
        <p:nvPicPr>
          <p:cNvPr id="595" name="93.jpg" descr="9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9" name="Slide Title"/>
          <p:cNvSpPr txBox="1"/>
          <p:nvPr>
            <p:ph type="title"/>
          </p:nvPr>
        </p:nvSpPr>
        <p:spPr>
          <a:prstGeom prst="rect">
            <a:avLst/>
          </a:prstGeom>
        </p:spPr>
        <p:txBody>
          <a:bodyPr/>
          <a:lstStyle/>
          <a:p>
            <a:pPr/>
          </a:p>
        </p:txBody>
      </p:sp>
      <p:sp>
        <p:nvSpPr>
          <p:cNvPr id="600" name="Slide Subtitle"/>
          <p:cNvSpPr txBox="1"/>
          <p:nvPr>
            <p:ph type="body" idx="21"/>
          </p:nvPr>
        </p:nvSpPr>
        <p:spPr>
          <a:prstGeom prst="rect">
            <a:avLst/>
          </a:prstGeom>
        </p:spPr>
        <p:txBody>
          <a:bodyPr/>
          <a:lstStyle/>
          <a:p>
            <a:pPr/>
          </a:p>
        </p:txBody>
      </p:sp>
      <p:sp>
        <p:nvSpPr>
          <p:cNvPr id="601" name="Slide bullet text"/>
          <p:cNvSpPr txBox="1"/>
          <p:nvPr>
            <p:ph type="body" idx="1"/>
          </p:nvPr>
        </p:nvSpPr>
        <p:spPr>
          <a:prstGeom prst="rect">
            <a:avLst/>
          </a:prstGeom>
        </p:spPr>
        <p:txBody>
          <a:bodyPr/>
          <a:lstStyle/>
          <a:p>
            <a:pPr/>
          </a:p>
        </p:txBody>
      </p:sp>
      <p:pic>
        <p:nvPicPr>
          <p:cNvPr id="602" name="94.jpg" descr="9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6" name="Slide Title"/>
          <p:cNvSpPr txBox="1"/>
          <p:nvPr>
            <p:ph type="title"/>
          </p:nvPr>
        </p:nvSpPr>
        <p:spPr>
          <a:prstGeom prst="rect">
            <a:avLst/>
          </a:prstGeom>
        </p:spPr>
        <p:txBody>
          <a:bodyPr/>
          <a:lstStyle/>
          <a:p>
            <a:pPr/>
          </a:p>
        </p:txBody>
      </p:sp>
      <p:sp>
        <p:nvSpPr>
          <p:cNvPr id="607" name="Slide Subtitle"/>
          <p:cNvSpPr txBox="1"/>
          <p:nvPr>
            <p:ph type="body" idx="21"/>
          </p:nvPr>
        </p:nvSpPr>
        <p:spPr>
          <a:prstGeom prst="rect">
            <a:avLst/>
          </a:prstGeom>
        </p:spPr>
        <p:txBody>
          <a:bodyPr/>
          <a:lstStyle/>
          <a:p>
            <a:pPr/>
          </a:p>
        </p:txBody>
      </p:sp>
      <p:sp>
        <p:nvSpPr>
          <p:cNvPr id="608" name="Slide bullet text"/>
          <p:cNvSpPr txBox="1"/>
          <p:nvPr>
            <p:ph type="body" idx="1"/>
          </p:nvPr>
        </p:nvSpPr>
        <p:spPr>
          <a:prstGeom prst="rect">
            <a:avLst/>
          </a:prstGeom>
        </p:spPr>
        <p:txBody>
          <a:bodyPr/>
          <a:lstStyle/>
          <a:p>
            <a:pPr/>
          </a:p>
        </p:txBody>
      </p:sp>
      <p:pic>
        <p:nvPicPr>
          <p:cNvPr id="609" name="96.jpg" descr="9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3" name="Slide Title"/>
          <p:cNvSpPr txBox="1"/>
          <p:nvPr>
            <p:ph type="title"/>
          </p:nvPr>
        </p:nvSpPr>
        <p:spPr>
          <a:prstGeom prst="rect">
            <a:avLst/>
          </a:prstGeom>
        </p:spPr>
        <p:txBody>
          <a:bodyPr/>
          <a:lstStyle/>
          <a:p>
            <a:pPr/>
          </a:p>
        </p:txBody>
      </p:sp>
      <p:sp>
        <p:nvSpPr>
          <p:cNvPr id="614" name="Slide Subtitle"/>
          <p:cNvSpPr txBox="1"/>
          <p:nvPr>
            <p:ph type="body" idx="21"/>
          </p:nvPr>
        </p:nvSpPr>
        <p:spPr>
          <a:prstGeom prst="rect">
            <a:avLst/>
          </a:prstGeom>
        </p:spPr>
        <p:txBody>
          <a:bodyPr/>
          <a:lstStyle/>
          <a:p>
            <a:pPr/>
          </a:p>
        </p:txBody>
      </p:sp>
      <p:sp>
        <p:nvSpPr>
          <p:cNvPr id="615" name="Slide bullet text"/>
          <p:cNvSpPr txBox="1"/>
          <p:nvPr>
            <p:ph type="body" idx="1"/>
          </p:nvPr>
        </p:nvSpPr>
        <p:spPr>
          <a:prstGeom prst="rect">
            <a:avLst/>
          </a:prstGeom>
        </p:spPr>
        <p:txBody>
          <a:bodyPr/>
          <a:lstStyle/>
          <a:p>
            <a:pPr/>
          </a:p>
        </p:txBody>
      </p:sp>
      <p:pic>
        <p:nvPicPr>
          <p:cNvPr id="616" name="97.jpg" descr="9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Slide Title"/>
          <p:cNvSpPr txBox="1"/>
          <p:nvPr>
            <p:ph type="title"/>
          </p:nvPr>
        </p:nvSpPr>
        <p:spPr>
          <a:prstGeom prst="rect">
            <a:avLst/>
          </a:prstGeom>
        </p:spPr>
        <p:txBody>
          <a:bodyPr/>
          <a:lstStyle/>
          <a:p>
            <a:pPr/>
          </a:p>
        </p:txBody>
      </p:sp>
      <p:sp>
        <p:nvSpPr>
          <p:cNvPr id="204" name="Slide Subtitle"/>
          <p:cNvSpPr txBox="1"/>
          <p:nvPr>
            <p:ph type="body" idx="21"/>
          </p:nvPr>
        </p:nvSpPr>
        <p:spPr>
          <a:prstGeom prst="rect">
            <a:avLst/>
          </a:prstGeom>
        </p:spPr>
        <p:txBody>
          <a:bodyPr/>
          <a:lstStyle/>
          <a:p>
            <a:pPr/>
          </a:p>
        </p:txBody>
      </p:sp>
      <p:sp>
        <p:nvSpPr>
          <p:cNvPr id="205" name="Slide bullet text"/>
          <p:cNvSpPr txBox="1"/>
          <p:nvPr>
            <p:ph type="body" idx="1"/>
          </p:nvPr>
        </p:nvSpPr>
        <p:spPr>
          <a:prstGeom prst="rect">
            <a:avLst/>
          </a:prstGeom>
        </p:spPr>
        <p:txBody>
          <a:bodyPr/>
          <a:lstStyle/>
          <a:p>
            <a:pPr/>
          </a:p>
        </p:txBody>
      </p:sp>
      <p:pic>
        <p:nvPicPr>
          <p:cNvPr id="206"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0" name="Slide Title"/>
          <p:cNvSpPr txBox="1"/>
          <p:nvPr>
            <p:ph type="title"/>
          </p:nvPr>
        </p:nvSpPr>
        <p:spPr>
          <a:prstGeom prst="rect">
            <a:avLst/>
          </a:prstGeom>
        </p:spPr>
        <p:txBody>
          <a:bodyPr/>
          <a:lstStyle/>
          <a:p>
            <a:pPr/>
          </a:p>
        </p:txBody>
      </p:sp>
      <p:sp>
        <p:nvSpPr>
          <p:cNvPr id="621" name="Slide Subtitle"/>
          <p:cNvSpPr txBox="1"/>
          <p:nvPr>
            <p:ph type="body" idx="21"/>
          </p:nvPr>
        </p:nvSpPr>
        <p:spPr>
          <a:prstGeom prst="rect">
            <a:avLst/>
          </a:prstGeom>
        </p:spPr>
        <p:txBody>
          <a:bodyPr/>
          <a:lstStyle/>
          <a:p>
            <a:pPr/>
          </a:p>
        </p:txBody>
      </p:sp>
      <p:sp>
        <p:nvSpPr>
          <p:cNvPr id="622" name="Slide bullet text"/>
          <p:cNvSpPr txBox="1"/>
          <p:nvPr>
            <p:ph type="body" idx="1"/>
          </p:nvPr>
        </p:nvSpPr>
        <p:spPr>
          <a:prstGeom prst="rect">
            <a:avLst/>
          </a:prstGeom>
        </p:spPr>
        <p:txBody>
          <a:bodyPr/>
          <a:lstStyle/>
          <a:p>
            <a:pPr/>
          </a:p>
        </p:txBody>
      </p:sp>
      <p:pic>
        <p:nvPicPr>
          <p:cNvPr id="623" name="99.jpg" descr="9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7" name="Slide Title"/>
          <p:cNvSpPr txBox="1"/>
          <p:nvPr>
            <p:ph type="title"/>
          </p:nvPr>
        </p:nvSpPr>
        <p:spPr>
          <a:prstGeom prst="rect">
            <a:avLst/>
          </a:prstGeom>
        </p:spPr>
        <p:txBody>
          <a:bodyPr/>
          <a:lstStyle/>
          <a:p>
            <a:pPr/>
          </a:p>
        </p:txBody>
      </p:sp>
      <p:sp>
        <p:nvSpPr>
          <p:cNvPr id="628" name="Slide Subtitle"/>
          <p:cNvSpPr txBox="1"/>
          <p:nvPr>
            <p:ph type="body" idx="21"/>
          </p:nvPr>
        </p:nvSpPr>
        <p:spPr>
          <a:prstGeom prst="rect">
            <a:avLst/>
          </a:prstGeom>
        </p:spPr>
        <p:txBody>
          <a:bodyPr/>
          <a:lstStyle/>
          <a:p>
            <a:pPr/>
          </a:p>
        </p:txBody>
      </p:sp>
      <p:sp>
        <p:nvSpPr>
          <p:cNvPr id="629" name="Slide bullet text"/>
          <p:cNvSpPr txBox="1"/>
          <p:nvPr>
            <p:ph type="body" idx="1"/>
          </p:nvPr>
        </p:nvSpPr>
        <p:spPr>
          <a:prstGeom prst="rect">
            <a:avLst/>
          </a:prstGeom>
        </p:spPr>
        <p:txBody>
          <a:bodyPr/>
          <a:lstStyle/>
          <a:p>
            <a:pPr/>
          </a:p>
        </p:txBody>
      </p:sp>
      <p:pic>
        <p:nvPicPr>
          <p:cNvPr id="630" name="100.jpg" descr="10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Slide Title"/>
          <p:cNvSpPr txBox="1"/>
          <p:nvPr>
            <p:ph type="title"/>
          </p:nvPr>
        </p:nvSpPr>
        <p:spPr>
          <a:prstGeom prst="rect">
            <a:avLst/>
          </a:prstGeom>
        </p:spPr>
        <p:txBody>
          <a:bodyPr/>
          <a:lstStyle/>
          <a:p>
            <a:pPr/>
          </a:p>
        </p:txBody>
      </p:sp>
      <p:sp>
        <p:nvSpPr>
          <p:cNvPr id="635" name="Slide Subtitle"/>
          <p:cNvSpPr txBox="1"/>
          <p:nvPr>
            <p:ph type="body" idx="21"/>
          </p:nvPr>
        </p:nvSpPr>
        <p:spPr>
          <a:prstGeom prst="rect">
            <a:avLst/>
          </a:prstGeom>
        </p:spPr>
        <p:txBody>
          <a:bodyPr/>
          <a:lstStyle/>
          <a:p>
            <a:pPr/>
          </a:p>
        </p:txBody>
      </p:sp>
      <p:sp>
        <p:nvSpPr>
          <p:cNvPr id="636" name="Slide bullet text"/>
          <p:cNvSpPr txBox="1"/>
          <p:nvPr>
            <p:ph type="body" idx="1"/>
          </p:nvPr>
        </p:nvSpPr>
        <p:spPr>
          <a:prstGeom prst="rect">
            <a:avLst/>
          </a:prstGeom>
        </p:spPr>
        <p:txBody>
          <a:bodyPr/>
          <a:lstStyle/>
          <a:p>
            <a:pPr/>
          </a:p>
        </p:txBody>
      </p:sp>
      <p:pic>
        <p:nvPicPr>
          <p:cNvPr id="637" name="101.jpg" descr="10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1" name="Slide Title"/>
          <p:cNvSpPr txBox="1"/>
          <p:nvPr>
            <p:ph type="title"/>
          </p:nvPr>
        </p:nvSpPr>
        <p:spPr>
          <a:prstGeom prst="rect">
            <a:avLst/>
          </a:prstGeom>
        </p:spPr>
        <p:txBody>
          <a:bodyPr/>
          <a:lstStyle/>
          <a:p>
            <a:pPr/>
          </a:p>
        </p:txBody>
      </p:sp>
      <p:sp>
        <p:nvSpPr>
          <p:cNvPr id="642" name="Slide Subtitle"/>
          <p:cNvSpPr txBox="1"/>
          <p:nvPr>
            <p:ph type="body" idx="21"/>
          </p:nvPr>
        </p:nvSpPr>
        <p:spPr>
          <a:prstGeom prst="rect">
            <a:avLst/>
          </a:prstGeom>
        </p:spPr>
        <p:txBody>
          <a:bodyPr/>
          <a:lstStyle/>
          <a:p>
            <a:pPr/>
          </a:p>
        </p:txBody>
      </p:sp>
      <p:sp>
        <p:nvSpPr>
          <p:cNvPr id="643" name="Slide bullet text"/>
          <p:cNvSpPr txBox="1"/>
          <p:nvPr>
            <p:ph type="body" idx="1"/>
          </p:nvPr>
        </p:nvSpPr>
        <p:spPr>
          <a:prstGeom prst="rect">
            <a:avLst/>
          </a:prstGeom>
        </p:spPr>
        <p:txBody>
          <a:bodyPr/>
          <a:lstStyle/>
          <a:p>
            <a:pPr/>
          </a:p>
        </p:txBody>
      </p:sp>
      <p:pic>
        <p:nvPicPr>
          <p:cNvPr id="644" name="103.jpg" descr="10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Slide Title"/>
          <p:cNvSpPr txBox="1"/>
          <p:nvPr>
            <p:ph type="title"/>
          </p:nvPr>
        </p:nvSpPr>
        <p:spPr>
          <a:prstGeom prst="rect">
            <a:avLst/>
          </a:prstGeom>
        </p:spPr>
        <p:txBody>
          <a:bodyPr/>
          <a:lstStyle/>
          <a:p>
            <a:pPr/>
          </a:p>
        </p:txBody>
      </p:sp>
      <p:sp>
        <p:nvSpPr>
          <p:cNvPr id="649" name="Slide Subtitle"/>
          <p:cNvSpPr txBox="1"/>
          <p:nvPr>
            <p:ph type="body" idx="21"/>
          </p:nvPr>
        </p:nvSpPr>
        <p:spPr>
          <a:prstGeom prst="rect">
            <a:avLst/>
          </a:prstGeom>
        </p:spPr>
        <p:txBody>
          <a:bodyPr/>
          <a:lstStyle/>
          <a:p>
            <a:pPr/>
          </a:p>
        </p:txBody>
      </p:sp>
      <p:sp>
        <p:nvSpPr>
          <p:cNvPr id="650" name="Slide bullet text"/>
          <p:cNvSpPr txBox="1"/>
          <p:nvPr>
            <p:ph type="body" idx="1"/>
          </p:nvPr>
        </p:nvSpPr>
        <p:spPr>
          <a:prstGeom prst="rect">
            <a:avLst/>
          </a:prstGeom>
        </p:spPr>
        <p:txBody>
          <a:bodyPr/>
          <a:lstStyle/>
          <a:p>
            <a:pPr/>
          </a:p>
        </p:txBody>
      </p:sp>
      <p:pic>
        <p:nvPicPr>
          <p:cNvPr id="651" name="105.jpg" descr="10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 name="Slide Title"/>
          <p:cNvSpPr txBox="1"/>
          <p:nvPr>
            <p:ph type="title"/>
          </p:nvPr>
        </p:nvSpPr>
        <p:spPr>
          <a:prstGeom prst="rect">
            <a:avLst/>
          </a:prstGeom>
        </p:spPr>
        <p:txBody>
          <a:bodyPr/>
          <a:lstStyle/>
          <a:p>
            <a:pPr/>
          </a:p>
        </p:txBody>
      </p:sp>
      <p:sp>
        <p:nvSpPr>
          <p:cNvPr id="656" name="Slide Subtitle"/>
          <p:cNvSpPr txBox="1"/>
          <p:nvPr>
            <p:ph type="body" idx="21"/>
          </p:nvPr>
        </p:nvSpPr>
        <p:spPr>
          <a:prstGeom prst="rect">
            <a:avLst/>
          </a:prstGeom>
        </p:spPr>
        <p:txBody>
          <a:bodyPr/>
          <a:lstStyle/>
          <a:p>
            <a:pPr/>
          </a:p>
        </p:txBody>
      </p:sp>
      <p:sp>
        <p:nvSpPr>
          <p:cNvPr id="657" name="Slide bullet text"/>
          <p:cNvSpPr txBox="1"/>
          <p:nvPr>
            <p:ph type="body" idx="1"/>
          </p:nvPr>
        </p:nvSpPr>
        <p:spPr>
          <a:prstGeom prst="rect">
            <a:avLst/>
          </a:prstGeom>
        </p:spPr>
        <p:txBody>
          <a:bodyPr/>
          <a:lstStyle/>
          <a:p>
            <a:pPr/>
          </a:p>
        </p:txBody>
      </p:sp>
      <p:pic>
        <p:nvPicPr>
          <p:cNvPr id="658" name="107.jpg" descr="10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 name="Slide Title"/>
          <p:cNvSpPr txBox="1"/>
          <p:nvPr>
            <p:ph type="title"/>
          </p:nvPr>
        </p:nvSpPr>
        <p:spPr>
          <a:prstGeom prst="rect">
            <a:avLst/>
          </a:prstGeom>
        </p:spPr>
        <p:txBody>
          <a:bodyPr/>
          <a:lstStyle/>
          <a:p>
            <a:pPr/>
          </a:p>
        </p:txBody>
      </p:sp>
      <p:sp>
        <p:nvSpPr>
          <p:cNvPr id="663" name="Slide Subtitle"/>
          <p:cNvSpPr txBox="1"/>
          <p:nvPr>
            <p:ph type="body" idx="21"/>
          </p:nvPr>
        </p:nvSpPr>
        <p:spPr>
          <a:prstGeom prst="rect">
            <a:avLst/>
          </a:prstGeom>
        </p:spPr>
        <p:txBody>
          <a:bodyPr/>
          <a:lstStyle/>
          <a:p>
            <a:pPr/>
          </a:p>
        </p:txBody>
      </p:sp>
      <p:sp>
        <p:nvSpPr>
          <p:cNvPr id="664" name="Slide bullet text"/>
          <p:cNvSpPr txBox="1"/>
          <p:nvPr>
            <p:ph type="body" idx="1"/>
          </p:nvPr>
        </p:nvSpPr>
        <p:spPr>
          <a:prstGeom prst="rect">
            <a:avLst/>
          </a:prstGeom>
        </p:spPr>
        <p:txBody>
          <a:bodyPr/>
          <a:lstStyle/>
          <a:p>
            <a:pPr/>
          </a:p>
        </p:txBody>
      </p:sp>
      <p:pic>
        <p:nvPicPr>
          <p:cNvPr id="665" name="108.jpg" descr="10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9" name="Slide Title"/>
          <p:cNvSpPr txBox="1"/>
          <p:nvPr>
            <p:ph type="title"/>
          </p:nvPr>
        </p:nvSpPr>
        <p:spPr>
          <a:prstGeom prst="rect">
            <a:avLst/>
          </a:prstGeom>
        </p:spPr>
        <p:txBody>
          <a:bodyPr/>
          <a:lstStyle/>
          <a:p>
            <a:pPr/>
          </a:p>
        </p:txBody>
      </p:sp>
      <p:sp>
        <p:nvSpPr>
          <p:cNvPr id="670" name="Slide Subtitle"/>
          <p:cNvSpPr txBox="1"/>
          <p:nvPr>
            <p:ph type="body" idx="21"/>
          </p:nvPr>
        </p:nvSpPr>
        <p:spPr>
          <a:prstGeom prst="rect">
            <a:avLst/>
          </a:prstGeom>
        </p:spPr>
        <p:txBody>
          <a:bodyPr/>
          <a:lstStyle/>
          <a:p>
            <a:pPr/>
          </a:p>
        </p:txBody>
      </p:sp>
      <p:sp>
        <p:nvSpPr>
          <p:cNvPr id="671" name="Slide bullet text"/>
          <p:cNvSpPr txBox="1"/>
          <p:nvPr>
            <p:ph type="body" idx="1"/>
          </p:nvPr>
        </p:nvSpPr>
        <p:spPr>
          <a:prstGeom prst="rect">
            <a:avLst/>
          </a:prstGeom>
        </p:spPr>
        <p:txBody>
          <a:bodyPr/>
          <a:lstStyle/>
          <a:p>
            <a:pPr/>
          </a:p>
        </p:txBody>
      </p:sp>
      <p:pic>
        <p:nvPicPr>
          <p:cNvPr id="672" name="109.jpg" descr="10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6" name="Slide Title"/>
          <p:cNvSpPr txBox="1"/>
          <p:nvPr>
            <p:ph type="title"/>
          </p:nvPr>
        </p:nvSpPr>
        <p:spPr>
          <a:prstGeom prst="rect">
            <a:avLst/>
          </a:prstGeom>
        </p:spPr>
        <p:txBody>
          <a:bodyPr/>
          <a:lstStyle/>
          <a:p>
            <a:pPr/>
          </a:p>
        </p:txBody>
      </p:sp>
      <p:sp>
        <p:nvSpPr>
          <p:cNvPr id="677" name="Slide Subtitle"/>
          <p:cNvSpPr txBox="1"/>
          <p:nvPr>
            <p:ph type="body" idx="21"/>
          </p:nvPr>
        </p:nvSpPr>
        <p:spPr>
          <a:prstGeom prst="rect">
            <a:avLst/>
          </a:prstGeom>
        </p:spPr>
        <p:txBody>
          <a:bodyPr/>
          <a:lstStyle/>
          <a:p>
            <a:pPr/>
          </a:p>
        </p:txBody>
      </p:sp>
      <p:sp>
        <p:nvSpPr>
          <p:cNvPr id="678" name="Slide bullet text"/>
          <p:cNvSpPr txBox="1"/>
          <p:nvPr>
            <p:ph type="body" idx="1"/>
          </p:nvPr>
        </p:nvSpPr>
        <p:spPr>
          <a:prstGeom prst="rect">
            <a:avLst/>
          </a:prstGeom>
        </p:spPr>
        <p:txBody>
          <a:bodyPr/>
          <a:lstStyle/>
          <a:p>
            <a:pPr/>
          </a:p>
        </p:txBody>
      </p:sp>
      <p:pic>
        <p:nvPicPr>
          <p:cNvPr id="679" name="110.jpg" descr="1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3" name="Slide Title"/>
          <p:cNvSpPr txBox="1"/>
          <p:nvPr>
            <p:ph type="title"/>
          </p:nvPr>
        </p:nvSpPr>
        <p:spPr>
          <a:prstGeom prst="rect">
            <a:avLst/>
          </a:prstGeom>
        </p:spPr>
        <p:txBody>
          <a:bodyPr/>
          <a:lstStyle/>
          <a:p>
            <a:pPr/>
          </a:p>
        </p:txBody>
      </p:sp>
      <p:sp>
        <p:nvSpPr>
          <p:cNvPr id="684" name="Slide Subtitle"/>
          <p:cNvSpPr txBox="1"/>
          <p:nvPr>
            <p:ph type="body" idx="21"/>
          </p:nvPr>
        </p:nvSpPr>
        <p:spPr>
          <a:prstGeom prst="rect">
            <a:avLst/>
          </a:prstGeom>
        </p:spPr>
        <p:txBody>
          <a:bodyPr/>
          <a:lstStyle/>
          <a:p>
            <a:pPr/>
          </a:p>
        </p:txBody>
      </p:sp>
      <p:sp>
        <p:nvSpPr>
          <p:cNvPr id="685" name="Slide bullet text"/>
          <p:cNvSpPr txBox="1"/>
          <p:nvPr>
            <p:ph type="body" idx="1"/>
          </p:nvPr>
        </p:nvSpPr>
        <p:spPr>
          <a:prstGeom prst="rect">
            <a:avLst/>
          </a:prstGeom>
        </p:spPr>
        <p:txBody>
          <a:bodyPr/>
          <a:lstStyle/>
          <a:p>
            <a:pPr/>
          </a:p>
        </p:txBody>
      </p:sp>
      <p:pic>
        <p:nvPicPr>
          <p:cNvPr id="686" name="111.jpg" descr="1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Slide Title"/>
          <p:cNvSpPr txBox="1"/>
          <p:nvPr>
            <p:ph type="title"/>
          </p:nvPr>
        </p:nvSpPr>
        <p:spPr>
          <a:prstGeom prst="rect">
            <a:avLst/>
          </a:prstGeom>
        </p:spPr>
        <p:txBody>
          <a:bodyPr/>
          <a:lstStyle/>
          <a:p>
            <a:pPr/>
          </a:p>
        </p:txBody>
      </p:sp>
      <p:sp>
        <p:nvSpPr>
          <p:cNvPr id="211" name="Slide Subtitle"/>
          <p:cNvSpPr txBox="1"/>
          <p:nvPr>
            <p:ph type="body" idx="21"/>
          </p:nvPr>
        </p:nvSpPr>
        <p:spPr>
          <a:prstGeom prst="rect">
            <a:avLst/>
          </a:prstGeom>
        </p:spPr>
        <p:txBody>
          <a:bodyPr/>
          <a:lstStyle/>
          <a:p>
            <a:pPr/>
          </a:p>
        </p:txBody>
      </p:sp>
      <p:sp>
        <p:nvSpPr>
          <p:cNvPr id="212" name="Slide bullet text"/>
          <p:cNvSpPr txBox="1"/>
          <p:nvPr>
            <p:ph type="body" idx="1"/>
          </p:nvPr>
        </p:nvSpPr>
        <p:spPr>
          <a:prstGeom prst="rect">
            <a:avLst/>
          </a:prstGeom>
        </p:spPr>
        <p:txBody>
          <a:bodyPr/>
          <a:lstStyle/>
          <a:p>
            <a:pPr/>
          </a:p>
        </p:txBody>
      </p:sp>
      <p:pic>
        <p:nvPicPr>
          <p:cNvPr id="213" name="2.jpg" descr="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0" name="Slide Title"/>
          <p:cNvSpPr txBox="1"/>
          <p:nvPr>
            <p:ph type="title"/>
          </p:nvPr>
        </p:nvSpPr>
        <p:spPr>
          <a:prstGeom prst="rect">
            <a:avLst/>
          </a:prstGeom>
        </p:spPr>
        <p:txBody>
          <a:bodyPr/>
          <a:lstStyle/>
          <a:p>
            <a:pPr/>
          </a:p>
        </p:txBody>
      </p:sp>
      <p:sp>
        <p:nvSpPr>
          <p:cNvPr id="691" name="Slide Subtitle"/>
          <p:cNvSpPr txBox="1"/>
          <p:nvPr>
            <p:ph type="body" idx="21"/>
          </p:nvPr>
        </p:nvSpPr>
        <p:spPr>
          <a:prstGeom prst="rect">
            <a:avLst/>
          </a:prstGeom>
        </p:spPr>
        <p:txBody>
          <a:bodyPr/>
          <a:lstStyle/>
          <a:p>
            <a:pPr/>
          </a:p>
        </p:txBody>
      </p:sp>
      <p:sp>
        <p:nvSpPr>
          <p:cNvPr id="692" name="Slide bullet text"/>
          <p:cNvSpPr txBox="1"/>
          <p:nvPr>
            <p:ph type="body" idx="1"/>
          </p:nvPr>
        </p:nvSpPr>
        <p:spPr>
          <a:prstGeom prst="rect">
            <a:avLst/>
          </a:prstGeom>
        </p:spPr>
        <p:txBody>
          <a:bodyPr/>
          <a:lstStyle/>
          <a:p>
            <a:pPr/>
          </a:p>
        </p:txBody>
      </p:sp>
      <p:pic>
        <p:nvPicPr>
          <p:cNvPr id="693" name="112.jpg" descr="11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7" name="Slide Title"/>
          <p:cNvSpPr txBox="1"/>
          <p:nvPr>
            <p:ph type="title"/>
          </p:nvPr>
        </p:nvSpPr>
        <p:spPr>
          <a:prstGeom prst="rect">
            <a:avLst/>
          </a:prstGeom>
        </p:spPr>
        <p:txBody>
          <a:bodyPr/>
          <a:lstStyle/>
          <a:p>
            <a:pPr/>
          </a:p>
        </p:txBody>
      </p:sp>
      <p:sp>
        <p:nvSpPr>
          <p:cNvPr id="698" name="Slide Subtitle"/>
          <p:cNvSpPr txBox="1"/>
          <p:nvPr>
            <p:ph type="body" idx="21"/>
          </p:nvPr>
        </p:nvSpPr>
        <p:spPr>
          <a:prstGeom prst="rect">
            <a:avLst/>
          </a:prstGeom>
        </p:spPr>
        <p:txBody>
          <a:bodyPr/>
          <a:lstStyle/>
          <a:p>
            <a:pPr/>
          </a:p>
        </p:txBody>
      </p:sp>
      <p:sp>
        <p:nvSpPr>
          <p:cNvPr id="699" name="Slide bullet text"/>
          <p:cNvSpPr txBox="1"/>
          <p:nvPr>
            <p:ph type="body" idx="1"/>
          </p:nvPr>
        </p:nvSpPr>
        <p:spPr>
          <a:prstGeom prst="rect">
            <a:avLst/>
          </a:prstGeom>
        </p:spPr>
        <p:txBody>
          <a:bodyPr/>
          <a:lstStyle/>
          <a:p>
            <a:pPr/>
          </a:p>
        </p:txBody>
      </p:sp>
      <p:pic>
        <p:nvPicPr>
          <p:cNvPr id="700" name="114.jpg" descr="1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4" name="Slide Title"/>
          <p:cNvSpPr txBox="1"/>
          <p:nvPr>
            <p:ph type="title"/>
          </p:nvPr>
        </p:nvSpPr>
        <p:spPr>
          <a:prstGeom prst="rect">
            <a:avLst/>
          </a:prstGeom>
        </p:spPr>
        <p:txBody>
          <a:bodyPr/>
          <a:lstStyle/>
          <a:p>
            <a:pPr/>
          </a:p>
        </p:txBody>
      </p:sp>
      <p:sp>
        <p:nvSpPr>
          <p:cNvPr id="705" name="Slide Subtitle"/>
          <p:cNvSpPr txBox="1"/>
          <p:nvPr>
            <p:ph type="body" idx="21"/>
          </p:nvPr>
        </p:nvSpPr>
        <p:spPr>
          <a:prstGeom prst="rect">
            <a:avLst/>
          </a:prstGeom>
        </p:spPr>
        <p:txBody>
          <a:bodyPr/>
          <a:lstStyle/>
          <a:p>
            <a:pPr/>
          </a:p>
        </p:txBody>
      </p:sp>
      <p:sp>
        <p:nvSpPr>
          <p:cNvPr id="706" name="Slide bullet text"/>
          <p:cNvSpPr txBox="1"/>
          <p:nvPr>
            <p:ph type="body" idx="1"/>
          </p:nvPr>
        </p:nvSpPr>
        <p:spPr>
          <a:prstGeom prst="rect">
            <a:avLst/>
          </a:prstGeom>
        </p:spPr>
        <p:txBody>
          <a:bodyPr/>
          <a:lstStyle/>
          <a:p>
            <a:pPr/>
          </a:p>
        </p:txBody>
      </p:sp>
      <p:pic>
        <p:nvPicPr>
          <p:cNvPr id="707" name="117.jpg" descr="1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Slide Title"/>
          <p:cNvSpPr txBox="1"/>
          <p:nvPr>
            <p:ph type="title"/>
          </p:nvPr>
        </p:nvSpPr>
        <p:spPr>
          <a:prstGeom prst="rect">
            <a:avLst/>
          </a:prstGeom>
        </p:spPr>
        <p:txBody>
          <a:bodyPr/>
          <a:lstStyle/>
          <a:p>
            <a:pPr/>
          </a:p>
        </p:txBody>
      </p:sp>
      <p:sp>
        <p:nvSpPr>
          <p:cNvPr id="712" name="Slide Subtitle"/>
          <p:cNvSpPr txBox="1"/>
          <p:nvPr>
            <p:ph type="body" idx="21"/>
          </p:nvPr>
        </p:nvSpPr>
        <p:spPr>
          <a:prstGeom prst="rect">
            <a:avLst/>
          </a:prstGeom>
        </p:spPr>
        <p:txBody>
          <a:bodyPr/>
          <a:lstStyle/>
          <a:p>
            <a:pPr/>
          </a:p>
        </p:txBody>
      </p:sp>
      <p:sp>
        <p:nvSpPr>
          <p:cNvPr id="713" name="Slide bullet text"/>
          <p:cNvSpPr txBox="1"/>
          <p:nvPr>
            <p:ph type="body" idx="1"/>
          </p:nvPr>
        </p:nvSpPr>
        <p:spPr>
          <a:prstGeom prst="rect">
            <a:avLst/>
          </a:prstGeom>
        </p:spPr>
        <p:txBody>
          <a:bodyPr/>
          <a:lstStyle/>
          <a:p>
            <a:pPr/>
          </a:p>
        </p:txBody>
      </p:sp>
      <p:pic>
        <p:nvPicPr>
          <p:cNvPr id="714" name="118.jpg" descr="118.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6" name="Slide Title"/>
          <p:cNvSpPr txBox="1"/>
          <p:nvPr>
            <p:ph type="title"/>
          </p:nvPr>
        </p:nvSpPr>
        <p:spPr>
          <a:prstGeom prst="rect">
            <a:avLst/>
          </a:prstGeom>
        </p:spPr>
        <p:txBody>
          <a:bodyPr/>
          <a:lstStyle/>
          <a:p>
            <a:pPr/>
          </a:p>
        </p:txBody>
      </p:sp>
      <p:sp>
        <p:nvSpPr>
          <p:cNvPr id="717" name="Slide Subtitle"/>
          <p:cNvSpPr txBox="1"/>
          <p:nvPr>
            <p:ph type="body" idx="21"/>
          </p:nvPr>
        </p:nvSpPr>
        <p:spPr>
          <a:prstGeom prst="rect">
            <a:avLst/>
          </a:prstGeom>
        </p:spPr>
        <p:txBody>
          <a:bodyPr/>
          <a:lstStyle/>
          <a:p>
            <a:pPr/>
          </a:p>
        </p:txBody>
      </p:sp>
      <p:sp>
        <p:nvSpPr>
          <p:cNvPr id="718" name="Slide bullet text"/>
          <p:cNvSpPr txBox="1"/>
          <p:nvPr>
            <p:ph type="body" idx="1"/>
          </p:nvPr>
        </p:nvSpPr>
        <p:spPr>
          <a:prstGeom prst="rect">
            <a:avLst/>
          </a:prstGeom>
        </p:spPr>
        <p:txBody>
          <a:bodyPr/>
          <a:lstStyle/>
          <a:p>
            <a:pPr/>
          </a:p>
        </p:txBody>
      </p:sp>
      <p:pic>
        <p:nvPicPr>
          <p:cNvPr id="719" name="119.jpg" descr="1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3" name="Slide Title"/>
          <p:cNvSpPr txBox="1"/>
          <p:nvPr>
            <p:ph type="title"/>
          </p:nvPr>
        </p:nvSpPr>
        <p:spPr>
          <a:prstGeom prst="rect">
            <a:avLst/>
          </a:prstGeom>
        </p:spPr>
        <p:txBody>
          <a:bodyPr/>
          <a:lstStyle/>
          <a:p>
            <a:pPr/>
          </a:p>
        </p:txBody>
      </p:sp>
      <p:sp>
        <p:nvSpPr>
          <p:cNvPr id="724" name="Slide Subtitle"/>
          <p:cNvSpPr txBox="1"/>
          <p:nvPr>
            <p:ph type="body" idx="21"/>
          </p:nvPr>
        </p:nvSpPr>
        <p:spPr>
          <a:prstGeom prst="rect">
            <a:avLst/>
          </a:prstGeom>
        </p:spPr>
        <p:txBody>
          <a:bodyPr/>
          <a:lstStyle/>
          <a:p>
            <a:pPr/>
          </a:p>
        </p:txBody>
      </p:sp>
      <p:sp>
        <p:nvSpPr>
          <p:cNvPr id="725" name="Slide bullet text"/>
          <p:cNvSpPr txBox="1"/>
          <p:nvPr>
            <p:ph type="body" idx="1"/>
          </p:nvPr>
        </p:nvSpPr>
        <p:spPr>
          <a:prstGeom prst="rect">
            <a:avLst/>
          </a:prstGeom>
        </p:spPr>
        <p:txBody>
          <a:bodyPr/>
          <a:lstStyle/>
          <a:p>
            <a:pPr/>
          </a:p>
        </p:txBody>
      </p:sp>
      <p:pic>
        <p:nvPicPr>
          <p:cNvPr id="726" name="120.jpg" descr="1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0" name="Slide Title"/>
          <p:cNvSpPr txBox="1"/>
          <p:nvPr>
            <p:ph type="title"/>
          </p:nvPr>
        </p:nvSpPr>
        <p:spPr>
          <a:prstGeom prst="rect">
            <a:avLst/>
          </a:prstGeom>
        </p:spPr>
        <p:txBody>
          <a:bodyPr/>
          <a:lstStyle/>
          <a:p>
            <a:pPr/>
          </a:p>
        </p:txBody>
      </p:sp>
      <p:sp>
        <p:nvSpPr>
          <p:cNvPr id="731" name="Slide Subtitle"/>
          <p:cNvSpPr txBox="1"/>
          <p:nvPr>
            <p:ph type="body" idx="21"/>
          </p:nvPr>
        </p:nvSpPr>
        <p:spPr>
          <a:prstGeom prst="rect">
            <a:avLst/>
          </a:prstGeom>
        </p:spPr>
        <p:txBody>
          <a:bodyPr/>
          <a:lstStyle/>
          <a:p>
            <a:pPr/>
          </a:p>
        </p:txBody>
      </p:sp>
      <p:sp>
        <p:nvSpPr>
          <p:cNvPr id="732" name="Slide bullet text"/>
          <p:cNvSpPr txBox="1"/>
          <p:nvPr>
            <p:ph type="body" idx="1"/>
          </p:nvPr>
        </p:nvSpPr>
        <p:spPr>
          <a:prstGeom prst="rect">
            <a:avLst/>
          </a:prstGeom>
        </p:spPr>
        <p:txBody>
          <a:bodyPr/>
          <a:lstStyle/>
          <a:p>
            <a:pPr/>
          </a:p>
        </p:txBody>
      </p:sp>
      <p:pic>
        <p:nvPicPr>
          <p:cNvPr id="733" name="121.jpg" descr="12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7" name="Slide Title"/>
          <p:cNvSpPr txBox="1"/>
          <p:nvPr>
            <p:ph type="title"/>
          </p:nvPr>
        </p:nvSpPr>
        <p:spPr>
          <a:prstGeom prst="rect">
            <a:avLst/>
          </a:prstGeom>
        </p:spPr>
        <p:txBody>
          <a:bodyPr/>
          <a:lstStyle/>
          <a:p>
            <a:pPr/>
          </a:p>
        </p:txBody>
      </p:sp>
      <p:sp>
        <p:nvSpPr>
          <p:cNvPr id="738" name="Slide Subtitle"/>
          <p:cNvSpPr txBox="1"/>
          <p:nvPr>
            <p:ph type="body" idx="21"/>
          </p:nvPr>
        </p:nvSpPr>
        <p:spPr>
          <a:prstGeom prst="rect">
            <a:avLst/>
          </a:prstGeom>
        </p:spPr>
        <p:txBody>
          <a:bodyPr/>
          <a:lstStyle/>
          <a:p>
            <a:pPr/>
          </a:p>
        </p:txBody>
      </p:sp>
      <p:sp>
        <p:nvSpPr>
          <p:cNvPr id="739" name="Slide bullet text"/>
          <p:cNvSpPr txBox="1"/>
          <p:nvPr>
            <p:ph type="body" idx="1"/>
          </p:nvPr>
        </p:nvSpPr>
        <p:spPr>
          <a:prstGeom prst="rect">
            <a:avLst/>
          </a:prstGeom>
        </p:spPr>
        <p:txBody>
          <a:bodyPr/>
          <a:lstStyle/>
          <a:p>
            <a:pPr/>
          </a:p>
        </p:txBody>
      </p:sp>
      <p:pic>
        <p:nvPicPr>
          <p:cNvPr id="740" name="122.jpg" descr="12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4" name="Slide Title"/>
          <p:cNvSpPr txBox="1"/>
          <p:nvPr>
            <p:ph type="title"/>
          </p:nvPr>
        </p:nvSpPr>
        <p:spPr>
          <a:prstGeom prst="rect">
            <a:avLst/>
          </a:prstGeom>
        </p:spPr>
        <p:txBody>
          <a:bodyPr/>
          <a:lstStyle/>
          <a:p>
            <a:pPr/>
          </a:p>
        </p:txBody>
      </p:sp>
      <p:sp>
        <p:nvSpPr>
          <p:cNvPr id="745" name="Slide Subtitle"/>
          <p:cNvSpPr txBox="1"/>
          <p:nvPr>
            <p:ph type="body" idx="21"/>
          </p:nvPr>
        </p:nvSpPr>
        <p:spPr>
          <a:prstGeom prst="rect">
            <a:avLst/>
          </a:prstGeom>
        </p:spPr>
        <p:txBody>
          <a:bodyPr/>
          <a:lstStyle/>
          <a:p>
            <a:pPr/>
          </a:p>
        </p:txBody>
      </p:sp>
      <p:sp>
        <p:nvSpPr>
          <p:cNvPr id="746" name="Slide bullet text"/>
          <p:cNvSpPr txBox="1"/>
          <p:nvPr>
            <p:ph type="body" idx="1"/>
          </p:nvPr>
        </p:nvSpPr>
        <p:spPr>
          <a:prstGeom prst="rect">
            <a:avLst/>
          </a:prstGeom>
        </p:spPr>
        <p:txBody>
          <a:bodyPr/>
          <a:lstStyle/>
          <a:p>
            <a:pPr/>
          </a:p>
        </p:txBody>
      </p:sp>
      <p:pic>
        <p:nvPicPr>
          <p:cNvPr id="747" name="124.jpg" descr="12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1" name="Slide Title"/>
          <p:cNvSpPr txBox="1"/>
          <p:nvPr>
            <p:ph type="title"/>
          </p:nvPr>
        </p:nvSpPr>
        <p:spPr>
          <a:prstGeom prst="rect">
            <a:avLst/>
          </a:prstGeom>
        </p:spPr>
        <p:txBody>
          <a:bodyPr/>
          <a:lstStyle/>
          <a:p>
            <a:pPr/>
          </a:p>
        </p:txBody>
      </p:sp>
      <p:sp>
        <p:nvSpPr>
          <p:cNvPr id="752" name="Slide Subtitle"/>
          <p:cNvSpPr txBox="1"/>
          <p:nvPr>
            <p:ph type="body" idx="21"/>
          </p:nvPr>
        </p:nvSpPr>
        <p:spPr>
          <a:prstGeom prst="rect">
            <a:avLst/>
          </a:prstGeom>
        </p:spPr>
        <p:txBody>
          <a:bodyPr/>
          <a:lstStyle/>
          <a:p>
            <a:pPr/>
          </a:p>
        </p:txBody>
      </p:sp>
      <p:sp>
        <p:nvSpPr>
          <p:cNvPr id="753" name="Slide bullet text"/>
          <p:cNvSpPr txBox="1"/>
          <p:nvPr>
            <p:ph type="body" idx="1"/>
          </p:nvPr>
        </p:nvSpPr>
        <p:spPr>
          <a:prstGeom prst="rect">
            <a:avLst/>
          </a:prstGeom>
        </p:spPr>
        <p:txBody>
          <a:bodyPr/>
          <a:lstStyle/>
          <a:p>
            <a:pPr/>
          </a:p>
        </p:txBody>
      </p:sp>
      <p:pic>
        <p:nvPicPr>
          <p:cNvPr id="754" name="125.jpg" descr="12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Slide Title"/>
          <p:cNvSpPr txBox="1"/>
          <p:nvPr>
            <p:ph type="title"/>
          </p:nvPr>
        </p:nvSpPr>
        <p:spPr>
          <a:prstGeom prst="rect">
            <a:avLst/>
          </a:prstGeom>
        </p:spPr>
        <p:txBody>
          <a:bodyPr/>
          <a:lstStyle/>
          <a:p>
            <a:pPr/>
          </a:p>
        </p:txBody>
      </p:sp>
      <p:sp>
        <p:nvSpPr>
          <p:cNvPr id="218" name="Slide Subtitle"/>
          <p:cNvSpPr txBox="1"/>
          <p:nvPr>
            <p:ph type="body" idx="21"/>
          </p:nvPr>
        </p:nvSpPr>
        <p:spPr>
          <a:prstGeom prst="rect">
            <a:avLst/>
          </a:prstGeom>
        </p:spPr>
        <p:txBody>
          <a:bodyPr/>
          <a:lstStyle/>
          <a:p>
            <a:pPr/>
          </a:p>
        </p:txBody>
      </p:sp>
      <p:sp>
        <p:nvSpPr>
          <p:cNvPr id="219" name="Slide bullet text"/>
          <p:cNvSpPr txBox="1"/>
          <p:nvPr>
            <p:ph type="body" idx="1"/>
          </p:nvPr>
        </p:nvSpPr>
        <p:spPr>
          <a:prstGeom prst="rect">
            <a:avLst/>
          </a:prstGeom>
        </p:spPr>
        <p:txBody>
          <a:bodyPr/>
          <a:lstStyle/>
          <a:p>
            <a:pPr/>
          </a:p>
        </p:txBody>
      </p:sp>
      <p:pic>
        <p:nvPicPr>
          <p:cNvPr id="220" name="3.jpg" descr="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8" name="Slide Title"/>
          <p:cNvSpPr txBox="1"/>
          <p:nvPr>
            <p:ph type="title"/>
          </p:nvPr>
        </p:nvSpPr>
        <p:spPr>
          <a:prstGeom prst="rect">
            <a:avLst/>
          </a:prstGeom>
        </p:spPr>
        <p:txBody>
          <a:bodyPr/>
          <a:lstStyle/>
          <a:p>
            <a:pPr/>
          </a:p>
        </p:txBody>
      </p:sp>
      <p:sp>
        <p:nvSpPr>
          <p:cNvPr id="759" name="Slide Subtitle"/>
          <p:cNvSpPr txBox="1"/>
          <p:nvPr>
            <p:ph type="body" idx="21"/>
          </p:nvPr>
        </p:nvSpPr>
        <p:spPr>
          <a:prstGeom prst="rect">
            <a:avLst/>
          </a:prstGeom>
        </p:spPr>
        <p:txBody>
          <a:bodyPr/>
          <a:lstStyle/>
          <a:p>
            <a:pPr/>
          </a:p>
        </p:txBody>
      </p:sp>
      <p:sp>
        <p:nvSpPr>
          <p:cNvPr id="760" name="Slide bullet text"/>
          <p:cNvSpPr txBox="1"/>
          <p:nvPr>
            <p:ph type="body" idx="1"/>
          </p:nvPr>
        </p:nvSpPr>
        <p:spPr>
          <a:prstGeom prst="rect">
            <a:avLst/>
          </a:prstGeom>
        </p:spPr>
        <p:txBody>
          <a:bodyPr/>
          <a:lstStyle/>
          <a:p>
            <a:pPr/>
          </a:p>
        </p:txBody>
      </p:sp>
      <p:pic>
        <p:nvPicPr>
          <p:cNvPr id="761" name="126.jpg" descr="1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5" name="Slide Title"/>
          <p:cNvSpPr txBox="1"/>
          <p:nvPr>
            <p:ph type="title"/>
          </p:nvPr>
        </p:nvSpPr>
        <p:spPr>
          <a:prstGeom prst="rect">
            <a:avLst/>
          </a:prstGeom>
        </p:spPr>
        <p:txBody>
          <a:bodyPr/>
          <a:lstStyle/>
          <a:p>
            <a:pPr/>
          </a:p>
        </p:txBody>
      </p:sp>
      <p:sp>
        <p:nvSpPr>
          <p:cNvPr id="766" name="Slide Subtitle"/>
          <p:cNvSpPr txBox="1"/>
          <p:nvPr>
            <p:ph type="body" idx="21"/>
          </p:nvPr>
        </p:nvSpPr>
        <p:spPr>
          <a:prstGeom prst="rect">
            <a:avLst/>
          </a:prstGeom>
        </p:spPr>
        <p:txBody>
          <a:bodyPr/>
          <a:lstStyle/>
          <a:p>
            <a:pPr/>
          </a:p>
        </p:txBody>
      </p:sp>
      <p:sp>
        <p:nvSpPr>
          <p:cNvPr id="767" name="Slide bullet text"/>
          <p:cNvSpPr txBox="1"/>
          <p:nvPr>
            <p:ph type="body" idx="1"/>
          </p:nvPr>
        </p:nvSpPr>
        <p:spPr>
          <a:prstGeom prst="rect">
            <a:avLst/>
          </a:prstGeom>
        </p:spPr>
        <p:txBody>
          <a:bodyPr/>
          <a:lstStyle/>
          <a:p>
            <a:pPr/>
          </a:p>
        </p:txBody>
      </p:sp>
      <p:pic>
        <p:nvPicPr>
          <p:cNvPr id="768" name="127.jpg" descr="1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2" name="Slide Title"/>
          <p:cNvSpPr txBox="1"/>
          <p:nvPr>
            <p:ph type="title"/>
          </p:nvPr>
        </p:nvSpPr>
        <p:spPr>
          <a:prstGeom prst="rect">
            <a:avLst/>
          </a:prstGeom>
        </p:spPr>
        <p:txBody>
          <a:bodyPr/>
          <a:lstStyle/>
          <a:p>
            <a:pPr/>
          </a:p>
        </p:txBody>
      </p:sp>
      <p:sp>
        <p:nvSpPr>
          <p:cNvPr id="773" name="Slide Subtitle"/>
          <p:cNvSpPr txBox="1"/>
          <p:nvPr>
            <p:ph type="body" idx="21"/>
          </p:nvPr>
        </p:nvSpPr>
        <p:spPr>
          <a:prstGeom prst="rect">
            <a:avLst/>
          </a:prstGeom>
        </p:spPr>
        <p:txBody>
          <a:bodyPr/>
          <a:lstStyle/>
          <a:p>
            <a:pPr/>
          </a:p>
        </p:txBody>
      </p:sp>
      <p:sp>
        <p:nvSpPr>
          <p:cNvPr id="774" name="Slide bullet text"/>
          <p:cNvSpPr txBox="1"/>
          <p:nvPr>
            <p:ph type="body" idx="1"/>
          </p:nvPr>
        </p:nvSpPr>
        <p:spPr>
          <a:prstGeom prst="rect">
            <a:avLst/>
          </a:prstGeom>
        </p:spPr>
        <p:txBody>
          <a:bodyPr/>
          <a:lstStyle/>
          <a:p>
            <a:pPr/>
          </a:p>
        </p:txBody>
      </p:sp>
      <p:pic>
        <p:nvPicPr>
          <p:cNvPr id="775" name="128.jpg" descr="12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9" name="Slide Title"/>
          <p:cNvSpPr txBox="1"/>
          <p:nvPr>
            <p:ph type="title"/>
          </p:nvPr>
        </p:nvSpPr>
        <p:spPr>
          <a:prstGeom prst="rect">
            <a:avLst/>
          </a:prstGeom>
        </p:spPr>
        <p:txBody>
          <a:bodyPr/>
          <a:lstStyle/>
          <a:p>
            <a:pPr/>
          </a:p>
        </p:txBody>
      </p:sp>
      <p:sp>
        <p:nvSpPr>
          <p:cNvPr id="780" name="Slide Subtitle"/>
          <p:cNvSpPr txBox="1"/>
          <p:nvPr>
            <p:ph type="body" idx="21"/>
          </p:nvPr>
        </p:nvSpPr>
        <p:spPr>
          <a:prstGeom prst="rect">
            <a:avLst/>
          </a:prstGeom>
        </p:spPr>
        <p:txBody>
          <a:bodyPr/>
          <a:lstStyle/>
          <a:p>
            <a:pPr/>
          </a:p>
        </p:txBody>
      </p:sp>
      <p:sp>
        <p:nvSpPr>
          <p:cNvPr id="781" name="Slide bullet text"/>
          <p:cNvSpPr txBox="1"/>
          <p:nvPr>
            <p:ph type="body" idx="1"/>
          </p:nvPr>
        </p:nvSpPr>
        <p:spPr>
          <a:prstGeom prst="rect">
            <a:avLst/>
          </a:prstGeom>
        </p:spPr>
        <p:txBody>
          <a:bodyPr/>
          <a:lstStyle/>
          <a:p>
            <a:pPr/>
          </a:p>
        </p:txBody>
      </p:sp>
      <p:pic>
        <p:nvPicPr>
          <p:cNvPr id="782" name="131.jpg" descr="1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6" name="Slide Title"/>
          <p:cNvSpPr txBox="1"/>
          <p:nvPr>
            <p:ph type="title"/>
          </p:nvPr>
        </p:nvSpPr>
        <p:spPr>
          <a:prstGeom prst="rect">
            <a:avLst/>
          </a:prstGeom>
        </p:spPr>
        <p:txBody>
          <a:bodyPr/>
          <a:lstStyle/>
          <a:p>
            <a:pPr/>
          </a:p>
        </p:txBody>
      </p:sp>
      <p:sp>
        <p:nvSpPr>
          <p:cNvPr id="787" name="Slide Subtitle"/>
          <p:cNvSpPr txBox="1"/>
          <p:nvPr>
            <p:ph type="body" idx="21"/>
          </p:nvPr>
        </p:nvSpPr>
        <p:spPr>
          <a:prstGeom prst="rect">
            <a:avLst/>
          </a:prstGeom>
        </p:spPr>
        <p:txBody>
          <a:bodyPr/>
          <a:lstStyle/>
          <a:p>
            <a:pPr/>
          </a:p>
        </p:txBody>
      </p:sp>
      <p:sp>
        <p:nvSpPr>
          <p:cNvPr id="788" name="Slide bullet text"/>
          <p:cNvSpPr txBox="1"/>
          <p:nvPr>
            <p:ph type="body" idx="1"/>
          </p:nvPr>
        </p:nvSpPr>
        <p:spPr>
          <a:prstGeom prst="rect">
            <a:avLst/>
          </a:prstGeom>
        </p:spPr>
        <p:txBody>
          <a:bodyPr/>
          <a:lstStyle/>
          <a:p>
            <a:pPr/>
          </a:p>
        </p:txBody>
      </p:sp>
      <p:pic>
        <p:nvPicPr>
          <p:cNvPr id="789" name="132.jpg" descr="13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3" name="Slide Title"/>
          <p:cNvSpPr txBox="1"/>
          <p:nvPr>
            <p:ph type="title"/>
          </p:nvPr>
        </p:nvSpPr>
        <p:spPr>
          <a:prstGeom prst="rect">
            <a:avLst/>
          </a:prstGeom>
        </p:spPr>
        <p:txBody>
          <a:bodyPr/>
          <a:lstStyle/>
          <a:p>
            <a:pPr/>
          </a:p>
        </p:txBody>
      </p:sp>
      <p:sp>
        <p:nvSpPr>
          <p:cNvPr id="794" name="Slide Subtitle"/>
          <p:cNvSpPr txBox="1"/>
          <p:nvPr>
            <p:ph type="body" idx="21"/>
          </p:nvPr>
        </p:nvSpPr>
        <p:spPr>
          <a:prstGeom prst="rect">
            <a:avLst/>
          </a:prstGeom>
        </p:spPr>
        <p:txBody>
          <a:bodyPr/>
          <a:lstStyle/>
          <a:p>
            <a:pPr/>
          </a:p>
        </p:txBody>
      </p:sp>
      <p:sp>
        <p:nvSpPr>
          <p:cNvPr id="795" name="Slide bullet text"/>
          <p:cNvSpPr txBox="1"/>
          <p:nvPr>
            <p:ph type="body" idx="1"/>
          </p:nvPr>
        </p:nvSpPr>
        <p:spPr>
          <a:prstGeom prst="rect">
            <a:avLst/>
          </a:prstGeom>
        </p:spPr>
        <p:txBody>
          <a:bodyPr/>
          <a:lstStyle/>
          <a:p>
            <a:pPr/>
          </a:p>
        </p:txBody>
      </p:sp>
      <p:pic>
        <p:nvPicPr>
          <p:cNvPr id="796" name="133.jpg" descr="13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8" name="Slide Title"/>
          <p:cNvSpPr txBox="1"/>
          <p:nvPr>
            <p:ph type="title"/>
          </p:nvPr>
        </p:nvSpPr>
        <p:spPr>
          <a:prstGeom prst="rect">
            <a:avLst/>
          </a:prstGeom>
        </p:spPr>
        <p:txBody>
          <a:bodyPr/>
          <a:lstStyle/>
          <a:p>
            <a:pPr/>
          </a:p>
        </p:txBody>
      </p:sp>
      <p:sp>
        <p:nvSpPr>
          <p:cNvPr id="799" name="Slide Subtitle"/>
          <p:cNvSpPr txBox="1"/>
          <p:nvPr>
            <p:ph type="body" idx="21"/>
          </p:nvPr>
        </p:nvSpPr>
        <p:spPr>
          <a:prstGeom prst="rect">
            <a:avLst/>
          </a:prstGeom>
        </p:spPr>
        <p:txBody>
          <a:bodyPr/>
          <a:lstStyle/>
          <a:p>
            <a:pPr/>
          </a:p>
        </p:txBody>
      </p:sp>
      <p:sp>
        <p:nvSpPr>
          <p:cNvPr id="800" name="Slide bullet text"/>
          <p:cNvSpPr txBox="1"/>
          <p:nvPr>
            <p:ph type="body" idx="1"/>
          </p:nvPr>
        </p:nvSpPr>
        <p:spPr>
          <a:prstGeom prst="rect">
            <a:avLst/>
          </a:prstGeom>
        </p:spPr>
        <p:txBody>
          <a:bodyPr/>
          <a:lstStyle/>
          <a:p>
            <a:pPr/>
          </a:p>
        </p:txBody>
      </p:sp>
      <p:pic>
        <p:nvPicPr>
          <p:cNvPr id="801" name="134.jpg" descr="13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3" name="Slide Title"/>
          <p:cNvSpPr txBox="1"/>
          <p:nvPr>
            <p:ph type="title"/>
          </p:nvPr>
        </p:nvSpPr>
        <p:spPr>
          <a:prstGeom prst="rect">
            <a:avLst/>
          </a:prstGeom>
        </p:spPr>
        <p:txBody>
          <a:bodyPr/>
          <a:lstStyle/>
          <a:p>
            <a:pPr/>
          </a:p>
        </p:txBody>
      </p:sp>
      <p:sp>
        <p:nvSpPr>
          <p:cNvPr id="804" name="Slide Subtitle"/>
          <p:cNvSpPr txBox="1"/>
          <p:nvPr>
            <p:ph type="body" idx="21"/>
          </p:nvPr>
        </p:nvSpPr>
        <p:spPr>
          <a:prstGeom prst="rect">
            <a:avLst/>
          </a:prstGeom>
        </p:spPr>
        <p:txBody>
          <a:bodyPr/>
          <a:lstStyle/>
          <a:p>
            <a:pPr/>
          </a:p>
        </p:txBody>
      </p:sp>
      <p:sp>
        <p:nvSpPr>
          <p:cNvPr id="805" name="Slide bullet text"/>
          <p:cNvSpPr txBox="1"/>
          <p:nvPr>
            <p:ph type="body" idx="1"/>
          </p:nvPr>
        </p:nvSpPr>
        <p:spPr>
          <a:prstGeom prst="rect">
            <a:avLst/>
          </a:prstGeom>
        </p:spPr>
        <p:txBody>
          <a:bodyPr/>
          <a:lstStyle/>
          <a:p>
            <a:pPr/>
          </a:p>
        </p:txBody>
      </p:sp>
      <p:pic>
        <p:nvPicPr>
          <p:cNvPr id="806" name="135.jpg" descr="135.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8" name="Slide Title"/>
          <p:cNvSpPr txBox="1"/>
          <p:nvPr>
            <p:ph type="title"/>
          </p:nvPr>
        </p:nvSpPr>
        <p:spPr>
          <a:prstGeom prst="rect">
            <a:avLst/>
          </a:prstGeom>
        </p:spPr>
        <p:txBody>
          <a:bodyPr/>
          <a:lstStyle/>
          <a:p>
            <a:pPr/>
          </a:p>
        </p:txBody>
      </p:sp>
      <p:sp>
        <p:nvSpPr>
          <p:cNvPr id="809" name="Slide Subtitle"/>
          <p:cNvSpPr txBox="1"/>
          <p:nvPr>
            <p:ph type="body" idx="21"/>
          </p:nvPr>
        </p:nvSpPr>
        <p:spPr>
          <a:prstGeom prst="rect">
            <a:avLst/>
          </a:prstGeom>
        </p:spPr>
        <p:txBody>
          <a:bodyPr/>
          <a:lstStyle/>
          <a:p>
            <a:pPr/>
          </a:p>
        </p:txBody>
      </p:sp>
      <p:sp>
        <p:nvSpPr>
          <p:cNvPr id="810" name="Slide bullet text"/>
          <p:cNvSpPr txBox="1"/>
          <p:nvPr>
            <p:ph type="body" idx="1"/>
          </p:nvPr>
        </p:nvSpPr>
        <p:spPr>
          <a:prstGeom prst="rect">
            <a:avLst/>
          </a:prstGeom>
        </p:spPr>
        <p:txBody>
          <a:bodyPr/>
          <a:lstStyle/>
          <a:p>
            <a:pPr/>
          </a:p>
        </p:txBody>
      </p:sp>
      <p:pic>
        <p:nvPicPr>
          <p:cNvPr id="811" name="136.jpg" descr="136.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3" name="Slide Title"/>
          <p:cNvSpPr txBox="1"/>
          <p:nvPr>
            <p:ph type="title"/>
          </p:nvPr>
        </p:nvSpPr>
        <p:spPr>
          <a:prstGeom prst="rect">
            <a:avLst/>
          </a:prstGeom>
        </p:spPr>
        <p:txBody>
          <a:bodyPr/>
          <a:lstStyle/>
          <a:p>
            <a:pPr/>
          </a:p>
        </p:txBody>
      </p:sp>
      <p:sp>
        <p:nvSpPr>
          <p:cNvPr id="814" name="Slide Subtitle"/>
          <p:cNvSpPr txBox="1"/>
          <p:nvPr>
            <p:ph type="body" idx="21"/>
          </p:nvPr>
        </p:nvSpPr>
        <p:spPr>
          <a:prstGeom prst="rect">
            <a:avLst/>
          </a:prstGeom>
        </p:spPr>
        <p:txBody>
          <a:bodyPr/>
          <a:lstStyle/>
          <a:p>
            <a:pPr/>
          </a:p>
        </p:txBody>
      </p:sp>
      <p:sp>
        <p:nvSpPr>
          <p:cNvPr id="815" name="Slide bullet text"/>
          <p:cNvSpPr txBox="1"/>
          <p:nvPr>
            <p:ph type="body" idx="1"/>
          </p:nvPr>
        </p:nvSpPr>
        <p:spPr>
          <a:prstGeom prst="rect">
            <a:avLst/>
          </a:prstGeom>
        </p:spPr>
        <p:txBody>
          <a:bodyPr/>
          <a:lstStyle/>
          <a:p>
            <a:pPr/>
          </a:p>
        </p:txBody>
      </p:sp>
      <p:pic>
        <p:nvPicPr>
          <p:cNvPr id="816" name="137.jpg" descr="1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