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80"/>
  </p:normalViewPr>
  <p:slideViewPr>
    <p:cSldViewPr snapToGrid="0">
      <p:cViewPr varScale="1">
        <p:scale>
          <a:sx n="105" d="100"/>
          <a:sy n="105" d="100"/>
        </p:scale>
        <p:origin x="1224"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1143000" y="685800"/>
            <a:ext cx="4572000" cy="3429000"/>
          </a:xfrm>
          <a:prstGeom prst="rect">
            <a:avLst/>
          </a:prstGeom>
        </p:spPr>
        <p:txBody>
          <a:bodyPr/>
          <a:lstStyle/>
          <a:p>
            <a:endParaRPr/>
          </a:p>
        </p:txBody>
      </p:sp>
      <p:sp>
        <p:nvSpPr>
          <p:cNvPr id="169" name="Shape 16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a:spLocks noGrp="1" noRot="1" noChangeAspect="1"/>
          </p:cNvSpPr>
          <p:nvPr>
            <p:ph type="sldImg"/>
          </p:nvPr>
        </p:nvSpPr>
        <p:spPr>
          <a:prstGeom prst="rect">
            <a:avLst/>
          </a:prstGeom>
        </p:spPr>
        <p:txBody>
          <a:bodyPr/>
          <a:lstStyle/>
          <a:p>
            <a:endParaRPr/>
          </a:p>
        </p:txBody>
      </p:sp>
      <p:sp>
        <p:nvSpPr>
          <p:cNvPr id="252" name="Shape 252"/>
          <p:cNvSpPr>
            <a:spLocks noGrp="1"/>
          </p:cNvSpPr>
          <p:nvPr>
            <p:ph type="body" sz="quarter" idx="1"/>
          </p:nvPr>
        </p:nvSpPr>
        <p:spPr>
          <a:prstGeom prst="rect">
            <a:avLst/>
          </a:prstGeom>
        </p:spPr>
        <p:txBody>
          <a:bodyPr/>
          <a:lstStyle/>
          <a:p>
            <a:r>
              <a:t>Forces &amp; Free Body Diagrams </a:t>
            </a:r>
          </a:p>
          <a:p>
            <a:r>
              <a:t>physicslab.app</a:t>
            </a:r>
          </a:p>
          <a:p>
            <a:r>
              <a:t>If you have any questions, suggestions or feedback about these slides please email me at chris@physicslab.app or send me a message on Discord @physicslab.</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noRot="1" noChangeAspect="1"/>
          </p:cNvSpPr>
          <p:nvPr>
            <p:ph type="sldImg"/>
          </p:nvPr>
        </p:nvSpPr>
        <p:spPr>
          <a:prstGeom prst="rect">
            <a:avLst/>
          </a:prstGeom>
        </p:spPr>
        <p:txBody>
          <a:bodyPr/>
          <a:lstStyle/>
          <a:p>
            <a:endParaRPr/>
          </a:p>
        </p:txBody>
      </p:sp>
      <p:sp>
        <p:nvSpPr>
          <p:cNvPr id="315" name="Shape 315"/>
          <p:cNvSpPr>
            <a:spLocks noGrp="1"/>
          </p:cNvSpPr>
          <p:nvPr>
            <p:ph type="body" sz="quarter" idx="1"/>
          </p:nvPr>
        </p:nvSpPr>
        <p:spPr>
          <a:prstGeom prst="rect">
            <a:avLst/>
          </a:prstGeom>
        </p:spPr>
        <p:txBody>
          <a:bodyPr/>
          <a:lstStyle/>
          <a:p>
            <a:r>
              <a:t>	•	But before we can understand these laws, we need to learn about forces.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hape 321"/>
          <p:cNvSpPr>
            <a:spLocks noGrp="1" noRot="1" noChangeAspect="1"/>
          </p:cNvSpPr>
          <p:nvPr>
            <p:ph type="sldImg"/>
          </p:nvPr>
        </p:nvSpPr>
        <p:spPr>
          <a:prstGeom prst="rect">
            <a:avLst/>
          </a:prstGeom>
        </p:spPr>
        <p:txBody>
          <a:bodyPr/>
          <a:lstStyle/>
          <a:p>
            <a:endParaRPr/>
          </a:p>
        </p:txBody>
      </p:sp>
      <p:sp>
        <p:nvSpPr>
          <p:cNvPr id="322" name="Shape 322"/>
          <p:cNvSpPr>
            <a:spLocks noGrp="1"/>
          </p:cNvSpPr>
          <p:nvPr>
            <p:ph type="body" sz="quarter" idx="1"/>
          </p:nvPr>
        </p:nvSpPr>
        <p:spPr>
          <a:prstGeom prst="rect">
            <a:avLst/>
          </a:prstGeom>
        </p:spPr>
        <p:txBody>
          <a:bodyPr/>
          <a:lstStyle/>
          <a:p>
            <a:r>
              <a:t>	• 	So, what is a force, how do we draw one, and what are the different types of forces?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Shape 328"/>
          <p:cNvSpPr>
            <a:spLocks noGrp="1" noRot="1" noChangeAspect="1"/>
          </p:cNvSpPr>
          <p:nvPr>
            <p:ph type="sldImg"/>
          </p:nvPr>
        </p:nvSpPr>
        <p:spPr>
          <a:prstGeom prst="rect">
            <a:avLst/>
          </a:prstGeom>
        </p:spPr>
        <p:txBody>
          <a:bodyPr/>
          <a:lstStyle/>
          <a:p>
            <a:endParaRPr/>
          </a:p>
        </p:txBody>
      </p:sp>
      <p:sp>
        <p:nvSpPr>
          <p:cNvPr id="329" name="Shape 329"/>
          <p:cNvSpPr>
            <a:spLocks noGrp="1"/>
          </p:cNvSpPr>
          <p:nvPr>
            <p:ph type="body" sz="quarter" idx="1"/>
          </p:nvPr>
        </p:nvSpPr>
        <p:spPr>
          <a:prstGeom prst="rect">
            <a:avLst/>
          </a:prstGeom>
        </p:spPr>
        <p:txBody>
          <a:bodyPr/>
          <a:lstStyle/>
          <a:p>
            <a:r>
              <a:t>	•	A force is really simple, it’s just a push or a pull.</a:t>
            </a:r>
          </a:p>
          <a:p>
            <a:r>
              <a:t>	•	Let’s say the person on the left is pushing on a box, and the person on the right is pulling on a box. In both cases, the person is applying a force to the box. Or we might say the person is exerting a force on the box. These mean the same thing.</a:t>
            </a:r>
          </a:p>
          <a:p>
            <a:r>
              <a:t>	•	Forces always come from the interaction between two objects. A force acts on one object and is caused by a different object. In this case this force is acting on the box and this force is caused by the person so the two objects are the box and the person.</a:t>
            </a:r>
          </a:p>
          <a:p>
            <a:r>
              <a:t>	•	Even though people are pretty sophisticated objects and we can do a lot of things and move in complex ways, we’re still just objects when it comes to physics.</a:t>
            </a:r>
          </a:p>
          <a:p>
            <a:r>
              <a:t>	•	If a person applies a force to an object, we don’t need to think about what the person is trying to do or anything complicated like that, we just treat it like any other force.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Shape 335"/>
          <p:cNvSpPr>
            <a:spLocks noGrp="1" noRot="1" noChangeAspect="1"/>
          </p:cNvSpPr>
          <p:nvPr>
            <p:ph type="sldImg"/>
          </p:nvPr>
        </p:nvSpPr>
        <p:spPr>
          <a:prstGeom prst="rect">
            <a:avLst/>
          </a:prstGeom>
        </p:spPr>
        <p:txBody>
          <a:bodyPr/>
          <a:lstStyle/>
          <a:p>
            <a:endParaRPr/>
          </a:p>
        </p:txBody>
      </p:sp>
      <p:sp>
        <p:nvSpPr>
          <p:cNvPr id="336" name="Shape 336"/>
          <p:cNvSpPr>
            <a:spLocks noGrp="1"/>
          </p:cNvSpPr>
          <p:nvPr>
            <p:ph type="body" sz="quarter" idx="1"/>
          </p:nvPr>
        </p:nvSpPr>
        <p:spPr>
          <a:prstGeom prst="rect">
            <a:avLst/>
          </a:prstGeom>
        </p:spPr>
        <p:txBody>
          <a:bodyPr/>
          <a:lstStyle/>
          <a:p>
            <a:r>
              <a:t>	•	For example, if we attached a large spring to the box and squeezed it against a wall so that the spring wants to get longer</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a:spLocks noGrp="1" noRot="1" noChangeAspect="1"/>
          </p:cNvSpPr>
          <p:nvPr>
            <p:ph type="sldImg"/>
          </p:nvPr>
        </p:nvSpPr>
        <p:spPr>
          <a:prstGeom prst="rect">
            <a:avLst/>
          </a:prstGeom>
        </p:spPr>
        <p:txBody>
          <a:bodyPr/>
          <a:lstStyle/>
          <a:p>
            <a:endParaRPr/>
          </a:p>
        </p:txBody>
      </p:sp>
      <p:sp>
        <p:nvSpPr>
          <p:cNvPr id="343" name="Shape 343"/>
          <p:cNvSpPr>
            <a:spLocks noGrp="1"/>
          </p:cNvSpPr>
          <p:nvPr>
            <p:ph type="body" sz="quarter" idx="1"/>
          </p:nvPr>
        </p:nvSpPr>
        <p:spPr>
          <a:prstGeom prst="rect">
            <a:avLst/>
          </a:prstGeom>
        </p:spPr>
        <p:txBody>
          <a:bodyPr/>
          <a:lstStyle/>
          <a:p>
            <a:r>
              <a:t>the spring would push on the box just like a person would push on the box.</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Shape 349"/>
          <p:cNvSpPr>
            <a:spLocks noGrp="1" noRot="1" noChangeAspect="1"/>
          </p:cNvSpPr>
          <p:nvPr>
            <p:ph type="sldImg"/>
          </p:nvPr>
        </p:nvSpPr>
        <p:spPr>
          <a:prstGeom prst="rect">
            <a:avLst/>
          </a:prstGeom>
        </p:spPr>
        <p:txBody>
          <a:bodyPr/>
          <a:lstStyle/>
          <a:p>
            <a:endParaRPr/>
          </a:p>
        </p:txBody>
      </p:sp>
      <p:sp>
        <p:nvSpPr>
          <p:cNvPr id="350" name="Shape 350"/>
          <p:cNvSpPr>
            <a:spLocks noGrp="1"/>
          </p:cNvSpPr>
          <p:nvPr>
            <p:ph type="body" sz="quarter" idx="1"/>
          </p:nvPr>
        </p:nvSpPr>
        <p:spPr>
          <a:prstGeom prst="rect">
            <a:avLst/>
          </a:prstGeom>
        </p:spPr>
        <p:txBody>
          <a:bodyPr/>
          <a:lstStyle/>
          <a:p>
            <a:r>
              <a:t>This force is acting on the box but now the force is caused by the spring.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Shape 356"/>
          <p:cNvSpPr>
            <a:spLocks noGrp="1" noRot="1" noChangeAspect="1"/>
          </p:cNvSpPr>
          <p:nvPr>
            <p:ph type="sldImg"/>
          </p:nvPr>
        </p:nvSpPr>
        <p:spPr>
          <a:prstGeom prst="rect">
            <a:avLst/>
          </a:prstGeom>
        </p:spPr>
        <p:txBody>
          <a:bodyPr/>
          <a:lstStyle/>
          <a:p>
            <a:endParaRPr/>
          </a:p>
        </p:txBody>
      </p:sp>
      <p:sp>
        <p:nvSpPr>
          <p:cNvPr id="357" name="Shape 357"/>
          <p:cNvSpPr>
            <a:spLocks noGrp="1"/>
          </p:cNvSpPr>
          <p:nvPr>
            <p:ph type="body" sz="quarter" idx="1"/>
          </p:nvPr>
        </p:nvSpPr>
        <p:spPr>
          <a:prstGeom prst="rect">
            <a:avLst/>
          </a:prstGeom>
        </p:spPr>
        <p:txBody>
          <a:bodyPr/>
          <a:lstStyle/>
          <a:p>
            <a:r>
              <a:t>	•	Or if we stretched the spring so it wants to get shorter</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Shape 363"/>
          <p:cNvSpPr>
            <a:spLocks noGrp="1" noRot="1" noChangeAspect="1"/>
          </p:cNvSpPr>
          <p:nvPr>
            <p:ph type="sldImg"/>
          </p:nvPr>
        </p:nvSpPr>
        <p:spPr>
          <a:prstGeom prst="rect">
            <a:avLst/>
          </a:prstGeom>
        </p:spPr>
        <p:txBody>
          <a:bodyPr/>
          <a:lstStyle/>
          <a:p>
            <a:endParaRPr/>
          </a:p>
        </p:txBody>
      </p:sp>
      <p:sp>
        <p:nvSpPr>
          <p:cNvPr id="364" name="Shape 364"/>
          <p:cNvSpPr>
            <a:spLocks noGrp="1"/>
          </p:cNvSpPr>
          <p:nvPr>
            <p:ph type="body" sz="quarter" idx="1"/>
          </p:nvPr>
        </p:nvSpPr>
        <p:spPr>
          <a:prstGeom prst="rect">
            <a:avLst/>
          </a:prstGeom>
        </p:spPr>
        <p:txBody>
          <a:bodyPr/>
          <a:lstStyle/>
          <a:p>
            <a:r>
              <a:t>the spring would actually pull on the box just like a person would pull on the box.</a:t>
            </a:r>
          </a:p>
          <a:p>
            <a:endParaRPr/>
          </a:p>
          <a:p>
            <a:r>
              <a:t>We’ll cover spring forces in another lesson, but the point is, objects exert forces on other objects, and a force is just a push or a pull.</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Shape 370"/>
          <p:cNvSpPr>
            <a:spLocks noGrp="1" noRot="1" noChangeAspect="1"/>
          </p:cNvSpPr>
          <p:nvPr>
            <p:ph type="sldImg"/>
          </p:nvPr>
        </p:nvSpPr>
        <p:spPr>
          <a:prstGeom prst="rect">
            <a:avLst/>
          </a:prstGeom>
        </p:spPr>
        <p:txBody>
          <a:bodyPr/>
          <a:lstStyle/>
          <a:p>
            <a:endParaRPr/>
          </a:p>
        </p:txBody>
      </p:sp>
      <p:sp>
        <p:nvSpPr>
          <p:cNvPr id="371" name="Shape 371"/>
          <p:cNvSpPr>
            <a:spLocks noGrp="1"/>
          </p:cNvSpPr>
          <p:nvPr>
            <p:ph type="body" sz="quarter" idx="1"/>
          </p:nvPr>
        </p:nvSpPr>
        <p:spPr>
          <a:prstGeom prst="rect">
            <a:avLst/>
          </a:prstGeom>
        </p:spPr>
        <p:txBody>
          <a:bodyPr/>
          <a:lstStyle/>
          <a:p>
            <a:r>
              <a:t>	•	But what does a force look like? Well we can’t actually see a force. But sometimes we can see the effect of a force.</a:t>
            </a:r>
          </a:p>
          <a:p>
            <a:r>
              <a:t>	•	If this person exerts a force on the box and the box moves, we can tell that the motion is probably caused by the pushing force from the person.</a:t>
            </a:r>
          </a:p>
          <a:p>
            <a:r>
              <a:t>	•	Or if we exert a pulling force on a spring, or something like a rubber band, we can see the spring gets longer because of that force.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Shape 377"/>
          <p:cNvSpPr>
            <a:spLocks noGrp="1" noRot="1" noChangeAspect="1"/>
          </p:cNvSpPr>
          <p:nvPr>
            <p:ph type="sldImg"/>
          </p:nvPr>
        </p:nvSpPr>
        <p:spPr>
          <a:prstGeom prst="rect">
            <a:avLst/>
          </a:prstGeom>
        </p:spPr>
        <p:txBody>
          <a:bodyPr/>
          <a:lstStyle/>
          <a:p>
            <a:endParaRPr/>
          </a:p>
        </p:txBody>
      </p:sp>
      <p:sp>
        <p:nvSpPr>
          <p:cNvPr id="378" name="Shape 378"/>
          <p:cNvSpPr>
            <a:spLocks noGrp="1"/>
          </p:cNvSpPr>
          <p:nvPr>
            <p:ph type="body" sz="quarter" idx="1"/>
          </p:nvPr>
        </p:nvSpPr>
        <p:spPr>
          <a:prstGeom prst="rect">
            <a:avLst/>
          </a:prstGeom>
        </p:spPr>
        <p:txBody>
          <a:bodyPr/>
          <a:lstStyle/>
          <a:p>
            <a:r>
              <a:t>	•	But most of the time, we won’t be able to see the effects of a force, at least not every force.</a:t>
            </a:r>
          </a:p>
          <a:p>
            <a:r>
              <a:t>	•	For example, this book is sitting on an inclined table.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noRot="1" noChangeAspect="1"/>
          </p:cNvSpPr>
          <p:nvPr>
            <p:ph type="sldImg"/>
          </p:nvPr>
        </p:nvSpPr>
        <p:spPr>
          <a:prstGeom prst="rect">
            <a:avLst/>
          </a:prstGeom>
        </p:spPr>
        <p:txBody>
          <a:bodyPr/>
          <a:lstStyle/>
          <a:p>
            <a:endParaRPr/>
          </a:p>
        </p:txBody>
      </p:sp>
      <p:sp>
        <p:nvSpPr>
          <p:cNvPr id="259" name="Shape 259"/>
          <p:cNvSpPr>
            <a:spLocks noGrp="1"/>
          </p:cNvSpPr>
          <p:nvPr>
            <p:ph type="body" sz="quarter" idx="1"/>
          </p:nvPr>
        </p:nvSpPr>
        <p:spPr>
          <a:prstGeom prst="rect">
            <a:avLst/>
          </a:prstGeom>
        </p:spPr>
        <p:txBody>
          <a:bodyPr/>
          <a:lstStyle/>
          <a:p>
            <a:r>
              <a:t>	• 	Hey everyone, in this video we’re gonna learn about forces and get an introduction to free body diagrams.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Shape 384"/>
          <p:cNvSpPr>
            <a:spLocks noGrp="1" noRot="1" noChangeAspect="1"/>
          </p:cNvSpPr>
          <p:nvPr>
            <p:ph type="sldImg"/>
          </p:nvPr>
        </p:nvSpPr>
        <p:spPr>
          <a:prstGeom prst="rect">
            <a:avLst/>
          </a:prstGeom>
        </p:spPr>
        <p:txBody>
          <a:bodyPr/>
          <a:lstStyle/>
          <a:p>
            <a:endParaRPr/>
          </a:p>
        </p:txBody>
      </p:sp>
      <p:sp>
        <p:nvSpPr>
          <p:cNvPr id="385" name="Shape 385"/>
          <p:cNvSpPr>
            <a:spLocks noGrp="1"/>
          </p:cNvSpPr>
          <p:nvPr>
            <p:ph type="body" sz="quarter" idx="1"/>
          </p:nvPr>
        </p:nvSpPr>
        <p:spPr>
          <a:prstGeom prst="rect">
            <a:avLst/>
          </a:prstGeom>
        </p:spPr>
        <p:txBody>
          <a:bodyPr/>
          <a:lstStyle/>
          <a:p>
            <a:r>
              <a:t>Even though the book isn’t moving and nothing seems to be stretching, there’s actually 3 forces that are acting on the book.</a:t>
            </a:r>
          </a:p>
          <a:p>
            <a:endParaRPr/>
          </a:p>
          <a:p>
            <a:r>
              <a:t>So even though we can’t see a force, we can draw a force.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Shape 391"/>
          <p:cNvSpPr>
            <a:spLocks noGrp="1" noRot="1" noChangeAspect="1"/>
          </p:cNvSpPr>
          <p:nvPr>
            <p:ph type="sldImg"/>
          </p:nvPr>
        </p:nvSpPr>
        <p:spPr>
          <a:prstGeom prst="rect">
            <a:avLst/>
          </a:prstGeom>
        </p:spPr>
        <p:txBody>
          <a:bodyPr/>
          <a:lstStyle/>
          <a:p>
            <a:endParaRPr/>
          </a:p>
        </p:txBody>
      </p:sp>
      <p:sp>
        <p:nvSpPr>
          <p:cNvPr id="392" name="Shape 392"/>
          <p:cNvSpPr>
            <a:spLocks noGrp="1"/>
          </p:cNvSpPr>
          <p:nvPr>
            <p:ph type="body" sz="quarter" idx="1"/>
          </p:nvPr>
        </p:nvSpPr>
        <p:spPr>
          <a:prstGeom prst="rect">
            <a:avLst/>
          </a:prstGeom>
        </p:spPr>
        <p:txBody>
          <a:bodyPr/>
          <a:lstStyle/>
          <a:p>
            <a:r>
              <a:t>	• 	A force is a vector (it has a magnitude and a direction) and we represent a force with an arrow and a label. The arrow points in the direction of the force and the length of the arrow represents the magnitude or the strength of the force. This is just like when we drew displacement, velocity and acceleration vectors.</a:t>
            </a:r>
          </a:p>
          <a:p>
            <a:r>
              <a:t>	• 	So now we might say the person is exerting a force “F” on the box. F is just the default variable or label that we give a force. We could also add a subscript like “the force exerted by the person on the box”. </a:t>
            </a:r>
          </a:p>
          <a:p>
            <a:r>
              <a:t>	• 	The person is pushing the box to the right so the force vector points to the right.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Shape 398"/>
          <p:cNvSpPr>
            <a:spLocks noGrp="1" noRot="1" noChangeAspect="1"/>
          </p:cNvSpPr>
          <p:nvPr>
            <p:ph type="sldImg"/>
          </p:nvPr>
        </p:nvSpPr>
        <p:spPr>
          <a:prstGeom prst="rect">
            <a:avLst/>
          </a:prstGeom>
        </p:spPr>
        <p:txBody>
          <a:bodyPr/>
          <a:lstStyle/>
          <a:p>
            <a:endParaRPr/>
          </a:p>
        </p:txBody>
      </p:sp>
      <p:sp>
        <p:nvSpPr>
          <p:cNvPr id="399" name="Shape 399"/>
          <p:cNvSpPr>
            <a:spLocks noGrp="1"/>
          </p:cNvSpPr>
          <p:nvPr>
            <p:ph type="body" sz="quarter" idx="1"/>
          </p:nvPr>
        </p:nvSpPr>
        <p:spPr>
          <a:prstGeom prst="rect">
            <a:avLst/>
          </a:prstGeom>
        </p:spPr>
        <p:txBody>
          <a:bodyPr/>
          <a:lstStyle/>
          <a:p>
            <a:r>
              <a:t>	• 	For translational dynamics, we can draw the force vector anywhere as long as we know what the force is acting on and what’s causing it. We could draw the force like this,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Shape 405"/>
          <p:cNvSpPr>
            <a:spLocks noGrp="1" noRot="1" noChangeAspect="1"/>
          </p:cNvSpPr>
          <p:nvPr>
            <p:ph type="sldImg"/>
          </p:nvPr>
        </p:nvSpPr>
        <p:spPr>
          <a:prstGeom prst="rect">
            <a:avLst/>
          </a:prstGeom>
        </p:spPr>
        <p:txBody>
          <a:bodyPr/>
          <a:lstStyle/>
          <a:p>
            <a:endParaRPr/>
          </a:p>
        </p:txBody>
      </p:sp>
      <p:sp>
        <p:nvSpPr>
          <p:cNvPr id="406" name="Shape 406"/>
          <p:cNvSpPr>
            <a:spLocks noGrp="1"/>
          </p:cNvSpPr>
          <p:nvPr>
            <p:ph type="body" sz="quarter" idx="1"/>
          </p:nvPr>
        </p:nvSpPr>
        <p:spPr>
          <a:prstGeom prst="rect">
            <a:avLst/>
          </a:prstGeom>
        </p:spPr>
        <p:txBody>
          <a:bodyPr/>
          <a:lstStyle/>
          <a:p>
            <a:r>
              <a:t>we could draw it like this,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Shape 412"/>
          <p:cNvSpPr>
            <a:spLocks noGrp="1" noRot="1" noChangeAspect="1"/>
          </p:cNvSpPr>
          <p:nvPr>
            <p:ph type="sldImg"/>
          </p:nvPr>
        </p:nvSpPr>
        <p:spPr>
          <a:prstGeom prst="rect">
            <a:avLst/>
          </a:prstGeom>
        </p:spPr>
        <p:txBody>
          <a:bodyPr/>
          <a:lstStyle/>
          <a:p>
            <a:endParaRPr/>
          </a:p>
        </p:txBody>
      </p:sp>
      <p:sp>
        <p:nvSpPr>
          <p:cNvPr id="413" name="Shape 413"/>
          <p:cNvSpPr>
            <a:spLocks noGrp="1"/>
          </p:cNvSpPr>
          <p:nvPr>
            <p:ph type="body" sz="quarter" idx="1"/>
          </p:nvPr>
        </p:nvSpPr>
        <p:spPr>
          <a:prstGeom prst="rect">
            <a:avLst/>
          </a:prstGeom>
        </p:spPr>
        <p:txBody>
          <a:bodyPr/>
          <a:lstStyle/>
          <a:p>
            <a:r>
              <a:t>or we could draw it somewhere else.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Shape 419"/>
          <p:cNvSpPr>
            <a:spLocks noGrp="1" noRot="1" noChangeAspect="1"/>
          </p:cNvSpPr>
          <p:nvPr>
            <p:ph type="sldImg"/>
          </p:nvPr>
        </p:nvSpPr>
        <p:spPr>
          <a:prstGeom prst="rect">
            <a:avLst/>
          </a:prstGeom>
        </p:spPr>
        <p:txBody>
          <a:bodyPr/>
          <a:lstStyle/>
          <a:p>
            <a:endParaRPr/>
          </a:p>
        </p:txBody>
      </p:sp>
      <p:sp>
        <p:nvSpPr>
          <p:cNvPr id="420" name="Shape 420"/>
          <p:cNvSpPr>
            <a:spLocks noGrp="1"/>
          </p:cNvSpPr>
          <p:nvPr>
            <p:ph type="body" sz="quarter" idx="1"/>
          </p:nvPr>
        </p:nvSpPr>
        <p:spPr>
          <a:prstGeom prst="rect">
            <a:avLst/>
          </a:prstGeom>
        </p:spPr>
        <p:txBody>
          <a:bodyPr/>
          <a:lstStyle/>
          <a:p>
            <a:r>
              <a:t>	• 	But as we’ll see later when we talk about free body diagrams, we usually draw the a force vector so it starts on the edge of the object that the force is acting on, and then it points in the direction of the force. This way the force doesn’t overlap with the object and it’s easier to see. But the most important part is the direction of the force.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Shape 426"/>
          <p:cNvSpPr>
            <a:spLocks noGrp="1" noRot="1" noChangeAspect="1"/>
          </p:cNvSpPr>
          <p:nvPr>
            <p:ph type="sldImg"/>
          </p:nvPr>
        </p:nvSpPr>
        <p:spPr>
          <a:prstGeom prst="rect">
            <a:avLst/>
          </a:prstGeom>
        </p:spPr>
        <p:txBody>
          <a:bodyPr/>
          <a:lstStyle/>
          <a:p>
            <a:endParaRPr/>
          </a:p>
        </p:txBody>
      </p:sp>
      <p:sp>
        <p:nvSpPr>
          <p:cNvPr id="427" name="Shape 427"/>
          <p:cNvSpPr>
            <a:spLocks noGrp="1"/>
          </p:cNvSpPr>
          <p:nvPr>
            <p:ph type="body" sz="quarter" idx="1"/>
          </p:nvPr>
        </p:nvSpPr>
        <p:spPr>
          <a:prstGeom prst="rect">
            <a:avLst/>
          </a:prstGeom>
        </p:spPr>
        <p:txBody>
          <a:bodyPr/>
          <a:lstStyle/>
          <a:p>
            <a:r>
              <a:t>	•	So that’s how we draw a force.</a:t>
            </a:r>
          </a:p>
          <a:p>
            <a:r>
              <a:t>	•	But how do we describe the strength or magnitude of a force? How much force is this person exerting on the box?</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Shape 433"/>
          <p:cNvSpPr>
            <a:spLocks noGrp="1" noRot="1" noChangeAspect="1"/>
          </p:cNvSpPr>
          <p:nvPr>
            <p:ph type="sldImg"/>
          </p:nvPr>
        </p:nvSpPr>
        <p:spPr>
          <a:prstGeom prst="rect">
            <a:avLst/>
          </a:prstGeom>
        </p:spPr>
        <p:txBody>
          <a:bodyPr/>
          <a:lstStyle/>
          <a:p>
            <a:endParaRPr/>
          </a:p>
        </p:txBody>
      </p:sp>
      <p:sp>
        <p:nvSpPr>
          <p:cNvPr id="434" name="Shape 434"/>
          <p:cNvSpPr>
            <a:spLocks noGrp="1"/>
          </p:cNvSpPr>
          <p:nvPr>
            <p:ph type="body" sz="quarter" idx="1"/>
          </p:nvPr>
        </p:nvSpPr>
        <p:spPr>
          <a:prstGeom prst="rect">
            <a:avLst/>
          </a:prstGeom>
        </p:spPr>
        <p:txBody>
          <a:bodyPr/>
          <a:lstStyle/>
          <a:p>
            <a:r>
              <a:t>	•	We measure a force using the SI unit of Newtons, abbreviated as capital N, and named after Isaac Newton, the guy that described motion using these 3 laws.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Shape 440"/>
          <p:cNvSpPr>
            <a:spLocks noGrp="1" noRot="1" noChangeAspect="1"/>
          </p:cNvSpPr>
          <p:nvPr>
            <p:ph type="sldImg"/>
          </p:nvPr>
        </p:nvSpPr>
        <p:spPr>
          <a:prstGeom prst="rect">
            <a:avLst/>
          </a:prstGeom>
        </p:spPr>
        <p:txBody>
          <a:bodyPr/>
          <a:lstStyle/>
          <a:p>
            <a:endParaRPr/>
          </a:p>
        </p:txBody>
      </p:sp>
      <p:sp>
        <p:nvSpPr>
          <p:cNvPr id="441" name="Shape 441"/>
          <p:cNvSpPr>
            <a:spLocks noGrp="1"/>
          </p:cNvSpPr>
          <p:nvPr>
            <p:ph type="body" sz="quarter" idx="1"/>
          </p:nvPr>
        </p:nvSpPr>
        <p:spPr>
          <a:prstGeom prst="rect">
            <a:avLst/>
          </a:prstGeom>
        </p:spPr>
        <p:txBody>
          <a:bodyPr/>
          <a:lstStyle/>
          <a:p>
            <a:r>
              <a:t>	•	So let’s say this person is pushing on the box with a force of 10 N. That’s the magnitude or strength of the force.</a:t>
            </a:r>
          </a:p>
          <a:p>
            <a:r>
              <a:t>	•	A Newton is actually a derived SI unit, and 1 N is equal to 1 kilogram meter per second squared, which will make a lot of sense when we cover Newton’s 2nd law. </a:t>
            </a:r>
          </a:p>
          <a:p>
            <a:r>
              <a:t>	•	Also, 1 N is roughly equal 0.2 pounds. A pound is actually a unit of force, so we could say this person is pushing on the box with about 2.2 pounds of force.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Shape 447"/>
          <p:cNvSpPr>
            <a:spLocks noGrp="1" noRot="1" noChangeAspect="1"/>
          </p:cNvSpPr>
          <p:nvPr>
            <p:ph type="sldImg"/>
          </p:nvPr>
        </p:nvSpPr>
        <p:spPr>
          <a:prstGeom prst="rect">
            <a:avLst/>
          </a:prstGeom>
        </p:spPr>
        <p:txBody>
          <a:bodyPr/>
          <a:lstStyle/>
          <a:p>
            <a:endParaRPr/>
          </a:p>
        </p:txBody>
      </p:sp>
      <p:sp>
        <p:nvSpPr>
          <p:cNvPr id="448" name="Shape 448"/>
          <p:cNvSpPr>
            <a:spLocks noGrp="1"/>
          </p:cNvSpPr>
          <p:nvPr>
            <p:ph type="body" sz="quarter" idx="1"/>
          </p:nvPr>
        </p:nvSpPr>
        <p:spPr>
          <a:prstGeom prst="rect">
            <a:avLst/>
          </a:prstGeom>
        </p:spPr>
        <p:txBody>
          <a:bodyPr/>
          <a:lstStyle/>
          <a:p>
            <a:r>
              <a:t>	• 	Remember, the length of the force vector represents the magnitude of the force. So if the person pushed twice as hard with 20 N of force, the force vector would be twice as long.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a:spLocks noGrp="1" noRot="1" noChangeAspect="1"/>
          </p:cNvSpPr>
          <p:nvPr>
            <p:ph type="sldImg"/>
          </p:nvPr>
        </p:nvSpPr>
        <p:spPr>
          <a:prstGeom prst="rect">
            <a:avLst/>
          </a:prstGeom>
        </p:spPr>
        <p:txBody>
          <a:bodyPr/>
          <a:lstStyle/>
          <a:p>
            <a:endParaRPr/>
          </a:p>
        </p:txBody>
      </p:sp>
      <p:sp>
        <p:nvSpPr>
          <p:cNvPr id="266" name="Shape 266"/>
          <p:cNvSpPr>
            <a:spLocks noGrp="1"/>
          </p:cNvSpPr>
          <p:nvPr>
            <p:ph type="body" sz="quarter" idx="1"/>
          </p:nvPr>
        </p:nvSpPr>
        <p:spPr>
          <a:prstGeom prst="rect">
            <a:avLst/>
          </a:prstGeom>
        </p:spPr>
        <p:txBody>
          <a:bodyPr/>
          <a:lstStyle/>
          <a:p>
            <a:r>
              <a:t>	•	Like I said before, everything we’ve learned so far fits into the category of kinematics, which covers how objects move or how to describe the motion of objects. We used kinematic equations to help us describe the position, velocity and acceleration of an object, so we could answer questions like “how fast is the object moving?”, “where will it be at a certain time?”, and “how long will it take to travel some distance?”. But in every example, we were told how the object was moving. We never actually learned what was causing the object to move.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Shape 454"/>
          <p:cNvSpPr>
            <a:spLocks noGrp="1" noRot="1" noChangeAspect="1"/>
          </p:cNvSpPr>
          <p:nvPr>
            <p:ph type="sldImg"/>
          </p:nvPr>
        </p:nvSpPr>
        <p:spPr>
          <a:prstGeom prst="rect">
            <a:avLst/>
          </a:prstGeom>
        </p:spPr>
        <p:txBody>
          <a:bodyPr/>
          <a:lstStyle/>
          <a:p>
            <a:endParaRPr/>
          </a:p>
        </p:txBody>
      </p:sp>
      <p:sp>
        <p:nvSpPr>
          <p:cNvPr id="455" name="Shape 455"/>
          <p:cNvSpPr>
            <a:spLocks noGrp="1"/>
          </p:cNvSpPr>
          <p:nvPr>
            <p:ph type="body" sz="quarter" idx="1"/>
          </p:nvPr>
        </p:nvSpPr>
        <p:spPr>
          <a:prstGeom prst="rect">
            <a:avLst/>
          </a:prstGeom>
        </p:spPr>
        <p:txBody>
          <a:bodyPr/>
          <a:lstStyle/>
          <a:p>
            <a:r>
              <a:t>	• 	And again, the vector points in the direction of the force. So if the person was pushing the box to the left, we would draw the force vector pointing to the left.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Shape 461"/>
          <p:cNvSpPr>
            <a:spLocks noGrp="1" noRot="1" noChangeAspect="1"/>
          </p:cNvSpPr>
          <p:nvPr>
            <p:ph type="sldImg"/>
          </p:nvPr>
        </p:nvSpPr>
        <p:spPr>
          <a:prstGeom prst="rect">
            <a:avLst/>
          </a:prstGeom>
        </p:spPr>
        <p:txBody>
          <a:bodyPr/>
          <a:lstStyle/>
          <a:p>
            <a:endParaRPr/>
          </a:p>
        </p:txBody>
      </p:sp>
      <p:sp>
        <p:nvSpPr>
          <p:cNvPr id="462" name="Shape 462"/>
          <p:cNvSpPr>
            <a:spLocks noGrp="1"/>
          </p:cNvSpPr>
          <p:nvPr>
            <p:ph type="body" sz="quarter" idx="1"/>
          </p:nvPr>
        </p:nvSpPr>
        <p:spPr>
          <a:prstGeom prst="rect">
            <a:avLst/>
          </a:prstGeom>
        </p:spPr>
        <p:txBody>
          <a:bodyPr/>
          <a:lstStyle/>
          <a:p>
            <a:r>
              <a:t>	•	And what if the person was pulling on the box? If they’re pulling to the left, then the force vector points to the left, and if they’re pulling to the right, the force vector points to the right.</a:t>
            </a:r>
          </a:p>
          <a:p>
            <a:r>
              <a:t>	•	It doesn’t matter if the force is a push or a pull, the vector always points in the direction of the force.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Shape 468"/>
          <p:cNvSpPr>
            <a:spLocks noGrp="1" noRot="1" noChangeAspect="1"/>
          </p:cNvSpPr>
          <p:nvPr>
            <p:ph type="sldImg"/>
          </p:nvPr>
        </p:nvSpPr>
        <p:spPr>
          <a:prstGeom prst="rect">
            <a:avLst/>
          </a:prstGeom>
        </p:spPr>
        <p:txBody>
          <a:bodyPr/>
          <a:lstStyle/>
          <a:p>
            <a:endParaRPr/>
          </a:p>
        </p:txBody>
      </p:sp>
      <p:sp>
        <p:nvSpPr>
          <p:cNvPr id="469" name="Shape 469"/>
          <p:cNvSpPr>
            <a:spLocks noGrp="1"/>
          </p:cNvSpPr>
          <p:nvPr>
            <p:ph type="body" sz="quarter" idx="1"/>
          </p:nvPr>
        </p:nvSpPr>
        <p:spPr>
          <a:prstGeom prst="rect">
            <a:avLst/>
          </a:prstGeom>
        </p:spPr>
        <p:txBody>
          <a:bodyPr/>
          <a:lstStyle/>
          <a:p>
            <a:r>
              <a:t>	•	There can also be multiple forces acting on an object at the same time, and there usually is.</a:t>
            </a:r>
          </a:p>
          <a:p>
            <a:r>
              <a:t>	•	Here we can see two people are pulling on the box in different directions.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Shape 475"/>
          <p:cNvSpPr>
            <a:spLocks noGrp="1" noRot="1" noChangeAspect="1"/>
          </p:cNvSpPr>
          <p:nvPr>
            <p:ph type="sldImg"/>
          </p:nvPr>
        </p:nvSpPr>
        <p:spPr>
          <a:prstGeom prst="rect">
            <a:avLst/>
          </a:prstGeom>
        </p:spPr>
        <p:txBody>
          <a:bodyPr/>
          <a:lstStyle/>
          <a:p>
            <a:endParaRPr/>
          </a:p>
        </p:txBody>
      </p:sp>
      <p:sp>
        <p:nvSpPr>
          <p:cNvPr id="476" name="Shape 476"/>
          <p:cNvSpPr>
            <a:spLocks noGrp="1"/>
          </p:cNvSpPr>
          <p:nvPr>
            <p:ph type="body" sz="quarter" idx="1"/>
          </p:nvPr>
        </p:nvSpPr>
        <p:spPr>
          <a:prstGeom prst="rect">
            <a:avLst/>
          </a:prstGeom>
        </p:spPr>
        <p:txBody>
          <a:bodyPr/>
          <a:lstStyle/>
          <a:p>
            <a:r>
              <a:t>	•	Once we start to deal with multiple forces we may want to give them subscripts, and we could label these forces as F1 and F2.</a:t>
            </a:r>
          </a:p>
          <a:p>
            <a:r>
              <a:t>	•	So that’s an introduction to forces.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Shape 482"/>
          <p:cNvSpPr>
            <a:spLocks noGrp="1" noRot="1" noChangeAspect="1"/>
          </p:cNvSpPr>
          <p:nvPr>
            <p:ph type="sldImg"/>
          </p:nvPr>
        </p:nvSpPr>
        <p:spPr>
          <a:prstGeom prst="rect">
            <a:avLst/>
          </a:prstGeom>
        </p:spPr>
        <p:txBody>
          <a:bodyPr/>
          <a:lstStyle/>
          <a:p>
            <a:endParaRPr/>
          </a:p>
        </p:txBody>
      </p:sp>
      <p:sp>
        <p:nvSpPr>
          <p:cNvPr id="483" name="Shape 483"/>
          <p:cNvSpPr>
            <a:spLocks noGrp="1"/>
          </p:cNvSpPr>
          <p:nvPr>
            <p:ph type="body" sz="quarter" idx="1"/>
          </p:nvPr>
        </p:nvSpPr>
        <p:spPr>
          <a:prstGeom prst="rect">
            <a:avLst/>
          </a:prstGeom>
        </p:spPr>
        <p:txBody>
          <a:bodyPr/>
          <a:lstStyle/>
          <a:p>
            <a:r>
              <a:t>	•	Let’s take a look at the forces that we’ll learn about in this course.</a:t>
            </a:r>
          </a:p>
          <a:p>
            <a:r>
              <a:t>	•	So we just looked at a person pushing or pulling on an object. This is what we might call an “applied” force. This isn’t really a type of force, but a problem might just tell us that a force is applied to an object without telling us what’s causing the force.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Shape 489"/>
          <p:cNvSpPr>
            <a:spLocks noGrp="1" noRot="1" noChangeAspect="1"/>
          </p:cNvSpPr>
          <p:nvPr>
            <p:ph type="sldImg"/>
          </p:nvPr>
        </p:nvSpPr>
        <p:spPr>
          <a:prstGeom prst="rect">
            <a:avLst/>
          </a:prstGeom>
        </p:spPr>
        <p:txBody>
          <a:bodyPr/>
          <a:lstStyle/>
          <a:p>
            <a:endParaRPr/>
          </a:p>
        </p:txBody>
      </p:sp>
      <p:sp>
        <p:nvSpPr>
          <p:cNvPr id="490" name="Shape 490"/>
          <p:cNvSpPr>
            <a:spLocks noGrp="1"/>
          </p:cNvSpPr>
          <p:nvPr>
            <p:ph type="body" sz="quarter" idx="1"/>
          </p:nvPr>
        </p:nvSpPr>
        <p:spPr>
          <a:prstGeom prst="rect">
            <a:avLst/>
          </a:prstGeom>
        </p:spPr>
        <p:txBody>
          <a:bodyPr/>
          <a:lstStyle/>
          <a:p>
            <a:r>
              <a:t>We might label the force with something like F, F pull, the problem might use another variable like P,</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Shape 496"/>
          <p:cNvSpPr>
            <a:spLocks noGrp="1" noRot="1" noChangeAspect="1"/>
          </p:cNvSpPr>
          <p:nvPr>
            <p:ph type="sldImg"/>
          </p:nvPr>
        </p:nvSpPr>
        <p:spPr>
          <a:prstGeom prst="rect">
            <a:avLst/>
          </a:prstGeom>
        </p:spPr>
        <p:txBody>
          <a:bodyPr/>
          <a:lstStyle/>
          <a:p>
            <a:endParaRPr/>
          </a:p>
        </p:txBody>
      </p:sp>
      <p:sp>
        <p:nvSpPr>
          <p:cNvPr id="497" name="Shape 497"/>
          <p:cNvSpPr>
            <a:spLocks noGrp="1"/>
          </p:cNvSpPr>
          <p:nvPr>
            <p:ph type="body" sz="quarter" idx="1"/>
          </p:nvPr>
        </p:nvSpPr>
        <p:spPr>
          <a:prstGeom prst="rect">
            <a:avLst/>
          </a:prstGeom>
        </p:spPr>
        <p:txBody>
          <a:bodyPr/>
          <a:lstStyle/>
          <a:p>
            <a:r>
              <a:t>or we might just be given the magnitude of the force like 10 N.</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 name="Shape 503"/>
          <p:cNvSpPr>
            <a:spLocks noGrp="1" noRot="1" noChangeAspect="1"/>
          </p:cNvSpPr>
          <p:nvPr>
            <p:ph type="sldImg"/>
          </p:nvPr>
        </p:nvSpPr>
        <p:spPr>
          <a:prstGeom prst="rect">
            <a:avLst/>
          </a:prstGeom>
        </p:spPr>
        <p:txBody>
          <a:bodyPr/>
          <a:lstStyle/>
          <a:p>
            <a:endParaRPr/>
          </a:p>
        </p:txBody>
      </p:sp>
      <p:sp>
        <p:nvSpPr>
          <p:cNvPr id="504" name="Shape 504"/>
          <p:cNvSpPr>
            <a:spLocks noGrp="1"/>
          </p:cNvSpPr>
          <p:nvPr>
            <p:ph type="body" sz="quarter" idx="1"/>
          </p:nvPr>
        </p:nvSpPr>
        <p:spPr>
          <a:prstGeom prst="rect">
            <a:avLst/>
          </a:prstGeom>
        </p:spPr>
        <p:txBody>
          <a:bodyPr/>
          <a:lstStyle/>
          <a:p>
            <a:r>
              <a:t>	•	One of the first types of forces that we’ll learn about is a normal force, which we’ll label as F n. A normal force exists between any two objects that are in contact with each other, so it shows up all the time. It’s called a normal force because normal means perpendicular, and this force always acts perpendicular to the surface, no matter which way its oriented.</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Shape 515"/>
          <p:cNvSpPr>
            <a:spLocks noGrp="1" noRot="1" noChangeAspect="1"/>
          </p:cNvSpPr>
          <p:nvPr>
            <p:ph type="sldImg"/>
          </p:nvPr>
        </p:nvSpPr>
        <p:spPr>
          <a:prstGeom prst="rect">
            <a:avLst/>
          </a:prstGeom>
        </p:spPr>
        <p:txBody>
          <a:bodyPr/>
          <a:lstStyle/>
          <a:p>
            <a:endParaRPr/>
          </a:p>
        </p:txBody>
      </p:sp>
      <p:sp>
        <p:nvSpPr>
          <p:cNvPr id="516" name="Shape 516"/>
          <p:cNvSpPr>
            <a:spLocks noGrp="1"/>
          </p:cNvSpPr>
          <p:nvPr>
            <p:ph type="body" sz="quarter" idx="1"/>
          </p:nvPr>
        </p:nvSpPr>
        <p:spPr>
          <a:prstGeom prst="rect">
            <a:avLst/>
          </a:prstGeom>
        </p:spPr>
        <p:txBody>
          <a:bodyPr/>
          <a:lstStyle/>
          <a:p>
            <a:r>
              <a:t>So this table is exerting a normal force on this book…</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Shape 522"/>
          <p:cNvSpPr>
            <a:spLocks noGrp="1" noRot="1" noChangeAspect="1"/>
          </p:cNvSpPr>
          <p:nvPr>
            <p:ph type="sldImg"/>
          </p:nvPr>
        </p:nvSpPr>
        <p:spPr>
          <a:prstGeom prst="rect">
            <a:avLst/>
          </a:prstGeom>
        </p:spPr>
        <p:txBody>
          <a:bodyPr/>
          <a:lstStyle/>
          <a:p>
            <a:endParaRPr/>
          </a:p>
        </p:txBody>
      </p:sp>
      <p:sp>
        <p:nvSpPr>
          <p:cNvPr id="523" name="Shape 523"/>
          <p:cNvSpPr>
            <a:spLocks noGrp="1"/>
          </p:cNvSpPr>
          <p:nvPr>
            <p:ph type="body" sz="quarter" idx="1"/>
          </p:nvPr>
        </p:nvSpPr>
        <p:spPr>
          <a:prstGeom prst="rect">
            <a:avLst/>
          </a:prstGeom>
        </p:spPr>
        <p:txBody>
          <a:bodyPr/>
          <a:lstStyle/>
          <a:p>
            <a:r>
              <a:t>and the ground is exerting a normal force on this ball.’</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noRot="1" noChangeAspect="1"/>
          </p:cNvSpPr>
          <p:nvPr>
            <p:ph type="sldImg"/>
          </p:nvPr>
        </p:nvSpPr>
        <p:spPr>
          <a:prstGeom prst="rect">
            <a:avLst/>
          </a:prstGeom>
        </p:spPr>
        <p:txBody>
          <a:bodyPr/>
          <a:lstStyle/>
          <a:p>
            <a:endParaRPr/>
          </a:p>
        </p:txBody>
      </p:sp>
      <p:sp>
        <p:nvSpPr>
          <p:cNvPr id="273" name="Shape 273"/>
          <p:cNvSpPr>
            <a:spLocks noGrp="1"/>
          </p:cNvSpPr>
          <p:nvPr>
            <p:ph type="body" sz="quarter" idx="1"/>
          </p:nvPr>
        </p:nvSpPr>
        <p:spPr>
          <a:prstGeom prst="rect">
            <a:avLst/>
          </a:prstGeom>
        </p:spPr>
        <p:txBody>
          <a:bodyPr/>
          <a:lstStyle/>
          <a:p>
            <a:r>
              <a:t>	•	Let’s say we were given an example like this. “A curling stone slides across ice with a constant velocity of 3 m/s at an angle of 45 degrees. What is the x displacement after 2 seconds?”</a:t>
            </a:r>
          </a:p>
          <a:p>
            <a:r>
              <a:t>	•	We would take that velocity and use a kinematic equation to find the displacement.</a:t>
            </a:r>
          </a:p>
          <a:p>
            <a:r>
              <a:t>	•	But why was it moving at a constant velocity? Why wouldn’t it slow down over time?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Shape 529"/>
          <p:cNvSpPr>
            <a:spLocks noGrp="1" noRot="1" noChangeAspect="1"/>
          </p:cNvSpPr>
          <p:nvPr>
            <p:ph type="sldImg"/>
          </p:nvPr>
        </p:nvSpPr>
        <p:spPr>
          <a:prstGeom prst="rect">
            <a:avLst/>
          </a:prstGeom>
        </p:spPr>
        <p:txBody>
          <a:bodyPr/>
          <a:lstStyle/>
          <a:p>
            <a:endParaRPr/>
          </a:p>
        </p:txBody>
      </p:sp>
      <p:sp>
        <p:nvSpPr>
          <p:cNvPr id="530" name="Shape 530"/>
          <p:cNvSpPr>
            <a:spLocks noGrp="1"/>
          </p:cNvSpPr>
          <p:nvPr>
            <p:ph type="body" sz="quarter" idx="1"/>
          </p:nvPr>
        </p:nvSpPr>
        <p:spPr>
          <a:prstGeom prst="rect">
            <a:avLst/>
          </a:prstGeom>
        </p:spPr>
        <p:txBody>
          <a:bodyPr/>
          <a:lstStyle/>
          <a:p>
            <a:r>
              <a:t>	•	Another very common force is a friction force. This is usually labeled with a lowercase f, but you could also label it like this. A friction force can exist between any two objects that are in contact and it always opposes motion. So this book isn’t sliding down because the table is exerting a friction force in the other direction. Friction forces are everywhere, and they’re the reason that moving objects eventually slow down and stop. But friction also allows you to walk and drive a car, and it prevents everything from sliding around.</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Shape 536"/>
          <p:cNvSpPr>
            <a:spLocks noGrp="1" noRot="1" noChangeAspect="1"/>
          </p:cNvSpPr>
          <p:nvPr>
            <p:ph type="sldImg"/>
          </p:nvPr>
        </p:nvSpPr>
        <p:spPr>
          <a:prstGeom prst="rect">
            <a:avLst/>
          </a:prstGeom>
        </p:spPr>
        <p:txBody>
          <a:bodyPr/>
          <a:lstStyle/>
          <a:p>
            <a:endParaRPr/>
          </a:p>
        </p:txBody>
      </p:sp>
      <p:sp>
        <p:nvSpPr>
          <p:cNvPr id="537" name="Shape 537"/>
          <p:cNvSpPr>
            <a:spLocks noGrp="1"/>
          </p:cNvSpPr>
          <p:nvPr>
            <p:ph type="body" sz="quarter" idx="1"/>
          </p:nvPr>
        </p:nvSpPr>
        <p:spPr>
          <a:prstGeom prst="rect">
            <a:avLst/>
          </a:prstGeom>
        </p:spPr>
        <p:txBody>
          <a:bodyPr/>
          <a:lstStyle/>
          <a:p>
            <a:r>
              <a:t>	•	Another force that we’ll learn about is a tension force, usually labeled as T, but you could also use F T. Tension is a pulling force that we’ll see with things like ropes, strings and cables. If this box is being pulled by a rope, we’re going to call that pulling force a tension force.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Shape 543"/>
          <p:cNvSpPr>
            <a:spLocks noGrp="1" noRot="1" noChangeAspect="1"/>
          </p:cNvSpPr>
          <p:nvPr>
            <p:ph type="sldImg"/>
          </p:nvPr>
        </p:nvSpPr>
        <p:spPr>
          <a:prstGeom prst="rect">
            <a:avLst/>
          </a:prstGeom>
        </p:spPr>
        <p:txBody>
          <a:bodyPr/>
          <a:lstStyle/>
          <a:p>
            <a:endParaRPr/>
          </a:p>
        </p:txBody>
      </p:sp>
      <p:sp>
        <p:nvSpPr>
          <p:cNvPr id="544" name="Shape 544"/>
          <p:cNvSpPr>
            <a:spLocks noGrp="1"/>
          </p:cNvSpPr>
          <p:nvPr>
            <p:ph type="body" sz="quarter" idx="1"/>
          </p:nvPr>
        </p:nvSpPr>
        <p:spPr>
          <a:prstGeom prst="rect">
            <a:avLst/>
          </a:prstGeom>
        </p:spPr>
        <p:txBody>
          <a:bodyPr/>
          <a:lstStyle/>
          <a:p>
            <a:r>
              <a:t>We can also change the direction of a tension force without changing its magnitude by using a pulley, and we’ll learn more about pulley systems later on.</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Shape 550"/>
          <p:cNvSpPr>
            <a:spLocks noGrp="1" noRot="1" noChangeAspect="1"/>
          </p:cNvSpPr>
          <p:nvPr>
            <p:ph type="sldImg"/>
          </p:nvPr>
        </p:nvSpPr>
        <p:spPr>
          <a:prstGeom prst="rect">
            <a:avLst/>
          </a:prstGeom>
        </p:spPr>
        <p:txBody>
          <a:bodyPr/>
          <a:lstStyle/>
          <a:p>
            <a:endParaRPr/>
          </a:p>
        </p:txBody>
      </p:sp>
      <p:sp>
        <p:nvSpPr>
          <p:cNvPr id="551" name="Shape 551"/>
          <p:cNvSpPr>
            <a:spLocks noGrp="1"/>
          </p:cNvSpPr>
          <p:nvPr>
            <p:ph type="body" sz="quarter" idx="1"/>
          </p:nvPr>
        </p:nvSpPr>
        <p:spPr>
          <a:prstGeom prst="rect">
            <a:avLst/>
          </a:prstGeom>
        </p:spPr>
        <p:txBody>
          <a:bodyPr/>
          <a:lstStyle/>
          <a:p>
            <a:r>
              <a:t>	•	And like we mentioned before, a spring can exert a spring force on an object, which we can label as F sp for “spring”. It takes some force to stretch and compress a spring, and the spring will exert a force on the objects that it’s attached to.</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Shape 562"/>
          <p:cNvSpPr>
            <a:spLocks noGrp="1" noRot="1" noChangeAspect="1"/>
          </p:cNvSpPr>
          <p:nvPr>
            <p:ph type="sldImg"/>
          </p:nvPr>
        </p:nvSpPr>
        <p:spPr>
          <a:prstGeom prst="rect">
            <a:avLst/>
          </a:prstGeom>
        </p:spPr>
        <p:txBody>
          <a:bodyPr/>
          <a:lstStyle/>
          <a:p>
            <a:endParaRPr/>
          </a:p>
        </p:txBody>
      </p:sp>
      <p:sp>
        <p:nvSpPr>
          <p:cNvPr id="563" name="Shape 563"/>
          <p:cNvSpPr>
            <a:spLocks noGrp="1"/>
          </p:cNvSpPr>
          <p:nvPr>
            <p:ph type="body" sz="quarter" idx="1"/>
          </p:nvPr>
        </p:nvSpPr>
        <p:spPr>
          <a:prstGeom prst="rect">
            <a:avLst/>
          </a:prstGeom>
        </p:spPr>
        <p:txBody>
          <a:bodyPr/>
          <a:lstStyle/>
          <a:p>
            <a:r>
              <a:t>A lot of things that we use, like pens, work by using springs because we can move stuff in a specific way by applying a force.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Shape 569"/>
          <p:cNvSpPr>
            <a:spLocks noGrp="1" noRot="1" noChangeAspect="1"/>
          </p:cNvSpPr>
          <p:nvPr>
            <p:ph type="sldImg"/>
          </p:nvPr>
        </p:nvSpPr>
        <p:spPr>
          <a:prstGeom prst="rect">
            <a:avLst/>
          </a:prstGeom>
        </p:spPr>
        <p:txBody>
          <a:bodyPr/>
          <a:lstStyle/>
          <a:p>
            <a:endParaRPr/>
          </a:p>
        </p:txBody>
      </p:sp>
      <p:sp>
        <p:nvSpPr>
          <p:cNvPr id="570" name="Shape 570"/>
          <p:cNvSpPr>
            <a:spLocks noGrp="1"/>
          </p:cNvSpPr>
          <p:nvPr>
            <p:ph type="body" sz="quarter" idx="1"/>
          </p:nvPr>
        </p:nvSpPr>
        <p:spPr>
          <a:prstGeom prst="rect">
            <a:avLst/>
          </a:prstGeom>
        </p:spPr>
        <p:txBody>
          <a:bodyPr/>
          <a:lstStyle/>
          <a:p>
            <a:r>
              <a:t>	•	Another very important force is a gravitational force, which we’re gonna label as F g. In classical mechanics, which is what we’re learning in this course, what we experience as gravity is the Earth pulling down on every object with a gravitational force. This force exists between any two objects with mass, and the gravitational force that exists between the earth and this ball is the same gravitational force that exists between the earth and the moon, and it’s what keeps the planets in orbit around the sun.</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 name="Shape 576"/>
          <p:cNvSpPr>
            <a:spLocks noGrp="1" noRot="1" noChangeAspect="1"/>
          </p:cNvSpPr>
          <p:nvPr>
            <p:ph type="sldImg"/>
          </p:nvPr>
        </p:nvSpPr>
        <p:spPr>
          <a:prstGeom prst="rect">
            <a:avLst/>
          </a:prstGeom>
        </p:spPr>
        <p:txBody>
          <a:bodyPr/>
          <a:lstStyle/>
          <a:p>
            <a:endParaRPr/>
          </a:p>
        </p:txBody>
      </p:sp>
      <p:sp>
        <p:nvSpPr>
          <p:cNvPr id="577" name="Shape 577"/>
          <p:cNvSpPr>
            <a:spLocks noGrp="1"/>
          </p:cNvSpPr>
          <p:nvPr>
            <p:ph type="body" sz="quarter" idx="1"/>
          </p:nvPr>
        </p:nvSpPr>
        <p:spPr>
          <a:prstGeom prst="rect">
            <a:avLst/>
          </a:prstGeom>
        </p:spPr>
        <p:txBody>
          <a:bodyPr/>
          <a:lstStyle/>
          <a:p>
            <a:r>
              <a:t>	•	There’s two more forces that we’re not gonna learn about in this course, but we should definitely mention them: a magnetic force and an electric force. A magnetic force is what causes two magnets to be attracted or repelled away from each other. Its what causes a magnet to stick to your fridge, and what allows us to use a compass to navigate using the Earth’s magnetic field.</a:t>
            </a:r>
          </a:p>
          <a:p>
            <a:r>
              <a:t>	•	An electric force is what causes charged particles to be attracted or repelled. Everything that uses electricity only works because of the electric forces between the electrons moving around in the wires.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 name="Shape 583"/>
          <p:cNvSpPr>
            <a:spLocks noGrp="1" noRot="1" noChangeAspect="1"/>
          </p:cNvSpPr>
          <p:nvPr>
            <p:ph type="sldImg"/>
          </p:nvPr>
        </p:nvSpPr>
        <p:spPr>
          <a:prstGeom prst="rect">
            <a:avLst/>
          </a:prstGeom>
        </p:spPr>
        <p:txBody>
          <a:bodyPr/>
          <a:lstStyle/>
          <a:p>
            <a:endParaRPr/>
          </a:p>
        </p:txBody>
      </p:sp>
      <p:sp>
        <p:nvSpPr>
          <p:cNvPr id="584" name="Shape 584"/>
          <p:cNvSpPr>
            <a:spLocks noGrp="1"/>
          </p:cNvSpPr>
          <p:nvPr>
            <p:ph type="body" sz="quarter" idx="1"/>
          </p:nvPr>
        </p:nvSpPr>
        <p:spPr>
          <a:prstGeom prst="rect">
            <a:avLst/>
          </a:prstGeom>
        </p:spPr>
        <p:txBody>
          <a:bodyPr/>
          <a:lstStyle/>
          <a:p>
            <a:r>
              <a:t>	•	You might have noticed that the forces on the left exist between two objects that are touching each other, and the forces on the right exist even though the two objects are some distance apart.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Shape 590"/>
          <p:cNvSpPr>
            <a:spLocks noGrp="1" noRot="1" noChangeAspect="1"/>
          </p:cNvSpPr>
          <p:nvPr>
            <p:ph type="sldImg"/>
          </p:nvPr>
        </p:nvSpPr>
        <p:spPr>
          <a:prstGeom prst="rect">
            <a:avLst/>
          </a:prstGeom>
        </p:spPr>
        <p:txBody>
          <a:bodyPr/>
          <a:lstStyle/>
          <a:p>
            <a:endParaRPr/>
          </a:p>
        </p:txBody>
      </p:sp>
      <p:sp>
        <p:nvSpPr>
          <p:cNvPr id="591" name="Shape 591"/>
          <p:cNvSpPr>
            <a:spLocks noGrp="1"/>
          </p:cNvSpPr>
          <p:nvPr>
            <p:ph type="body" sz="quarter" idx="1"/>
          </p:nvPr>
        </p:nvSpPr>
        <p:spPr>
          <a:prstGeom prst="rect">
            <a:avLst/>
          </a:prstGeom>
        </p:spPr>
        <p:txBody>
          <a:bodyPr/>
          <a:lstStyle/>
          <a:p>
            <a:r>
              <a:t>We call the forces on the left “contact forces”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Shape 597"/>
          <p:cNvSpPr>
            <a:spLocks noGrp="1" noRot="1" noChangeAspect="1"/>
          </p:cNvSpPr>
          <p:nvPr>
            <p:ph type="sldImg"/>
          </p:nvPr>
        </p:nvSpPr>
        <p:spPr>
          <a:prstGeom prst="rect">
            <a:avLst/>
          </a:prstGeom>
        </p:spPr>
        <p:txBody>
          <a:bodyPr/>
          <a:lstStyle/>
          <a:p>
            <a:endParaRPr/>
          </a:p>
        </p:txBody>
      </p:sp>
      <p:sp>
        <p:nvSpPr>
          <p:cNvPr id="598" name="Shape 598"/>
          <p:cNvSpPr>
            <a:spLocks noGrp="1"/>
          </p:cNvSpPr>
          <p:nvPr>
            <p:ph type="body" sz="quarter" idx="1"/>
          </p:nvPr>
        </p:nvSpPr>
        <p:spPr>
          <a:prstGeom prst="rect">
            <a:avLst/>
          </a:prstGeom>
        </p:spPr>
        <p:txBody>
          <a:bodyPr/>
          <a:lstStyle/>
          <a:p>
            <a:r>
              <a:t>and the ones on the right “non-contact forces”. </a:t>
            </a:r>
          </a:p>
          <a:p>
            <a:endParaRPr/>
          </a:p>
          <a:p>
            <a:r>
              <a:t>	•	The earth exerts a pulling force on an object even if it’s far away. Magnets attract and repel each other at a distance and so do charged particles. It might seem weird that an object can push or pull another object that it’s not touching. And, it is weird. It took a long time for us to figure out that this is how things work, so don’t worry if it’s not intuitive at first. We’ll learn a lot more about gravity in other lesson.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Shape 279"/>
          <p:cNvSpPr>
            <a:spLocks noGrp="1" noRot="1" noChangeAspect="1"/>
          </p:cNvSpPr>
          <p:nvPr>
            <p:ph type="sldImg"/>
          </p:nvPr>
        </p:nvSpPr>
        <p:spPr>
          <a:prstGeom prst="rect">
            <a:avLst/>
          </a:prstGeom>
        </p:spPr>
        <p:txBody>
          <a:bodyPr/>
          <a:lstStyle/>
          <a:p>
            <a:endParaRPr/>
          </a:p>
        </p:txBody>
      </p:sp>
      <p:sp>
        <p:nvSpPr>
          <p:cNvPr id="280" name="Shape 280"/>
          <p:cNvSpPr>
            <a:spLocks noGrp="1"/>
          </p:cNvSpPr>
          <p:nvPr>
            <p:ph type="body" sz="quarter" idx="1"/>
          </p:nvPr>
        </p:nvSpPr>
        <p:spPr>
          <a:prstGeom prst="rect">
            <a:avLst/>
          </a:prstGeom>
        </p:spPr>
        <p:txBody>
          <a:bodyPr/>
          <a:lstStyle/>
          <a:p>
            <a:r>
              <a:t>	•	In projectile motion, we said that the vertical acceleration is always g, 9.8 m/s² downwards, and the horizontal acceleration is 0, so the horizontal velocity is constant. Then we could use the values we were given and some kinematic equations to answer questions about the motion.</a:t>
            </a:r>
          </a:p>
          <a:p>
            <a:r>
              <a:t>	•	But why is the horizontal velocity constant, and why do all objects accelerate downwards at 9.8 m/s²?</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 name="Shape 604"/>
          <p:cNvSpPr>
            <a:spLocks noGrp="1" noRot="1" noChangeAspect="1"/>
          </p:cNvSpPr>
          <p:nvPr>
            <p:ph type="sldImg"/>
          </p:nvPr>
        </p:nvSpPr>
        <p:spPr>
          <a:prstGeom prst="rect">
            <a:avLst/>
          </a:prstGeom>
        </p:spPr>
        <p:txBody>
          <a:bodyPr/>
          <a:lstStyle/>
          <a:p>
            <a:endParaRPr/>
          </a:p>
        </p:txBody>
      </p:sp>
      <p:sp>
        <p:nvSpPr>
          <p:cNvPr id="605" name="Shape 605"/>
          <p:cNvSpPr>
            <a:spLocks noGrp="1"/>
          </p:cNvSpPr>
          <p:nvPr>
            <p:ph type="body" sz="quarter" idx="1"/>
          </p:nvPr>
        </p:nvSpPr>
        <p:spPr>
          <a:prstGeom prst="rect">
            <a:avLst/>
          </a:prstGeom>
        </p:spPr>
        <p:txBody>
          <a:bodyPr/>
          <a:lstStyle/>
          <a:p>
            <a:r>
              <a:t>So, these are the different types of forces that we’re gonna be learning about.</a:t>
            </a:r>
          </a:p>
          <a:p>
            <a:endParaRPr/>
          </a:p>
          <a:p>
            <a:r>
              <a:t>	•	Even though they’re different, they’re all forces, and they all use the same unit of Newtons. </a:t>
            </a:r>
          </a:p>
          <a:p>
            <a:r>
              <a:t>	•	They have different causes and we use different equations to calculate them, but when we’re using Newton’s laws of motion, all of these forces are basically equivalent. Every force is just a push or a pull.</a:t>
            </a:r>
          </a:p>
          <a:p>
            <a:r>
              <a:t>	•	But you can see how things might get complicated when there’s a lot of forces acting on an object.</a:t>
            </a:r>
          </a:p>
          <a:p>
            <a:r>
              <a:t>	•	To keep things organized and help us see what’s going on…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Shape 611"/>
          <p:cNvSpPr>
            <a:spLocks noGrp="1" noRot="1" noChangeAspect="1"/>
          </p:cNvSpPr>
          <p:nvPr>
            <p:ph type="sldImg"/>
          </p:nvPr>
        </p:nvSpPr>
        <p:spPr>
          <a:prstGeom prst="rect">
            <a:avLst/>
          </a:prstGeom>
        </p:spPr>
        <p:txBody>
          <a:bodyPr/>
          <a:lstStyle/>
          <a:p>
            <a:endParaRPr/>
          </a:p>
        </p:txBody>
      </p:sp>
      <p:sp>
        <p:nvSpPr>
          <p:cNvPr id="612" name="Shape 612"/>
          <p:cNvSpPr>
            <a:spLocks noGrp="1"/>
          </p:cNvSpPr>
          <p:nvPr>
            <p:ph type="body" sz="quarter" idx="1"/>
          </p:nvPr>
        </p:nvSpPr>
        <p:spPr>
          <a:prstGeom prst="rect">
            <a:avLst/>
          </a:prstGeom>
        </p:spPr>
        <p:txBody>
          <a:bodyPr/>
          <a:lstStyle/>
          <a:p>
            <a:r>
              <a:t>	• 	… we use free body diagrams, also known as force diagrams.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 name="Shape 618"/>
          <p:cNvSpPr>
            <a:spLocks noGrp="1" noRot="1" noChangeAspect="1"/>
          </p:cNvSpPr>
          <p:nvPr>
            <p:ph type="sldImg"/>
          </p:nvPr>
        </p:nvSpPr>
        <p:spPr>
          <a:prstGeom prst="rect">
            <a:avLst/>
          </a:prstGeom>
        </p:spPr>
        <p:txBody>
          <a:bodyPr/>
          <a:lstStyle/>
          <a:p>
            <a:endParaRPr/>
          </a:p>
        </p:txBody>
      </p:sp>
      <p:sp>
        <p:nvSpPr>
          <p:cNvPr id="619" name="Shape 619"/>
          <p:cNvSpPr>
            <a:spLocks noGrp="1"/>
          </p:cNvSpPr>
          <p:nvPr>
            <p:ph type="body" sz="quarter" idx="1"/>
          </p:nvPr>
        </p:nvSpPr>
        <p:spPr>
          <a:prstGeom prst="rect">
            <a:avLst/>
          </a:prstGeom>
        </p:spPr>
        <p:txBody>
          <a:bodyPr/>
          <a:lstStyle/>
          <a:p>
            <a:r>
              <a:t>	•	A free body diagram or a force diagram is just a picture that shows a single object (a body) and all of the forces that are acting on that object.</a:t>
            </a:r>
          </a:p>
          <a:p>
            <a:r>
              <a:t>	•	So here’s a picture of a person pulling on a box with a rope. The picture includes the box, the rope, the person and the ground.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 name="Shape 625"/>
          <p:cNvSpPr>
            <a:spLocks noGrp="1" noRot="1" noChangeAspect="1"/>
          </p:cNvSpPr>
          <p:nvPr>
            <p:ph type="sldImg"/>
          </p:nvPr>
        </p:nvSpPr>
        <p:spPr>
          <a:prstGeom prst="rect">
            <a:avLst/>
          </a:prstGeom>
        </p:spPr>
        <p:txBody>
          <a:bodyPr/>
          <a:lstStyle/>
          <a:p>
            <a:endParaRPr/>
          </a:p>
        </p:txBody>
      </p:sp>
      <p:sp>
        <p:nvSpPr>
          <p:cNvPr id="626" name="Shape 626"/>
          <p:cNvSpPr>
            <a:spLocks noGrp="1"/>
          </p:cNvSpPr>
          <p:nvPr>
            <p:ph type="body" sz="quarter" idx="1"/>
          </p:nvPr>
        </p:nvSpPr>
        <p:spPr>
          <a:prstGeom prst="rect">
            <a:avLst/>
          </a:prstGeom>
        </p:spPr>
        <p:txBody>
          <a:bodyPr/>
          <a:lstStyle/>
          <a:p>
            <a:r>
              <a:t>	•	But the free body diagram of the box looks like this. It only shows the box and the forces that are acting on the box. In this example, there’s a tension force from the rope, a friction force from the ground, a normal force from the ground, and a gravitational force from the earth.</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 name="Shape 632"/>
          <p:cNvSpPr>
            <a:spLocks noGrp="1" noRot="1" noChangeAspect="1"/>
          </p:cNvSpPr>
          <p:nvPr>
            <p:ph type="sldImg"/>
          </p:nvPr>
        </p:nvSpPr>
        <p:spPr>
          <a:prstGeom prst="rect">
            <a:avLst/>
          </a:prstGeom>
        </p:spPr>
        <p:txBody>
          <a:bodyPr/>
          <a:lstStyle/>
          <a:p>
            <a:endParaRPr/>
          </a:p>
        </p:txBody>
      </p:sp>
      <p:sp>
        <p:nvSpPr>
          <p:cNvPr id="633" name="Shape 633"/>
          <p:cNvSpPr>
            <a:spLocks noGrp="1"/>
          </p:cNvSpPr>
          <p:nvPr>
            <p:ph type="body" sz="quarter" idx="1"/>
          </p:nvPr>
        </p:nvSpPr>
        <p:spPr>
          <a:prstGeom prst="rect">
            <a:avLst/>
          </a:prstGeom>
        </p:spPr>
        <p:txBody>
          <a:bodyPr/>
          <a:lstStyle/>
          <a:p>
            <a:r>
              <a:t>Like we said before, we can draw these forces anywhere in the diagram as long as they point in the right direction. But we usually draw a force starting on the edge of the object and pointing in the direction of the force.</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 name="Shape 639"/>
          <p:cNvSpPr>
            <a:spLocks noGrp="1" noRot="1" noChangeAspect="1"/>
          </p:cNvSpPr>
          <p:nvPr>
            <p:ph type="sldImg"/>
          </p:nvPr>
        </p:nvSpPr>
        <p:spPr>
          <a:prstGeom prst="rect">
            <a:avLst/>
          </a:prstGeom>
        </p:spPr>
        <p:txBody>
          <a:bodyPr/>
          <a:lstStyle/>
          <a:p>
            <a:endParaRPr/>
          </a:p>
        </p:txBody>
      </p:sp>
      <p:sp>
        <p:nvSpPr>
          <p:cNvPr id="640" name="Shape 640"/>
          <p:cNvSpPr>
            <a:spLocks noGrp="1"/>
          </p:cNvSpPr>
          <p:nvPr>
            <p:ph type="body" sz="quarter" idx="1"/>
          </p:nvPr>
        </p:nvSpPr>
        <p:spPr>
          <a:prstGeom prst="rect">
            <a:avLst/>
          </a:prstGeom>
        </p:spPr>
        <p:txBody>
          <a:bodyPr/>
          <a:lstStyle/>
          <a:p>
            <a:r>
              <a:t>	•	For a free body diagram, “we only include a single object and we do not draw any other objects or surfaces, which is why we call it a free body diagram”. The body, which is the box, is free and it’s isolated from the environment and other objects.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Shape 646"/>
          <p:cNvSpPr>
            <a:spLocks noGrp="1" noRot="1" noChangeAspect="1"/>
          </p:cNvSpPr>
          <p:nvPr>
            <p:ph type="sldImg"/>
          </p:nvPr>
        </p:nvSpPr>
        <p:spPr>
          <a:prstGeom prst="rect">
            <a:avLst/>
          </a:prstGeom>
        </p:spPr>
        <p:txBody>
          <a:bodyPr/>
          <a:lstStyle/>
          <a:p>
            <a:endParaRPr/>
          </a:p>
        </p:txBody>
      </p:sp>
      <p:sp>
        <p:nvSpPr>
          <p:cNvPr id="647" name="Shape 647"/>
          <p:cNvSpPr>
            <a:spLocks noGrp="1"/>
          </p:cNvSpPr>
          <p:nvPr>
            <p:ph type="body" sz="quarter" idx="1"/>
          </p:nvPr>
        </p:nvSpPr>
        <p:spPr>
          <a:prstGeom prst="rect">
            <a:avLst/>
          </a:prstGeom>
        </p:spPr>
        <p:txBody>
          <a:bodyPr/>
          <a:lstStyle/>
          <a:p>
            <a:r>
              <a:t>	•	Also, “we only include the forces that are acting on this object. We do not include the forces that this object is exerting on other objects”. We’ll learn in another lesson that this box is also exerting a force on the ground, on the rope and on the earth, but we don’t include those forces in the free body diagram of the box. We only include the forces that are acting on the box.</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 name="Shape 653"/>
          <p:cNvSpPr>
            <a:spLocks noGrp="1" noRot="1" noChangeAspect="1"/>
          </p:cNvSpPr>
          <p:nvPr>
            <p:ph type="sldImg"/>
          </p:nvPr>
        </p:nvSpPr>
        <p:spPr>
          <a:prstGeom prst="rect">
            <a:avLst/>
          </a:prstGeom>
        </p:spPr>
        <p:txBody>
          <a:bodyPr/>
          <a:lstStyle/>
          <a:p>
            <a:endParaRPr/>
          </a:p>
        </p:txBody>
      </p:sp>
      <p:sp>
        <p:nvSpPr>
          <p:cNvPr id="654" name="Shape 654"/>
          <p:cNvSpPr>
            <a:spLocks noGrp="1"/>
          </p:cNvSpPr>
          <p:nvPr>
            <p:ph type="body" sz="quarter" idx="1"/>
          </p:nvPr>
        </p:nvSpPr>
        <p:spPr>
          <a:prstGeom prst="rect">
            <a:avLst/>
          </a:prstGeom>
        </p:spPr>
        <p:txBody>
          <a:bodyPr/>
          <a:lstStyle/>
          <a:p>
            <a:r>
              <a:t>	•	Also, we can either draw the object or we can represent the object with a dot. This might make things easier to see if the object is large or has some weird shape. </a:t>
            </a:r>
          </a:p>
          <a:p>
            <a:r>
              <a:t>	•	So that’s a quick introduction to free body diagrams, and we’ll learn more about how to use them in the video on Newton’s 2nd law of motion. </a:t>
            </a:r>
          </a:p>
          <a:p>
            <a:r>
              <a:t>	•	But they’re basically just a way to focus on one object at a time and see all the forces that are acting on that object.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 name="Shape 660"/>
          <p:cNvSpPr>
            <a:spLocks noGrp="1" noRot="1" noChangeAspect="1"/>
          </p:cNvSpPr>
          <p:nvPr>
            <p:ph type="sldImg"/>
          </p:nvPr>
        </p:nvSpPr>
        <p:spPr>
          <a:prstGeom prst="rect">
            <a:avLst/>
          </a:prstGeom>
        </p:spPr>
        <p:txBody>
          <a:bodyPr/>
          <a:lstStyle/>
          <a:p>
            <a:endParaRPr/>
          </a:p>
        </p:txBody>
      </p:sp>
      <p:sp>
        <p:nvSpPr>
          <p:cNvPr id="661" name="Shape 661"/>
          <p:cNvSpPr>
            <a:spLocks noGrp="1"/>
          </p:cNvSpPr>
          <p:nvPr>
            <p:ph type="body" sz="quarter" idx="1"/>
          </p:nvPr>
        </p:nvSpPr>
        <p:spPr>
          <a:prstGeom prst="rect">
            <a:avLst/>
          </a:prstGeom>
        </p:spPr>
        <p:txBody>
          <a:bodyPr/>
          <a:lstStyle/>
          <a:p>
            <a:r>
              <a:t>	•	Whenever we work on a physics problem for the rest of the course, we always wanna start by drawing a free body diagram.</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Shape 667"/>
          <p:cNvSpPr>
            <a:spLocks noGrp="1" noRot="1" noChangeAspect="1"/>
          </p:cNvSpPr>
          <p:nvPr>
            <p:ph type="sldImg"/>
          </p:nvPr>
        </p:nvSpPr>
        <p:spPr>
          <a:prstGeom prst="rect">
            <a:avLst/>
          </a:prstGeom>
        </p:spPr>
        <p:txBody>
          <a:bodyPr/>
          <a:lstStyle/>
          <a:p>
            <a:endParaRPr/>
          </a:p>
        </p:txBody>
      </p:sp>
      <p:sp>
        <p:nvSpPr>
          <p:cNvPr id="668" name="Shape 668"/>
          <p:cNvSpPr>
            <a:spLocks noGrp="1"/>
          </p:cNvSpPr>
          <p:nvPr>
            <p:ph type="body" sz="quarter" idx="1"/>
          </p:nvPr>
        </p:nvSpPr>
        <p:spPr>
          <a:prstGeom prst="rect">
            <a:avLst/>
          </a:prstGeom>
        </p:spPr>
        <p:txBody>
          <a:bodyPr/>
          <a:lstStyle/>
          <a:p>
            <a:r>
              <a:t>	•	As we learn more about different types of forces and Newton’s laws of motion…</a:t>
            </a:r>
          </a:p>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Shape 286"/>
          <p:cNvSpPr>
            <a:spLocks noGrp="1" noRot="1" noChangeAspect="1"/>
          </p:cNvSpPr>
          <p:nvPr>
            <p:ph type="sldImg"/>
          </p:nvPr>
        </p:nvSpPr>
        <p:spPr>
          <a:prstGeom prst="rect">
            <a:avLst/>
          </a:prstGeom>
        </p:spPr>
        <p:txBody>
          <a:bodyPr/>
          <a:lstStyle/>
          <a:p>
            <a:endParaRPr/>
          </a:p>
        </p:txBody>
      </p:sp>
      <p:sp>
        <p:nvSpPr>
          <p:cNvPr id="287" name="Shape 287"/>
          <p:cNvSpPr>
            <a:spLocks noGrp="1"/>
          </p:cNvSpPr>
          <p:nvPr>
            <p:ph type="body" sz="quarter" idx="1"/>
          </p:nvPr>
        </p:nvSpPr>
        <p:spPr>
          <a:prstGeom prst="rect">
            <a:avLst/>
          </a:prstGeom>
        </p:spPr>
        <p:txBody>
          <a:bodyPr/>
          <a:lstStyle/>
          <a:p>
            <a:r>
              <a:t>	•	That’s what we’re gonna learn about in dynamics. Dynamics will explain why objects move and what causes them to move, and we’ll learn about mass, forces, energy, momentum, some fundamental laws and more.</a:t>
            </a:r>
          </a:p>
          <a:p>
            <a:r>
              <a:t>	•	We’re going to cover dynamics throughout the rest of the course, starting with this video.</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 name="Shape 674"/>
          <p:cNvSpPr>
            <a:spLocks noGrp="1" noRot="1" noChangeAspect="1"/>
          </p:cNvSpPr>
          <p:nvPr>
            <p:ph type="sldImg"/>
          </p:nvPr>
        </p:nvSpPr>
        <p:spPr>
          <a:prstGeom prst="rect">
            <a:avLst/>
          </a:prstGeom>
        </p:spPr>
        <p:txBody>
          <a:bodyPr/>
          <a:lstStyle/>
          <a:p>
            <a:endParaRPr/>
          </a:p>
        </p:txBody>
      </p:sp>
      <p:sp>
        <p:nvSpPr>
          <p:cNvPr id="675" name="Shape 675"/>
          <p:cNvSpPr>
            <a:spLocks noGrp="1"/>
          </p:cNvSpPr>
          <p:nvPr>
            <p:ph type="body" sz="quarter" idx="1"/>
          </p:nvPr>
        </p:nvSpPr>
        <p:spPr>
          <a:prstGeom prst="rect">
            <a:avLst/>
          </a:prstGeom>
        </p:spPr>
        <p:txBody>
          <a:bodyPr/>
          <a:lstStyle/>
          <a:p>
            <a:r>
              <a:t>	•	you might start seeing the forces that are acting on the stuff around you.</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 name="Shape 681"/>
          <p:cNvSpPr>
            <a:spLocks noGrp="1" noRot="1" noChangeAspect="1"/>
          </p:cNvSpPr>
          <p:nvPr>
            <p:ph type="sldImg"/>
          </p:nvPr>
        </p:nvSpPr>
        <p:spPr>
          <a:prstGeom prst="rect">
            <a:avLst/>
          </a:prstGeom>
        </p:spPr>
        <p:txBody>
          <a:bodyPr/>
          <a:lstStyle/>
          <a:p>
            <a:endParaRPr/>
          </a:p>
        </p:txBody>
      </p:sp>
      <p:sp>
        <p:nvSpPr>
          <p:cNvPr id="682" name="Shape 682"/>
          <p:cNvSpPr>
            <a:spLocks noGrp="1"/>
          </p:cNvSpPr>
          <p:nvPr>
            <p:ph type="body" sz="quarter" idx="1"/>
          </p:nvPr>
        </p:nvSpPr>
        <p:spPr>
          <a:prstGeom prst="rect">
            <a:avLst/>
          </a:prstGeom>
        </p:spPr>
        <p:txBody>
          <a:bodyPr/>
          <a:lstStyle/>
          <a:p>
            <a:r>
              <a:t>	•	Even if something isn’t moving there’s probably some forces that are causing it not to move. </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 name="Shape 688"/>
          <p:cNvSpPr>
            <a:spLocks noGrp="1" noRot="1" noChangeAspect="1"/>
          </p:cNvSpPr>
          <p:nvPr>
            <p:ph type="sldImg"/>
          </p:nvPr>
        </p:nvSpPr>
        <p:spPr>
          <a:prstGeom prst="rect">
            <a:avLst/>
          </a:prstGeom>
        </p:spPr>
        <p:txBody>
          <a:bodyPr/>
          <a:lstStyle/>
          <a:p>
            <a:endParaRPr/>
          </a:p>
        </p:txBody>
      </p:sp>
      <p:sp>
        <p:nvSpPr>
          <p:cNvPr id="689" name="Shape 689"/>
          <p:cNvSpPr>
            <a:spLocks noGrp="1"/>
          </p:cNvSpPr>
          <p:nvPr>
            <p:ph type="body" sz="quarter" idx="1"/>
          </p:nvPr>
        </p:nvSpPr>
        <p:spPr>
          <a:prstGeom prst="rect">
            <a:avLst/>
          </a:prstGeom>
        </p:spPr>
        <p:txBody>
          <a:bodyPr/>
          <a:lstStyle/>
          <a:p>
            <a:r>
              <a:t>	•	And when things do move, there might be more forces involved than you think.</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 name="Shape 695"/>
          <p:cNvSpPr>
            <a:spLocks noGrp="1" noRot="1" noChangeAspect="1"/>
          </p:cNvSpPr>
          <p:nvPr>
            <p:ph type="sldImg"/>
          </p:nvPr>
        </p:nvSpPr>
        <p:spPr>
          <a:prstGeom prst="rect">
            <a:avLst/>
          </a:prstGeom>
        </p:spPr>
        <p:txBody>
          <a:bodyPr/>
          <a:lstStyle/>
          <a:p>
            <a:endParaRPr/>
          </a:p>
        </p:txBody>
      </p:sp>
      <p:sp>
        <p:nvSpPr>
          <p:cNvPr id="696" name="Shape 696"/>
          <p:cNvSpPr>
            <a:spLocks noGrp="1"/>
          </p:cNvSpPr>
          <p:nvPr>
            <p:ph type="body" sz="quarter" idx="1"/>
          </p:nvPr>
        </p:nvSpPr>
        <p:spPr>
          <a:prstGeom prst="rect">
            <a:avLst/>
          </a:prstGeom>
        </p:spPr>
        <p:txBody>
          <a:bodyPr/>
          <a:lstStyle/>
          <a:p>
            <a:r>
              <a:t>	•	Some free body diagrams will be pretty simple…</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 name="Shape 702"/>
          <p:cNvSpPr>
            <a:spLocks noGrp="1" noRot="1" noChangeAspect="1"/>
          </p:cNvSpPr>
          <p:nvPr>
            <p:ph type="sldImg"/>
          </p:nvPr>
        </p:nvSpPr>
        <p:spPr>
          <a:prstGeom prst="rect">
            <a:avLst/>
          </a:prstGeom>
        </p:spPr>
        <p:txBody>
          <a:bodyPr/>
          <a:lstStyle/>
          <a:p>
            <a:endParaRPr/>
          </a:p>
        </p:txBody>
      </p:sp>
      <p:sp>
        <p:nvSpPr>
          <p:cNvPr id="703" name="Shape 703"/>
          <p:cNvSpPr>
            <a:spLocks noGrp="1"/>
          </p:cNvSpPr>
          <p:nvPr>
            <p:ph type="body" sz="quarter" idx="1"/>
          </p:nvPr>
        </p:nvSpPr>
        <p:spPr>
          <a:prstGeom prst="rect">
            <a:avLst/>
          </a:prstGeom>
        </p:spPr>
        <p:txBody>
          <a:bodyPr/>
          <a:lstStyle/>
          <a:p>
            <a:r>
              <a:t>	•	and some will be a little more interesting.</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 name="Shape 709"/>
          <p:cNvSpPr>
            <a:spLocks noGrp="1" noRot="1" noChangeAspect="1"/>
          </p:cNvSpPr>
          <p:nvPr>
            <p:ph type="sldImg"/>
          </p:nvPr>
        </p:nvSpPr>
        <p:spPr>
          <a:prstGeom prst="rect">
            <a:avLst/>
          </a:prstGeom>
        </p:spPr>
        <p:txBody>
          <a:bodyPr/>
          <a:lstStyle/>
          <a:p>
            <a:endParaRPr/>
          </a:p>
        </p:txBody>
      </p:sp>
      <p:sp>
        <p:nvSpPr>
          <p:cNvPr id="710" name="Shape 710"/>
          <p:cNvSpPr>
            <a:spLocks noGrp="1"/>
          </p:cNvSpPr>
          <p:nvPr>
            <p:ph type="body" sz="quarter" idx="1"/>
          </p:nvPr>
        </p:nvSpPr>
        <p:spPr>
          <a:prstGeom prst="rect">
            <a:avLst/>
          </a:prstGeom>
        </p:spPr>
        <p:txBody>
          <a:bodyPr/>
          <a:lstStyle/>
          <a:p>
            <a:r>
              <a:t>	•	And even though we can’t see them…</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 name="Shape 716"/>
          <p:cNvSpPr>
            <a:spLocks noGrp="1" noRot="1" noChangeAspect="1"/>
          </p:cNvSpPr>
          <p:nvPr>
            <p:ph type="sldImg"/>
          </p:nvPr>
        </p:nvSpPr>
        <p:spPr>
          <a:prstGeom prst="rect">
            <a:avLst/>
          </a:prstGeom>
        </p:spPr>
        <p:txBody>
          <a:bodyPr/>
          <a:lstStyle/>
          <a:p>
            <a:endParaRPr/>
          </a:p>
        </p:txBody>
      </p:sp>
      <p:sp>
        <p:nvSpPr>
          <p:cNvPr id="717" name="Shape 717"/>
          <p:cNvSpPr>
            <a:spLocks noGrp="1"/>
          </p:cNvSpPr>
          <p:nvPr>
            <p:ph type="body" sz="quarter" idx="1"/>
          </p:nvPr>
        </p:nvSpPr>
        <p:spPr>
          <a:prstGeom prst="rect">
            <a:avLst/>
          </a:prstGeom>
        </p:spPr>
        <p:txBody>
          <a:bodyPr/>
          <a:lstStyle/>
          <a:p>
            <a:endParaRPr/>
          </a:p>
          <a:p>
            <a:r>
              <a:t>	•	we’ll know what forces are acting on the stuff around us, and we’ll know why things happen.</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Shape 723"/>
          <p:cNvSpPr>
            <a:spLocks noGrp="1" noRot="1" noChangeAspect="1"/>
          </p:cNvSpPr>
          <p:nvPr>
            <p:ph type="sldImg"/>
          </p:nvPr>
        </p:nvSpPr>
        <p:spPr>
          <a:prstGeom prst="rect">
            <a:avLst/>
          </a:prstGeom>
        </p:spPr>
        <p:txBody>
          <a:bodyPr/>
          <a:lstStyle/>
          <a:p>
            <a:endParaRPr/>
          </a:p>
        </p:txBody>
      </p:sp>
      <p:sp>
        <p:nvSpPr>
          <p:cNvPr id="724" name="Shape 724"/>
          <p:cNvSpPr>
            <a:spLocks noGrp="1"/>
          </p:cNvSpPr>
          <p:nvPr>
            <p:ph type="body" sz="quarter" idx="1"/>
          </p:nvPr>
        </p:nvSpPr>
        <p:spPr>
          <a:prstGeom prst="rect">
            <a:avLst/>
          </a:prstGeom>
        </p:spPr>
        <p:txBody>
          <a:bodyPr/>
          <a:lstStyle/>
          <a:p>
            <a:r>
              <a:t>	• 	In the next video, we’ll learn about net forces, Newton’s 1st law of motion, and we’ll come up with explanations for the 5 scenarios that we saw earlier. </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Shape 730"/>
          <p:cNvSpPr>
            <a:spLocks noGrp="1" noRot="1" noChangeAspect="1"/>
          </p:cNvSpPr>
          <p:nvPr>
            <p:ph type="sldImg"/>
          </p:nvPr>
        </p:nvSpPr>
        <p:spPr>
          <a:prstGeom prst="rect">
            <a:avLst/>
          </a:prstGeom>
        </p:spPr>
        <p:txBody>
          <a:bodyPr/>
          <a:lstStyle/>
          <a:p>
            <a:endParaRPr/>
          </a:p>
        </p:txBody>
      </p:sp>
      <p:sp>
        <p:nvSpPr>
          <p:cNvPr id="731" name="Shape 731"/>
          <p:cNvSpPr>
            <a:spLocks noGrp="1"/>
          </p:cNvSpPr>
          <p:nvPr>
            <p:ph type="body" sz="quarter" idx="1"/>
          </p:nvPr>
        </p:nvSpPr>
        <p:spPr>
          <a:prstGeom prst="rect">
            <a:avLst/>
          </a:prstGeom>
        </p:spPr>
        <p:txBody>
          <a:bodyPr/>
          <a:lstStyle/>
          <a:p>
            <a:r>
              <a:t>	• 	But that’s it for this video, so let’s do a quick summary.</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 name="Shape 737"/>
          <p:cNvSpPr>
            <a:spLocks noGrp="1" noRot="1" noChangeAspect="1"/>
          </p:cNvSpPr>
          <p:nvPr>
            <p:ph type="sldImg"/>
          </p:nvPr>
        </p:nvSpPr>
        <p:spPr>
          <a:prstGeom prst="rect">
            <a:avLst/>
          </a:prstGeom>
        </p:spPr>
        <p:txBody>
          <a:bodyPr/>
          <a:lstStyle/>
          <a:p>
            <a:endParaRPr/>
          </a:p>
        </p:txBody>
      </p:sp>
      <p:sp>
        <p:nvSpPr>
          <p:cNvPr id="738" name="Shape 738"/>
          <p:cNvSpPr>
            <a:spLocks noGrp="1"/>
          </p:cNvSpPr>
          <p:nvPr>
            <p:ph type="body" sz="quarter" idx="1"/>
          </p:nvPr>
        </p:nvSpPr>
        <p:spPr>
          <a:prstGeom prst="rect">
            <a:avLst/>
          </a:prstGeom>
        </p:spPr>
        <p:txBody>
          <a:bodyPr/>
          <a:lstStyle/>
          <a:p>
            <a:r>
              <a:t>	• 	Kinematics is the study of how objects move and how to describe motion.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noRot="1" noChangeAspect="1"/>
          </p:cNvSpPr>
          <p:nvPr>
            <p:ph type="sldImg"/>
          </p:nvPr>
        </p:nvSpPr>
        <p:spPr>
          <a:prstGeom prst="rect">
            <a:avLst/>
          </a:prstGeom>
        </p:spPr>
        <p:txBody>
          <a:bodyPr/>
          <a:lstStyle/>
          <a:p>
            <a:endParaRPr/>
          </a:p>
        </p:txBody>
      </p:sp>
      <p:sp>
        <p:nvSpPr>
          <p:cNvPr id="294" name="Shape 294"/>
          <p:cNvSpPr>
            <a:spLocks noGrp="1"/>
          </p:cNvSpPr>
          <p:nvPr>
            <p:ph type="body" sz="quarter" idx="1"/>
          </p:nvPr>
        </p:nvSpPr>
        <p:spPr>
          <a:prstGeom prst="rect">
            <a:avLst/>
          </a:prstGeom>
        </p:spPr>
        <p:txBody>
          <a:bodyPr/>
          <a:lstStyle/>
          <a:p>
            <a:r>
              <a:t>	• Alright,	 so why do objects move in different ways?</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 name="Shape 744"/>
          <p:cNvSpPr>
            <a:spLocks noGrp="1" noRot="1" noChangeAspect="1"/>
          </p:cNvSpPr>
          <p:nvPr>
            <p:ph type="sldImg"/>
          </p:nvPr>
        </p:nvSpPr>
        <p:spPr>
          <a:prstGeom prst="rect">
            <a:avLst/>
          </a:prstGeom>
        </p:spPr>
        <p:txBody>
          <a:bodyPr/>
          <a:lstStyle/>
          <a:p>
            <a:endParaRPr/>
          </a:p>
        </p:txBody>
      </p:sp>
      <p:sp>
        <p:nvSpPr>
          <p:cNvPr id="745" name="Shape 745"/>
          <p:cNvSpPr>
            <a:spLocks noGrp="1"/>
          </p:cNvSpPr>
          <p:nvPr>
            <p:ph type="body" sz="quarter" idx="1"/>
          </p:nvPr>
        </p:nvSpPr>
        <p:spPr>
          <a:prstGeom prst="rect">
            <a:avLst/>
          </a:prstGeom>
        </p:spPr>
        <p:txBody>
          <a:bodyPr/>
          <a:lstStyle/>
          <a:p>
            <a:r>
              <a:t>dynamics is the study of why objects move and what causes them to move.</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 name="Shape 751"/>
          <p:cNvSpPr>
            <a:spLocks noGrp="1" noRot="1" noChangeAspect="1"/>
          </p:cNvSpPr>
          <p:nvPr>
            <p:ph type="sldImg"/>
          </p:nvPr>
        </p:nvSpPr>
        <p:spPr>
          <a:prstGeom prst="rect">
            <a:avLst/>
          </a:prstGeom>
        </p:spPr>
        <p:txBody>
          <a:bodyPr/>
          <a:lstStyle/>
          <a:p>
            <a:endParaRPr/>
          </a:p>
        </p:txBody>
      </p:sp>
      <p:sp>
        <p:nvSpPr>
          <p:cNvPr id="752" name="Shape 752"/>
          <p:cNvSpPr>
            <a:spLocks noGrp="1"/>
          </p:cNvSpPr>
          <p:nvPr>
            <p:ph type="body" sz="quarter" idx="1"/>
          </p:nvPr>
        </p:nvSpPr>
        <p:spPr>
          <a:prstGeom prst="rect">
            <a:avLst/>
          </a:prstGeom>
        </p:spPr>
        <p:txBody>
          <a:bodyPr/>
          <a:lstStyle/>
          <a:p>
            <a:r>
              <a:t>	• 	We’re going to use Newton’s laws of motion to explain why objects move, and why they don’t move...</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 name="Shape 758"/>
          <p:cNvSpPr>
            <a:spLocks noGrp="1" noRot="1" noChangeAspect="1"/>
          </p:cNvSpPr>
          <p:nvPr>
            <p:ph type="sldImg"/>
          </p:nvPr>
        </p:nvSpPr>
        <p:spPr>
          <a:prstGeom prst="rect">
            <a:avLst/>
          </a:prstGeom>
        </p:spPr>
        <p:txBody>
          <a:bodyPr/>
          <a:lstStyle/>
          <a:p>
            <a:endParaRPr/>
          </a:p>
        </p:txBody>
      </p:sp>
      <p:sp>
        <p:nvSpPr>
          <p:cNvPr id="759" name="Shape 759"/>
          <p:cNvSpPr>
            <a:spLocks noGrp="1"/>
          </p:cNvSpPr>
          <p:nvPr>
            <p:ph type="body" sz="quarter" idx="1"/>
          </p:nvPr>
        </p:nvSpPr>
        <p:spPr>
          <a:prstGeom prst="rect">
            <a:avLst/>
          </a:prstGeom>
        </p:spPr>
        <p:txBody>
          <a:bodyPr/>
          <a:lstStyle/>
          <a:p>
            <a:r>
              <a:t>	• 	… and we need to understand forces in order to understand Newton’s laws.</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Shape 765"/>
          <p:cNvSpPr>
            <a:spLocks noGrp="1" noRot="1" noChangeAspect="1"/>
          </p:cNvSpPr>
          <p:nvPr>
            <p:ph type="sldImg"/>
          </p:nvPr>
        </p:nvSpPr>
        <p:spPr>
          <a:prstGeom prst="rect">
            <a:avLst/>
          </a:prstGeom>
        </p:spPr>
        <p:txBody>
          <a:bodyPr/>
          <a:lstStyle/>
          <a:p>
            <a:endParaRPr/>
          </a:p>
        </p:txBody>
      </p:sp>
      <p:sp>
        <p:nvSpPr>
          <p:cNvPr id="766" name="Shape 766"/>
          <p:cNvSpPr>
            <a:spLocks noGrp="1"/>
          </p:cNvSpPr>
          <p:nvPr>
            <p:ph type="body" sz="quarter" idx="1"/>
          </p:nvPr>
        </p:nvSpPr>
        <p:spPr>
          <a:prstGeom prst="rect">
            <a:avLst/>
          </a:prstGeom>
        </p:spPr>
        <p:txBody>
          <a:bodyPr/>
          <a:lstStyle/>
          <a:p>
            <a:r>
              <a:t>	•	A force is just a push or a pull.</a:t>
            </a:r>
          </a:p>
          <a:p>
            <a:r>
              <a:t>	•	It acts on one object and is caused by a different object.</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 name="Shape 772"/>
          <p:cNvSpPr>
            <a:spLocks noGrp="1" noRot="1" noChangeAspect="1"/>
          </p:cNvSpPr>
          <p:nvPr>
            <p:ph type="sldImg"/>
          </p:nvPr>
        </p:nvSpPr>
        <p:spPr>
          <a:prstGeom prst="rect">
            <a:avLst/>
          </a:prstGeom>
        </p:spPr>
        <p:txBody>
          <a:bodyPr/>
          <a:lstStyle/>
          <a:p>
            <a:endParaRPr/>
          </a:p>
        </p:txBody>
      </p:sp>
      <p:sp>
        <p:nvSpPr>
          <p:cNvPr id="773" name="Shape 773"/>
          <p:cNvSpPr>
            <a:spLocks noGrp="1"/>
          </p:cNvSpPr>
          <p:nvPr>
            <p:ph type="body" sz="quarter" idx="1"/>
          </p:nvPr>
        </p:nvSpPr>
        <p:spPr>
          <a:prstGeom prst="rect">
            <a:avLst/>
          </a:prstGeom>
        </p:spPr>
        <p:txBody>
          <a:bodyPr/>
          <a:lstStyle/>
          <a:p>
            <a:r>
              <a:t>	•	We can’t see a force.</a:t>
            </a:r>
          </a:p>
          <a:p>
            <a:r>
              <a:t>	•	Sometimes we can see the effects of a force, like when an object moves or stretches like a spring.</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 name="Shape 779"/>
          <p:cNvSpPr>
            <a:spLocks noGrp="1" noRot="1" noChangeAspect="1"/>
          </p:cNvSpPr>
          <p:nvPr>
            <p:ph type="sldImg"/>
          </p:nvPr>
        </p:nvSpPr>
        <p:spPr>
          <a:prstGeom prst="rect">
            <a:avLst/>
          </a:prstGeom>
        </p:spPr>
        <p:txBody>
          <a:bodyPr/>
          <a:lstStyle/>
          <a:p>
            <a:endParaRPr/>
          </a:p>
        </p:txBody>
      </p:sp>
      <p:sp>
        <p:nvSpPr>
          <p:cNvPr id="780" name="Shape 780"/>
          <p:cNvSpPr>
            <a:spLocks noGrp="1"/>
          </p:cNvSpPr>
          <p:nvPr>
            <p:ph type="body" sz="quarter" idx="1"/>
          </p:nvPr>
        </p:nvSpPr>
        <p:spPr>
          <a:prstGeom prst="rect">
            <a:avLst/>
          </a:prstGeom>
        </p:spPr>
        <p:txBody>
          <a:bodyPr/>
          <a:lstStyle/>
          <a:p>
            <a:r>
              <a:t>	•	A force is a vector (it has a magnitude and a direction) and we represent a force with an arrow and a label.</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 name="Shape 786"/>
          <p:cNvSpPr>
            <a:spLocks noGrp="1" noRot="1" noChangeAspect="1"/>
          </p:cNvSpPr>
          <p:nvPr>
            <p:ph type="sldImg"/>
          </p:nvPr>
        </p:nvSpPr>
        <p:spPr>
          <a:prstGeom prst="rect">
            <a:avLst/>
          </a:prstGeom>
        </p:spPr>
        <p:txBody>
          <a:bodyPr/>
          <a:lstStyle/>
          <a:p>
            <a:endParaRPr/>
          </a:p>
        </p:txBody>
      </p:sp>
      <p:sp>
        <p:nvSpPr>
          <p:cNvPr id="787" name="Shape 787"/>
          <p:cNvSpPr>
            <a:spLocks noGrp="1"/>
          </p:cNvSpPr>
          <p:nvPr>
            <p:ph type="body" sz="quarter" idx="1"/>
          </p:nvPr>
        </p:nvSpPr>
        <p:spPr>
          <a:prstGeom prst="rect">
            <a:avLst/>
          </a:prstGeom>
        </p:spPr>
        <p:txBody>
          <a:bodyPr/>
          <a:lstStyle/>
          <a:p>
            <a:r>
              <a:t>The arrow points in the direction of the force</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 name="Shape 793"/>
          <p:cNvSpPr>
            <a:spLocks noGrp="1" noRot="1" noChangeAspect="1"/>
          </p:cNvSpPr>
          <p:nvPr>
            <p:ph type="sldImg"/>
          </p:nvPr>
        </p:nvSpPr>
        <p:spPr>
          <a:prstGeom prst="rect">
            <a:avLst/>
          </a:prstGeom>
        </p:spPr>
        <p:txBody>
          <a:bodyPr/>
          <a:lstStyle/>
          <a:p>
            <a:endParaRPr/>
          </a:p>
        </p:txBody>
      </p:sp>
      <p:sp>
        <p:nvSpPr>
          <p:cNvPr id="794" name="Shape 794"/>
          <p:cNvSpPr>
            <a:spLocks noGrp="1"/>
          </p:cNvSpPr>
          <p:nvPr>
            <p:ph type="body" sz="quarter" idx="1"/>
          </p:nvPr>
        </p:nvSpPr>
        <p:spPr>
          <a:prstGeom prst="rect">
            <a:avLst/>
          </a:prstGeom>
        </p:spPr>
        <p:txBody>
          <a:bodyPr/>
          <a:lstStyle/>
          <a:p>
            <a:r>
              <a:t>and the length of the arrow represents the magnitude or the strength of the force.</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 name="Shape 800"/>
          <p:cNvSpPr>
            <a:spLocks noGrp="1" noRot="1" noChangeAspect="1"/>
          </p:cNvSpPr>
          <p:nvPr>
            <p:ph type="sldImg"/>
          </p:nvPr>
        </p:nvSpPr>
        <p:spPr>
          <a:prstGeom prst="rect">
            <a:avLst/>
          </a:prstGeom>
        </p:spPr>
        <p:txBody>
          <a:bodyPr/>
          <a:lstStyle/>
          <a:p>
            <a:endParaRPr/>
          </a:p>
        </p:txBody>
      </p:sp>
      <p:sp>
        <p:nvSpPr>
          <p:cNvPr id="801" name="Shape 801"/>
          <p:cNvSpPr>
            <a:spLocks noGrp="1"/>
          </p:cNvSpPr>
          <p:nvPr>
            <p:ph type="body" sz="quarter" idx="1"/>
          </p:nvPr>
        </p:nvSpPr>
        <p:spPr>
          <a:prstGeom prst="rect">
            <a:avLst/>
          </a:prstGeom>
        </p:spPr>
        <p:txBody>
          <a:bodyPr/>
          <a:lstStyle/>
          <a:p>
            <a:r>
              <a:t>	•	The SI unit for force is a Newton, capital N, which is equal to 1 kg m / s^2. </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 name="Shape 807"/>
          <p:cNvSpPr>
            <a:spLocks noGrp="1" noRot="1" noChangeAspect="1"/>
          </p:cNvSpPr>
          <p:nvPr>
            <p:ph type="sldImg"/>
          </p:nvPr>
        </p:nvSpPr>
        <p:spPr>
          <a:prstGeom prst="rect">
            <a:avLst/>
          </a:prstGeom>
        </p:spPr>
        <p:txBody>
          <a:bodyPr/>
          <a:lstStyle/>
          <a:p>
            <a:endParaRPr/>
          </a:p>
        </p:txBody>
      </p:sp>
      <p:sp>
        <p:nvSpPr>
          <p:cNvPr id="808" name="Shape 808"/>
          <p:cNvSpPr>
            <a:spLocks noGrp="1"/>
          </p:cNvSpPr>
          <p:nvPr>
            <p:ph type="body" sz="quarter" idx="1"/>
          </p:nvPr>
        </p:nvSpPr>
        <p:spPr>
          <a:prstGeom prst="rect">
            <a:avLst/>
          </a:prstGeom>
        </p:spPr>
        <p:txBody>
          <a:bodyPr/>
          <a:lstStyle/>
          <a:p>
            <a:r>
              <a:t>	•	And there can be multiple forces acting on an object at the same time, in which case we might want to give them subscripts, like F1 and F2, so that we know which force we’re talking about.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Shape 300"/>
          <p:cNvSpPr>
            <a:spLocks noGrp="1" noRot="1" noChangeAspect="1"/>
          </p:cNvSpPr>
          <p:nvPr>
            <p:ph type="sldImg"/>
          </p:nvPr>
        </p:nvSpPr>
        <p:spPr>
          <a:prstGeom prst="rect">
            <a:avLst/>
          </a:prstGeom>
        </p:spPr>
        <p:txBody>
          <a:bodyPr/>
          <a:lstStyle/>
          <a:p>
            <a:endParaRPr/>
          </a:p>
        </p:txBody>
      </p:sp>
      <p:sp>
        <p:nvSpPr>
          <p:cNvPr id="301" name="Shape 301"/>
          <p:cNvSpPr>
            <a:spLocks noGrp="1"/>
          </p:cNvSpPr>
          <p:nvPr>
            <p:ph type="body" sz="quarter" idx="1"/>
          </p:nvPr>
        </p:nvSpPr>
        <p:spPr>
          <a:prstGeom prst="rect">
            <a:avLst/>
          </a:prstGeom>
        </p:spPr>
        <p:txBody>
          <a:bodyPr/>
          <a:lstStyle/>
          <a:p>
            <a:r>
              <a:t>	•	Things are moving, and not moving, all around us but we probably don’t think about why  </a:t>
            </a:r>
          </a:p>
          <a:p>
            <a:r>
              <a:t>	•	If you’re trying to move a box, and you push it as hard as you can but you can’t get it to move, “why doesn’t the box move?”</a:t>
            </a:r>
          </a:p>
          <a:p>
            <a:r>
              <a:t>	•	If you grab a book and slide it across a table, why does the book eventually stop moving?</a:t>
            </a:r>
          </a:p>
          <a:p>
            <a:r>
              <a:t>	•	If a hocker player passes a puck across the ice, why does the puck keep moving at a constant speed?</a:t>
            </a:r>
          </a:p>
          <a:p>
            <a:r>
              <a:t>	•	If you’re trying to move another box and you’re able to slide it across the floor, why does this box move, and why would it move at a constant speed if you’re pushing on it?</a:t>
            </a:r>
          </a:p>
          <a:p>
            <a:r>
              <a:t>	•	And if we drop a ball from some height, why does the ball accelerate downwards, why doesn’t the ball move at a constant speed?</a:t>
            </a:r>
          </a:p>
          <a:p>
            <a:r>
              <a:t>	•	These scenarios might not seem that interesting, but almost everything in the world, and everything in the universe, behaves the same way as one of these 5 examples. </a:t>
            </a:r>
          </a:p>
          <a:p>
            <a:r>
              <a:t>	•	It either doesn’t move, it slows down, it moves with a constant speed for different reasons, or it speeds up. It could also change direction, but we’ll get to that later.</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 name="Shape 814"/>
          <p:cNvSpPr>
            <a:spLocks noGrp="1" noRot="1" noChangeAspect="1"/>
          </p:cNvSpPr>
          <p:nvPr>
            <p:ph type="sldImg"/>
          </p:nvPr>
        </p:nvSpPr>
        <p:spPr>
          <a:prstGeom prst="rect">
            <a:avLst/>
          </a:prstGeom>
        </p:spPr>
        <p:txBody>
          <a:bodyPr/>
          <a:lstStyle/>
          <a:p>
            <a:endParaRPr/>
          </a:p>
        </p:txBody>
      </p:sp>
      <p:sp>
        <p:nvSpPr>
          <p:cNvPr id="815" name="Shape 815"/>
          <p:cNvSpPr>
            <a:spLocks noGrp="1"/>
          </p:cNvSpPr>
          <p:nvPr>
            <p:ph type="body" sz="quarter" idx="1"/>
          </p:nvPr>
        </p:nvSpPr>
        <p:spPr>
          <a:prstGeom prst="rect">
            <a:avLst/>
          </a:prstGeom>
        </p:spPr>
        <p:txBody>
          <a:bodyPr/>
          <a:lstStyle/>
          <a:p>
            <a:r>
              <a:t>	•	There are many different types of forces, and these are the forces we’ll be learning about.</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 name="Shape 821"/>
          <p:cNvSpPr>
            <a:spLocks noGrp="1" noRot="1" noChangeAspect="1"/>
          </p:cNvSpPr>
          <p:nvPr>
            <p:ph type="sldImg"/>
          </p:nvPr>
        </p:nvSpPr>
        <p:spPr>
          <a:prstGeom prst="rect">
            <a:avLst/>
          </a:prstGeom>
        </p:spPr>
        <p:txBody>
          <a:bodyPr/>
          <a:lstStyle/>
          <a:p>
            <a:endParaRPr/>
          </a:p>
        </p:txBody>
      </p:sp>
      <p:sp>
        <p:nvSpPr>
          <p:cNvPr id="822" name="Shape 822"/>
          <p:cNvSpPr>
            <a:spLocks noGrp="1"/>
          </p:cNvSpPr>
          <p:nvPr>
            <p:ph type="body" sz="quarter" idx="1"/>
          </p:nvPr>
        </p:nvSpPr>
        <p:spPr>
          <a:prstGeom prst="rect">
            <a:avLst/>
          </a:prstGeom>
        </p:spPr>
        <p:txBody>
          <a:bodyPr/>
          <a:lstStyle/>
          <a:p>
            <a:r>
              <a:t>	•	There are other important forces like magnetic and electric forces, but we won’t cover those in this course.</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 name="Shape 828"/>
          <p:cNvSpPr>
            <a:spLocks noGrp="1" noRot="1" noChangeAspect="1"/>
          </p:cNvSpPr>
          <p:nvPr>
            <p:ph type="sldImg"/>
          </p:nvPr>
        </p:nvSpPr>
        <p:spPr>
          <a:prstGeom prst="rect">
            <a:avLst/>
          </a:prstGeom>
        </p:spPr>
        <p:txBody>
          <a:bodyPr/>
          <a:lstStyle/>
          <a:p>
            <a:endParaRPr/>
          </a:p>
        </p:txBody>
      </p:sp>
      <p:sp>
        <p:nvSpPr>
          <p:cNvPr id="829" name="Shape 829"/>
          <p:cNvSpPr>
            <a:spLocks noGrp="1"/>
          </p:cNvSpPr>
          <p:nvPr>
            <p:ph type="body" sz="quarter" idx="1"/>
          </p:nvPr>
        </p:nvSpPr>
        <p:spPr>
          <a:prstGeom prst="rect">
            <a:avLst/>
          </a:prstGeom>
        </p:spPr>
        <p:txBody>
          <a:bodyPr/>
          <a:lstStyle/>
          <a:p>
            <a:r>
              <a:t>	•	Forces that occur when there’s physical contact between two objects are called contact forces.</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 name="Shape 835"/>
          <p:cNvSpPr>
            <a:spLocks noGrp="1" noRot="1" noChangeAspect="1"/>
          </p:cNvSpPr>
          <p:nvPr>
            <p:ph type="sldImg"/>
          </p:nvPr>
        </p:nvSpPr>
        <p:spPr>
          <a:prstGeom prst="rect">
            <a:avLst/>
          </a:prstGeom>
        </p:spPr>
        <p:txBody>
          <a:bodyPr/>
          <a:lstStyle/>
          <a:p>
            <a:endParaRPr/>
          </a:p>
        </p:txBody>
      </p:sp>
      <p:sp>
        <p:nvSpPr>
          <p:cNvPr id="836" name="Shape 836"/>
          <p:cNvSpPr>
            <a:spLocks noGrp="1"/>
          </p:cNvSpPr>
          <p:nvPr>
            <p:ph type="body" sz="quarter" idx="1"/>
          </p:nvPr>
        </p:nvSpPr>
        <p:spPr>
          <a:prstGeom prst="rect">
            <a:avLst/>
          </a:prstGeom>
        </p:spPr>
        <p:txBody>
          <a:bodyPr/>
          <a:lstStyle/>
          <a:p>
            <a:r>
              <a:t>And forces between two objects that are some distance apart are called non-contact forces.</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 name="Shape 842"/>
          <p:cNvSpPr>
            <a:spLocks noGrp="1" noRot="1" noChangeAspect="1"/>
          </p:cNvSpPr>
          <p:nvPr>
            <p:ph type="sldImg"/>
          </p:nvPr>
        </p:nvSpPr>
        <p:spPr>
          <a:prstGeom prst="rect">
            <a:avLst/>
          </a:prstGeom>
        </p:spPr>
        <p:txBody>
          <a:bodyPr/>
          <a:lstStyle/>
          <a:p>
            <a:endParaRPr/>
          </a:p>
        </p:txBody>
      </p:sp>
      <p:sp>
        <p:nvSpPr>
          <p:cNvPr id="843" name="Shape 843"/>
          <p:cNvSpPr>
            <a:spLocks noGrp="1"/>
          </p:cNvSpPr>
          <p:nvPr>
            <p:ph type="body" sz="quarter" idx="1"/>
          </p:nvPr>
        </p:nvSpPr>
        <p:spPr>
          <a:prstGeom prst="rect">
            <a:avLst/>
          </a:prstGeom>
        </p:spPr>
        <p:txBody>
          <a:bodyPr/>
          <a:lstStyle/>
          <a:p>
            <a:r>
              <a:t>	•	But all of these are forces, they’re just a push or a pull on an object. They all use the SI unit of Newtons, and we’re gonna use all of them with Newton’s laws of motion in the same way.  </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 name="Shape 849"/>
          <p:cNvSpPr>
            <a:spLocks noGrp="1" noRot="1" noChangeAspect="1"/>
          </p:cNvSpPr>
          <p:nvPr>
            <p:ph type="sldImg"/>
          </p:nvPr>
        </p:nvSpPr>
        <p:spPr>
          <a:prstGeom prst="rect">
            <a:avLst/>
          </a:prstGeom>
        </p:spPr>
        <p:txBody>
          <a:bodyPr/>
          <a:lstStyle/>
          <a:p>
            <a:endParaRPr/>
          </a:p>
        </p:txBody>
      </p:sp>
      <p:sp>
        <p:nvSpPr>
          <p:cNvPr id="850" name="Shape 850"/>
          <p:cNvSpPr>
            <a:spLocks noGrp="1"/>
          </p:cNvSpPr>
          <p:nvPr>
            <p:ph type="body" sz="quarter" idx="1"/>
          </p:nvPr>
        </p:nvSpPr>
        <p:spPr>
          <a:prstGeom prst="rect">
            <a:avLst/>
          </a:prstGeom>
        </p:spPr>
        <p:txBody>
          <a:bodyPr/>
          <a:lstStyle/>
          <a:p>
            <a:r>
              <a:t>	•	A free body diagram or a force diagram is just a picture that shows a single object (a body) and all of the forces that are acting on that object. </a:t>
            </a:r>
          </a:p>
          <a:p>
            <a:r>
              <a:t>	•	We only include a single object, the box, and we do not draw any other objects or surfaces.</a:t>
            </a:r>
          </a:p>
          <a:p>
            <a:r>
              <a:t>	•	Also, “we only include the forces that are acting on the box. We do not include the forces that the box is exerting on other objects”.</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 name="Shape 856"/>
          <p:cNvSpPr>
            <a:spLocks noGrp="1" noRot="1" noChangeAspect="1"/>
          </p:cNvSpPr>
          <p:nvPr>
            <p:ph type="sldImg"/>
          </p:nvPr>
        </p:nvSpPr>
        <p:spPr>
          <a:prstGeom prst="rect">
            <a:avLst/>
          </a:prstGeom>
        </p:spPr>
        <p:txBody>
          <a:bodyPr/>
          <a:lstStyle/>
          <a:p>
            <a:endParaRPr/>
          </a:p>
        </p:txBody>
      </p:sp>
      <p:sp>
        <p:nvSpPr>
          <p:cNvPr id="857" name="Shape 857"/>
          <p:cNvSpPr>
            <a:spLocks noGrp="1"/>
          </p:cNvSpPr>
          <p:nvPr>
            <p:ph type="body" sz="quarter" idx="1"/>
          </p:nvPr>
        </p:nvSpPr>
        <p:spPr>
          <a:prstGeom prst="rect">
            <a:avLst/>
          </a:prstGeom>
        </p:spPr>
        <p:txBody>
          <a:bodyPr/>
          <a:lstStyle/>
          <a:p>
            <a:r>
              <a:t>	•	And even though forces are invisible, hopefully you’ll start to see all of the forces that are acting on the stuff around you, as we learn more about different types of forces and Newton’s laws of motion.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a:spLocks noGrp="1" noRot="1" noChangeAspect="1"/>
          </p:cNvSpPr>
          <p:nvPr>
            <p:ph type="sldImg"/>
          </p:nvPr>
        </p:nvSpPr>
        <p:spPr>
          <a:prstGeom prst="rect">
            <a:avLst/>
          </a:prstGeom>
        </p:spPr>
        <p:txBody>
          <a:bodyPr/>
          <a:lstStyle/>
          <a:p>
            <a:endParaRPr/>
          </a:p>
        </p:txBody>
      </p:sp>
      <p:sp>
        <p:nvSpPr>
          <p:cNvPr id="308" name="Shape 308"/>
          <p:cNvSpPr>
            <a:spLocks noGrp="1"/>
          </p:cNvSpPr>
          <p:nvPr>
            <p:ph type="body" sz="quarter" idx="1"/>
          </p:nvPr>
        </p:nvSpPr>
        <p:spPr>
          <a:prstGeom prst="rect">
            <a:avLst/>
          </a:prstGeom>
        </p:spPr>
        <p:txBody>
          <a:bodyPr/>
          <a:lstStyle/>
          <a:p>
            <a:r>
              <a:t>	•	In the next few videos we’ll learn why these objects move in different ways using Newton’s 3 laws of motion.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10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10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10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11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1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11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2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2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3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3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44" name="Bowl of salad with fried rice, boiled eggs, and chopsticks"/>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45" name="Bowl with salmon cakes, salad, and humm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46" name="Bowl of pappardelle pasta with parsley butter, roasted hazelnuts, and shaved parmesan chees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54"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5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Live Video Small">
    <p:spTree>
      <p:nvGrpSpPr>
        <p:cNvPr id="1" name=""/>
        <p:cNvGrpSpPr/>
        <p:nvPr/>
      </p:nvGrpSpPr>
      <p:grpSpPr>
        <a:xfrm>
          <a:off x="0" y="0"/>
          <a:ext cx="0" cy="0"/>
          <a:chOff x="0" y="0"/>
          <a:chExt cx="0" cy="0"/>
        </a:xfrm>
      </p:grpSpPr>
      <p:sp>
        <p:nvSpPr>
          <p:cNvPr id="71"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72"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7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Bullets &amp; Live Video Large">
    <p:spTree>
      <p:nvGrpSpPr>
        <p:cNvPr id="1" name=""/>
        <p:cNvGrpSpPr/>
        <p:nvPr/>
      </p:nvGrpSpPr>
      <p:grpSpPr>
        <a:xfrm>
          <a:off x="0" y="0"/>
          <a:ext cx="0" cy="0"/>
          <a:chOff x="0" y="0"/>
          <a:chExt cx="0" cy="0"/>
        </a:xfrm>
      </p:grpSpPr>
      <p:sp>
        <p:nvSpPr>
          <p:cNvPr id="81"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2"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8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9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9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physicslab.app" TargetMode="External"/><Relationship Id="rId2" Type="http://schemas.openxmlformats.org/officeDocument/2006/relationships/hyperlink" Target="mailto:chris@physicslab.app?subject=Physics%20Lab%20Slides" TargetMode="Externa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4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43.png"/><Relationship Id="rId1" Type="http://schemas.openxmlformats.org/officeDocument/2006/relationships/slideLayout" Target="../slideLayouts/slideLayout4.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5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3A5C3"/>
            </a:gs>
            <a:gs pos="100000">
              <a:srgbClr val="087BB5"/>
            </a:gs>
          </a:gsLst>
          <a:path path="circle">
            <a:fillToRect l="50000" t="50000" r="50000" b="50000"/>
          </a:path>
        </a:gradFill>
        <a:effectLst/>
      </p:bgPr>
    </p:bg>
    <p:spTree>
      <p:nvGrpSpPr>
        <p:cNvPr id="1" name=""/>
        <p:cNvGrpSpPr/>
        <p:nvPr/>
      </p:nvGrpSpPr>
      <p:grpSpPr>
        <a:xfrm>
          <a:off x="0" y="0"/>
          <a:ext cx="0" cy="0"/>
          <a:chOff x="0" y="0"/>
          <a:chExt cx="0" cy="0"/>
        </a:xfrm>
      </p:grpSpPr>
      <p:sp>
        <p:nvSpPr>
          <p:cNvPr id="171" name="Forces and Free Body Diagrams"/>
          <p:cNvSpPr txBox="1">
            <a:spLocks noGrp="1"/>
          </p:cNvSpPr>
          <p:nvPr>
            <p:ph type="title"/>
          </p:nvPr>
        </p:nvSpPr>
        <p:spPr>
          <a:xfrm>
            <a:off x="1206500" y="1079500"/>
            <a:ext cx="21971000" cy="1164556"/>
          </a:xfrm>
          <a:prstGeom prst="rect">
            <a:avLst/>
          </a:prstGeom>
        </p:spPr>
        <p:txBody>
          <a:bodyPr/>
          <a:lstStyle>
            <a:lvl1pPr defTabSz="2121354">
              <a:defRPr sz="6090" b="0" spc="-121">
                <a:solidFill>
                  <a:srgbClr val="FFFFFF"/>
                </a:solidFill>
                <a:latin typeface="Avenir Heavy"/>
                <a:ea typeface="Avenir Heavy"/>
                <a:cs typeface="Avenir Heavy"/>
                <a:sym typeface="Avenir Heavy"/>
              </a:defRPr>
            </a:lvl1pPr>
          </a:lstStyle>
          <a:p>
            <a:r>
              <a:t>Forces and Free Body Diagrams</a:t>
            </a:r>
          </a:p>
        </p:txBody>
      </p:sp>
      <p:sp>
        <p:nvSpPr>
          <p:cNvPr id="172" name="This version includes:…"/>
          <p:cNvSpPr txBox="1">
            <a:spLocks noGrp="1"/>
          </p:cNvSpPr>
          <p:nvPr>
            <p:ph type="body" idx="1"/>
          </p:nvPr>
        </p:nvSpPr>
        <p:spPr>
          <a:xfrm>
            <a:off x="1206500" y="3757760"/>
            <a:ext cx="21971000" cy="9095462"/>
          </a:xfrm>
          <a:prstGeom prst="rect">
            <a:avLst/>
          </a:prstGeom>
        </p:spPr>
        <p:txBody>
          <a:bodyPr/>
          <a:lstStyle/>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This version includes: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screenshot images from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The video narration in the slide notes.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A blank template slide with the same background and font as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some basic graphics from this video for you to use however you like.</a:t>
            </a:r>
          </a:p>
          <a:p>
            <a:pPr marL="0" lvl="1" indent="457200" defTabSz="457200">
              <a:lnSpc>
                <a:spcPct val="117999"/>
              </a:lnSpc>
              <a:spcBef>
                <a:spcPts val="0"/>
              </a:spcBef>
              <a:buSzTx/>
              <a:buNone/>
              <a:defRPr sz="3300">
                <a:solidFill>
                  <a:srgbClr val="FFFFFF"/>
                </a:solidFill>
                <a:latin typeface="Avenir Medium"/>
                <a:ea typeface="Avenir Medium"/>
                <a:cs typeface="Avenir Medium"/>
                <a:sym typeface="Avenir Medium"/>
              </a:defRPr>
            </a:pPr>
            <a:endParaR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Feel free to add, delete and edit slides to make your own presentation. You can use these slides in class or share them with your students, but please do not share them with anyone else.</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endParaR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If you have any feedback, suggestions or questions about these slides please email me at </a:t>
            </a:r>
            <a:r>
              <a:rPr u="sng">
                <a:hlinkClick r:id="rId2"/>
              </a:rPr>
              <a:t>chris@physicslab.app</a:t>
            </a:r>
            <a:r>
              <a:t> or send me a message on Discord @physicslab.</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endParaRPr/>
          </a:p>
          <a:p>
            <a:pPr marL="0" indent="0" defTabSz="457200">
              <a:lnSpc>
                <a:spcPct val="117999"/>
              </a:lnSpc>
              <a:spcBef>
                <a:spcPts val="0"/>
              </a:spcBef>
              <a:buSzTx/>
              <a:buNone/>
              <a:defRPr sz="3300" u="sng">
                <a:solidFill>
                  <a:srgbClr val="FFFFFF"/>
                </a:solidFill>
                <a:latin typeface="Avenir Medium"/>
                <a:ea typeface="Avenir Medium"/>
                <a:cs typeface="Avenir Medium"/>
                <a:sym typeface="Avenir Medium"/>
              </a:defRPr>
            </a:pPr>
            <a:r>
              <a:rPr>
                <a:hlinkClick r:id="rId3"/>
              </a:rPr>
              <a:t>physicslab.app</a:t>
            </a:r>
          </a:p>
        </p:txBody>
      </p:sp>
      <p:sp>
        <p:nvSpPr>
          <p:cNvPr id="173" name="Slides Version 2"/>
          <p:cNvSpPr txBox="1"/>
          <p:nvPr/>
        </p:nvSpPr>
        <p:spPr>
          <a:xfrm>
            <a:off x="1206500" y="2372962"/>
            <a:ext cx="21971000" cy="7422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610870">
              <a:lnSpc>
                <a:spcPct val="100000"/>
              </a:lnSpc>
              <a:spcBef>
                <a:spcPts val="0"/>
              </a:spcBef>
              <a:defRPr sz="3700">
                <a:solidFill>
                  <a:srgbClr val="FFFFFF"/>
                </a:solidFill>
                <a:latin typeface="Avenir Heavy"/>
                <a:ea typeface="Avenir Heavy"/>
                <a:cs typeface="Avenir Heavy"/>
                <a:sym typeface="Avenir Heavy"/>
              </a:defRPr>
            </a:lvl1pPr>
          </a:lstStyle>
          <a:p>
            <a:r>
              <a:t>Slides Version 2</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lide Title"/>
          <p:cNvSpPr txBox="1">
            <a:spLocks noGrp="1"/>
          </p:cNvSpPr>
          <p:nvPr>
            <p:ph type="title"/>
          </p:nvPr>
        </p:nvSpPr>
        <p:spPr>
          <a:prstGeom prst="rect">
            <a:avLst/>
          </a:prstGeom>
        </p:spPr>
        <p:txBody>
          <a:bodyPr/>
          <a:lstStyle/>
          <a:p>
            <a:endParaRPr/>
          </a:p>
        </p:txBody>
      </p:sp>
      <p:sp>
        <p:nvSpPr>
          <p:cNvPr id="276" name="Slide Subtitle"/>
          <p:cNvSpPr txBox="1">
            <a:spLocks noGrp="1"/>
          </p:cNvSpPr>
          <p:nvPr>
            <p:ph type="body" idx="21"/>
          </p:nvPr>
        </p:nvSpPr>
        <p:spPr>
          <a:prstGeom prst="rect">
            <a:avLst/>
          </a:prstGeom>
        </p:spPr>
        <p:txBody>
          <a:bodyPr/>
          <a:lstStyle/>
          <a:p>
            <a:endParaRPr/>
          </a:p>
        </p:txBody>
      </p:sp>
      <p:sp>
        <p:nvSpPr>
          <p:cNvPr id="277" name="Slide bullet text"/>
          <p:cNvSpPr txBox="1">
            <a:spLocks noGrp="1"/>
          </p:cNvSpPr>
          <p:nvPr>
            <p:ph type="body" idx="1"/>
          </p:nvPr>
        </p:nvSpPr>
        <p:spPr>
          <a:prstGeom prst="rect">
            <a:avLst/>
          </a:prstGeom>
        </p:spPr>
        <p:txBody>
          <a:bodyPr/>
          <a:lstStyle/>
          <a:p>
            <a:endParaRPr/>
          </a:p>
        </p:txBody>
      </p:sp>
      <p:pic>
        <p:nvPicPr>
          <p:cNvPr id="278" name="12.jpg" descr="12.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lide Title"/>
          <p:cNvSpPr txBox="1">
            <a:spLocks noGrp="1"/>
          </p:cNvSpPr>
          <p:nvPr>
            <p:ph type="title"/>
          </p:nvPr>
        </p:nvSpPr>
        <p:spPr>
          <a:prstGeom prst="rect">
            <a:avLst/>
          </a:prstGeom>
        </p:spPr>
        <p:txBody>
          <a:bodyPr/>
          <a:lstStyle/>
          <a:p>
            <a:endParaRPr/>
          </a:p>
        </p:txBody>
      </p:sp>
      <p:sp>
        <p:nvSpPr>
          <p:cNvPr id="283" name="Slide Subtitle"/>
          <p:cNvSpPr txBox="1">
            <a:spLocks noGrp="1"/>
          </p:cNvSpPr>
          <p:nvPr>
            <p:ph type="body" idx="21"/>
          </p:nvPr>
        </p:nvSpPr>
        <p:spPr>
          <a:prstGeom prst="rect">
            <a:avLst/>
          </a:prstGeom>
        </p:spPr>
        <p:txBody>
          <a:bodyPr/>
          <a:lstStyle/>
          <a:p>
            <a:endParaRPr/>
          </a:p>
        </p:txBody>
      </p:sp>
      <p:sp>
        <p:nvSpPr>
          <p:cNvPr id="284" name="Slide bullet text"/>
          <p:cNvSpPr txBox="1">
            <a:spLocks noGrp="1"/>
          </p:cNvSpPr>
          <p:nvPr>
            <p:ph type="body" idx="1"/>
          </p:nvPr>
        </p:nvSpPr>
        <p:spPr>
          <a:prstGeom prst="rect">
            <a:avLst/>
          </a:prstGeom>
        </p:spPr>
        <p:txBody>
          <a:bodyPr/>
          <a:lstStyle/>
          <a:p>
            <a:endParaRPr/>
          </a:p>
        </p:txBody>
      </p:sp>
      <p:pic>
        <p:nvPicPr>
          <p:cNvPr id="285" name="14.jpg" descr="14.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lide Title"/>
          <p:cNvSpPr txBox="1">
            <a:spLocks noGrp="1"/>
          </p:cNvSpPr>
          <p:nvPr>
            <p:ph type="title"/>
          </p:nvPr>
        </p:nvSpPr>
        <p:spPr>
          <a:prstGeom prst="rect">
            <a:avLst/>
          </a:prstGeom>
        </p:spPr>
        <p:txBody>
          <a:bodyPr/>
          <a:lstStyle/>
          <a:p>
            <a:endParaRPr/>
          </a:p>
        </p:txBody>
      </p:sp>
      <p:sp>
        <p:nvSpPr>
          <p:cNvPr id="290" name="Slide Subtitle"/>
          <p:cNvSpPr txBox="1">
            <a:spLocks noGrp="1"/>
          </p:cNvSpPr>
          <p:nvPr>
            <p:ph type="body" idx="21"/>
          </p:nvPr>
        </p:nvSpPr>
        <p:spPr>
          <a:prstGeom prst="rect">
            <a:avLst/>
          </a:prstGeom>
        </p:spPr>
        <p:txBody>
          <a:bodyPr/>
          <a:lstStyle/>
          <a:p>
            <a:endParaRPr/>
          </a:p>
        </p:txBody>
      </p:sp>
      <p:sp>
        <p:nvSpPr>
          <p:cNvPr id="291" name="Slide bullet text"/>
          <p:cNvSpPr txBox="1">
            <a:spLocks noGrp="1"/>
          </p:cNvSpPr>
          <p:nvPr>
            <p:ph type="body" idx="1"/>
          </p:nvPr>
        </p:nvSpPr>
        <p:spPr>
          <a:prstGeom prst="rect">
            <a:avLst/>
          </a:prstGeom>
        </p:spPr>
        <p:txBody>
          <a:bodyPr/>
          <a:lstStyle/>
          <a:p>
            <a:endParaRPr/>
          </a:p>
        </p:txBody>
      </p:sp>
      <p:pic>
        <p:nvPicPr>
          <p:cNvPr id="292" name="15.jpg" descr="15.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lide Title"/>
          <p:cNvSpPr txBox="1">
            <a:spLocks noGrp="1"/>
          </p:cNvSpPr>
          <p:nvPr>
            <p:ph type="title"/>
          </p:nvPr>
        </p:nvSpPr>
        <p:spPr>
          <a:prstGeom prst="rect">
            <a:avLst/>
          </a:prstGeom>
        </p:spPr>
        <p:txBody>
          <a:bodyPr/>
          <a:lstStyle/>
          <a:p>
            <a:endParaRPr/>
          </a:p>
        </p:txBody>
      </p:sp>
      <p:sp>
        <p:nvSpPr>
          <p:cNvPr id="297" name="Slide Subtitle"/>
          <p:cNvSpPr txBox="1">
            <a:spLocks noGrp="1"/>
          </p:cNvSpPr>
          <p:nvPr>
            <p:ph type="body" idx="21"/>
          </p:nvPr>
        </p:nvSpPr>
        <p:spPr>
          <a:prstGeom prst="rect">
            <a:avLst/>
          </a:prstGeom>
        </p:spPr>
        <p:txBody>
          <a:bodyPr/>
          <a:lstStyle/>
          <a:p>
            <a:endParaRPr/>
          </a:p>
        </p:txBody>
      </p:sp>
      <p:sp>
        <p:nvSpPr>
          <p:cNvPr id="298" name="Slide bullet text"/>
          <p:cNvSpPr txBox="1">
            <a:spLocks noGrp="1"/>
          </p:cNvSpPr>
          <p:nvPr>
            <p:ph type="body" idx="1"/>
          </p:nvPr>
        </p:nvSpPr>
        <p:spPr>
          <a:prstGeom prst="rect">
            <a:avLst/>
          </a:prstGeom>
        </p:spPr>
        <p:txBody>
          <a:bodyPr/>
          <a:lstStyle/>
          <a:p>
            <a:endParaRPr/>
          </a:p>
        </p:txBody>
      </p:sp>
      <p:pic>
        <p:nvPicPr>
          <p:cNvPr id="299" name="16.jpg" descr="16.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Slide Title"/>
          <p:cNvSpPr txBox="1">
            <a:spLocks noGrp="1"/>
          </p:cNvSpPr>
          <p:nvPr>
            <p:ph type="title"/>
          </p:nvPr>
        </p:nvSpPr>
        <p:spPr>
          <a:prstGeom prst="rect">
            <a:avLst/>
          </a:prstGeom>
        </p:spPr>
        <p:txBody>
          <a:bodyPr/>
          <a:lstStyle/>
          <a:p>
            <a:endParaRPr/>
          </a:p>
        </p:txBody>
      </p:sp>
      <p:sp>
        <p:nvSpPr>
          <p:cNvPr id="304" name="Slide Subtitle"/>
          <p:cNvSpPr txBox="1">
            <a:spLocks noGrp="1"/>
          </p:cNvSpPr>
          <p:nvPr>
            <p:ph type="body" idx="21"/>
          </p:nvPr>
        </p:nvSpPr>
        <p:spPr>
          <a:prstGeom prst="rect">
            <a:avLst/>
          </a:prstGeom>
        </p:spPr>
        <p:txBody>
          <a:bodyPr/>
          <a:lstStyle/>
          <a:p>
            <a:endParaRPr/>
          </a:p>
        </p:txBody>
      </p:sp>
      <p:sp>
        <p:nvSpPr>
          <p:cNvPr id="305" name="Slide bullet text"/>
          <p:cNvSpPr txBox="1">
            <a:spLocks noGrp="1"/>
          </p:cNvSpPr>
          <p:nvPr>
            <p:ph type="body" idx="1"/>
          </p:nvPr>
        </p:nvSpPr>
        <p:spPr>
          <a:prstGeom prst="rect">
            <a:avLst/>
          </a:prstGeom>
        </p:spPr>
        <p:txBody>
          <a:bodyPr/>
          <a:lstStyle/>
          <a:p>
            <a:endParaRPr/>
          </a:p>
        </p:txBody>
      </p:sp>
      <p:pic>
        <p:nvPicPr>
          <p:cNvPr id="306" name="119.jpg" descr="119.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Slide Title"/>
          <p:cNvSpPr txBox="1">
            <a:spLocks noGrp="1"/>
          </p:cNvSpPr>
          <p:nvPr>
            <p:ph type="title"/>
          </p:nvPr>
        </p:nvSpPr>
        <p:spPr>
          <a:prstGeom prst="rect">
            <a:avLst/>
          </a:prstGeom>
        </p:spPr>
        <p:txBody>
          <a:bodyPr/>
          <a:lstStyle/>
          <a:p>
            <a:endParaRPr/>
          </a:p>
        </p:txBody>
      </p:sp>
      <p:sp>
        <p:nvSpPr>
          <p:cNvPr id="311" name="Slide Subtitle"/>
          <p:cNvSpPr txBox="1">
            <a:spLocks noGrp="1"/>
          </p:cNvSpPr>
          <p:nvPr>
            <p:ph type="body" idx="21"/>
          </p:nvPr>
        </p:nvSpPr>
        <p:spPr>
          <a:prstGeom prst="rect">
            <a:avLst/>
          </a:prstGeom>
        </p:spPr>
        <p:txBody>
          <a:bodyPr/>
          <a:lstStyle/>
          <a:p>
            <a:endParaRPr/>
          </a:p>
        </p:txBody>
      </p:sp>
      <p:sp>
        <p:nvSpPr>
          <p:cNvPr id="312" name="Slide bullet text"/>
          <p:cNvSpPr txBox="1">
            <a:spLocks noGrp="1"/>
          </p:cNvSpPr>
          <p:nvPr>
            <p:ph type="body" idx="1"/>
          </p:nvPr>
        </p:nvSpPr>
        <p:spPr>
          <a:prstGeom prst="rect">
            <a:avLst/>
          </a:prstGeom>
        </p:spPr>
        <p:txBody>
          <a:bodyPr/>
          <a:lstStyle/>
          <a:p>
            <a:endParaRPr/>
          </a:p>
        </p:txBody>
      </p:sp>
      <p:pic>
        <p:nvPicPr>
          <p:cNvPr id="313" name="120.jpg" descr="120.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Slide Title"/>
          <p:cNvSpPr txBox="1">
            <a:spLocks noGrp="1"/>
          </p:cNvSpPr>
          <p:nvPr>
            <p:ph type="title"/>
          </p:nvPr>
        </p:nvSpPr>
        <p:spPr>
          <a:prstGeom prst="rect">
            <a:avLst/>
          </a:prstGeom>
        </p:spPr>
        <p:txBody>
          <a:bodyPr/>
          <a:lstStyle/>
          <a:p>
            <a:endParaRPr/>
          </a:p>
        </p:txBody>
      </p:sp>
      <p:sp>
        <p:nvSpPr>
          <p:cNvPr id="318" name="Slide Subtitle"/>
          <p:cNvSpPr txBox="1">
            <a:spLocks noGrp="1"/>
          </p:cNvSpPr>
          <p:nvPr>
            <p:ph type="body" idx="21"/>
          </p:nvPr>
        </p:nvSpPr>
        <p:spPr>
          <a:prstGeom prst="rect">
            <a:avLst/>
          </a:prstGeom>
        </p:spPr>
        <p:txBody>
          <a:bodyPr/>
          <a:lstStyle/>
          <a:p>
            <a:endParaRPr/>
          </a:p>
        </p:txBody>
      </p:sp>
      <p:sp>
        <p:nvSpPr>
          <p:cNvPr id="319" name="Slide bullet text"/>
          <p:cNvSpPr txBox="1">
            <a:spLocks noGrp="1"/>
          </p:cNvSpPr>
          <p:nvPr>
            <p:ph type="body" idx="1"/>
          </p:nvPr>
        </p:nvSpPr>
        <p:spPr>
          <a:prstGeom prst="rect">
            <a:avLst/>
          </a:prstGeom>
        </p:spPr>
        <p:txBody>
          <a:bodyPr/>
          <a:lstStyle/>
          <a:p>
            <a:endParaRPr/>
          </a:p>
        </p:txBody>
      </p:sp>
      <p:pic>
        <p:nvPicPr>
          <p:cNvPr id="320" name="25.jpg" descr="25.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lide Title"/>
          <p:cNvSpPr txBox="1">
            <a:spLocks noGrp="1"/>
          </p:cNvSpPr>
          <p:nvPr>
            <p:ph type="title"/>
          </p:nvPr>
        </p:nvSpPr>
        <p:spPr>
          <a:prstGeom prst="rect">
            <a:avLst/>
          </a:prstGeom>
        </p:spPr>
        <p:txBody>
          <a:bodyPr/>
          <a:lstStyle/>
          <a:p>
            <a:endParaRPr/>
          </a:p>
        </p:txBody>
      </p:sp>
      <p:sp>
        <p:nvSpPr>
          <p:cNvPr id="325" name="Slide Subtitle"/>
          <p:cNvSpPr txBox="1">
            <a:spLocks noGrp="1"/>
          </p:cNvSpPr>
          <p:nvPr>
            <p:ph type="body" idx="21"/>
          </p:nvPr>
        </p:nvSpPr>
        <p:spPr>
          <a:prstGeom prst="rect">
            <a:avLst/>
          </a:prstGeom>
        </p:spPr>
        <p:txBody>
          <a:bodyPr/>
          <a:lstStyle/>
          <a:p>
            <a:endParaRPr/>
          </a:p>
        </p:txBody>
      </p:sp>
      <p:sp>
        <p:nvSpPr>
          <p:cNvPr id="326" name="Slide bullet text"/>
          <p:cNvSpPr txBox="1">
            <a:spLocks noGrp="1"/>
          </p:cNvSpPr>
          <p:nvPr>
            <p:ph type="body" idx="1"/>
          </p:nvPr>
        </p:nvSpPr>
        <p:spPr>
          <a:prstGeom prst="rect">
            <a:avLst/>
          </a:prstGeom>
        </p:spPr>
        <p:txBody>
          <a:bodyPr/>
          <a:lstStyle/>
          <a:p>
            <a:endParaRPr/>
          </a:p>
        </p:txBody>
      </p:sp>
      <p:pic>
        <p:nvPicPr>
          <p:cNvPr id="327" name="33.jpg" descr="33.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Slide Title"/>
          <p:cNvSpPr txBox="1">
            <a:spLocks noGrp="1"/>
          </p:cNvSpPr>
          <p:nvPr>
            <p:ph type="title"/>
          </p:nvPr>
        </p:nvSpPr>
        <p:spPr>
          <a:prstGeom prst="rect">
            <a:avLst/>
          </a:prstGeom>
        </p:spPr>
        <p:txBody>
          <a:bodyPr/>
          <a:lstStyle/>
          <a:p>
            <a:endParaRPr/>
          </a:p>
        </p:txBody>
      </p:sp>
      <p:sp>
        <p:nvSpPr>
          <p:cNvPr id="332" name="Slide Subtitle"/>
          <p:cNvSpPr txBox="1">
            <a:spLocks noGrp="1"/>
          </p:cNvSpPr>
          <p:nvPr>
            <p:ph type="body" idx="21"/>
          </p:nvPr>
        </p:nvSpPr>
        <p:spPr>
          <a:prstGeom prst="rect">
            <a:avLst/>
          </a:prstGeom>
        </p:spPr>
        <p:txBody>
          <a:bodyPr/>
          <a:lstStyle/>
          <a:p>
            <a:endParaRPr/>
          </a:p>
        </p:txBody>
      </p:sp>
      <p:sp>
        <p:nvSpPr>
          <p:cNvPr id="333" name="Slide bullet text"/>
          <p:cNvSpPr txBox="1">
            <a:spLocks noGrp="1"/>
          </p:cNvSpPr>
          <p:nvPr>
            <p:ph type="body" idx="1"/>
          </p:nvPr>
        </p:nvSpPr>
        <p:spPr>
          <a:prstGeom prst="rect">
            <a:avLst/>
          </a:prstGeom>
        </p:spPr>
        <p:txBody>
          <a:bodyPr/>
          <a:lstStyle/>
          <a:p>
            <a:endParaRPr/>
          </a:p>
        </p:txBody>
      </p:sp>
      <p:pic>
        <p:nvPicPr>
          <p:cNvPr id="334" name="34.jpg" descr="34.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Slide Title"/>
          <p:cNvSpPr txBox="1">
            <a:spLocks noGrp="1"/>
          </p:cNvSpPr>
          <p:nvPr>
            <p:ph type="title"/>
          </p:nvPr>
        </p:nvSpPr>
        <p:spPr>
          <a:prstGeom prst="rect">
            <a:avLst/>
          </a:prstGeom>
        </p:spPr>
        <p:txBody>
          <a:bodyPr/>
          <a:lstStyle/>
          <a:p>
            <a:endParaRPr/>
          </a:p>
        </p:txBody>
      </p:sp>
      <p:sp>
        <p:nvSpPr>
          <p:cNvPr id="339" name="Slide Subtitle"/>
          <p:cNvSpPr txBox="1">
            <a:spLocks noGrp="1"/>
          </p:cNvSpPr>
          <p:nvPr>
            <p:ph type="body" idx="21"/>
          </p:nvPr>
        </p:nvSpPr>
        <p:spPr>
          <a:prstGeom prst="rect">
            <a:avLst/>
          </a:prstGeom>
        </p:spPr>
        <p:txBody>
          <a:bodyPr/>
          <a:lstStyle/>
          <a:p>
            <a:endParaRPr/>
          </a:p>
        </p:txBody>
      </p:sp>
      <p:sp>
        <p:nvSpPr>
          <p:cNvPr id="340" name="Slide bullet text"/>
          <p:cNvSpPr txBox="1">
            <a:spLocks noGrp="1"/>
          </p:cNvSpPr>
          <p:nvPr>
            <p:ph type="body" idx="1"/>
          </p:nvPr>
        </p:nvSpPr>
        <p:spPr>
          <a:prstGeom prst="rect">
            <a:avLst/>
          </a:prstGeom>
        </p:spPr>
        <p:txBody>
          <a:bodyPr/>
          <a:lstStyle/>
          <a:p>
            <a:endParaRPr/>
          </a:p>
        </p:txBody>
      </p:sp>
      <p:pic>
        <p:nvPicPr>
          <p:cNvPr id="341" name="36.jpg" descr="36.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3A5C3"/>
            </a:gs>
            <a:gs pos="100000">
              <a:srgbClr val="087BB5"/>
            </a:gs>
          </a:gsLst>
          <a:path path="circle">
            <a:fillToRect l="50000" t="50000" r="50000" b="50000"/>
          </a:path>
        </a:gradFill>
        <a:effectLst/>
      </p:bgPr>
    </p:bg>
    <p:spTree>
      <p:nvGrpSpPr>
        <p:cNvPr id="1" name=""/>
        <p:cNvGrpSpPr/>
        <p:nvPr/>
      </p:nvGrpSpPr>
      <p:grpSpPr>
        <a:xfrm>
          <a:off x="0" y="0"/>
          <a:ext cx="0" cy="0"/>
          <a:chOff x="0" y="0"/>
          <a:chExt cx="0" cy="0"/>
        </a:xfrm>
      </p:grpSpPr>
      <p:sp>
        <p:nvSpPr>
          <p:cNvPr id="175" name="Heading"/>
          <p:cNvSpPr txBox="1">
            <a:spLocks noGrp="1"/>
          </p:cNvSpPr>
          <p:nvPr>
            <p:ph type="title"/>
          </p:nvPr>
        </p:nvSpPr>
        <p:spPr>
          <a:xfrm>
            <a:off x="1206500" y="483152"/>
            <a:ext cx="21971000" cy="1433163"/>
          </a:xfrm>
          <a:prstGeom prst="rect">
            <a:avLst/>
          </a:prstGeom>
        </p:spPr>
        <p:txBody>
          <a:bodyPr/>
          <a:lstStyle>
            <a:lvl1pPr algn="ctr">
              <a:defRPr sz="7000" b="0" spc="-140">
                <a:solidFill>
                  <a:srgbClr val="FFFFFF"/>
                </a:solidFill>
                <a:latin typeface="Avenir Heavy"/>
                <a:ea typeface="Avenir Heavy"/>
                <a:cs typeface="Avenir Heavy"/>
                <a:sym typeface="Avenir Heavy"/>
              </a:defRPr>
            </a:lvl1pPr>
          </a:lstStyle>
          <a:p>
            <a:r>
              <a:t>Heading</a:t>
            </a:r>
          </a:p>
        </p:txBody>
      </p:sp>
      <p:sp>
        <p:nvSpPr>
          <p:cNvPr id="176" name="Text"/>
          <p:cNvSpPr txBox="1">
            <a:spLocks noGrp="1"/>
          </p:cNvSpPr>
          <p:nvPr>
            <p:ph type="body" idx="1"/>
          </p:nvPr>
        </p:nvSpPr>
        <p:spPr>
          <a:xfrm>
            <a:off x="1206500" y="2400029"/>
            <a:ext cx="21971000" cy="10603475"/>
          </a:xfrm>
          <a:prstGeom prst="rect">
            <a:avLst/>
          </a:prstGeom>
        </p:spPr>
        <p:txBody>
          <a:bodyPr/>
          <a:lstStyle>
            <a:lvl1pPr marL="635000" indent="-635000" defTabSz="457200">
              <a:lnSpc>
                <a:spcPct val="117999"/>
              </a:lnSpc>
              <a:spcBef>
                <a:spcPts val="0"/>
              </a:spcBef>
              <a:buClr>
                <a:srgbClr val="FFFFFF"/>
              </a:buClr>
              <a:buSzPct val="100000"/>
              <a:defRPr sz="5000">
                <a:solidFill>
                  <a:srgbClr val="FFFFFF"/>
                </a:solidFill>
                <a:latin typeface="Avenir Medium"/>
                <a:ea typeface="Avenir Medium"/>
                <a:cs typeface="Avenir Medium"/>
                <a:sym typeface="Avenir Medium"/>
              </a:defRPr>
            </a:lvl1pPr>
          </a:lstStyle>
          <a:p>
            <a:r>
              <a:t>Text</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Slide Title"/>
          <p:cNvSpPr txBox="1">
            <a:spLocks noGrp="1"/>
          </p:cNvSpPr>
          <p:nvPr>
            <p:ph type="title"/>
          </p:nvPr>
        </p:nvSpPr>
        <p:spPr>
          <a:prstGeom prst="rect">
            <a:avLst/>
          </a:prstGeom>
        </p:spPr>
        <p:txBody>
          <a:bodyPr/>
          <a:lstStyle/>
          <a:p>
            <a:endParaRPr/>
          </a:p>
        </p:txBody>
      </p:sp>
      <p:sp>
        <p:nvSpPr>
          <p:cNvPr id="346" name="Slide Subtitle"/>
          <p:cNvSpPr txBox="1">
            <a:spLocks noGrp="1"/>
          </p:cNvSpPr>
          <p:nvPr>
            <p:ph type="body" idx="21"/>
          </p:nvPr>
        </p:nvSpPr>
        <p:spPr>
          <a:prstGeom prst="rect">
            <a:avLst/>
          </a:prstGeom>
        </p:spPr>
        <p:txBody>
          <a:bodyPr/>
          <a:lstStyle/>
          <a:p>
            <a:endParaRPr/>
          </a:p>
        </p:txBody>
      </p:sp>
      <p:sp>
        <p:nvSpPr>
          <p:cNvPr id="347" name="Slide bullet text"/>
          <p:cNvSpPr txBox="1">
            <a:spLocks noGrp="1"/>
          </p:cNvSpPr>
          <p:nvPr>
            <p:ph type="body" idx="1"/>
          </p:nvPr>
        </p:nvSpPr>
        <p:spPr>
          <a:prstGeom prst="rect">
            <a:avLst/>
          </a:prstGeom>
        </p:spPr>
        <p:txBody>
          <a:bodyPr/>
          <a:lstStyle/>
          <a:p>
            <a:endParaRPr/>
          </a:p>
        </p:txBody>
      </p:sp>
      <p:pic>
        <p:nvPicPr>
          <p:cNvPr id="348" name="37.jpg" descr="37.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Slide Title"/>
          <p:cNvSpPr txBox="1">
            <a:spLocks noGrp="1"/>
          </p:cNvSpPr>
          <p:nvPr>
            <p:ph type="title"/>
          </p:nvPr>
        </p:nvSpPr>
        <p:spPr>
          <a:prstGeom prst="rect">
            <a:avLst/>
          </a:prstGeom>
        </p:spPr>
        <p:txBody>
          <a:bodyPr/>
          <a:lstStyle/>
          <a:p>
            <a:endParaRPr/>
          </a:p>
        </p:txBody>
      </p:sp>
      <p:sp>
        <p:nvSpPr>
          <p:cNvPr id="353" name="Slide Subtitle"/>
          <p:cNvSpPr txBox="1">
            <a:spLocks noGrp="1"/>
          </p:cNvSpPr>
          <p:nvPr>
            <p:ph type="body" idx="21"/>
          </p:nvPr>
        </p:nvSpPr>
        <p:spPr>
          <a:prstGeom prst="rect">
            <a:avLst/>
          </a:prstGeom>
        </p:spPr>
        <p:txBody>
          <a:bodyPr/>
          <a:lstStyle/>
          <a:p>
            <a:endParaRPr/>
          </a:p>
        </p:txBody>
      </p:sp>
      <p:sp>
        <p:nvSpPr>
          <p:cNvPr id="354" name="Slide bullet text"/>
          <p:cNvSpPr txBox="1">
            <a:spLocks noGrp="1"/>
          </p:cNvSpPr>
          <p:nvPr>
            <p:ph type="body" idx="1"/>
          </p:nvPr>
        </p:nvSpPr>
        <p:spPr>
          <a:prstGeom prst="rect">
            <a:avLst/>
          </a:prstGeom>
        </p:spPr>
        <p:txBody>
          <a:bodyPr/>
          <a:lstStyle/>
          <a:p>
            <a:endParaRPr/>
          </a:p>
        </p:txBody>
      </p:sp>
      <p:pic>
        <p:nvPicPr>
          <p:cNvPr id="355" name="39.jpg" descr="39.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lide Title"/>
          <p:cNvSpPr txBox="1">
            <a:spLocks noGrp="1"/>
          </p:cNvSpPr>
          <p:nvPr>
            <p:ph type="title"/>
          </p:nvPr>
        </p:nvSpPr>
        <p:spPr>
          <a:prstGeom prst="rect">
            <a:avLst/>
          </a:prstGeom>
        </p:spPr>
        <p:txBody>
          <a:bodyPr/>
          <a:lstStyle/>
          <a:p>
            <a:endParaRPr/>
          </a:p>
        </p:txBody>
      </p:sp>
      <p:sp>
        <p:nvSpPr>
          <p:cNvPr id="360" name="Slide Subtitle"/>
          <p:cNvSpPr txBox="1">
            <a:spLocks noGrp="1"/>
          </p:cNvSpPr>
          <p:nvPr>
            <p:ph type="body" idx="21"/>
          </p:nvPr>
        </p:nvSpPr>
        <p:spPr>
          <a:prstGeom prst="rect">
            <a:avLst/>
          </a:prstGeom>
        </p:spPr>
        <p:txBody>
          <a:bodyPr/>
          <a:lstStyle/>
          <a:p>
            <a:endParaRPr/>
          </a:p>
        </p:txBody>
      </p:sp>
      <p:sp>
        <p:nvSpPr>
          <p:cNvPr id="361" name="Slide bullet text"/>
          <p:cNvSpPr txBox="1">
            <a:spLocks noGrp="1"/>
          </p:cNvSpPr>
          <p:nvPr>
            <p:ph type="body" idx="1"/>
          </p:nvPr>
        </p:nvSpPr>
        <p:spPr>
          <a:prstGeom prst="rect">
            <a:avLst/>
          </a:prstGeom>
        </p:spPr>
        <p:txBody>
          <a:bodyPr/>
          <a:lstStyle/>
          <a:p>
            <a:endParaRPr/>
          </a:p>
        </p:txBody>
      </p:sp>
      <p:pic>
        <p:nvPicPr>
          <p:cNvPr id="362" name="40.jpg" descr="40.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Slide Title"/>
          <p:cNvSpPr txBox="1">
            <a:spLocks noGrp="1"/>
          </p:cNvSpPr>
          <p:nvPr>
            <p:ph type="title"/>
          </p:nvPr>
        </p:nvSpPr>
        <p:spPr>
          <a:prstGeom prst="rect">
            <a:avLst/>
          </a:prstGeom>
        </p:spPr>
        <p:txBody>
          <a:bodyPr/>
          <a:lstStyle/>
          <a:p>
            <a:endParaRPr/>
          </a:p>
        </p:txBody>
      </p:sp>
      <p:sp>
        <p:nvSpPr>
          <p:cNvPr id="367" name="Slide Subtitle"/>
          <p:cNvSpPr txBox="1">
            <a:spLocks noGrp="1"/>
          </p:cNvSpPr>
          <p:nvPr>
            <p:ph type="body" idx="21"/>
          </p:nvPr>
        </p:nvSpPr>
        <p:spPr>
          <a:prstGeom prst="rect">
            <a:avLst/>
          </a:prstGeom>
        </p:spPr>
        <p:txBody>
          <a:bodyPr/>
          <a:lstStyle/>
          <a:p>
            <a:endParaRPr/>
          </a:p>
        </p:txBody>
      </p:sp>
      <p:sp>
        <p:nvSpPr>
          <p:cNvPr id="368" name="Slide bullet text"/>
          <p:cNvSpPr txBox="1">
            <a:spLocks noGrp="1"/>
          </p:cNvSpPr>
          <p:nvPr>
            <p:ph type="body" idx="1"/>
          </p:nvPr>
        </p:nvSpPr>
        <p:spPr>
          <a:prstGeom prst="rect">
            <a:avLst/>
          </a:prstGeom>
        </p:spPr>
        <p:txBody>
          <a:bodyPr/>
          <a:lstStyle/>
          <a:p>
            <a:endParaRPr/>
          </a:p>
        </p:txBody>
      </p:sp>
      <p:pic>
        <p:nvPicPr>
          <p:cNvPr id="369" name="45.jpg" descr="45.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lide Title"/>
          <p:cNvSpPr txBox="1">
            <a:spLocks noGrp="1"/>
          </p:cNvSpPr>
          <p:nvPr>
            <p:ph type="title"/>
          </p:nvPr>
        </p:nvSpPr>
        <p:spPr>
          <a:prstGeom prst="rect">
            <a:avLst/>
          </a:prstGeom>
        </p:spPr>
        <p:txBody>
          <a:bodyPr/>
          <a:lstStyle/>
          <a:p>
            <a:endParaRPr/>
          </a:p>
        </p:txBody>
      </p:sp>
      <p:sp>
        <p:nvSpPr>
          <p:cNvPr id="374" name="Slide Subtitle"/>
          <p:cNvSpPr txBox="1">
            <a:spLocks noGrp="1"/>
          </p:cNvSpPr>
          <p:nvPr>
            <p:ph type="body" idx="21"/>
          </p:nvPr>
        </p:nvSpPr>
        <p:spPr>
          <a:prstGeom prst="rect">
            <a:avLst/>
          </a:prstGeom>
        </p:spPr>
        <p:txBody>
          <a:bodyPr/>
          <a:lstStyle/>
          <a:p>
            <a:endParaRPr/>
          </a:p>
        </p:txBody>
      </p:sp>
      <p:sp>
        <p:nvSpPr>
          <p:cNvPr id="375" name="Slide bullet text"/>
          <p:cNvSpPr txBox="1">
            <a:spLocks noGrp="1"/>
          </p:cNvSpPr>
          <p:nvPr>
            <p:ph type="body" idx="1"/>
          </p:nvPr>
        </p:nvSpPr>
        <p:spPr>
          <a:prstGeom prst="rect">
            <a:avLst/>
          </a:prstGeom>
        </p:spPr>
        <p:txBody>
          <a:bodyPr/>
          <a:lstStyle/>
          <a:p>
            <a:endParaRPr/>
          </a:p>
        </p:txBody>
      </p:sp>
      <p:pic>
        <p:nvPicPr>
          <p:cNvPr id="376" name="46.jpg" descr="46.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Slide Title"/>
          <p:cNvSpPr txBox="1">
            <a:spLocks noGrp="1"/>
          </p:cNvSpPr>
          <p:nvPr>
            <p:ph type="title"/>
          </p:nvPr>
        </p:nvSpPr>
        <p:spPr>
          <a:prstGeom prst="rect">
            <a:avLst/>
          </a:prstGeom>
        </p:spPr>
        <p:txBody>
          <a:bodyPr/>
          <a:lstStyle/>
          <a:p>
            <a:endParaRPr/>
          </a:p>
        </p:txBody>
      </p:sp>
      <p:sp>
        <p:nvSpPr>
          <p:cNvPr id="381" name="Slide Subtitle"/>
          <p:cNvSpPr txBox="1">
            <a:spLocks noGrp="1"/>
          </p:cNvSpPr>
          <p:nvPr>
            <p:ph type="body" idx="21"/>
          </p:nvPr>
        </p:nvSpPr>
        <p:spPr>
          <a:prstGeom prst="rect">
            <a:avLst/>
          </a:prstGeom>
        </p:spPr>
        <p:txBody>
          <a:bodyPr/>
          <a:lstStyle/>
          <a:p>
            <a:endParaRPr/>
          </a:p>
        </p:txBody>
      </p:sp>
      <p:sp>
        <p:nvSpPr>
          <p:cNvPr id="382" name="Slide bullet text"/>
          <p:cNvSpPr txBox="1">
            <a:spLocks noGrp="1"/>
          </p:cNvSpPr>
          <p:nvPr>
            <p:ph type="body" idx="1"/>
          </p:nvPr>
        </p:nvSpPr>
        <p:spPr>
          <a:prstGeom prst="rect">
            <a:avLst/>
          </a:prstGeom>
        </p:spPr>
        <p:txBody>
          <a:bodyPr/>
          <a:lstStyle/>
          <a:p>
            <a:endParaRPr/>
          </a:p>
        </p:txBody>
      </p:sp>
      <p:pic>
        <p:nvPicPr>
          <p:cNvPr id="383" name="47.jpg" descr="47.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Slide Title"/>
          <p:cNvSpPr txBox="1">
            <a:spLocks noGrp="1"/>
          </p:cNvSpPr>
          <p:nvPr>
            <p:ph type="title"/>
          </p:nvPr>
        </p:nvSpPr>
        <p:spPr>
          <a:prstGeom prst="rect">
            <a:avLst/>
          </a:prstGeom>
        </p:spPr>
        <p:txBody>
          <a:bodyPr/>
          <a:lstStyle/>
          <a:p>
            <a:endParaRPr/>
          </a:p>
        </p:txBody>
      </p:sp>
      <p:sp>
        <p:nvSpPr>
          <p:cNvPr id="388" name="Slide Subtitle"/>
          <p:cNvSpPr txBox="1">
            <a:spLocks noGrp="1"/>
          </p:cNvSpPr>
          <p:nvPr>
            <p:ph type="body" idx="21"/>
          </p:nvPr>
        </p:nvSpPr>
        <p:spPr>
          <a:prstGeom prst="rect">
            <a:avLst/>
          </a:prstGeom>
        </p:spPr>
        <p:txBody>
          <a:bodyPr/>
          <a:lstStyle/>
          <a:p>
            <a:endParaRPr/>
          </a:p>
        </p:txBody>
      </p:sp>
      <p:sp>
        <p:nvSpPr>
          <p:cNvPr id="389" name="Slide bullet text"/>
          <p:cNvSpPr txBox="1">
            <a:spLocks noGrp="1"/>
          </p:cNvSpPr>
          <p:nvPr>
            <p:ph type="body" idx="1"/>
          </p:nvPr>
        </p:nvSpPr>
        <p:spPr>
          <a:prstGeom prst="rect">
            <a:avLst/>
          </a:prstGeom>
        </p:spPr>
        <p:txBody>
          <a:bodyPr/>
          <a:lstStyle/>
          <a:p>
            <a:endParaRPr/>
          </a:p>
        </p:txBody>
      </p:sp>
      <p:pic>
        <p:nvPicPr>
          <p:cNvPr id="390" name="50.jpg" descr="50.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Slide Title"/>
          <p:cNvSpPr txBox="1">
            <a:spLocks noGrp="1"/>
          </p:cNvSpPr>
          <p:nvPr>
            <p:ph type="title"/>
          </p:nvPr>
        </p:nvSpPr>
        <p:spPr>
          <a:prstGeom prst="rect">
            <a:avLst/>
          </a:prstGeom>
        </p:spPr>
        <p:txBody>
          <a:bodyPr/>
          <a:lstStyle/>
          <a:p>
            <a:endParaRPr/>
          </a:p>
        </p:txBody>
      </p:sp>
      <p:sp>
        <p:nvSpPr>
          <p:cNvPr id="395" name="Slide Subtitle"/>
          <p:cNvSpPr txBox="1">
            <a:spLocks noGrp="1"/>
          </p:cNvSpPr>
          <p:nvPr>
            <p:ph type="body" idx="21"/>
          </p:nvPr>
        </p:nvSpPr>
        <p:spPr>
          <a:prstGeom prst="rect">
            <a:avLst/>
          </a:prstGeom>
        </p:spPr>
        <p:txBody>
          <a:bodyPr/>
          <a:lstStyle/>
          <a:p>
            <a:endParaRPr/>
          </a:p>
        </p:txBody>
      </p:sp>
      <p:sp>
        <p:nvSpPr>
          <p:cNvPr id="396" name="Slide bullet text"/>
          <p:cNvSpPr txBox="1">
            <a:spLocks noGrp="1"/>
          </p:cNvSpPr>
          <p:nvPr>
            <p:ph type="body" idx="1"/>
          </p:nvPr>
        </p:nvSpPr>
        <p:spPr>
          <a:prstGeom prst="rect">
            <a:avLst/>
          </a:prstGeom>
        </p:spPr>
        <p:txBody>
          <a:bodyPr/>
          <a:lstStyle/>
          <a:p>
            <a:endParaRPr/>
          </a:p>
        </p:txBody>
      </p:sp>
      <p:pic>
        <p:nvPicPr>
          <p:cNvPr id="397" name="53.jpg" descr="53.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Slide Title"/>
          <p:cNvSpPr txBox="1">
            <a:spLocks noGrp="1"/>
          </p:cNvSpPr>
          <p:nvPr>
            <p:ph type="title"/>
          </p:nvPr>
        </p:nvSpPr>
        <p:spPr>
          <a:prstGeom prst="rect">
            <a:avLst/>
          </a:prstGeom>
        </p:spPr>
        <p:txBody>
          <a:bodyPr/>
          <a:lstStyle/>
          <a:p>
            <a:endParaRPr/>
          </a:p>
        </p:txBody>
      </p:sp>
      <p:sp>
        <p:nvSpPr>
          <p:cNvPr id="402" name="Slide Subtitle"/>
          <p:cNvSpPr txBox="1">
            <a:spLocks noGrp="1"/>
          </p:cNvSpPr>
          <p:nvPr>
            <p:ph type="body" idx="21"/>
          </p:nvPr>
        </p:nvSpPr>
        <p:spPr>
          <a:prstGeom prst="rect">
            <a:avLst/>
          </a:prstGeom>
        </p:spPr>
        <p:txBody>
          <a:bodyPr/>
          <a:lstStyle/>
          <a:p>
            <a:endParaRPr/>
          </a:p>
        </p:txBody>
      </p:sp>
      <p:sp>
        <p:nvSpPr>
          <p:cNvPr id="403" name="Slide bullet text"/>
          <p:cNvSpPr txBox="1">
            <a:spLocks noGrp="1"/>
          </p:cNvSpPr>
          <p:nvPr>
            <p:ph type="body" idx="1"/>
          </p:nvPr>
        </p:nvSpPr>
        <p:spPr>
          <a:prstGeom prst="rect">
            <a:avLst/>
          </a:prstGeom>
        </p:spPr>
        <p:txBody>
          <a:bodyPr/>
          <a:lstStyle/>
          <a:p>
            <a:endParaRPr/>
          </a:p>
        </p:txBody>
      </p:sp>
      <p:pic>
        <p:nvPicPr>
          <p:cNvPr id="404" name="54.jpg" descr="54.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Slide Title"/>
          <p:cNvSpPr txBox="1">
            <a:spLocks noGrp="1"/>
          </p:cNvSpPr>
          <p:nvPr>
            <p:ph type="title"/>
          </p:nvPr>
        </p:nvSpPr>
        <p:spPr>
          <a:prstGeom prst="rect">
            <a:avLst/>
          </a:prstGeom>
        </p:spPr>
        <p:txBody>
          <a:bodyPr/>
          <a:lstStyle/>
          <a:p>
            <a:endParaRPr/>
          </a:p>
        </p:txBody>
      </p:sp>
      <p:sp>
        <p:nvSpPr>
          <p:cNvPr id="409" name="Slide Subtitle"/>
          <p:cNvSpPr txBox="1">
            <a:spLocks noGrp="1"/>
          </p:cNvSpPr>
          <p:nvPr>
            <p:ph type="body" idx="21"/>
          </p:nvPr>
        </p:nvSpPr>
        <p:spPr>
          <a:prstGeom prst="rect">
            <a:avLst/>
          </a:prstGeom>
        </p:spPr>
        <p:txBody>
          <a:bodyPr/>
          <a:lstStyle/>
          <a:p>
            <a:endParaRPr/>
          </a:p>
        </p:txBody>
      </p:sp>
      <p:sp>
        <p:nvSpPr>
          <p:cNvPr id="410" name="Slide bullet text"/>
          <p:cNvSpPr txBox="1">
            <a:spLocks noGrp="1"/>
          </p:cNvSpPr>
          <p:nvPr>
            <p:ph type="body" idx="1"/>
          </p:nvPr>
        </p:nvSpPr>
        <p:spPr>
          <a:prstGeom prst="rect">
            <a:avLst/>
          </a:prstGeom>
        </p:spPr>
        <p:txBody>
          <a:bodyPr/>
          <a:lstStyle/>
          <a:p>
            <a:endParaRPr/>
          </a:p>
        </p:txBody>
      </p:sp>
      <p:pic>
        <p:nvPicPr>
          <p:cNvPr id="411" name="55.jpg" descr="55.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3A5C3"/>
            </a:gs>
            <a:gs pos="100000">
              <a:srgbClr val="087BB5"/>
            </a:gs>
          </a:gsLst>
          <a:path path="circle">
            <a:fillToRect l="50000" t="50000" r="50000" b="50000"/>
          </a:path>
        </a:gradFill>
        <a:effectLst/>
      </p:bgPr>
    </p:bg>
    <p:spTree>
      <p:nvGrpSpPr>
        <p:cNvPr id="1" name=""/>
        <p:cNvGrpSpPr/>
        <p:nvPr/>
      </p:nvGrpSpPr>
      <p:grpSpPr>
        <a:xfrm>
          <a:off x="0" y="0"/>
          <a:ext cx="0" cy="0"/>
          <a:chOff x="0" y="0"/>
          <a:chExt cx="0" cy="0"/>
        </a:xfrm>
      </p:grpSpPr>
      <p:pic>
        <p:nvPicPr>
          <p:cNvPr id="178" name="A1.png" descr="A1.png"/>
          <p:cNvPicPr>
            <a:picLocks noChangeAspect="1"/>
          </p:cNvPicPr>
          <p:nvPr/>
        </p:nvPicPr>
        <p:blipFill>
          <a:blip r:embed="rId2"/>
          <a:stretch>
            <a:fillRect/>
          </a:stretch>
        </p:blipFill>
        <p:spPr>
          <a:xfrm>
            <a:off x="4689750" y="2622649"/>
            <a:ext cx="6159501" cy="3771901"/>
          </a:xfrm>
          <a:prstGeom prst="rect">
            <a:avLst/>
          </a:prstGeom>
          <a:ln w="12700">
            <a:miter lim="400000"/>
          </a:ln>
        </p:spPr>
      </p:pic>
      <p:pic>
        <p:nvPicPr>
          <p:cNvPr id="179" name="A2.png" descr="A2.png"/>
          <p:cNvPicPr>
            <a:picLocks noChangeAspect="1"/>
          </p:cNvPicPr>
          <p:nvPr/>
        </p:nvPicPr>
        <p:blipFill>
          <a:blip r:embed="rId3"/>
          <a:stretch>
            <a:fillRect/>
          </a:stretch>
        </p:blipFill>
        <p:spPr>
          <a:xfrm>
            <a:off x="4581800" y="5537299"/>
            <a:ext cx="6375401" cy="495301"/>
          </a:xfrm>
          <a:prstGeom prst="rect">
            <a:avLst/>
          </a:prstGeom>
          <a:ln w="12700">
            <a:miter lim="400000"/>
          </a:ln>
        </p:spPr>
      </p:pic>
      <p:pic>
        <p:nvPicPr>
          <p:cNvPr id="180" name="A3.png" descr="A3.png"/>
          <p:cNvPicPr>
            <a:picLocks noChangeAspect="1"/>
          </p:cNvPicPr>
          <p:nvPr/>
        </p:nvPicPr>
        <p:blipFill>
          <a:blip r:embed="rId4"/>
          <a:stretch>
            <a:fillRect/>
          </a:stretch>
        </p:blipFill>
        <p:spPr>
          <a:xfrm>
            <a:off x="16933250" y="3937099"/>
            <a:ext cx="2400301" cy="711201"/>
          </a:xfrm>
          <a:prstGeom prst="rect">
            <a:avLst/>
          </a:prstGeom>
          <a:ln w="12700">
            <a:miter lim="400000"/>
          </a:ln>
        </p:spPr>
      </p:pic>
      <p:pic>
        <p:nvPicPr>
          <p:cNvPr id="181" name="A4.png" descr="A4.png"/>
          <p:cNvPicPr>
            <a:picLocks noChangeAspect="1"/>
          </p:cNvPicPr>
          <p:nvPr/>
        </p:nvPicPr>
        <p:blipFill>
          <a:blip r:embed="rId5"/>
          <a:stretch>
            <a:fillRect/>
          </a:stretch>
        </p:blipFill>
        <p:spPr>
          <a:xfrm>
            <a:off x="10741200" y="8940899"/>
            <a:ext cx="1244601" cy="1587501"/>
          </a:xfrm>
          <a:prstGeom prst="rect">
            <a:avLst/>
          </a:prstGeom>
          <a:ln w="12700">
            <a:miter lim="400000"/>
          </a:ln>
        </p:spPr>
      </p:pic>
      <p:pic>
        <p:nvPicPr>
          <p:cNvPr id="182" name="A5.png" descr="A5.png"/>
          <p:cNvPicPr>
            <a:picLocks noChangeAspect="1"/>
          </p:cNvPicPr>
          <p:nvPr/>
        </p:nvPicPr>
        <p:blipFill>
          <a:blip r:embed="rId6"/>
          <a:stretch>
            <a:fillRect/>
          </a:stretch>
        </p:blipFill>
        <p:spPr>
          <a:xfrm>
            <a:off x="666750" y="7308949"/>
            <a:ext cx="7175500" cy="4178301"/>
          </a:xfrm>
          <a:prstGeom prst="rect">
            <a:avLst/>
          </a:prstGeom>
          <a:ln w="12700">
            <a:miter lim="400000"/>
          </a:ln>
        </p:spPr>
      </p:pic>
      <p:pic>
        <p:nvPicPr>
          <p:cNvPr id="183" name="A6.png" descr="A6.png"/>
          <p:cNvPicPr>
            <a:picLocks noChangeAspect="1"/>
          </p:cNvPicPr>
          <p:nvPr/>
        </p:nvPicPr>
        <p:blipFill>
          <a:blip r:embed="rId7"/>
          <a:stretch>
            <a:fillRect/>
          </a:stretch>
        </p:blipFill>
        <p:spPr>
          <a:xfrm>
            <a:off x="654050" y="10531350"/>
            <a:ext cx="7188200" cy="495301"/>
          </a:xfrm>
          <a:prstGeom prst="rect">
            <a:avLst/>
          </a:prstGeom>
          <a:ln w="12700">
            <a:miter lim="400000"/>
          </a:ln>
        </p:spPr>
      </p:pic>
      <p:pic>
        <p:nvPicPr>
          <p:cNvPr id="184" name="A7.png" descr="A7.png"/>
          <p:cNvPicPr>
            <a:picLocks noChangeAspect="1"/>
          </p:cNvPicPr>
          <p:nvPr/>
        </p:nvPicPr>
        <p:blipFill>
          <a:blip r:embed="rId8"/>
          <a:stretch>
            <a:fillRect/>
          </a:stretch>
        </p:blipFill>
        <p:spPr>
          <a:xfrm>
            <a:off x="4508500" y="8769449"/>
            <a:ext cx="2692400" cy="1181101"/>
          </a:xfrm>
          <a:prstGeom prst="rect">
            <a:avLst/>
          </a:prstGeom>
          <a:ln w="12700">
            <a:miter lim="400000"/>
          </a:ln>
        </p:spPr>
      </p:pic>
      <p:pic>
        <p:nvPicPr>
          <p:cNvPr id="185" name="A8.png" descr="A8.png"/>
          <p:cNvPicPr>
            <a:picLocks noChangeAspect="1"/>
          </p:cNvPicPr>
          <p:nvPr/>
        </p:nvPicPr>
        <p:blipFill>
          <a:blip r:embed="rId9"/>
          <a:stretch>
            <a:fillRect/>
          </a:stretch>
        </p:blipFill>
        <p:spPr>
          <a:xfrm>
            <a:off x="1324649" y="8769449"/>
            <a:ext cx="2705101" cy="1181101"/>
          </a:xfrm>
          <a:prstGeom prst="rect">
            <a:avLst/>
          </a:prstGeom>
          <a:ln w="12700">
            <a:miter lim="400000"/>
          </a:ln>
        </p:spPr>
      </p:pic>
      <p:pic>
        <p:nvPicPr>
          <p:cNvPr id="186" name="A9.png" descr="A9.png"/>
          <p:cNvPicPr>
            <a:picLocks noChangeAspect="1"/>
          </p:cNvPicPr>
          <p:nvPr/>
        </p:nvPicPr>
        <p:blipFill>
          <a:blip r:embed="rId10"/>
          <a:stretch>
            <a:fillRect/>
          </a:stretch>
        </p:blipFill>
        <p:spPr>
          <a:xfrm>
            <a:off x="5218650" y="10217400"/>
            <a:ext cx="1003301" cy="304801"/>
          </a:xfrm>
          <a:prstGeom prst="rect">
            <a:avLst/>
          </a:prstGeom>
          <a:ln w="12700">
            <a:miter lim="400000"/>
          </a:ln>
        </p:spPr>
      </p:pic>
      <p:pic>
        <p:nvPicPr>
          <p:cNvPr id="187" name="A10.png" descr="A10.png"/>
          <p:cNvPicPr>
            <a:picLocks noChangeAspect="1"/>
          </p:cNvPicPr>
          <p:nvPr/>
        </p:nvPicPr>
        <p:blipFill>
          <a:blip r:embed="rId11"/>
          <a:stretch>
            <a:fillRect/>
          </a:stretch>
        </p:blipFill>
        <p:spPr>
          <a:xfrm>
            <a:off x="2099349" y="10217400"/>
            <a:ext cx="1003301" cy="304801"/>
          </a:xfrm>
          <a:prstGeom prst="rect">
            <a:avLst/>
          </a:prstGeom>
          <a:ln w="12700">
            <a:miter lim="400000"/>
          </a:ln>
        </p:spPr>
      </p:pic>
      <p:pic>
        <p:nvPicPr>
          <p:cNvPr id="188" name="A11.png" descr="A11.png"/>
          <p:cNvPicPr>
            <a:picLocks noChangeAspect="1"/>
          </p:cNvPicPr>
          <p:nvPr/>
        </p:nvPicPr>
        <p:blipFill>
          <a:blip r:embed="rId12"/>
          <a:stretch>
            <a:fillRect/>
          </a:stretch>
        </p:blipFill>
        <p:spPr>
          <a:xfrm>
            <a:off x="8337949" y="7321649"/>
            <a:ext cx="8801101" cy="4178301"/>
          </a:xfrm>
          <a:prstGeom prst="rect">
            <a:avLst/>
          </a:prstGeom>
          <a:ln w="12700">
            <a:miter lim="400000"/>
          </a:ln>
        </p:spPr>
      </p:pic>
      <p:pic>
        <p:nvPicPr>
          <p:cNvPr id="189" name="A12.png" descr="A12.png"/>
          <p:cNvPicPr>
            <a:picLocks noChangeAspect="1"/>
          </p:cNvPicPr>
          <p:nvPr/>
        </p:nvPicPr>
        <p:blipFill>
          <a:blip r:embed="rId13"/>
          <a:stretch>
            <a:fillRect/>
          </a:stretch>
        </p:blipFill>
        <p:spPr>
          <a:xfrm>
            <a:off x="8261749" y="10531350"/>
            <a:ext cx="8877301" cy="495301"/>
          </a:xfrm>
          <a:prstGeom prst="rect">
            <a:avLst/>
          </a:prstGeom>
          <a:ln w="12700">
            <a:miter lim="400000"/>
          </a:ln>
        </p:spPr>
      </p:pic>
      <p:pic>
        <p:nvPicPr>
          <p:cNvPr id="190" name="A13.png" descr="A13.png"/>
          <p:cNvPicPr>
            <a:picLocks noChangeAspect="1"/>
          </p:cNvPicPr>
          <p:nvPr/>
        </p:nvPicPr>
        <p:blipFill>
          <a:blip r:embed="rId14"/>
          <a:stretch>
            <a:fillRect/>
          </a:stretch>
        </p:blipFill>
        <p:spPr>
          <a:xfrm>
            <a:off x="13791699" y="7505799"/>
            <a:ext cx="2387601" cy="1104901"/>
          </a:xfrm>
          <a:prstGeom prst="rect">
            <a:avLst/>
          </a:prstGeom>
          <a:ln w="12700">
            <a:miter lim="400000"/>
          </a:ln>
        </p:spPr>
      </p:pic>
      <p:pic>
        <p:nvPicPr>
          <p:cNvPr id="191" name="A14.png" descr="A14.png"/>
          <p:cNvPicPr>
            <a:picLocks noChangeAspect="1"/>
          </p:cNvPicPr>
          <p:nvPr/>
        </p:nvPicPr>
        <p:blipFill>
          <a:blip r:embed="rId15"/>
          <a:stretch>
            <a:fillRect/>
          </a:stretch>
        </p:blipFill>
        <p:spPr>
          <a:xfrm>
            <a:off x="10176050" y="7505799"/>
            <a:ext cx="2400301" cy="1104901"/>
          </a:xfrm>
          <a:prstGeom prst="rect">
            <a:avLst/>
          </a:prstGeom>
          <a:ln w="12700">
            <a:miter lim="400000"/>
          </a:ln>
        </p:spPr>
      </p:pic>
      <p:pic>
        <p:nvPicPr>
          <p:cNvPr id="192" name="A15.png" descr="A15.png"/>
          <p:cNvPicPr>
            <a:picLocks noChangeAspect="1"/>
          </p:cNvPicPr>
          <p:nvPr/>
        </p:nvPicPr>
        <p:blipFill>
          <a:blip r:embed="rId16"/>
          <a:stretch>
            <a:fillRect/>
          </a:stretch>
        </p:blipFill>
        <p:spPr>
          <a:xfrm>
            <a:off x="7318699" y="3930749"/>
            <a:ext cx="1244601" cy="1587501"/>
          </a:xfrm>
          <a:prstGeom prst="rect">
            <a:avLst/>
          </a:prstGeom>
          <a:ln w="12700">
            <a:miter lim="400000"/>
          </a:ln>
        </p:spPr>
      </p:pic>
      <p:pic>
        <p:nvPicPr>
          <p:cNvPr id="193" name="A16.png" descr="A16.png"/>
          <p:cNvPicPr>
            <a:picLocks noChangeAspect="1"/>
          </p:cNvPicPr>
          <p:nvPr/>
        </p:nvPicPr>
        <p:blipFill>
          <a:blip r:embed="rId17"/>
          <a:stretch>
            <a:fillRect/>
          </a:stretch>
        </p:blipFill>
        <p:spPr>
          <a:xfrm>
            <a:off x="13333449" y="8807549"/>
            <a:ext cx="1054101" cy="1727201"/>
          </a:xfrm>
          <a:prstGeom prst="rect">
            <a:avLst/>
          </a:prstGeom>
          <a:ln w="12700">
            <a:miter lim="400000"/>
          </a:ln>
        </p:spPr>
      </p:pic>
      <p:pic>
        <p:nvPicPr>
          <p:cNvPr id="194" name="A17.png" descr="A17.png"/>
          <p:cNvPicPr>
            <a:picLocks noChangeAspect="1"/>
          </p:cNvPicPr>
          <p:nvPr/>
        </p:nvPicPr>
        <p:blipFill>
          <a:blip r:embed="rId18"/>
          <a:stretch>
            <a:fillRect/>
          </a:stretch>
        </p:blipFill>
        <p:spPr>
          <a:xfrm>
            <a:off x="14363199" y="8940899"/>
            <a:ext cx="1244601" cy="1587501"/>
          </a:xfrm>
          <a:prstGeom prst="rect">
            <a:avLst/>
          </a:prstGeom>
          <a:ln w="12700">
            <a:miter lim="400000"/>
          </a:ln>
        </p:spPr>
      </p:pic>
      <p:pic>
        <p:nvPicPr>
          <p:cNvPr id="195" name="A18.png" descr="A18.png"/>
          <p:cNvPicPr>
            <a:picLocks noChangeAspect="1"/>
          </p:cNvPicPr>
          <p:nvPr/>
        </p:nvPicPr>
        <p:blipFill>
          <a:blip r:embed="rId19"/>
          <a:stretch>
            <a:fillRect/>
          </a:stretch>
        </p:blipFill>
        <p:spPr>
          <a:xfrm>
            <a:off x="9708374" y="8807549"/>
            <a:ext cx="1066801" cy="1727201"/>
          </a:xfrm>
          <a:prstGeom prst="rect">
            <a:avLst/>
          </a:prstGeom>
          <a:ln w="12700">
            <a:miter lim="400000"/>
          </a:ln>
        </p:spPr>
      </p:pic>
      <p:pic>
        <p:nvPicPr>
          <p:cNvPr id="196" name="A19.png" descr="A19.png"/>
          <p:cNvPicPr>
            <a:picLocks noChangeAspect="1"/>
          </p:cNvPicPr>
          <p:nvPr/>
        </p:nvPicPr>
        <p:blipFill>
          <a:blip r:embed="rId20"/>
          <a:stretch>
            <a:fillRect/>
          </a:stretch>
        </p:blipFill>
        <p:spPr>
          <a:xfrm>
            <a:off x="17634749" y="7321649"/>
            <a:ext cx="6096001" cy="4178301"/>
          </a:xfrm>
          <a:prstGeom prst="rect">
            <a:avLst/>
          </a:prstGeom>
          <a:ln w="12700">
            <a:miter lim="400000"/>
          </a:ln>
        </p:spPr>
      </p:pic>
      <p:pic>
        <p:nvPicPr>
          <p:cNvPr id="197" name="A20.png" descr="A20.png"/>
          <p:cNvPicPr>
            <a:picLocks noChangeAspect="1"/>
          </p:cNvPicPr>
          <p:nvPr/>
        </p:nvPicPr>
        <p:blipFill>
          <a:blip r:embed="rId21"/>
          <a:stretch>
            <a:fillRect/>
          </a:stretch>
        </p:blipFill>
        <p:spPr>
          <a:xfrm>
            <a:off x="17507749" y="10525000"/>
            <a:ext cx="6350001" cy="508001"/>
          </a:xfrm>
          <a:prstGeom prst="rect">
            <a:avLst/>
          </a:prstGeom>
          <a:ln w="12700">
            <a:miter lim="400000"/>
          </a:ln>
        </p:spPr>
      </p:pic>
      <p:pic>
        <p:nvPicPr>
          <p:cNvPr id="198" name="A21.png" descr="A21.png"/>
          <p:cNvPicPr>
            <a:picLocks noChangeAspect="1"/>
          </p:cNvPicPr>
          <p:nvPr/>
        </p:nvPicPr>
        <p:blipFill>
          <a:blip r:embed="rId22"/>
          <a:stretch>
            <a:fillRect/>
          </a:stretch>
        </p:blipFill>
        <p:spPr>
          <a:xfrm>
            <a:off x="20064200" y="7651849"/>
            <a:ext cx="2387601" cy="711201"/>
          </a:xfrm>
          <a:prstGeom prst="rect">
            <a:avLst/>
          </a:prstGeom>
          <a:ln w="12700">
            <a:miter lim="400000"/>
          </a:ln>
        </p:spPr>
      </p:pic>
      <p:pic>
        <p:nvPicPr>
          <p:cNvPr id="199" name="A22.png" descr="A22.png"/>
          <p:cNvPicPr>
            <a:picLocks noChangeAspect="1"/>
          </p:cNvPicPr>
          <p:nvPr/>
        </p:nvPicPr>
        <p:blipFill>
          <a:blip r:embed="rId23"/>
          <a:stretch>
            <a:fillRect/>
          </a:stretch>
        </p:blipFill>
        <p:spPr>
          <a:xfrm>
            <a:off x="19988899" y="8998049"/>
            <a:ext cx="3225801" cy="1295401"/>
          </a:xfrm>
          <a:prstGeom prst="rect">
            <a:avLst/>
          </a:prstGeom>
          <a:ln w="12700">
            <a:miter lim="400000"/>
          </a:ln>
        </p:spPr>
      </p:pic>
      <p:pic>
        <p:nvPicPr>
          <p:cNvPr id="200" name="A23.png" descr="A23.png"/>
          <p:cNvPicPr>
            <a:picLocks noChangeAspect="1"/>
          </p:cNvPicPr>
          <p:nvPr/>
        </p:nvPicPr>
        <p:blipFill>
          <a:blip r:embed="rId24"/>
          <a:stretch>
            <a:fillRect/>
          </a:stretch>
        </p:blipFill>
        <p:spPr>
          <a:xfrm>
            <a:off x="19085300" y="9085250"/>
            <a:ext cx="812801" cy="812801"/>
          </a:xfrm>
          <a:prstGeom prst="rect">
            <a:avLst/>
          </a:prstGeom>
          <a:ln w="12700">
            <a:miter lim="400000"/>
          </a:ln>
        </p:spPr>
      </p:pic>
      <p:pic>
        <p:nvPicPr>
          <p:cNvPr id="201" name="A24.png" descr="A24.png"/>
          <p:cNvPicPr>
            <a:picLocks noChangeAspect="1"/>
          </p:cNvPicPr>
          <p:nvPr/>
        </p:nvPicPr>
        <p:blipFill>
          <a:blip r:embed="rId25"/>
          <a:stretch>
            <a:fillRect/>
          </a:stretch>
        </p:blipFill>
        <p:spPr>
          <a:xfrm>
            <a:off x="19085300" y="7658199"/>
            <a:ext cx="812801" cy="800101"/>
          </a:xfrm>
          <a:prstGeom prst="rect">
            <a:avLst/>
          </a:prstGeom>
          <a:ln w="12700">
            <a:miter lim="400000"/>
          </a:ln>
        </p:spPr>
      </p:pic>
      <p:pic>
        <p:nvPicPr>
          <p:cNvPr id="202" name="A25.png" descr="A25.png"/>
          <p:cNvPicPr>
            <a:picLocks noChangeAspect="1"/>
          </p:cNvPicPr>
          <p:nvPr/>
        </p:nvPicPr>
        <p:blipFill>
          <a:blip r:embed="rId26"/>
          <a:stretch>
            <a:fillRect/>
          </a:stretch>
        </p:blipFill>
        <p:spPr>
          <a:xfrm>
            <a:off x="11328699" y="2635349"/>
            <a:ext cx="9321801" cy="3771901"/>
          </a:xfrm>
          <a:prstGeom prst="rect">
            <a:avLst/>
          </a:prstGeom>
          <a:ln w="12700">
            <a:miter lim="400000"/>
          </a:ln>
        </p:spPr>
      </p:pic>
      <p:pic>
        <p:nvPicPr>
          <p:cNvPr id="203" name="A26.png" descr="A26.png"/>
          <p:cNvPicPr>
            <a:picLocks noChangeAspect="1"/>
          </p:cNvPicPr>
          <p:nvPr/>
        </p:nvPicPr>
        <p:blipFill>
          <a:blip r:embed="rId27"/>
          <a:stretch>
            <a:fillRect/>
          </a:stretch>
        </p:blipFill>
        <p:spPr>
          <a:xfrm>
            <a:off x="11547650" y="5651599"/>
            <a:ext cx="8648701" cy="292101"/>
          </a:xfrm>
          <a:prstGeom prst="rect">
            <a:avLst/>
          </a:prstGeom>
          <a:ln w="12700">
            <a:miter lim="400000"/>
          </a:ln>
        </p:spPr>
      </p:pic>
      <p:pic>
        <p:nvPicPr>
          <p:cNvPr id="204" name="A27.png" descr="A27.png"/>
          <p:cNvPicPr>
            <a:picLocks noChangeAspect="1"/>
          </p:cNvPicPr>
          <p:nvPr/>
        </p:nvPicPr>
        <p:blipFill>
          <a:blip r:embed="rId28"/>
          <a:stretch>
            <a:fillRect/>
          </a:stretch>
        </p:blipFill>
        <p:spPr>
          <a:xfrm>
            <a:off x="16882450" y="5261300"/>
            <a:ext cx="2501901" cy="393701"/>
          </a:xfrm>
          <a:prstGeom prst="rect">
            <a:avLst/>
          </a:prstGeom>
          <a:ln w="12700">
            <a:miter lim="400000"/>
          </a:ln>
        </p:spPr>
      </p:pic>
      <p:pic>
        <p:nvPicPr>
          <p:cNvPr id="205" name="A27.png" descr="A27.png"/>
          <p:cNvPicPr>
            <a:picLocks noChangeAspect="1"/>
          </p:cNvPicPr>
          <p:nvPr/>
        </p:nvPicPr>
        <p:blipFill>
          <a:blip r:embed="rId28"/>
          <a:stretch>
            <a:fillRect/>
          </a:stretch>
        </p:blipFill>
        <p:spPr>
          <a:xfrm>
            <a:off x="12490150" y="5261300"/>
            <a:ext cx="2501901" cy="393701"/>
          </a:xfrm>
          <a:prstGeom prst="rect">
            <a:avLst/>
          </a:prstGeom>
          <a:ln w="12700">
            <a:miter lim="400000"/>
          </a:ln>
        </p:spPr>
      </p:pic>
      <p:pic>
        <p:nvPicPr>
          <p:cNvPr id="206" name="A29.png" descr="A29.png"/>
          <p:cNvPicPr>
            <a:picLocks noChangeAspect="1"/>
          </p:cNvPicPr>
          <p:nvPr/>
        </p:nvPicPr>
        <p:blipFill>
          <a:blip r:embed="rId29"/>
          <a:stretch>
            <a:fillRect/>
          </a:stretch>
        </p:blipFill>
        <p:spPr>
          <a:xfrm>
            <a:off x="6835350" y="3017549"/>
            <a:ext cx="2400301" cy="711201"/>
          </a:xfrm>
          <a:prstGeom prst="rect">
            <a:avLst/>
          </a:prstGeom>
          <a:ln w="12700">
            <a:miter lim="400000"/>
          </a:ln>
        </p:spPr>
      </p:pic>
      <p:pic>
        <p:nvPicPr>
          <p:cNvPr id="207" name="A30.png" descr="A30.png"/>
          <p:cNvPicPr>
            <a:picLocks noChangeAspect="1"/>
          </p:cNvPicPr>
          <p:nvPr/>
        </p:nvPicPr>
        <p:blipFill>
          <a:blip r:embed="rId30"/>
          <a:stretch>
            <a:fillRect/>
          </a:stretch>
        </p:blipFill>
        <p:spPr>
          <a:xfrm>
            <a:off x="12464750" y="3962499"/>
            <a:ext cx="2400301" cy="1092201"/>
          </a:xfrm>
          <a:prstGeom prst="rect">
            <a:avLst/>
          </a:prstGeom>
          <a:ln w="12700">
            <a:miter lim="400000"/>
          </a:ln>
        </p:spPr>
      </p:pic>
      <p:pic>
        <p:nvPicPr>
          <p:cNvPr id="208" name="A31.png" descr="A31.png"/>
          <p:cNvPicPr>
            <a:picLocks noChangeAspect="1"/>
          </p:cNvPicPr>
          <p:nvPr/>
        </p:nvPicPr>
        <p:blipFill>
          <a:blip r:embed="rId31"/>
          <a:stretch>
            <a:fillRect/>
          </a:stretch>
        </p:blipFill>
        <p:spPr>
          <a:xfrm>
            <a:off x="6046399" y="3708499"/>
            <a:ext cx="1320801" cy="1854201"/>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Slide Title"/>
          <p:cNvSpPr txBox="1">
            <a:spLocks noGrp="1"/>
          </p:cNvSpPr>
          <p:nvPr>
            <p:ph type="title"/>
          </p:nvPr>
        </p:nvSpPr>
        <p:spPr>
          <a:prstGeom prst="rect">
            <a:avLst/>
          </a:prstGeom>
        </p:spPr>
        <p:txBody>
          <a:bodyPr/>
          <a:lstStyle/>
          <a:p>
            <a:endParaRPr/>
          </a:p>
        </p:txBody>
      </p:sp>
      <p:sp>
        <p:nvSpPr>
          <p:cNvPr id="416" name="Slide Subtitle"/>
          <p:cNvSpPr txBox="1">
            <a:spLocks noGrp="1"/>
          </p:cNvSpPr>
          <p:nvPr>
            <p:ph type="body" idx="21"/>
          </p:nvPr>
        </p:nvSpPr>
        <p:spPr>
          <a:prstGeom prst="rect">
            <a:avLst/>
          </a:prstGeom>
        </p:spPr>
        <p:txBody>
          <a:bodyPr/>
          <a:lstStyle/>
          <a:p>
            <a:endParaRPr/>
          </a:p>
        </p:txBody>
      </p:sp>
      <p:sp>
        <p:nvSpPr>
          <p:cNvPr id="417" name="Slide bullet text"/>
          <p:cNvSpPr txBox="1">
            <a:spLocks noGrp="1"/>
          </p:cNvSpPr>
          <p:nvPr>
            <p:ph type="body" idx="1"/>
          </p:nvPr>
        </p:nvSpPr>
        <p:spPr>
          <a:prstGeom prst="rect">
            <a:avLst/>
          </a:prstGeom>
        </p:spPr>
        <p:txBody>
          <a:bodyPr/>
          <a:lstStyle/>
          <a:p>
            <a:endParaRPr/>
          </a:p>
        </p:txBody>
      </p:sp>
      <p:pic>
        <p:nvPicPr>
          <p:cNvPr id="418" name="56.jpg" descr="56.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Slide Title"/>
          <p:cNvSpPr txBox="1">
            <a:spLocks noGrp="1"/>
          </p:cNvSpPr>
          <p:nvPr>
            <p:ph type="title"/>
          </p:nvPr>
        </p:nvSpPr>
        <p:spPr>
          <a:prstGeom prst="rect">
            <a:avLst/>
          </a:prstGeom>
        </p:spPr>
        <p:txBody>
          <a:bodyPr/>
          <a:lstStyle/>
          <a:p>
            <a:endParaRPr/>
          </a:p>
        </p:txBody>
      </p:sp>
      <p:sp>
        <p:nvSpPr>
          <p:cNvPr id="423" name="Slide Subtitle"/>
          <p:cNvSpPr txBox="1">
            <a:spLocks noGrp="1"/>
          </p:cNvSpPr>
          <p:nvPr>
            <p:ph type="body" idx="21"/>
          </p:nvPr>
        </p:nvSpPr>
        <p:spPr>
          <a:prstGeom prst="rect">
            <a:avLst/>
          </a:prstGeom>
        </p:spPr>
        <p:txBody>
          <a:bodyPr/>
          <a:lstStyle/>
          <a:p>
            <a:endParaRPr/>
          </a:p>
        </p:txBody>
      </p:sp>
      <p:sp>
        <p:nvSpPr>
          <p:cNvPr id="424" name="Slide bullet text"/>
          <p:cNvSpPr txBox="1">
            <a:spLocks noGrp="1"/>
          </p:cNvSpPr>
          <p:nvPr>
            <p:ph type="body" idx="1"/>
          </p:nvPr>
        </p:nvSpPr>
        <p:spPr>
          <a:prstGeom prst="rect">
            <a:avLst/>
          </a:prstGeom>
        </p:spPr>
        <p:txBody>
          <a:bodyPr/>
          <a:lstStyle/>
          <a:p>
            <a:endParaRPr/>
          </a:p>
        </p:txBody>
      </p:sp>
      <p:pic>
        <p:nvPicPr>
          <p:cNvPr id="425" name="59.jpg" descr="59.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Slide Title"/>
          <p:cNvSpPr txBox="1">
            <a:spLocks noGrp="1"/>
          </p:cNvSpPr>
          <p:nvPr>
            <p:ph type="title"/>
          </p:nvPr>
        </p:nvSpPr>
        <p:spPr>
          <a:prstGeom prst="rect">
            <a:avLst/>
          </a:prstGeom>
        </p:spPr>
        <p:txBody>
          <a:bodyPr/>
          <a:lstStyle/>
          <a:p>
            <a:endParaRPr/>
          </a:p>
        </p:txBody>
      </p:sp>
      <p:sp>
        <p:nvSpPr>
          <p:cNvPr id="430" name="Slide Subtitle"/>
          <p:cNvSpPr txBox="1">
            <a:spLocks noGrp="1"/>
          </p:cNvSpPr>
          <p:nvPr>
            <p:ph type="body" idx="21"/>
          </p:nvPr>
        </p:nvSpPr>
        <p:spPr>
          <a:prstGeom prst="rect">
            <a:avLst/>
          </a:prstGeom>
        </p:spPr>
        <p:txBody>
          <a:bodyPr/>
          <a:lstStyle/>
          <a:p>
            <a:endParaRPr/>
          </a:p>
        </p:txBody>
      </p:sp>
      <p:sp>
        <p:nvSpPr>
          <p:cNvPr id="431" name="Slide bullet text"/>
          <p:cNvSpPr txBox="1">
            <a:spLocks noGrp="1"/>
          </p:cNvSpPr>
          <p:nvPr>
            <p:ph type="body" idx="1"/>
          </p:nvPr>
        </p:nvSpPr>
        <p:spPr>
          <a:prstGeom prst="rect">
            <a:avLst/>
          </a:prstGeom>
        </p:spPr>
        <p:txBody>
          <a:bodyPr/>
          <a:lstStyle/>
          <a:p>
            <a:endParaRPr/>
          </a:p>
        </p:txBody>
      </p:sp>
      <p:pic>
        <p:nvPicPr>
          <p:cNvPr id="432" name="60.jpg" descr="60.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Slide Title"/>
          <p:cNvSpPr txBox="1">
            <a:spLocks noGrp="1"/>
          </p:cNvSpPr>
          <p:nvPr>
            <p:ph type="title"/>
          </p:nvPr>
        </p:nvSpPr>
        <p:spPr>
          <a:prstGeom prst="rect">
            <a:avLst/>
          </a:prstGeom>
        </p:spPr>
        <p:txBody>
          <a:bodyPr/>
          <a:lstStyle/>
          <a:p>
            <a:endParaRPr/>
          </a:p>
        </p:txBody>
      </p:sp>
      <p:sp>
        <p:nvSpPr>
          <p:cNvPr id="437" name="Slide Subtitle"/>
          <p:cNvSpPr txBox="1">
            <a:spLocks noGrp="1"/>
          </p:cNvSpPr>
          <p:nvPr>
            <p:ph type="body" idx="21"/>
          </p:nvPr>
        </p:nvSpPr>
        <p:spPr>
          <a:prstGeom prst="rect">
            <a:avLst/>
          </a:prstGeom>
        </p:spPr>
        <p:txBody>
          <a:bodyPr/>
          <a:lstStyle/>
          <a:p>
            <a:endParaRPr/>
          </a:p>
        </p:txBody>
      </p:sp>
      <p:sp>
        <p:nvSpPr>
          <p:cNvPr id="438" name="Slide bullet text"/>
          <p:cNvSpPr txBox="1">
            <a:spLocks noGrp="1"/>
          </p:cNvSpPr>
          <p:nvPr>
            <p:ph type="body" idx="1"/>
          </p:nvPr>
        </p:nvSpPr>
        <p:spPr>
          <a:prstGeom prst="rect">
            <a:avLst/>
          </a:prstGeom>
        </p:spPr>
        <p:txBody>
          <a:bodyPr/>
          <a:lstStyle/>
          <a:p>
            <a:endParaRPr/>
          </a:p>
        </p:txBody>
      </p:sp>
      <p:pic>
        <p:nvPicPr>
          <p:cNvPr id="439" name="64.jpg" descr="64.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Slide Title"/>
          <p:cNvSpPr txBox="1">
            <a:spLocks noGrp="1"/>
          </p:cNvSpPr>
          <p:nvPr>
            <p:ph type="title"/>
          </p:nvPr>
        </p:nvSpPr>
        <p:spPr>
          <a:prstGeom prst="rect">
            <a:avLst/>
          </a:prstGeom>
        </p:spPr>
        <p:txBody>
          <a:bodyPr/>
          <a:lstStyle/>
          <a:p>
            <a:endParaRPr/>
          </a:p>
        </p:txBody>
      </p:sp>
      <p:sp>
        <p:nvSpPr>
          <p:cNvPr id="444" name="Slide Subtitle"/>
          <p:cNvSpPr txBox="1">
            <a:spLocks noGrp="1"/>
          </p:cNvSpPr>
          <p:nvPr>
            <p:ph type="body" idx="21"/>
          </p:nvPr>
        </p:nvSpPr>
        <p:spPr>
          <a:prstGeom prst="rect">
            <a:avLst/>
          </a:prstGeom>
        </p:spPr>
        <p:txBody>
          <a:bodyPr/>
          <a:lstStyle/>
          <a:p>
            <a:endParaRPr/>
          </a:p>
        </p:txBody>
      </p:sp>
      <p:sp>
        <p:nvSpPr>
          <p:cNvPr id="445" name="Slide bullet text"/>
          <p:cNvSpPr txBox="1">
            <a:spLocks noGrp="1"/>
          </p:cNvSpPr>
          <p:nvPr>
            <p:ph type="body" idx="1"/>
          </p:nvPr>
        </p:nvSpPr>
        <p:spPr>
          <a:prstGeom prst="rect">
            <a:avLst/>
          </a:prstGeom>
        </p:spPr>
        <p:txBody>
          <a:bodyPr/>
          <a:lstStyle/>
          <a:p>
            <a:endParaRPr/>
          </a:p>
        </p:txBody>
      </p:sp>
      <p:pic>
        <p:nvPicPr>
          <p:cNvPr id="446" name="65.jpg" descr="65.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Slide Title"/>
          <p:cNvSpPr txBox="1">
            <a:spLocks noGrp="1"/>
          </p:cNvSpPr>
          <p:nvPr>
            <p:ph type="title"/>
          </p:nvPr>
        </p:nvSpPr>
        <p:spPr>
          <a:prstGeom prst="rect">
            <a:avLst/>
          </a:prstGeom>
        </p:spPr>
        <p:txBody>
          <a:bodyPr/>
          <a:lstStyle/>
          <a:p>
            <a:endParaRPr/>
          </a:p>
        </p:txBody>
      </p:sp>
      <p:sp>
        <p:nvSpPr>
          <p:cNvPr id="451" name="Slide Subtitle"/>
          <p:cNvSpPr txBox="1">
            <a:spLocks noGrp="1"/>
          </p:cNvSpPr>
          <p:nvPr>
            <p:ph type="body" idx="21"/>
          </p:nvPr>
        </p:nvSpPr>
        <p:spPr>
          <a:prstGeom prst="rect">
            <a:avLst/>
          </a:prstGeom>
        </p:spPr>
        <p:txBody>
          <a:bodyPr/>
          <a:lstStyle/>
          <a:p>
            <a:endParaRPr/>
          </a:p>
        </p:txBody>
      </p:sp>
      <p:sp>
        <p:nvSpPr>
          <p:cNvPr id="452" name="Slide bullet text"/>
          <p:cNvSpPr txBox="1">
            <a:spLocks noGrp="1"/>
          </p:cNvSpPr>
          <p:nvPr>
            <p:ph type="body" idx="1"/>
          </p:nvPr>
        </p:nvSpPr>
        <p:spPr>
          <a:prstGeom prst="rect">
            <a:avLst/>
          </a:prstGeom>
        </p:spPr>
        <p:txBody>
          <a:bodyPr/>
          <a:lstStyle/>
          <a:p>
            <a:endParaRPr/>
          </a:p>
        </p:txBody>
      </p:sp>
      <p:pic>
        <p:nvPicPr>
          <p:cNvPr id="453" name="66.jpg" descr="66.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Slide Title"/>
          <p:cNvSpPr txBox="1">
            <a:spLocks noGrp="1"/>
          </p:cNvSpPr>
          <p:nvPr>
            <p:ph type="title"/>
          </p:nvPr>
        </p:nvSpPr>
        <p:spPr>
          <a:prstGeom prst="rect">
            <a:avLst/>
          </a:prstGeom>
        </p:spPr>
        <p:txBody>
          <a:bodyPr/>
          <a:lstStyle/>
          <a:p>
            <a:endParaRPr/>
          </a:p>
        </p:txBody>
      </p:sp>
      <p:sp>
        <p:nvSpPr>
          <p:cNvPr id="458" name="Slide Subtitle"/>
          <p:cNvSpPr txBox="1">
            <a:spLocks noGrp="1"/>
          </p:cNvSpPr>
          <p:nvPr>
            <p:ph type="body" idx="21"/>
          </p:nvPr>
        </p:nvSpPr>
        <p:spPr>
          <a:prstGeom prst="rect">
            <a:avLst/>
          </a:prstGeom>
        </p:spPr>
        <p:txBody>
          <a:bodyPr/>
          <a:lstStyle/>
          <a:p>
            <a:endParaRPr/>
          </a:p>
        </p:txBody>
      </p:sp>
      <p:sp>
        <p:nvSpPr>
          <p:cNvPr id="459" name="Slide bullet text"/>
          <p:cNvSpPr txBox="1">
            <a:spLocks noGrp="1"/>
          </p:cNvSpPr>
          <p:nvPr>
            <p:ph type="body" idx="1"/>
          </p:nvPr>
        </p:nvSpPr>
        <p:spPr>
          <a:prstGeom prst="rect">
            <a:avLst/>
          </a:prstGeom>
        </p:spPr>
        <p:txBody>
          <a:bodyPr/>
          <a:lstStyle/>
          <a:p>
            <a:endParaRPr/>
          </a:p>
        </p:txBody>
      </p:sp>
      <p:pic>
        <p:nvPicPr>
          <p:cNvPr id="460" name="67.jpg" descr="67.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Slide Title"/>
          <p:cNvSpPr txBox="1">
            <a:spLocks noGrp="1"/>
          </p:cNvSpPr>
          <p:nvPr>
            <p:ph type="title"/>
          </p:nvPr>
        </p:nvSpPr>
        <p:spPr>
          <a:prstGeom prst="rect">
            <a:avLst/>
          </a:prstGeom>
        </p:spPr>
        <p:txBody>
          <a:bodyPr/>
          <a:lstStyle/>
          <a:p>
            <a:endParaRPr/>
          </a:p>
        </p:txBody>
      </p:sp>
      <p:sp>
        <p:nvSpPr>
          <p:cNvPr id="465" name="Slide Subtitle"/>
          <p:cNvSpPr txBox="1">
            <a:spLocks noGrp="1"/>
          </p:cNvSpPr>
          <p:nvPr>
            <p:ph type="body" idx="21"/>
          </p:nvPr>
        </p:nvSpPr>
        <p:spPr>
          <a:prstGeom prst="rect">
            <a:avLst/>
          </a:prstGeom>
        </p:spPr>
        <p:txBody>
          <a:bodyPr/>
          <a:lstStyle/>
          <a:p>
            <a:endParaRPr/>
          </a:p>
        </p:txBody>
      </p:sp>
      <p:sp>
        <p:nvSpPr>
          <p:cNvPr id="466" name="Slide bullet text"/>
          <p:cNvSpPr txBox="1">
            <a:spLocks noGrp="1"/>
          </p:cNvSpPr>
          <p:nvPr>
            <p:ph type="body" idx="1"/>
          </p:nvPr>
        </p:nvSpPr>
        <p:spPr>
          <a:prstGeom prst="rect">
            <a:avLst/>
          </a:prstGeom>
        </p:spPr>
        <p:txBody>
          <a:bodyPr/>
          <a:lstStyle/>
          <a:p>
            <a:endParaRPr/>
          </a:p>
        </p:txBody>
      </p:sp>
      <p:pic>
        <p:nvPicPr>
          <p:cNvPr id="467" name="68.jpg" descr="68.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Slide Title"/>
          <p:cNvSpPr txBox="1">
            <a:spLocks noGrp="1"/>
          </p:cNvSpPr>
          <p:nvPr>
            <p:ph type="title"/>
          </p:nvPr>
        </p:nvSpPr>
        <p:spPr>
          <a:prstGeom prst="rect">
            <a:avLst/>
          </a:prstGeom>
        </p:spPr>
        <p:txBody>
          <a:bodyPr/>
          <a:lstStyle/>
          <a:p>
            <a:endParaRPr/>
          </a:p>
        </p:txBody>
      </p:sp>
      <p:sp>
        <p:nvSpPr>
          <p:cNvPr id="472" name="Slide Subtitle"/>
          <p:cNvSpPr txBox="1">
            <a:spLocks noGrp="1"/>
          </p:cNvSpPr>
          <p:nvPr>
            <p:ph type="body" idx="21"/>
          </p:nvPr>
        </p:nvSpPr>
        <p:spPr>
          <a:prstGeom prst="rect">
            <a:avLst/>
          </a:prstGeom>
        </p:spPr>
        <p:txBody>
          <a:bodyPr/>
          <a:lstStyle/>
          <a:p>
            <a:endParaRPr/>
          </a:p>
        </p:txBody>
      </p:sp>
      <p:sp>
        <p:nvSpPr>
          <p:cNvPr id="473" name="Slide bullet text"/>
          <p:cNvSpPr txBox="1">
            <a:spLocks noGrp="1"/>
          </p:cNvSpPr>
          <p:nvPr>
            <p:ph type="body" idx="1"/>
          </p:nvPr>
        </p:nvSpPr>
        <p:spPr>
          <a:prstGeom prst="rect">
            <a:avLst/>
          </a:prstGeom>
        </p:spPr>
        <p:txBody>
          <a:bodyPr/>
          <a:lstStyle/>
          <a:p>
            <a:endParaRPr/>
          </a:p>
        </p:txBody>
      </p:sp>
      <p:pic>
        <p:nvPicPr>
          <p:cNvPr id="474" name="69.jpg" descr="69.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Slide Title"/>
          <p:cNvSpPr txBox="1">
            <a:spLocks noGrp="1"/>
          </p:cNvSpPr>
          <p:nvPr>
            <p:ph type="title"/>
          </p:nvPr>
        </p:nvSpPr>
        <p:spPr>
          <a:prstGeom prst="rect">
            <a:avLst/>
          </a:prstGeom>
        </p:spPr>
        <p:txBody>
          <a:bodyPr/>
          <a:lstStyle/>
          <a:p>
            <a:endParaRPr/>
          </a:p>
        </p:txBody>
      </p:sp>
      <p:sp>
        <p:nvSpPr>
          <p:cNvPr id="479" name="Slide Subtitle"/>
          <p:cNvSpPr txBox="1">
            <a:spLocks noGrp="1"/>
          </p:cNvSpPr>
          <p:nvPr>
            <p:ph type="body" idx="21"/>
          </p:nvPr>
        </p:nvSpPr>
        <p:spPr>
          <a:prstGeom prst="rect">
            <a:avLst/>
          </a:prstGeom>
        </p:spPr>
        <p:txBody>
          <a:bodyPr/>
          <a:lstStyle/>
          <a:p>
            <a:endParaRPr/>
          </a:p>
        </p:txBody>
      </p:sp>
      <p:sp>
        <p:nvSpPr>
          <p:cNvPr id="480" name="Slide bullet text"/>
          <p:cNvSpPr txBox="1">
            <a:spLocks noGrp="1"/>
          </p:cNvSpPr>
          <p:nvPr>
            <p:ph type="body" idx="1"/>
          </p:nvPr>
        </p:nvSpPr>
        <p:spPr>
          <a:prstGeom prst="rect">
            <a:avLst/>
          </a:prstGeom>
        </p:spPr>
        <p:txBody>
          <a:bodyPr/>
          <a:lstStyle/>
          <a:p>
            <a:endParaRPr/>
          </a:p>
        </p:txBody>
      </p:sp>
      <p:pic>
        <p:nvPicPr>
          <p:cNvPr id="481" name="71.jpg" descr="71.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3A5C3"/>
            </a:gs>
            <a:gs pos="100000">
              <a:srgbClr val="087BB5"/>
            </a:gs>
          </a:gsLst>
          <a:path path="circle">
            <a:fillToRect l="50000" t="50000" r="50000" b="50000"/>
          </a:path>
        </a:gradFill>
        <a:effectLst/>
      </p:bgPr>
    </p:bg>
    <p:spTree>
      <p:nvGrpSpPr>
        <p:cNvPr id="1" name=""/>
        <p:cNvGrpSpPr/>
        <p:nvPr/>
      </p:nvGrpSpPr>
      <p:grpSpPr>
        <a:xfrm>
          <a:off x="0" y="0"/>
          <a:ext cx="0" cy="0"/>
          <a:chOff x="0" y="0"/>
          <a:chExt cx="0" cy="0"/>
        </a:xfrm>
      </p:grpSpPr>
      <p:pic>
        <p:nvPicPr>
          <p:cNvPr id="210" name="B1.png" descr="B1.png"/>
          <p:cNvPicPr>
            <a:picLocks noChangeAspect="1"/>
          </p:cNvPicPr>
          <p:nvPr/>
        </p:nvPicPr>
        <p:blipFill>
          <a:blip r:embed="rId2"/>
          <a:stretch>
            <a:fillRect/>
          </a:stretch>
        </p:blipFill>
        <p:spPr>
          <a:xfrm>
            <a:off x="612450" y="9823800"/>
            <a:ext cx="8039101" cy="2438401"/>
          </a:xfrm>
          <a:prstGeom prst="rect">
            <a:avLst/>
          </a:prstGeom>
          <a:ln w="12700">
            <a:miter lim="400000"/>
          </a:ln>
        </p:spPr>
      </p:pic>
      <p:pic>
        <p:nvPicPr>
          <p:cNvPr id="211" name="B2.png" descr="B2.png"/>
          <p:cNvPicPr>
            <a:picLocks noChangeAspect="1"/>
          </p:cNvPicPr>
          <p:nvPr/>
        </p:nvPicPr>
        <p:blipFill>
          <a:blip r:embed="rId3"/>
          <a:stretch>
            <a:fillRect/>
          </a:stretch>
        </p:blipFill>
        <p:spPr>
          <a:xfrm>
            <a:off x="514350" y="11364700"/>
            <a:ext cx="23355300" cy="2438401"/>
          </a:xfrm>
          <a:prstGeom prst="rect">
            <a:avLst/>
          </a:prstGeom>
          <a:ln w="12700">
            <a:miter lim="400000"/>
          </a:ln>
        </p:spPr>
      </p:pic>
      <p:pic>
        <p:nvPicPr>
          <p:cNvPr id="212" name="B3.png" descr="B3.png"/>
          <p:cNvPicPr>
            <a:picLocks noChangeAspect="1"/>
          </p:cNvPicPr>
          <p:nvPr/>
        </p:nvPicPr>
        <p:blipFill>
          <a:blip r:embed="rId4"/>
          <a:stretch>
            <a:fillRect/>
          </a:stretch>
        </p:blipFill>
        <p:spPr>
          <a:xfrm>
            <a:off x="13015149" y="9822750"/>
            <a:ext cx="2273301" cy="2781301"/>
          </a:xfrm>
          <a:prstGeom prst="rect">
            <a:avLst/>
          </a:prstGeom>
          <a:ln w="12700">
            <a:miter lim="400000"/>
          </a:ln>
        </p:spPr>
      </p:pic>
      <p:pic>
        <p:nvPicPr>
          <p:cNvPr id="213" name="B3.png" descr="B3.png"/>
          <p:cNvPicPr>
            <a:picLocks noChangeAspect="1"/>
          </p:cNvPicPr>
          <p:nvPr/>
        </p:nvPicPr>
        <p:blipFill>
          <a:blip r:embed="rId4"/>
          <a:stretch>
            <a:fillRect/>
          </a:stretch>
        </p:blipFill>
        <p:spPr>
          <a:xfrm>
            <a:off x="3337750" y="8289349"/>
            <a:ext cx="2273301" cy="2781301"/>
          </a:xfrm>
          <a:prstGeom prst="rect">
            <a:avLst/>
          </a:prstGeom>
          <a:ln w="12700">
            <a:miter lim="400000"/>
          </a:ln>
        </p:spPr>
      </p:pic>
      <p:pic>
        <p:nvPicPr>
          <p:cNvPr id="214" name="B4.png" descr="B4.png"/>
          <p:cNvPicPr>
            <a:picLocks noChangeAspect="1"/>
          </p:cNvPicPr>
          <p:nvPr/>
        </p:nvPicPr>
        <p:blipFill>
          <a:blip r:embed="rId5"/>
          <a:stretch>
            <a:fillRect/>
          </a:stretch>
        </p:blipFill>
        <p:spPr>
          <a:xfrm>
            <a:off x="1291500" y="8155999"/>
            <a:ext cx="2133601" cy="2971801"/>
          </a:xfrm>
          <a:prstGeom prst="rect">
            <a:avLst/>
          </a:prstGeom>
          <a:ln w="12700">
            <a:miter lim="400000"/>
          </a:ln>
        </p:spPr>
      </p:pic>
      <p:pic>
        <p:nvPicPr>
          <p:cNvPr id="215" name="B5.png" descr="B5.png"/>
          <p:cNvPicPr>
            <a:picLocks noChangeAspect="1"/>
          </p:cNvPicPr>
          <p:nvPr/>
        </p:nvPicPr>
        <p:blipFill>
          <a:blip r:embed="rId6"/>
          <a:stretch>
            <a:fillRect/>
          </a:stretch>
        </p:blipFill>
        <p:spPr>
          <a:xfrm>
            <a:off x="5533499" y="8155150"/>
            <a:ext cx="2133601" cy="2971801"/>
          </a:xfrm>
          <a:prstGeom prst="rect">
            <a:avLst/>
          </a:prstGeom>
          <a:ln w="12700">
            <a:miter lim="400000"/>
          </a:ln>
        </p:spPr>
      </p:pic>
      <p:pic>
        <p:nvPicPr>
          <p:cNvPr id="216" name="B7.png" descr="B7.png"/>
          <p:cNvPicPr>
            <a:picLocks noChangeAspect="1"/>
          </p:cNvPicPr>
          <p:nvPr/>
        </p:nvPicPr>
        <p:blipFill>
          <a:blip r:embed="rId7"/>
          <a:stretch>
            <a:fillRect/>
          </a:stretch>
        </p:blipFill>
        <p:spPr>
          <a:xfrm>
            <a:off x="10889799" y="9841800"/>
            <a:ext cx="2184401" cy="2768601"/>
          </a:xfrm>
          <a:prstGeom prst="rect">
            <a:avLst/>
          </a:prstGeom>
          <a:ln w="12700">
            <a:miter lim="400000"/>
          </a:ln>
        </p:spPr>
      </p:pic>
      <p:pic>
        <p:nvPicPr>
          <p:cNvPr id="217" name="B8.png" descr="B8.png"/>
          <p:cNvPicPr>
            <a:picLocks noChangeAspect="1"/>
          </p:cNvPicPr>
          <p:nvPr/>
        </p:nvPicPr>
        <p:blipFill>
          <a:blip r:embed="rId8"/>
          <a:stretch>
            <a:fillRect/>
          </a:stretch>
        </p:blipFill>
        <p:spPr>
          <a:xfrm>
            <a:off x="15223549" y="9841800"/>
            <a:ext cx="2184401" cy="2768601"/>
          </a:xfrm>
          <a:prstGeom prst="rect">
            <a:avLst/>
          </a:prstGeom>
          <a:ln w="12700">
            <a:miter lim="400000"/>
          </a:ln>
        </p:spPr>
      </p:pic>
      <p:pic>
        <p:nvPicPr>
          <p:cNvPr id="218" name="B9.png" descr="B9.png"/>
          <p:cNvPicPr>
            <a:picLocks noChangeAspect="1"/>
          </p:cNvPicPr>
          <p:nvPr/>
        </p:nvPicPr>
        <p:blipFill>
          <a:blip r:embed="rId9"/>
          <a:stretch>
            <a:fillRect/>
          </a:stretch>
        </p:blipFill>
        <p:spPr>
          <a:xfrm>
            <a:off x="11359250" y="5979200"/>
            <a:ext cx="6667501" cy="2336801"/>
          </a:xfrm>
          <a:prstGeom prst="rect">
            <a:avLst/>
          </a:prstGeom>
          <a:ln w="12700">
            <a:miter lim="400000"/>
          </a:ln>
        </p:spPr>
      </p:pic>
      <p:pic>
        <p:nvPicPr>
          <p:cNvPr id="219" name="B10.png" descr="B10.png"/>
          <p:cNvPicPr>
            <a:picLocks noChangeAspect="1"/>
          </p:cNvPicPr>
          <p:nvPr/>
        </p:nvPicPr>
        <p:blipFill>
          <a:blip r:embed="rId10"/>
          <a:stretch>
            <a:fillRect/>
          </a:stretch>
        </p:blipFill>
        <p:spPr>
          <a:xfrm>
            <a:off x="17748499" y="6704000"/>
            <a:ext cx="2540001" cy="1524001"/>
          </a:xfrm>
          <a:prstGeom prst="rect">
            <a:avLst/>
          </a:prstGeom>
          <a:ln w="12700">
            <a:miter lim="400000"/>
          </a:ln>
        </p:spPr>
      </p:pic>
      <p:pic>
        <p:nvPicPr>
          <p:cNvPr id="220" name="B11.png" descr="B11.png"/>
          <p:cNvPicPr>
            <a:picLocks noChangeAspect="1"/>
          </p:cNvPicPr>
          <p:nvPr/>
        </p:nvPicPr>
        <p:blipFill>
          <a:blip r:embed="rId11"/>
          <a:stretch>
            <a:fillRect/>
          </a:stretch>
        </p:blipFill>
        <p:spPr>
          <a:xfrm>
            <a:off x="2139950" y="584249"/>
            <a:ext cx="21374100" cy="1587501"/>
          </a:xfrm>
          <a:prstGeom prst="rect">
            <a:avLst/>
          </a:prstGeom>
          <a:ln w="12700">
            <a:miter lim="400000"/>
          </a:ln>
        </p:spPr>
      </p:pic>
      <p:pic>
        <p:nvPicPr>
          <p:cNvPr id="221" name="B12.png" descr="B12.png"/>
          <p:cNvPicPr>
            <a:picLocks noChangeAspect="1"/>
          </p:cNvPicPr>
          <p:nvPr/>
        </p:nvPicPr>
        <p:blipFill>
          <a:blip r:embed="rId12"/>
          <a:stretch>
            <a:fillRect/>
          </a:stretch>
        </p:blipFill>
        <p:spPr>
          <a:xfrm>
            <a:off x="5016500" y="2541800"/>
            <a:ext cx="15621000" cy="1587501"/>
          </a:xfrm>
          <a:prstGeom prst="rect">
            <a:avLst/>
          </a:prstGeom>
          <a:ln w="12700">
            <a:miter lim="400000"/>
          </a:ln>
        </p:spPr>
      </p:pic>
      <p:pic>
        <p:nvPicPr>
          <p:cNvPr id="222" name="B13.png" descr="B13.png"/>
          <p:cNvPicPr>
            <a:picLocks noChangeAspect="1"/>
          </p:cNvPicPr>
          <p:nvPr/>
        </p:nvPicPr>
        <p:blipFill>
          <a:blip r:embed="rId13"/>
          <a:stretch>
            <a:fillRect/>
          </a:stretch>
        </p:blipFill>
        <p:spPr>
          <a:xfrm>
            <a:off x="4451350" y="4388749"/>
            <a:ext cx="16497300" cy="1587501"/>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Slide Title"/>
          <p:cNvSpPr txBox="1">
            <a:spLocks noGrp="1"/>
          </p:cNvSpPr>
          <p:nvPr>
            <p:ph type="title"/>
          </p:nvPr>
        </p:nvSpPr>
        <p:spPr>
          <a:prstGeom prst="rect">
            <a:avLst/>
          </a:prstGeom>
        </p:spPr>
        <p:txBody>
          <a:bodyPr/>
          <a:lstStyle/>
          <a:p>
            <a:endParaRPr/>
          </a:p>
        </p:txBody>
      </p:sp>
      <p:sp>
        <p:nvSpPr>
          <p:cNvPr id="486" name="Slide Subtitle"/>
          <p:cNvSpPr txBox="1">
            <a:spLocks noGrp="1"/>
          </p:cNvSpPr>
          <p:nvPr>
            <p:ph type="body" idx="21"/>
          </p:nvPr>
        </p:nvSpPr>
        <p:spPr>
          <a:prstGeom prst="rect">
            <a:avLst/>
          </a:prstGeom>
        </p:spPr>
        <p:txBody>
          <a:bodyPr/>
          <a:lstStyle/>
          <a:p>
            <a:endParaRPr/>
          </a:p>
        </p:txBody>
      </p:sp>
      <p:sp>
        <p:nvSpPr>
          <p:cNvPr id="487" name="Slide bullet text"/>
          <p:cNvSpPr txBox="1">
            <a:spLocks noGrp="1"/>
          </p:cNvSpPr>
          <p:nvPr>
            <p:ph type="body" idx="1"/>
          </p:nvPr>
        </p:nvSpPr>
        <p:spPr>
          <a:prstGeom prst="rect">
            <a:avLst/>
          </a:prstGeom>
        </p:spPr>
        <p:txBody>
          <a:bodyPr/>
          <a:lstStyle/>
          <a:p>
            <a:endParaRPr/>
          </a:p>
        </p:txBody>
      </p:sp>
      <p:pic>
        <p:nvPicPr>
          <p:cNvPr id="488" name="72.jpg" descr="72.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Slide Title"/>
          <p:cNvSpPr txBox="1">
            <a:spLocks noGrp="1"/>
          </p:cNvSpPr>
          <p:nvPr>
            <p:ph type="title"/>
          </p:nvPr>
        </p:nvSpPr>
        <p:spPr>
          <a:prstGeom prst="rect">
            <a:avLst/>
          </a:prstGeom>
        </p:spPr>
        <p:txBody>
          <a:bodyPr/>
          <a:lstStyle/>
          <a:p>
            <a:endParaRPr/>
          </a:p>
        </p:txBody>
      </p:sp>
      <p:sp>
        <p:nvSpPr>
          <p:cNvPr id="493" name="Slide Subtitle"/>
          <p:cNvSpPr txBox="1">
            <a:spLocks noGrp="1"/>
          </p:cNvSpPr>
          <p:nvPr>
            <p:ph type="body" idx="21"/>
          </p:nvPr>
        </p:nvSpPr>
        <p:spPr>
          <a:prstGeom prst="rect">
            <a:avLst/>
          </a:prstGeom>
        </p:spPr>
        <p:txBody>
          <a:bodyPr/>
          <a:lstStyle/>
          <a:p>
            <a:endParaRPr/>
          </a:p>
        </p:txBody>
      </p:sp>
      <p:sp>
        <p:nvSpPr>
          <p:cNvPr id="494" name="Slide bullet text"/>
          <p:cNvSpPr txBox="1">
            <a:spLocks noGrp="1"/>
          </p:cNvSpPr>
          <p:nvPr>
            <p:ph type="body" idx="1"/>
          </p:nvPr>
        </p:nvSpPr>
        <p:spPr>
          <a:prstGeom prst="rect">
            <a:avLst/>
          </a:prstGeom>
        </p:spPr>
        <p:txBody>
          <a:bodyPr/>
          <a:lstStyle/>
          <a:p>
            <a:endParaRPr/>
          </a:p>
        </p:txBody>
      </p:sp>
      <p:pic>
        <p:nvPicPr>
          <p:cNvPr id="495" name="74.jpg" descr="74.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Slide Title"/>
          <p:cNvSpPr txBox="1">
            <a:spLocks noGrp="1"/>
          </p:cNvSpPr>
          <p:nvPr>
            <p:ph type="title"/>
          </p:nvPr>
        </p:nvSpPr>
        <p:spPr>
          <a:prstGeom prst="rect">
            <a:avLst/>
          </a:prstGeom>
        </p:spPr>
        <p:txBody>
          <a:bodyPr/>
          <a:lstStyle/>
          <a:p>
            <a:endParaRPr/>
          </a:p>
        </p:txBody>
      </p:sp>
      <p:sp>
        <p:nvSpPr>
          <p:cNvPr id="500" name="Slide Subtitle"/>
          <p:cNvSpPr txBox="1">
            <a:spLocks noGrp="1"/>
          </p:cNvSpPr>
          <p:nvPr>
            <p:ph type="body" idx="21"/>
          </p:nvPr>
        </p:nvSpPr>
        <p:spPr>
          <a:prstGeom prst="rect">
            <a:avLst/>
          </a:prstGeom>
        </p:spPr>
        <p:txBody>
          <a:bodyPr/>
          <a:lstStyle/>
          <a:p>
            <a:endParaRPr/>
          </a:p>
        </p:txBody>
      </p:sp>
      <p:sp>
        <p:nvSpPr>
          <p:cNvPr id="501" name="Slide bullet text"/>
          <p:cNvSpPr txBox="1">
            <a:spLocks noGrp="1"/>
          </p:cNvSpPr>
          <p:nvPr>
            <p:ph type="body" idx="1"/>
          </p:nvPr>
        </p:nvSpPr>
        <p:spPr>
          <a:prstGeom prst="rect">
            <a:avLst/>
          </a:prstGeom>
        </p:spPr>
        <p:txBody>
          <a:bodyPr/>
          <a:lstStyle/>
          <a:p>
            <a:endParaRPr/>
          </a:p>
        </p:txBody>
      </p:sp>
      <p:pic>
        <p:nvPicPr>
          <p:cNvPr id="502" name="75.jpg" descr="75.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Slide Title"/>
          <p:cNvSpPr txBox="1">
            <a:spLocks noGrp="1"/>
          </p:cNvSpPr>
          <p:nvPr>
            <p:ph type="title"/>
          </p:nvPr>
        </p:nvSpPr>
        <p:spPr>
          <a:prstGeom prst="rect">
            <a:avLst/>
          </a:prstGeom>
        </p:spPr>
        <p:txBody>
          <a:bodyPr/>
          <a:lstStyle/>
          <a:p>
            <a:endParaRPr/>
          </a:p>
        </p:txBody>
      </p:sp>
      <p:sp>
        <p:nvSpPr>
          <p:cNvPr id="507" name="Slide Subtitle"/>
          <p:cNvSpPr txBox="1">
            <a:spLocks noGrp="1"/>
          </p:cNvSpPr>
          <p:nvPr>
            <p:ph type="body" idx="21"/>
          </p:nvPr>
        </p:nvSpPr>
        <p:spPr>
          <a:prstGeom prst="rect">
            <a:avLst/>
          </a:prstGeom>
        </p:spPr>
        <p:txBody>
          <a:bodyPr/>
          <a:lstStyle/>
          <a:p>
            <a:endParaRPr/>
          </a:p>
        </p:txBody>
      </p:sp>
      <p:sp>
        <p:nvSpPr>
          <p:cNvPr id="508" name="Slide bullet text"/>
          <p:cNvSpPr txBox="1">
            <a:spLocks noGrp="1"/>
          </p:cNvSpPr>
          <p:nvPr>
            <p:ph type="body" idx="1"/>
          </p:nvPr>
        </p:nvSpPr>
        <p:spPr>
          <a:prstGeom prst="rect">
            <a:avLst/>
          </a:prstGeom>
        </p:spPr>
        <p:txBody>
          <a:bodyPr/>
          <a:lstStyle/>
          <a:p>
            <a:endParaRPr/>
          </a:p>
        </p:txBody>
      </p:sp>
      <p:pic>
        <p:nvPicPr>
          <p:cNvPr id="509" name="76.jpg" descr="76.jp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Slide Title"/>
          <p:cNvSpPr txBox="1">
            <a:spLocks noGrp="1"/>
          </p:cNvSpPr>
          <p:nvPr>
            <p:ph type="title"/>
          </p:nvPr>
        </p:nvSpPr>
        <p:spPr>
          <a:prstGeom prst="rect">
            <a:avLst/>
          </a:prstGeom>
        </p:spPr>
        <p:txBody>
          <a:bodyPr/>
          <a:lstStyle/>
          <a:p>
            <a:endParaRPr/>
          </a:p>
        </p:txBody>
      </p:sp>
      <p:sp>
        <p:nvSpPr>
          <p:cNvPr id="512" name="Slide Subtitle"/>
          <p:cNvSpPr txBox="1">
            <a:spLocks noGrp="1"/>
          </p:cNvSpPr>
          <p:nvPr>
            <p:ph type="body" idx="21"/>
          </p:nvPr>
        </p:nvSpPr>
        <p:spPr>
          <a:prstGeom prst="rect">
            <a:avLst/>
          </a:prstGeom>
        </p:spPr>
        <p:txBody>
          <a:bodyPr/>
          <a:lstStyle/>
          <a:p>
            <a:endParaRPr/>
          </a:p>
        </p:txBody>
      </p:sp>
      <p:sp>
        <p:nvSpPr>
          <p:cNvPr id="513" name="Slide bullet text"/>
          <p:cNvSpPr txBox="1">
            <a:spLocks noGrp="1"/>
          </p:cNvSpPr>
          <p:nvPr>
            <p:ph type="body" idx="1"/>
          </p:nvPr>
        </p:nvSpPr>
        <p:spPr>
          <a:prstGeom prst="rect">
            <a:avLst/>
          </a:prstGeom>
        </p:spPr>
        <p:txBody>
          <a:bodyPr/>
          <a:lstStyle/>
          <a:p>
            <a:endParaRPr/>
          </a:p>
        </p:txBody>
      </p:sp>
      <p:pic>
        <p:nvPicPr>
          <p:cNvPr id="514" name="77.jpg" descr="77.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Slide Title"/>
          <p:cNvSpPr txBox="1">
            <a:spLocks noGrp="1"/>
          </p:cNvSpPr>
          <p:nvPr>
            <p:ph type="title"/>
          </p:nvPr>
        </p:nvSpPr>
        <p:spPr>
          <a:prstGeom prst="rect">
            <a:avLst/>
          </a:prstGeom>
        </p:spPr>
        <p:txBody>
          <a:bodyPr/>
          <a:lstStyle/>
          <a:p>
            <a:endParaRPr/>
          </a:p>
        </p:txBody>
      </p:sp>
      <p:sp>
        <p:nvSpPr>
          <p:cNvPr id="519" name="Slide Subtitle"/>
          <p:cNvSpPr txBox="1">
            <a:spLocks noGrp="1"/>
          </p:cNvSpPr>
          <p:nvPr>
            <p:ph type="body" idx="21"/>
          </p:nvPr>
        </p:nvSpPr>
        <p:spPr>
          <a:prstGeom prst="rect">
            <a:avLst/>
          </a:prstGeom>
        </p:spPr>
        <p:txBody>
          <a:bodyPr/>
          <a:lstStyle/>
          <a:p>
            <a:endParaRPr/>
          </a:p>
        </p:txBody>
      </p:sp>
      <p:sp>
        <p:nvSpPr>
          <p:cNvPr id="520" name="Slide bullet text"/>
          <p:cNvSpPr txBox="1">
            <a:spLocks noGrp="1"/>
          </p:cNvSpPr>
          <p:nvPr>
            <p:ph type="body" idx="1"/>
          </p:nvPr>
        </p:nvSpPr>
        <p:spPr>
          <a:prstGeom prst="rect">
            <a:avLst/>
          </a:prstGeom>
        </p:spPr>
        <p:txBody>
          <a:bodyPr/>
          <a:lstStyle/>
          <a:p>
            <a:endParaRPr/>
          </a:p>
        </p:txBody>
      </p:sp>
      <p:pic>
        <p:nvPicPr>
          <p:cNvPr id="521" name="78.jpg" descr="78.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Slide Title"/>
          <p:cNvSpPr txBox="1">
            <a:spLocks noGrp="1"/>
          </p:cNvSpPr>
          <p:nvPr>
            <p:ph type="title"/>
          </p:nvPr>
        </p:nvSpPr>
        <p:spPr>
          <a:prstGeom prst="rect">
            <a:avLst/>
          </a:prstGeom>
        </p:spPr>
        <p:txBody>
          <a:bodyPr/>
          <a:lstStyle/>
          <a:p>
            <a:endParaRPr/>
          </a:p>
        </p:txBody>
      </p:sp>
      <p:sp>
        <p:nvSpPr>
          <p:cNvPr id="526" name="Slide Subtitle"/>
          <p:cNvSpPr txBox="1">
            <a:spLocks noGrp="1"/>
          </p:cNvSpPr>
          <p:nvPr>
            <p:ph type="body" idx="21"/>
          </p:nvPr>
        </p:nvSpPr>
        <p:spPr>
          <a:prstGeom prst="rect">
            <a:avLst/>
          </a:prstGeom>
        </p:spPr>
        <p:txBody>
          <a:bodyPr/>
          <a:lstStyle/>
          <a:p>
            <a:endParaRPr/>
          </a:p>
        </p:txBody>
      </p:sp>
      <p:sp>
        <p:nvSpPr>
          <p:cNvPr id="527" name="Slide bullet text"/>
          <p:cNvSpPr txBox="1">
            <a:spLocks noGrp="1"/>
          </p:cNvSpPr>
          <p:nvPr>
            <p:ph type="body" idx="1"/>
          </p:nvPr>
        </p:nvSpPr>
        <p:spPr>
          <a:prstGeom prst="rect">
            <a:avLst/>
          </a:prstGeom>
        </p:spPr>
        <p:txBody>
          <a:bodyPr/>
          <a:lstStyle/>
          <a:p>
            <a:endParaRPr/>
          </a:p>
        </p:txBody>
      </p:sp>
      <p:pic>
        <p:nvPicPr>
          <p:cNvPr id="528" name="80.jpg" descr="80.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Slide Title"/>
          <p:cNvSpPr txBox="1">
            <a:spLocks noGrp="1"/>
          </p:cNvSpPr>
          <p:nvPr>
            <p:ph type="title"/>
          </p:nvPr>
        </p:nvSpPr>
        <p:spPr>
          <a:prstGeom prst="rect">
            <a:avLst/>
          </a:prstGeom>
        </p:spPr>
        <p:txBody>
          <a:bodyPr/>
          <a:lstStyle/>
          <a:p>
            <a:endParaRPr/>
          </a:p>
        </p:txBody>
      </p:sp>
      <p:sp>
        <p:nvSpPr>
          <p:cNvPr id="533" name="Slide Subtitle"/>
          <p:cNvSpPr txBox="1">
            <a:spLocks noGrp="1"/>
          </p:cNvSpPr>
          <p:nvPr>
            <p:ph type="body" idx="21"/>
          </p:nvPr>
        </p:nvSpPr>
        <p:spPr>
          <a:prstGeom prst="rect">
            <a:avLst/>
          </a:prstGeom>
        </p:spPr>
        <p:txBody>
          <a:bodyPr/>
          <a:lstStyle/>
          <a:p>
            <a:endParaRPr/>
          </a:p>
        </p:txBody>
      </p:sp>
      <p:sp>
        <p:nvSpPr>
          <p:cNvPr id="534" name="Slide bullet text"/>
          <p:cNvSpPr txBox="1">
            <a:spLocks noGrp="1"/>
          </p:cNvSpPr>
          <p:nvPr>
            <p:ph type="body" idx="1"/>
          </p:nvPr>
        </p:nvSpPr>
        <p:spPr>
          <a:prstGeom prst="rect">
            <a:avLst/>
          </a:prstGeom>
        </p:spPr>
        <p:txBody>
          <a:bodyPr/>
          <a:lstStyle/>
          <a:p>
            <a:endParaRPr/>
          </a:p>
        </p:txBody>
      </p:sp>
      <p:pic>
        <p:nvPicPr>
          <p:cNvPr id="535" name="83.jpg" descr="83.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 name="Slide Title"/>
          <p:cNvSpPr txBox="1">
            <a:spLocks noGrp="1"/>
          </p:cNvSpPr>
          <p:nvPr>
            <p:ph type="title"/>
          </p:nvPr>
        </p:nvSpPr>
        <p:spPr>
          <a:prstGeom prst="rect">
            <a:avLst/>
          </a:prstGeom>
        </p:spPr>
        <p:txBody>
          <a:bodyPr/>
          <a:lstStyle/>
          <a:p>
            <a:endParaRPr/>
          </a:p>
        </p:txBody>
      </p:sp>
      <p:sp>
        <p:nvSpPr>
          <p:cNvPr id="540" name="Slide Subtitle"/>
          <p:cNvSpPr txBox="1">
            <a:spLocks noGrp="1"/>
          </p:cNvSpPr>
          <p:nvPr>
            <p:ph type="body" idx="21"/>
          </p:nvPr>
        </p:nvSpPr>
        <p:spPr>
          <a:prstGeom prst="rect">
            <a:avLst/>
          </a:prstGeom>
        </p:spPr>
        <p:txBody>
          <a:bodyPr/>
          <a:lstStyle/>
          <a:p>
            <a:endParaRPr/>
          </a:p>
        </p:txBody>
      </p:sp>
      <p:sp>
        <p:nvSpPr>
          <p:cNvPr id="541" name="Slide bullet text"/>
          <p:cNvSpPr txBox="1">
            <a:spLocks noGrp="1"/>
          </p:cNvSpPr>
          <p:nvPr>
            <p:ph type="body" idx="1"/>
          </p:nvPr>
        </p:nvSpPr>
        <p:spPr>
          <a:prstGeom prst="rect">
            <a:avLst/>
          </a:prstGeom>
        </p:spPr>
        <p:txBody>
          <a:bodyPr/>
          <a:lstStyle/>
          <a:p>
            <a:endParaRPr/>
          </a:p>
        </p:txBody>
      </p:sp>
      <p:pic>
        <p:nvPicPr>
          <p:cNvPr id="542" name="84.jpg" descr="84.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Slide Title"/>
          <p:cNvSpPr txBox="1">
            <a:spLocks noGrp="1"/>
          </p:cNvSpPr>
          <p:nvPr>
            <p:ph type="title"/>
          </p:nvPr>
        </p:nvSpPr>
        <p:spPr>
          <a:prstGeom prst="rect">
            <a:avLst/>
          </a:prstGeom>
        </p:spPr>
        <p:txBody>
          <a:bodyPr/>
          <a:lstStyle/>
          <a:p>
            <a:endParaRPr/>
          </a:p>
        </p:txBody>
      </p:sp>
      <p:sp>
        <p:nvSpPr>
          <p:cNvPr id="547" name="Slide Subtitle"/>
          <p:cNvSpPr txBox="1">
            <a:spLocks noGrp="1"/>
          </p:cNvSpPr>
          <p:nvPr>
            <p:ph type="body" idx="21"/>
          </p:nvPr>
        </p:nvSpPr>
        <p:spPr>
          <a:prstGeom prst="rect">
            <a:avLst/>
          </a:prstGeom>
        </p:spPr>
        <p:txBody>
          <a:bodyPr/>
          <a:lstStyle/>
          <a:p>
            <a:endParaRPr/>
          </a:p>
        </p:txBody>
      </p:sp>
      <p:sp>
        <p:nvSpPr>
          <p:cNvPr id="548" name="Slide bullet text"/>
          <p:cNvSpPr txBox="1">
            <a:spLocks noGrp="1"/>
          </p:cNvSpPr>
          <p:nvPr>
            <p:ph type="body" idx="1"/>
          </p:nvPr>
        </p:nvSpPr>
        <p:spPr>
          <a:prstGeom prst="rect">
            <a:avLst/>
          </a:prstGeom>
        </p:spPr>
        <p:txBody>
          <a:bodyPr/>
          <a:lstStyle/>
          <a:p>
            <a:endParaRPr/>
          </a:p>
        </p:txBody>
      </p:sp>
      <p:pic>
        <p:nvPicPr>
          <p:cNvPr id="549" name="85.jpg" descr="85.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3A5C3"/>
            </a:gs>
            <a:gs pos="100000">
              <a:srgbClr val="087BB5"/>
            </a:gs>
          </a:gsLst>
          <a:path path="circle">
            <a:fillToRect l="50000" t="50000" r="50000" b="50000"/>
          </a:path>
        </a:gradFill>
        <a:effectLst/>
      </p:bgPr>
    </p:bg>
    <p:spTree>
      <p:nvGrpSpPr>
        <p:cNvPr id="1" name=""/>
        <p:cNvGrpSpPr/>
        <p:nvPr/>
      </p:nvGrpSpPr>
      <p:grpSpPr>
        <a:xfrm>
          <a:off x="0" y="0"/>
          <a:ext cx="0" cy="0"/>
          <a:chOff x="0" y="0"/>
          <a:chExt cx="0" cy="0"/>
        </a:xfrm>
      </p:grpSpPr>
      <p:pic>
        <p:nvPicPr>
          <p:cNvPr id="224" name="C12.png" descr="C12.png"/>
          <p:cNvPicPr>
            <a:picLocks noChangeAspect="1"/>
          </p:cNvPicPr>
          <p:nvPr/>
        </p:nvPicPr>
        <p:blipFill>
          <a:blip r:embed="rId2"/>
          <a:stretch>
            <a:fillRect/>
          </a:stretch>
        </p:blipFill>
        <p:spPr>
          <a:xfrm>
            <a:off x="1971510" y="9594486"/>
            <a:ext cx="7086601" cy="469901"/>
          </a:xfrm>
          <a:prstGeom prst="rect">
            <a:avLst/>
          </a:prstGeom>
          <a:ln w="12700">
            <a:miter lim="400000"/>
          </a:ln>
        </p:spPr>
      </p:pic>
      <p:pic>
        <p:nvPicPr>
          <p:cNvPr id="225" name="C10.png" descr="C10.png"/>
          <p:cNvPicPr>
            <a:picLocks noChangeAspect="1"/>
          </p:cNvPicPr>
          <p:nvPr/>
        </p:nvPicPr>
        <p:blipFill>
          <a:blip r:embed="rId3"/>
          <a:stretch>
            <a:fillRect/>
          </a:stretch>
        </p:blipFill>
        <p:spPr>
          <a:xfrm>
            <a:off x="12339910" y="8079545"/>
            <a:ext cx="1447801" cy="1447801"/>
          </a:xfrm>
          <a:prstGeom prst="rect">
            <a:avLst/>
          </a:prstGeom>
          <a:ln w="12700">
            <a:miter lim="400000"/>
          </a:ln>
        </p:spPr>
      </p:pic>
      <p:pic>
        <p:nvPicPr>
          <p:cNvPr id="226" name="C11.png" descr="C11.png"/>
          <p:cNvPicPr>
            <a:picLocks noChangeAspect="1"/>
          </p:cNvPicPr>
          <p:nvPr/>
        </p:nvPicPr>
        <p:blipFill>
          <a:blip r:embed="rId4"/>
          <a:stretch>
            <a:fillRect/>
          </a:stretch>
        </p:blipFill>
        <p:spPr>
          <a:xfrm>
            <a:off x="3395110" y="8164436"/>
            <a:ext cx="1447801" cy="1447801"/>
          </a:xfrm>
          <a:prstGeom prst="rect">
            <a:avLst/>
          </a:prstGeom>
          <a:ln w="12700">
            <a:miter lim="400000"/>
          </a:ln>
        </p:spPr>
      </p:pic>
      <p:pic>
        <p:nvPicPr>
          <p:cNvPr id="227" name="C1.png" descr="C1.png"/>
          <p:cNvPicPr>
            <a:picLocks noChangeAspect="1"/>
          </p:cNvPicPr>
          <p:nvPr/>
        </p:nvPicPr>
        <p:blipFill>
          <a:blip r:embed="rId5"/>
          <a:stretch>
            <a:fillRect/>
          </a:stretch>
        </p:blipFill>
        <p:spPr>
          <a:xfrm>
            <a:off x="13749659" y="7634185"/>
            <a:ext cx="1778001" cy="1181101"/>
          </a:xfrm>
          <a:prstGeom prst="rect">
            <a:avLst/>
          </a:prstGeom>
          <a:ln w="12700">
            <a:miter lim="400000"/>
          </a:ln>
        </p:spPr>
      </p:pic>
      <p:pic>
        <p:nvPicPr>
          <p:cNvPr id="228" name="C2.png" descr="C2.png"/>
          <p:cNvPicPr>
            <a:picLocks noChangeAspect="1"/>
          </p:cNvPicPr>
          <p:nvPr/>
        </p:nvPicPr>
        <p:blipFill>
          <a:blip r:embed="rId6"/>
          <a:stretch>
            <a:fillRect/>
          </a:stretch>
        </p:blipFill>
        <p:spPr>
          <a:xfrm>
            <a:off x="19002860" y="7646885"/>
            <a:ext cx="1778001" cy="1181101"/>
          </a:xfrm>
          <a:prstGeom prst="rect">
            <a:avLst/>
          </a:prstGeom>
          <a:ln w="12700">
            <a:miter lim="400000"/>
          </a:ln>
        </p:spPr>
      </p:pic>
      <p:pic>
        <p:nvPicPr>
          <p:cNvPr id="229" name="C3.png" descr="C3.png"/>
          <p:cNvPicPr>
            <a:picLocks noChangeAspect="1"/>
          </p:cNvPicPr>
          <p:nvPr/>
        </p:nvPicPr>
        <p:blipFill>
          <a:blip r:embed="rId7"/>
          <a:stretch>
            <a:fillRect/>
          </a:stretch>
        </p:blipFill>
        <p:spPr>
          <a:xfrm>
            <a:off x="18674911" y="6788935"/>
            <a:ext cx="457201" cy="1905001"/>
          </a:xfrm>
          <a:prstGeom prst="rect">
            <a:avLst/>
          </a:prstGeom>
          <a:ln w="12700">
            <a:miter lim="400000"/>
          </a:ln>
        </p:spPr>
      </p:pic>
      <p:pic>
        <p:nvPicPr>
          <p:cNvPr id="230" name="C4.png" descr="C4.png"/>
          <p:cNvPicPr>
            <a:picLocks noChangeAspect="1"/>
          </p:cNvPicPr>
          <p:nvPr/>
        </p:nvPicPr>
        <p:blipFill>
          <a:blip r:embed="rId8"/>
          <a:stretch>
            <a:fillRect/>
          </a:stretch>
        </p:blipFill>
        <p:spPr>
          <a:xfrm>
            <a:off x="18662211" y="8902336"/>
            <a:ext cx="482601" cy="1854201"/>
          </a:xfrm>
          <a:prstGeom prst="rect">
            <a:avLst/>
          </a:prstGeom>
          <a:ln w="12700">
            <a:miter lim="400000"/>
          </a:ln>
        </p:spPr>
      </p:pic>
      <p:pic>
        <p:nvPicPr>
          <p:cNvPr id="231" name="C5.png" descr="C5.png"/>
          <p:cNvPicPr>
            <a:picLocks noChangeAspect="1"/>
          </p:cNvPicPr>
          <p:nvPr/>
        </p:nvPicPr>
        <p:blipFill>
          <a:blip r:embed="rId9"/>
          <a:stretch>
            <a:fillRect/>
          </a:stretch>
        </p:blipFill>
        <p:spPr>
          <a:xfrm>
            <a:off x="17381911" y="8447845"/>
            <a:ext cx="1447801" cy="711201"/>
          </a:xfrm>
          <a:prstGeom prst="rect">
            <a:avLst/>
          </a:prstGeom>
          <a:ln w="12700">
            <a:miter lim="400000"/>
          </a:ln>
        </p:spPr>
      </p:pic>
      <p:pic>
        <p:nvPicPr>
          <p:cNvPr id="232" name="C6.png" descr="C6.png"/>
          <p:cNvPicPr>
            <a:picLocks noChangeAspect="1"/>
          </p:cNvPicPr>
          <p:nvPr/>
        </p:nvPicPr>
        <p:blipFill>
          <a:blip r:embed="rId10"/>
          <a:stretch>
            <a:fillRect/>
          </a:stretch>
        </p:blipFill>
        <p:spPr>
          <a:xfrm>
            <a:off x="18725711" y="8638345"/>
            <a:ext cx="330201" cy="330201"/>
          </a:xfrm>
          <a:prstGeom prst="rect">
            <a:avLst/>
          </a:prstGeom>
          <a:ln w="12700">
            <a:miter lim="400000"/>
          </a:ln>
        </p:spPr>
      </p:pic>
      <p:pic>
        <p:nvPicPr>
          <p:cNvPr id="233" name="C7.png" descr="C7.png"/>
          <p:cNvPicPr>
            <a:picLocks noChangeAspect="1"/>
          </p:cNvPicPr>
          <p:nvPr/>
        </p:nvPicPr>
        <p:blipFill>
          <a:blip r:embed="rId11"/>
          <a:stretch>
            <a:fillRect/>
          </a:stretch>
        </p:blipFill>
        <p:spPr>
          <a:xfrm>
            <a:off x="12835210" y="6184386"/>
            <a:ext cx="457201" cy="1943101"/>
          </a:xfrm>
          <a:prstGeom prst="rect">
            <a:avLst/>
          </a:prstGeom>
          <a:ln w="12700">
            <a:miter lim="400000"/>
          </a:ln>
        </p:spPr>
      </p:pic>
      <p:pic>
        <p:nvPicPr>
          <p:cNvPr id="234" name="C8.png" descr="C8.png"/>
          <p:cNvPicPr>
            <a:picLocks noChangeAspect="1"/>
          </p:cNvPicPr>
          <p:nvPr/>
        </p:nvPicPr>
        <p:blipFill>
          <a:blip r:embed="rId12"/>
          <a:stretch>
            <a:fillRect/>
          </a:stretch>
        </p:blipFill>
        <p:spPr>
          <a:xfrm>
            <a:off x="12822510" y="9500536"/>
            <a:ext cx="482601" cy="1828801"/>
          </a:xfrm>
          <a:prstGeom prst="rect">
            <a:avLst/>
          </a:prstGeom>
          <a:ln w="12700">
            <a:miter lim="400000"/>
          </a:ln>
        </p:spPr>
      </p:pic>
      <p:pic>
        <p:nvPicPr>
          <p:cNvPr id="235" name="C9.png" descr="C9.png"/>
          <p:cNvPicPr>
            <a:picLocks noChangeAspect="1"/>
          </p:cNvPicPr>
          <p:nvPr/>
        </p:nvPicPr>
        <p:blipFill>
          <a:blip r:embed="rId13"/>
          <a:stretch>
            <a:fillRect/>
          </a:stretch>
        </p:blipFill>
        <p:spPr>
          <a:xfrm>
            <a:off x="10901060" y="8447845"/>
            <a:ext cx="1460501" cy="711201"/>
          </a:xfrm>
          <a:prstGeom prst="rect">
            <a:avLst/>
          </a:prstGeom>
          <a:ln w="12700">
            <a:miter lim="400000"/>
          </a:ln>
        </p:spPr>
      </p:pic>
      <p:pic>
        <p:nvPicPr>
          <p:cNvPr id="236" name="C13.png" descr="C13.png"/>
          <p:cNvPicPr>
            <a:picLocks noChangeAspect="1"/>
          </p:cNvPicPr>
          <p:nvPr/>
        </p:nvPicPr>
        <p:blipFill>
          <a:blip r:embed="rId14"/>
          <a:stretch>
            <a:fillRect/>
          </a:stretch>
        </p:blipFill>
        <p:spPr>
          <a:xfrm>
            <a:off x="4738510" y="7938985"/>
            <a:ext cx="1752601" cy="1130301"/>
          </a:xfrm>
          <a:prstGeom prst="rect">
            <a:avLst/>
          </a:prstGeom>
          <a:ln w="12700">
            <a:miter lim="400000"/>
          </a:ln>
        </p:spPr>
      </p:pic>
      <p:pic>
        <p:nvPicPr>
          <p:cNvPr id="237" name="C14.png" descr="C14.png"/>
          <p:cNvPicPr>
            <a:picLocks noChangeAspect="1"/>
          </p:cNvPicPr>
          <p:nvPr/>
        </p:nvPicPr>
        <p:blipFill>
          <a:blip r:embed="rId15"/>
          <a:stretch>
            <a:fillRect/>
          </a:stretch>
        </p:blipFill>
        <p:spPr>
          <a:xfrm>
            <a:off x="6301160" y="7069035"/>
            <a:ext cx="1231901" cy="2540001"/>
          </a:xfrm>
          <a:prstGeom prst="rect">
            <a:avLst/>
          </a:prstGeom>
          <a:ln w="12700">
            <a:miter lim="400000"/>
          </a:ln>
        </p:spPr>
      </p:pic>
      <p:sp>
        <p:nvSpPr>
          <p:cNvPr id="238" name="Line"/>
          <p:cNvSpPr/>
          <p:nvPr/>
        </p:nvSpPr>
        <p:spPr>
          <a:xfrm>
            <a:off x="1618670" y="2973963"/>
            <a:ext cx="3933308" cy="1"/>
          </a:xfrm>
          <a:prstGeom prst="line">
            <a:avLst/>
          </a:prstGeom>
          <a:ln w="76200">
            <a:solidFill>
              <a:srgbClr val="90ECF8"/>
            </a:solidFill>
            <a:miter lim="400000"/>
            <a:tailEnd type="triangle"/>
          </a:ln>
        </p:spPr>
        <p:txBody>
          <a:bodyPr lIns="50800" tIns="50800" rIns="50800" bIns="50800" anchor="ctr"/>
          <a:lstStyle/>
          <a:p>
            <a:endParaRPr/>
          </a:p>
        </p:txBody>
      </p:sp>
      <p:sp>
        <p:nvSpPr>
          <p:cNvPr id="239" name="Line"/>
          <p:cNvSpPr/>
          <p:nvPr/>
        </p:nvSpPr>
        <p:spPr>
          <a:xfrm>
            <a:off x="1618670" y="2414232"/>
            <a:ext cx="3933309" cy="1"/>
          </a:xfrm>
          <a:prstGeom prst="line">
            <a:avLst/>
          </a:prstGeom>
          <a:ln w="76200">
            <a:solidFill>
              <a:srgbClr val="FBFF54"/>
            </a:solidFill>
            <a:miter lim="400000"/>
            <a:tailEnd type="triangle"/>
          </a:ln>
        </p:spPr>
        <p:txBody>
          <a:bodyPr lIns="50800" tIns="50800" rIns="50800" bIns="50800" anchor="ctr"/>
          <a:lstStyle/>
          <a:p>
            <a:endParaRPr/>
          </a:p>
        </p:txBody>
      </p:sp>
      <p:sp>
        <p:nvSpPr>
          <p:cNvPr id="240" name="Line"/>
          <p:cNvSpPr/>
          <p:nvPr/>
        </p:nvSpPr>
        <p:spPr>
          <a:xfrm>
            <a:off x="1618670" y="1854501"/>
            <a:ext cx="3933308" cy="1"/>
          </a:xfrm>
          <a:prstGeom prst="line">
            <a:avLst/>
          </a:prstGeom>
          <a:ln w="76200">
            <a:solidFill>
              <a:srgbClr val="8AFC7D"/>
            </a:solidFill>
            <a:miter lim="400000"/>
            <a:tailEnd type="triangle"/>
          </a:ln>
        </p:spPr>
        <p:txBody>
          <a:bodyPr lIns="50800" tIns="50800" rIns="50800" bIns="50800" anchor="ctr"/>
          <a:lstStyle/>
          <a:p>
            <a:endParaRPr/>
          </a:p>
        </p:txBody>
      </p:sp>
      <p:sp>
        <p:nvSpPr>
          <p:cNvPr id="241" name="Line"/>
          <p:cNvSpPr/>
          <p:nvPr/>
        </p:nvSpPr>
        <p:spPr>
          <a:xfrm>
            <a:off x="1618670" y="5886391"/>
            <a:ext cx="3933308" cy="1"/>
          </a:xfrm>
          <a:prstGeom prst="line">
            <a:avLst/>
          </a:prstGeom>
          <a:ln w="76200">
            <a:solidFill>
              <a:srgbClr val="90ECF8"/>
            </a:solidFill>
            <a:custDash>
              <a:ds d="200000" sp="200000"/>
            </a:custDash>
            <a:miter lim="400000"/>
            <a:tailEnd type="triangle"/>
          </a:ln>
        </p:spPr>
        <p:txBody>
          <a:bodyPr lIns="50800" tIns="50800" rIns="50800" bIns="50800" anchor="ctr"/>
          <a:lstStyle/>
          <a:p>
            <a:endParaRPr/>
          </a:p>
        </p:txBody>
      </p:sp>
      <p:sp>
        <p:nvSpPr>
          <p:cNvPr id="242" name="Line"/>
          <p:cNvSpPr/>
          <p:nvPr/>
        </p:nvSpPr>
        <p:spPr>
          <a:xfrm>
            <a:off x="1618670" y="5363005"/>
            <a:ext cx="3933309" cy="1"/>
          </a:xfrm>
          <a:prstGeom prst="line">
            <a:avLst/>
          </a:prstGeom>
          <a:ln w="76200">
            <a:solidFill>
              <a:srgbClr val="FBFF54"/>
            </a:solidFill>
            <a:custDash>
              <a:ds d="200000" sp="200000"/>
            </a:custDash>
            <a:miter lim="400000"/>
            <a:tailEnd type="triangle"/>
          </a:ln>
        </p:spPr>
        <p:txBody>
          <a:bodyPr lIns="50800" tIns="50800" rIns="50800" bIns="50800" anchor="ctr"/>
          <a:lstStyle/>
          <a:p>
            <a:endParaRPr/>
          </a:p>
        </p:txBody>
      </p:sp>
      <p:sp>
        <p:nvSpPr>
          <p:cNvPr id="243" name="Line"/>
          <p:cNvSpPr/>
          <p:nvPr/>
        </p:nvSpPr>
        <p:spPr>
          <a:xfrm>
            <a:off x="1618670" y="4844676"/>
            <a:ext cx="3933308" cy="1"/>
          </a:xfrm>
          <a:prstGeom prst="line">
            <a:avLst/>
          </a:prstGeom>
          <a:ln w="76200">
            <a:solidFill>
              <a:srgbClr val="8AFC7D"/>
            </a:solidFill>
            <a:custDash>
              <a:ds d="200000" sp="200000"/>
            </a:custDash>
            <a:miter lim="400000"/>
            <a:tailEnd type="triangle"/>
          </a:ln>
        </p:spPr>
        <p:txBody>
          <a:bodyPr lIns="50800" tIns="50800" rIns="50800" bIns="50800" anchor="ctr"/>
          <a:lstStyle/>
          <a:p>
            <a:endParaRPr/>
          </a:p>
        </p:txBody>
      </p:sp>
      <p:sp>
        <p:nvSpPr>
          <p:cNvPr id="244" name="Line"/>
          <p:cNvSpPr/>
          <p:nvPr/>
        </p:nvSpPr>
        <p:spPr>
          <a:xfrm>
            <a:off x="1618670" y="4321290"/>
            <a:ext cx="3933308" cy="1"/>
          </a:xfrm>
          <a:prstGeom prst="line">
            <a:avLst/>
          </a:prstGeom>
          <a:ln w="76200">
            <a:solidFill>
              <a:srgbClr val="FFFFFF"/>
            </a:solidFill>
            <a:custDash>
              <a:ds d="200000" sp="200000"/>
            </a:custDash>
            <a:miter lim="400000"/>
            <a:tailEnd type="triangle"/>
          </a:ln>
        </p:spPr>
        <p:txBody>
          <a:bodyPr lIns="50800" tIns="50800" rIns="50800" bIns="50800" anchor="ctr"/>
          <a:lstStyle/>
          <a:p>
            <a:endParaRPr/>
          </a:p>
        </p:txBody>
      </p:sp>
      <p:sp>
        <p:nvSpPr>
          <p:cNvPr id="245" name="Line"/>
          <p:cNvSpPr/>
          <p:nvPr/>
        </p:nvSpPr>
        <p:spPr>
          <a:xfrm>
            <a:off x="1618670" y="1294770"/>
            <a:ext cx="3933308" cy="1"/>
          </a:xfrm>
          <a:prstGeom prst="line">
            <a:avLst/>
          </a:prstGeom>
          <a:ln w="76200">
            <a:solidFill>
              <a:srgbClr val="FFFFFF"/>
            </a:solidFill>
            <a:miter lim="400000"/>
            <a:tailEnd type="triangle"/>
          </a:ln>
        </p:spPr>
        <p:txBody>
          <a:bodyPr lIns="50800" tIns="50800" rIns="50800" bIns="50800" anchor="ctr"/>
          <a:lstStyle/>
          <a:p>
            <a:endParaRP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 name="Slide Title"/>
          <p:cNvSpPr txBox="1">
            <a:spLocks noGrp="1"/>
          </p:cNvSpPr>
          <p:nvPr>
            <p:ph type="title"/>
          </p:nvPr>
        </p:nvSpPr>
        <p:spPr>
          <a:prstGeom prst="rect">
            <a:avLst/>
          </a:prstGeom>
        </p:spPr>
        <p:txBody>
          <a:bodyPr/>
          <a:lstStyle/>
          <a:p>
            <a:endParaRPr/>
          </a:p>
        </p:txBody>
      </p:sp>
      <p:sp>
        <p:nvSpPr>
          <p:cNvPr id="554" name="Slide Subtitle"/>
          <p:cNvSpPr txBox="1">
            <a:spLocks noGrp="1"/>
          </p:cNvSpPr>
          <p:nvPr>
            <p:ph type="body" idx="21"/>
          </p:nvPr>
        </p:nvSpPr>
        <p:spPr>
          <a:prstGeom prst="rect">
            <a:avLst/>
          </a:prstGeom>
        </p:spPr>
        <p:txBody>
          <a:bodyPr/>
          <a:lstStyle/>
          <a:p>
            <a:endParaRPr/>
          </a:p>
        </p:txBody>
      </p:sp>
      <p:sp>
        <p:nvSpPr>
          <p:cNvPr id="555" name="Slide bullet text"/>
          <p:cNvSpPr txBox="1">
            <a:spLocks noGrp="1"/>
          </p:cNvSpPr>
          <p:nvPr>
            <p:ph type="body" idx="1"/>
          </p:nvPr>
        </p:nvSpPr>
        <p:spPr>
          <a:prstGeom prst="rect">
            <a:avLst/>
          </a:prstGeom>
        </p:spPr>
        <p:txBody>
          <a:bodyPr/>
          <a:lstStyle/>
          <a:p>
            <a:endParaRPr/>
          </a:p>
        </p:txBody>
      </p:sp>
      <p:pic>
        <p:nvPicPr>
          <p:cNvPr id="556" name="86.jpg" descr="86.jp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 name="Slide Title"/>
          <p:cNvSpPr txBox="1">
            <a:spLocks noGrp="1"/>
          </p:cNvSpPr>
          <p:nvPr>
            <p:ph type="title"/>
          </p:nvPr>
        </p:nvSpPr>
        <p:spPr>
          <a:prstGeom prst="rect">
            <a:avLst/>
          </a:prstGeom>
        </p:spPr>
        <p:txBody>
          <a:bodyPr/>
          <a:lstStyle/>
          <a:p>
            <a:endParaRPr/>
          </a:p>
        </p:txBody>
      </p:sp>
      <p:sp>
        <p:nvSpPr>
          <p:cNvPr id="559" name="Slide Subtitle"/>
          <p:cNvSpPr txBox="1">
            <a:spLocks noGrp="1"/>
          </p:cNvSpPr>
          <p:nvPr>
            <p:ph type="body" idx="21"/>
          </p:nvPr>
        </p:nvSpPr>
        <p:spPr>
          <a:prstGeom prst="rect">
            <a:avLst/>
          </a:prstGeom>
        </p:spPr>
        <p:txBody>
          <a:bodyPr/>
          <a:lstStyle/>
          <a:p>
            <a:endParaRPr/>
          </a:p>
        </p:txBody>
      </p:sp>
      <p:sp>
        <p:nvSpPr>
          <p:cNvPr id="560" name="Slide bullet text"/>
          <p:cNvSpPr txBox="1">
            <a:spLocks noGrp="1"/>
          </p:cNvSpPr>
          <p:nvPr>
            <p:ph type="body" idx="1"/>
          </p:nvPr>
        </p:nvSpPr>
        <p:spPr>
          <a:prstGeom prst="rect">
            <a:avLst/>
          </a:prstGeom>
        </p:spPr>
        <p:txBody>
          <a:bodyPr/>
          <a:lstStyle/>
          <a:p>
            <a:endParaRPr/>
          </a:p>
        </p:txBody>
      </p:sp>
      <p:pic>
        <p:nvPicPr>
          <p:cNvPr id="561" name="87.jpg" descr="87.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 name="Slide Title"/>
          <p:cNvSpPr txBox="1">
            <a:spLocks noGrp="1"/>
          </p:cNvSpPr>
          <p:nvPr>
            <p:ph type="title"/>
          </p:nvPr>
        </p:nvSpPr>
        <p:spPr>
          <a:prstGeom prst="rect">
            <a:avLst/>
          </a:prstGeom>
        </p:spPr>
        <p:txBody>
          <a:bodyPr/>
          <a:lstStyle/>
          <a:p>
            <a:endParaRPr/>
          </a:p>
        </p:txBody>
      </p:sp>
      <p:sp>
        <p:nvSpPr>
          <p:cNvPr id="566" name="Slide Subtitle"/>
          <p:cNvSpPr txBox="1">
            <a:spLocks noGrp="1"/>
          </p:cNvSpPr>
          <p:nvPr>
            <p:ph type="body" idx="21"/>
          </p:nvPr>
        </p:nvSpPr>
        <p:spPr>
          <a:prstGeom prst="rect">
            <a:avLst/>
          </a:prstGeom>
        </p:spPr>
        <p:txBody>
          <a:bodyPr/>
          <a:lstStyle/>
          <a:p>
            <a:endParaRPr/>
          </a:p>
        </p:txBody>
      </p:sp>
      <p:sp>
        <p:nvSpPr>
          <p:cNvPr id="567" name="Slide bullet text"/>
          <p:cNvSpPr txBox="1">
            <a:spLocks noGrp="1"/>
          </p:cNvSpPr>
          <p:nvPr>
            <p:ph type="body" idx="1"/>
          </p:nvPr>
        </p:nvSpPr>
        <p:spPr>
          <a:prstGeom prst="rect">
            <a:avLst/>
          </a:prstGeom>
        </p:spPr>
        <p:txBody>
          <a:bodyPr/>
          <a:lstStyle/>
          <a:p>
            <a:endParaRPr/>
          </a:p>
        </p:txBody>
      </p:sp>
      <p:pic>
        <p:nvPicPr>
          <p:cNvPr id="568" name="88.jpg" descr="88.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Slide Title"/>
          <p:cNvSpPr txBox="1">
            <a:spLocks noGrp="1"/>
          </p:cNvSpPr>
          <p:nvPr>
            <p:ph type="title"/>
          </p:nvPr>
        </p:nvSpPr>
        <p:spPr>
          <a:prstGeom prst="rect">
            <a:avLst/>
          </a:prstGeom>
        </p:spPr>
        <p:txBody>
          <a:bodyPr/>
          <a:lstStyle/>
          <a:p>
            <a:endParaRPr/>
          </a:p>
        </p:txBody>
      </p:sp>
      <p:sp>
        <p:nvSpPr>
          <p:cNvPr id="573" name="Slide Subtitle"/>
          <p:cNvSpPr txBox="1">
            <a:spLocks noGrp="1"/>
          </p:cNvSpPr>
          <p:nvPr>
            <p:ph type="body" idx="21"/>
          </p:nvPr>
        </p:nvSpPr>
        <p:spPr>
          <a:prstGeom prst="rect">
            <a:avLst/>
          </a:prstGeom>
        </p:spPr>
        <p:txBody>
          <a:bodyPr/>
          <a:lstStyle/>
          <a:p>
            <a:endParaRPr/>
          </a:p>
        </p:txBody>
      </p:sp>
      <p:sp>
        <p:nvSpPr>
          <p:cNvPr id="574" name="Slide bullet text"/>
          <p:cNvSpPr txBox="1">
            <a:spLocks noGrp="1"/>
          </p:cNvSpPr>
          <p:nvPr>
            <p:ph type="body" idx="1"/>
          </p:nvPr>
        </p:nvSpPr>
        <p:spPr>
          <a:prstGeom prst="rect">
            <a:avLst/>
          </a:prstGeom>
        </p:spPr>
        <p:txBody>
          <a:bodyPr/>
          <a:lstStyle/>
          <a:p>
            <a:endParaRPr/>
          </a:p>
        </p:txBody>
      </p:sp>
      <p:pic>
        <p:nvPicPr>
          <p:cNvPr id="575" name="89.jpg" descr="89.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 name="Slide Title"/>
          <p:cNvSpPr txBox="1">
            <a:spLocks noGrp="1"/>
          </p:cNvSpPr>
          <p:nvPr>
            <p:ph type="title"/>
          </p:nvPr>
        </p:nvSpPr>
        <p:spPr>
          <a:prstGeom prst="rect">
            <a:avLst/>
          </a:prstGeom>
        </p:spPr>
        <p:txBody>
          <a:bodyPr/>
          <a:lstStyle/>
          <a:p>
            <a:endParaRPr/>
          </a:p>
        </p:txBody>
      </p:sp>
      <p:sp>
        <p:nvSpPr>
          <p:cNvPr id="580" name="Slide Subtitle"/>
          <p:cNvSpPr txBox="1">
            <a:spLocks noGrp="1"/>
          </p:cNvSpPr>
          <p:nvPr>
            <p:ph type="body" idx="21"/>
          </p:nvPr>
        </p:nvSpPr>
        <p:spPr>
          <a:prstGeom prst="rect">
            <a:avLst/>
          </a:prstGeom>
        </p:spPr>
        <p:txBody>
          <a:bodyPr/>
          <a:lstStyle/>
          <a:p>
            <a:endParaRPr/>
          </a:p>
        </p:txBody>
      </p:sp>
      <p:sp>
        <p:nvSpPr>
          <p:cNvPr id="581" name="Slide bullet text"/>
          <p:cNvSpPr txBox="1">
            <a:spLocks noGrp="1"/>
          </p:cNvSpPr>
          <p:nvPr>
            <p:ph type="body" idx="1"/>
          </p:nvPr>
        </p:nvSpPr>
        <p:spPr>
          <a:prstGeom prst="rect">
            <a:avLst/>
          </a:prstGeom>
        </p:spPr>
        <p:txBody>
          <a:bodyPr/>
          <a:lstStyle/>
          <a:p>
            <a:endParaRPr/>
          </a:p>
        </p:txBody>
      </p:sp>
      <p:pic>
        <p:nvPicPr>
          <p:cNvPr id="582" name="90.jpg" descr="90.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 name="Slide Title"/>
          <p:cNvSpPr txBox="1">
            <a:spLocks noGrp="1"/>
          </p:cNvSpPr>
          <p:nvPr>
            <p:ph type="title"/>
          </p:nvPr>
        </p:nvSpPr>
        <p:spPr>
          <a:prstGeom prst="rect">
            <a:avLst/>
          </a:prstGeom>
        </p:spPr>
        <p:txBody>
          <a:bodyPr/>
          <a:lstStyle/>
          <a:p>
            <a:endParaRPr/>
          </a:p>
        </p:txBody>
      </p:sp>
      <p:sp>
        <p:nvSpPr>
          <p:cNvPr id="587" name="Slide Subtitle"/>
          <p:cNvSpPr txBox="1">
            <a:spLocks noGrp="1"/>
          </p:cNvSpPr>
          <p:nvPr>
            <p:ph type="body" idx="21"/>
          </p:nvPr>
        </p:nvSpPr>
        <p:spPr>
          <a:prstGeom prst="rect">
            <a:avLst/>
          </a:prstGeom>
        </p:spPr>
        <p:txBody>
          <a:bodyPr/>
          <a:lstStyle/>
          <a:p>
            <a:endParaRPr/>
          </a:p>
        </p:txBody>
      </p:sp>
      <p:sp>
        <p:nvSpPr>
          <p:cNvPr id="588" name="Slide bullet text"/>
          <p:cNvSpPr txBox="1">
            <a:spLocks noGrp="1"/>
          </p:cNvSpPr>
          <p:nvPr>
            <p:ph type="body" idx="1"/>
          </p:nvPr>
        </p:nvSpPr>
        <p:spPr>
          <a:prstGeom prst="rect">
            <a:avLst/>
          </a:prstGeom>
        </p:spPr>
        <p:txBody>
          <a:bodyPr/>
          <a:lstStyle/>
          <a:p>
            <a:endParaRPr/>
          </a:p>
        </p:txBody>
      </p:sp>
      <p:pic>
        <p:nvPicPr>
          <p:cNvPr id="589" name="91.jpg" descr="91.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Slide Title"/>
          <p:cNvSpPr txBox="1">
            <a:spLocks noGrp="1"/>
          </p:cNvSpPr>
          <p:nvPr>
            <p:ph type="title"/>
          </p:nvPr>
        </p:nvSpPr>
        <p:spPr>
          <a:prstGeom prst="rect">
            <a:avLst/>
          </a:prstGeom>
        </p:spPr>
        <p:txBody>
          <a:bodyPr/>
          <a:lstStyle/>
          <a:p>
            <a:endParaRPr/>
          </a:p>
        </p:txBody>
      </p:sp>
      <p:sp>
        <p:nvSpPr>
          <p:cNvPr id="594" name="Slide Subtitle"/>
          <p:cNvSpPr txBox="1">
            <a:spLocks noGrp="1"/>
          </p:cNvSpPr>
          <p:nvPr>
            <p:ph type="body" idx="21"/>
          </p:nvPr>
        </p:nvSpPr>
        <p:spPr>
          <a:prstGeom prst="rect">
            <a:avLst/>
          </a:prstGeom>
        </p:spPr>
        <p:txBody>
          <a:bodyPr/>
          <a:lstStyle/>
          <a:p>
            <a:endParaRPr/>
          </a:p>
        </p:txBody>
      </p:sp>
      <p:sp>
        <p:nvSpPr>
          <p:cNvPr id="595" name="Slide bullet text"/>
          <p:cNvSpPr txBox="1">
            <a:spLocks noGrp="1"/>
          </p:cNvSpPr>
          <p:nvPr>
            <p:ph type="body" idx="1"/>
          </p:nvPr>
        </p:nvSpPr>
        <p:spPr>
          <a:prstGeom prst="rect">
            <a:avLst/>
          </a:prstGeom>
        </p:spPr>
        <p:txBody>
          <a:bodyPr/>
          <a:lstStyle/>
          <a:p>
            <a:endParaRPr/>
          </a:p>
        </p:txBody>
      </p:sp>
      <p:pic>
        <p:nvPicPr>
          <p:cNvPr id="596" name="92.jpg" descr="92.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 name="Slide Title"/>
          <p:cNvSpPr txBox="1">
            <a:spLocks noGrp="1"/>
          </p:cNvSpPr>
          <p:nvPr>
            <p:ph type="title"/>
          </p:nvPr>
        </p:nvSpPr>
        <p:spPr>
          <a:prstGeom prst="rect">
            <a:avLst/>
          </a:prstGeom>
        </p:spPr>
        <p:txBody>
          <a:bodyPr/>
          <a:lstStyle/>
          <a:p>
            <a:endParaRPr/>
          </a:p>
        </p:txBody>
      </p:sp>
      <p:sp>
        <p:nvSpPr>
          <p:cNvPr id="601" name="Slide Subtitle"/>
          <p:cNvSpPr txBox="1">
            <a:spLocks noGrp="1"/>
          </p:cNvSpPr>
          <p:nvPr>
            <p:ph type="body" idx="21"/>
          </p:nvPr>
        </p:nvSpPr>
        <p:spPr>
          <a:prstGeom prst="rect">
            <a:avLst/>
          </a:prstGeom>
        </p:spPr>
        <p:txBody>
          <a:bodyPr/>
          <a:lstStyle/>
          <a:p>
            <a:endParaRPr/>
          </a:p>
        </p:txBody>
      </p:sp>
      <p:sp>
        <p:nvSpPr>
          <p:cNvPr id="602" name="Slide bullet text"/>
          <p:cNvSpPr txBox="1">
            <a:spLocks noGrp="1"/>
          </p:cNvSpPr>
          <p:nvPr>
            <p:ph type="body" idx="1"/>
          </p:nvPr>
        </p:nvSpPr>
        <p:spPr>
          <a:prstGeom prst="rect">
            <a:avLst/>
          </a:prstGeom>
        </p:spPr>
        <p:txBody>
          <a:bodyPr/>
          <a:lstStyle/>
          <a:p>
            <a:endParaRPr/>
          </a:p>
        </p:txBody>
      </p:sp>
      <p:pic>
        <p:nvPicPr>
          <p:cNvPr id="603" name="94.jpg" descr="94.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 name="Slide Title"/>
          <p:cNvSpPr txBox="1">
            <a:spLocks noGrp="1"/>
          </p:cNvSpPr>
          <p:nvPr>
            <p:ph type="title"/>
          </p:nvPr>
        </p:nvSpPr>
        <p:spPr>
          <a:prstGeom prst="rect">
            <a:avLst/>
          </a:prstGeom>
        </p:spPr>
        <p:txBody>
          <a:bodyPr/>
          <a:lstStyle/>
          <a:p>
            <a:endParaRPr/>
          </a:p>
        </p:txBody>
      </p:sp>
      <p:sp>
        <p:nvSpPr>
          <p:cNvPr id="608" name="Slide Subtitle"/>
          <p:cNvSpPr txBox="1">
            <a:spLocks noGrp="1"/>
          </p:cNvSpPr>
          <p:nvPr>
            <p:ph type="body" idx="21"/>
          </p:nvPr>
        </p:nvSpPr>
        <p:spPr>
          <a:prstGeom prst="rect">
            <a:avLst/>
          </a:prstGeom>
        </p:spPr>
        <p:txBody>
          <a:bodyPr/>
          <a:lstStyle/>
          <a:p>
            <a:endParaRPr/>
          </a:p>
        </p:txBody>
      </p:sp>
      <p:sp>
        <p:nvSpPr>
          <p:cNvPr id="609" name="Slide bullet text"/>
          <p:cNvSpPr txBox="1">
            <a:spLocks noGrp="1"/>
          </p:cNvSpPr>
          <p:nvPr>
            <p:ph type="body" idx="1"/>
          </p:nvPr>
        </p:nvSpPr>
        <p:spPr>
          <a:prstGeom prst="rect">
            <a:avLst/>
          </a:prstGeom>
        </p:spPr>
        <p:txBody>
          <a:bodyPr/>
          <a:lstStyle/>
          <a:p>
            <a:endParaRPr/>
          </a:p>
        </p:txBody>
      </p:sp>
      <p:pic>
        <p:nvPicPr>
          <p:cNvPr id="610" name="95.jpg" descr="95.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Slide Title"/>
          <p:cNvSpPr txBox="1">
            <a:spLocks noGrp="1"/>
          </p:cNvSpPr>
          <p:nvPr>
            <p:ph type="title"/>
          </p:nvPr>
        </p:nvSpPr>
        <p:spPr>
          <a:prstGeom prst="rect">
            <a:avLst/>
          </a:prstGeom>
        </p:spPr>
        <p:txBody>
          <a:bodyPr/>
          <a:lstStyle/>
          <a:p>
            <a:endParaRPr/>
          </a:p>
        </p:txBody>
      </p:sp>
      <p:sp>
        <p:nvSpPr>
          <p:cNvPr id="615" name="Slide Subtitle"/>
          <p:cNvSpPr txBox="1">
            <a:spLocks noGrp="1"/>
          </p:cNvSpPr>
          <p:nvPr>
            <p:ph type="body" idx="21"/>
          </p:nvPr>
        </p:nvSpPr>
        <p:spPr>
          <a:prstGeom prst="rect">
            <a:avLst/>
          </a:prstGeom>
        </p:spPr>
        <p:txBody>
          <a:bodyPr/>
          <a:lstStyle/>
          <a:p>
            <a:endParaRPr/>
          </a:p>
        </p:txBody>
      </p:sp>
      <p:sp>
        <p:nvSpPr>
          <p:cNvPr id="616" name="Slide bullet text"/>
          <p:cNvSpPr txBox="1">
            <a:spLocks noGrp="1"/>
          </p:cNvSpPr>
          <p:nvPr>
            <p:ph type="body" idx="1"/>
          </p:nvPr>
        </p:nvSpPr>
        <p:spPr>
          <a:prstGeom prst="rect">
            <a:avLst/>
          </a:prstGeom>
        </p:spPr>
        <p:txBody>
          <a:bodyPr/>
          <a:lstStyle/>
          <a:p>
            <a:endParaRPr/>
          </a:p>
        </p:txBody>
      </p:sp>
      <p:pic>
        <p:nvPicPr>
          <p:cNvPr id="617" name="97.jpg" descr="97.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lide Title"/>
          <p:cNvSpPr txBox="1">
            <a:spLocks noGrp="1"/>
          </p:cNvSpPr>
          <p:nvPr>
            <p:ph type="title"/>
          </p:nvPr>
        </p:nvSpPr>
        <p:spPr>
          <a:prstGeom prst="rect">
            <a:avLst/>
          </a:prstGeom>
        </p:spPr>
        <p:txBody>
          <a:bodyPr/>
          <a:lstStyle/>
          <a:p>
            <a:endParaRPr/>
          </a:p>
        </p:txBody>
      </p:sp>
      <p:sp>
        <p:nvSpPr>
          <p:cNvPr id="248" name="Slide Subtitle"/>
          <p:cNvSpPr txBox="1">
            <a:spLocks noGrp="1"/>
          </p:cNvSpPr>
          <p:nvPr>
            <p:ph type="body" idx="21"/>
          </p:nvPr>
        </p:nvSpPr>
        <p:spPr>
          <a:prstGeom prst="rect">
            <a:avLst/>
          </a:prstGeom>
        </p:spPr>
        <p:txBody>
          <a:bodyPr/>
          <a:lstStyle/>
          <a:p>
            <a:endParaRPr/>
          </a:p>
        </p:txBody>
      </p:sp>
      <p:sp>
        <p:nvSpPr>
          <p:cNvPr id="249" name="Slide bullet text"/>
          <p:cNvSpPr txBox="1">
            <a:spLocks noGrp="1"/>
          </p:cNvSpPr>
          <p:nvPr>
            <p:ph type="body" idx="1"/>
          </p:nvPr>
        </p:nvSpPr>
        <p:spPr>
          <a:prstGeom prst="rect">
            <a:avLst/>
          </a:prstGeom>
        </p:spPr>
        <p:txBody>
          <a:bodyPr/>
          <a:lstStyle/>
          <a:p>
            <a:endParaRPr/>
          </a:p>
        </p:txBody>
      </p:sp>
      <p:pic>
        <p:nvPicPr>
          <p:cNvPr id="250" name="1.jpg" descr="1.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 name="Slide Title"/>
          <p:cNvSpPr txBox="1">
            <a:spLocks noGrp="1"/>
          </p:cNvSpPr>
          <p:nvPr>
            <p:ph type="title"/>
          </p:nvPr>
        </p:nvSpPr>
        <p:spPr>
          <a:prstGeom prst="rect">
            <a:avLst/>
          </a:prstGeom>
        </p:spPr>
        <p:txBody>
          <a:bodyPr/>
          <a:lstStyle/>
          <a:p>
            <a:endParaRPr/>
          </a:p>
        </p:txBody>
      </p:sp>
      <p:sp>
        <p:nvSpPr>
          <p:cNvPr id="622" name="Slide Subtitle"/>
          <p:cNvSpPr txBox="1">
            <a:spLocks noGrp="1"/>
          </p:cNvSpPr>
          <p:nvPr>
            <p:ph type="body" idx="21"/>
          </p:nvPr>
        </p:nvSpPr>
        <p:spPr>
          <a:prstGeom prst="rect">
            <a:avLst/>
          </a:prstGeom>
        </p:spPr>
        <p:txBody>
          <a:bodyPr/>
          <a:lstStyle/>
          <a:p>
            <a:endParaRPr/>
          </a:p>
        </p:txBody>
      </p:sp>
      <p:sp>
        <p:nvSpPr>
          <p:cNvPr id="623" name="Slide bullet text"/>
          <p:cNvSpPr txBox="1">
            <a:spLocks noGrp="1"/>
          </p:cNvSpPr>
          <p:nvPr>
            <p:ph type="body" idx="1"/>
          </p:nvPr>
        </p:nvSpPr>
        <p:spPr>
          <a:prstGeom prst="rect">
            <a:avLst/>
          </a:prstGeom>
        </p:spPr>
        <p:txBody>
          <a:bodyPr/>
          <a:lstStyle/>
          <a:p>
            <a:endParaRPr/>
          </a:p>
        </p:txBody>
      </p:sp>
      <p:pic>
        <p:nvPicPr>
          <p:cNvPr id="624" name="99.jpg" descr="99.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 name="Slide Title"/>
          <p:cNvSpPr txBox="1">
            <a:spLocks noGrp="1"/>
          </p:cNvSpPr>
          <p:nvPr>
            <p:ph type="title"/>
          </p:nvPr>
        </p:nvSpPr>
        <p:spPr>
          <a:prstGeom prst="rect">
            <a:avLst/>
          </a:prstGeom>
        </p:spPr>
        <p:txBody>
          <a:bodyPr/>
          <a:lstStyle/>
          <a:p>
            <a:endParaRPr/>
          </a:p>
        </p:txBody>
      </p:sp>
      <p:sp>
        <p:nvSpPr>
          <p:cNvPr id="629" name="Slide Subtitle"/>
          <p:cNvSpPr txBox="1">
            <a:spLocks noGrp="1"/>
          </p:cNvSpPr>
          <p:nvPr>
            <p:ph type="body" idx="21"/>
          </p:nvPr>
        </p:nvSpPr>
        <p:spPr>
          <a:prstGeom prst="rect">
            <a:avLst/>
          </a:prstGeom>
        </p:spPr>
        <p:txBody>
          <a:bodyPr/>
          <a:lstStyle/>
          <a:p>
            <a:endParaRPr/>
          </a:p>
        </p:txBody>
      </p:sp>
      <p:sp>
        <p:nvSpPr>
          <p:cNvPr id="630" name="Slide bullet text"/>
          <p:cNvSpPr txBox="1">
            <a:spLocks noGrp="1"/>
          </p:cNvSpPr>
          <p:nvPr>
            <p:ph type="body" idx="1"/>
          </p:nvPr>
        </p:nvSpPr>
        <p:spPr>
          <a:prstGeom prst="rect">
            <a:avLst/>
          </a:prstGeom>
        </p:spPr>
        <p:txBody>
          <a:bodyPr/>
          <a:lstStyle/>
          <a:p>
            <a:endParaRPr/>
          </a:p>
        </p:txBody>
      </p:sp>
      <p:pic>
        <p:nvPicPr>
          <p:cNvPr id="631" name="100.jpg" descr="100.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 name="Slide Title"/>
          <p:cNvSpPr txBox="1">
            <a:spLocks noGrp="1"/>
          </p:cNvSpPr>
          <p:nvPr>
            <p:ph type="title"/>
          </p:nvPr>
        </p:nvSpPr>
        <p:spPr>
          <a:prstGeom prst="rect">
            <a:avLst/>
          </a:prstGeom>
        </p:spPr>
        <p:txBody>
          <a:bodyPr/>
          <a:lstStyle/>
          <a:p>
            <a:endParaRPr/>
          </a:p>
        </p:txBody>
      </p:sp>
      <p:sp>
        <p:nvSpPr>
          <p:cNvPr id="636" name="Slide Subtitle"/>
          <p:cNvSpPr txBox="1">
            <a:spLocks noGrp="1"/>
          </p:cNvSpPr>
          <p:nvPr>
            <p:ph type="body" idx="21"/>
          </p:nvPr>
        </p:nvSpPr>
        <p:spPr>
          <a:prstGeom prst="rect">
            <a:avLst/>
          </a:prstGeom>
        </p:spPr>
        <p:txBody>
          <a:bodyPr/>
          <a:lstStyle/>
          <a:p>
            <a:endParaRPr/>
          </a:p>
        </p:txBody>
      </p:sp>
      <p:sp>
        <p:nvSpPr>
          <p:cNvPr id="637" name="Slide bullet text"/>
          <p:cNvSpPr txBox="1">
            <a:spLocks noGrp="1"/>
          </p:cNvSpPr>
          <p:nvPr>
            <p:ph type="body" idx="1"/>
          </p:nvPr>
        </p:nvSpPr>
        <p:spPr>
          <a:prstGeom prst="rect">
            <a:avLst/>
          </a:prstGeom>
        </p:spPr>
        <p:txBody>
          <a:bodyPr/>
          <a:lstStyle/>
          <a:p>
            <a:endParaRPr/>
          </a:p>
        </p:txBody>
      </p:sp>
      <p:pic>
        <p:nvPicPr>
          <p:cNvPr id="638" name="101.jpg" descr="101.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 name="Slide Title"/>
          <p:cNvSpPr txBox="1">
            <a:spLocks noGrp="1"/>
          </p:cNvSpPr>
          <p:nvPr>
            <p:ph type="title"/>
          </p:nvPr>
        </p:nvSpPr>
        <p:spPr>
          <a:prstGeom prst="rect">
            <a:avLst/>
          </a:prstGeom>
        </p:spPr>
        <p:txBody>
          <a:bodyPr/>
          <a:lstStyle/>
          <a:p>
            <a:endParaRPr/>
          </a:p>
        </p:txBody>
      </p:sp>
      <p:sp>
        <p:nvSpPr>
          <p:cNvPr id="643" name="Slide Subtitle"/>
          <p:cNvSpPr txBox="1">
            <a:spLocks noGrp="1"/>
          </p:cNvSpPr>
          <p:nvPr>
            <p:ph type="body" idx="21"/>
          </p:nvPr>
        </p:nvSpPr>
        <p:spPr>
          <a:prstGeom prst="rect">
            <a:avLst/>
          </a:prstGeom>
        </p:spPr>
        <p:txBody>
          <a:bodyPr/>
          <a:lstStyle/>
          <a:p>
            <a:endParaRPr/>
          </a:p>
        </p:txBody>
      </p:sp>
      <p:sp>
        <p:nvSpPr>
          <p:cNvPr id="644" name="Slide bullet text"/>
          <p:cNvSpPr txBox="1">
            <a:spLocks noGrp="1"/>
          </p:cNvSpPr>
          <p:nvPr>
            <p:ph type="body" idx="1"/>
          </p:nvPr>
        </p:nvSpPr>
        <p:spPr>
          <a:prstGeom prst="rect">
            <a:avLst/>
          </a:prstGeom>
        </p:spPr>
        <p:txBody>
          <a:bodyPr/>
          <a:lstStyle/>
          <a:p>
            <a:endParaRPr/>
          </a:p>
        </p:txBody>
      </p:sp>
      <p:pic>
        <p:nvPicPr>
          <p:cNvPr id="645" name="104.jpg" descr="104.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 name="Slide Title"/>
          <p:cNvSpPr txBox="1">
            <a:spLocks noGrp="1"/>
          </p:cNvSpPr>
          <p:nvPr>
            <p:ph type="title"/>
          </p:nvPr>
        </p:nvSpPr>
        <p:spPr>
          <a:prstGeom prst="rect">
            <a:avLst/>
          </a:prstGeom>
        </p:spPr>
        <p:txBody>
          <a:bodyPr/>
          <a:lstStyle/>
          <a:p>
            <a:endParaRPr/>
          </a:p>
        </p:txBody>
      </p:sp>
      <p:sp>
        <p:nvSpPr>
          <p:cNvPr id="650" name="Slide Subtitle"/>
          <p:cNvSpPr txBox="1">
            <a:spLocks noGrp="1"/>
          </p:cNvSpPr>
          <p:nvPr>
            <p:ph type="body" idx="21"/>
          </p:nvPr>
        </p:nvSpPr>
        <p:spPr>
          <a:prstGeom prst="rect">
            <a:avLst/>
          </a:prstGeom>
        </p:spPr>
        <p:txBody>
          <a:bodyPr/>
          <a:lstStyle/>
          <a:p>
            <a:endParaRPr/>
          </a:p>
        </p:txBody>
      </p:sp>
      <p:sp>
        <p:nvSpPr>
          <p:cNvPr id="651" name="Slide bullet text"/>
          <p:cNvSpPr txBox="1">
            <a:spLocks noGrp="1"/>
          </p:cNvSpPr>
          <p:nvPr>
            <p:ph type="body" idx="1"/>
          </p:nvPr>
        </p:nvSpPr>
        <p:spPr>
          <a:prstGeom prst="rect">
            <a:avLst/>
          </a:prstGeom>
        </p:spPr>
        <p:txBody>
          <a:bodyPr/>
          <a:lstStyle/>
          <a:p>
            <a:endParaRPr/>
          </a:p>
        </p:txBody>
      </p:sp>
      <p:pic>
        <p:nvPicPr>
          <p:cNvPr id="652" name="133.jpg" descr="133.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 name="Slide Title"/>
          <p:cNvSpPr txBox="1">
            <a:spLocks noGrp="1"/>
          </p:cNvSpPr>
          <p:nvPr>
            <p:ph type="title"/>
          </p:nvPr>
        </p:nvSpPr>
        <p:spPr>
          <a:prstGeom prst="rect">
            <a:avLst/>
          </a:prstGeom>
        </p:spPr>
        <p:txBody>
          <a:bodyPr/>
          <a:lstStyle/>
          <a:p>
            <a:endParaRPr/>
          </a:p>
        </p:txBody>
      </p:sp>
      <p:sp>
        <p:nvSpPr>
          <p:cNvPr id="657" name="Slide Subtitle"/>
          <p:cNvSpPr txBox="1">
            <a:spLocks noGrp="1"/>
          </p:cNvSpPr>
          <p:nvPr>
            <p:ph type="body" idx="21"/>
          </p:nvPr>
        </p:nvSpPr>
        <p:spPr>
          <a:prstGeom prst="rect">
            <a:avLst/>
          </a:prstGeom>
        </p:spPr>
        <p:txBody>
          <a:bodyPr/>
          <a:lstStyle/>
          <a:p>
            <a:endParaRPr/>
          </a:p>
        </p:txBody>
      </p:sp>
      <p:sp>
        <p:nvSpPr>
          <p:cNvPr id="658" name="Slide bullet text"/>
          <p:cNvSpPr txBox="1">
            <a:spLocks noGrp="1"/>
          </p:cNvSpPr>
          <p:nvPr>
            <p:ph type="body" idx="1"/>
          </p:nvPr>
        </p:nvSpPr>
        <p:spPr>
          <a:prstGeom prst="rect">
            <a:avLst/>
          </a:prstGeom>
        </p:spPr>
        <p:txBody>
          <a:bodyPr/>
          <a:lstStyle/>
          <a:p>
            <a:endParaRPr/>
          </a:p>
        </p:txBody>
      </p:sp>
      <p:pic>
        <p:nvPicPr>
          <p:cNvPr id="659" name="134.jpg" descr="134.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 name="Slide Title"/>
          <p:cNvSpPr txBox="1">
            <a:spLocks noGrp="1"/>
          </p:cNvSpPr>
          <p:nvPr>
            <p:ph type="title"/>
          </p:nvPr>
        </p:nvSpPr>
        <p:spPr>
          <a:prstGeom prst="rect">
            <a:avLst/>
          </a:prstGeom>
        </p:spPr>
        <p:txBody>
          <a:bodyPr/>
          <a:lstStyle/>
          <a:p>
            <a:endParaRPr/>
          </a:p>
        </p:txBody>
      </p:sp>
      <p:sp>
        <p:nvSpPr>
          <p:cNvPr id="664" name="Slide Subtitle"/>
          <p:cNvSpPr txBox="1">
            <a:spLocks noGrp="1"/>
          </p:cNvSpPr>
          <p:nvPr>
            <p:ph type="body" idx="21"/>
          </p:nvPr>
        </p:nvSpPr>
        <p:spPr>
          <a:prstGeom prst="rect">
            <a:avLst/>
          </a:prstGeom>
        </p:spPr>
        <p:txBody>
          <a:bodyPr/>
          <a:lstStyle/>
          <a:p>
            <a:endParaRPr/>
          </a:p>
        </p:txBody>
      </p:sp>
      <p:sp>
        <p:nvSpPr>
          <p:cNvPr id="665" name="Slide bullet text"/>
          <p:cNvSpPr txBox="1">
            <a:spLocks noGrp="1"/>
          </p:cNvSpPr>
          <p:nvPr>
            <p:ph type="body" idx="1"/>
          </p:nvPr>
        </p:nvSpPr>
        <p:spPr>
          <a:prstGeom prst="rect">
            <a:avLst/>
          </a:prstGeom>
        </p:spPr>
        <p:txBody>
          <a:bodyPr/>
          <a:lstStyle/>
          <a:p>
            <a:endParaRPr/>
          </a:p>
        </p:txBody>
      </p:sp>
      <p:pic>
        <p:nvPicPr>
          <p:cNvPr id="666" name="107.jpg" descr="107.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 name="Slide Title"/>
          <p:cNvSpPr txBox="1">
            <a:spLocks noGrp="1"/>
          </p:cNvSpPr>
          <p:nvPr>
            <p:ph type="title"/>
          </p:nvPr>
        </p:nvSpPr>
        <p:spPr>
          <a:prstGeom prst="rect">
            <a:avLst/>
          </a:prstGeom>
        </p:spPr>
        <p:txBody>
          <a:bodyPr/>
          <a:lstStyle/>
          <a:p>
            <a:endParaRPr/>
          </a:p>
        </p:txBody>
      </p:sp>
      <p:sp>
        <p:nvSpPr>
          <p:cNvPr id="671" name="Slide Subtitle"/>
          <p:cNvSpPr txBox="1">
            <a:spLocks noGrp="1"/>
          </p:cNvSpPr>
          <p:nvPr>
            <p:ph type="body" idx="21"/>
          </p:nvPr>
        </p:nvSpPr>
        <p:spPr>
          <a:prstGeom prst="rect">
            <a:avLst/>
          </a:prstGeom>
        </p:spPr>
        <p:txBody>
          <a:bodyPr/>
          <a:lstStyle/>
          <a:p>
            <a:endParaRPr/>
          </a:p>
        </p:txBody>
      </p:sp>
      <p:sp>
        <p:nvSpPr>
          <p:cNvPr id="672" name="Slide bullet text"/>
          <p:cNvSpPr txBox="1">
            <a:spLocks noGrp="1"/>
          </p:cNvSpPr>
          <p:nvPr>
            <p:ph type="body" idx="1"/>
          </p:nvPr>
        </p:nvSpPr>
        <p:spPr>
          <a:prstGeom prst="rect">
            <a:avLst/>
          </a:prstGeom>
        </p:spPr>
        <p:txBody>
          <a:bodyPr/>
          <a:lstStyle/>
          <a:p>
            <a:endParaRPr/>
          </a:p>
        </p:txBody>
      </p:sp>
      <p:pic>
        <p:nvPicPr>
          <p:cNvPr id="673" name="108.jpg" descr="108.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 name="Slide Title"/>
          <p:cNvSpPr txBox="1">
            <a:spLocks noGrp="1"/>
          </p:cNvSpPr>
          <p:nvPr>
            <p:ph type="title"/>
          </p:nvPr>
        </p:nvSpPr>
        <p:spPr>
          <a:prstGeom prst="rect">
            <a:avLst/>
          </a:prstGeom>
        </p:spPr>
        <p:txBody>
          <a:bodyPr/>
          <a:lstStyle/>
          <a:p>
            <a:endParaRPr/>
          </a:p>
        </p:txBody>
      </p:sp>
      <p:sp>
        <p:nvSpPr>
          <p:cNvPr id="678" name="Slide Subtitle"/>
          <p:cNvSpPr txBox="1">
            <a:spLocks noGrp="1"/>
          </p:cNvSpPr>
          <p:nvPr>
            <p:ph type="body" idx="21"/>
          </p:nvPr>
        </p:nvSpPr>
        <p:spPr>
          <a:prstGeom prst="rect">
            <a:avLst/>
          </a:prstGeom>
        </p:spPr>
        <p:txBody>
          <a:bodyPr/>
          <a:lstStyle/>
          <a:p>
            <a:endParaRPr/>
          </a:p>
        </p:txBody>
      </p:sp>
      <p:sp>
        <p:nvSpPr>
          <p:cNvPr id="679" name="Slide bullet text"/>
          <p:cNvSpPr txBox="1">
            <a:spLocks noGrp="1"/>
          </p:cNvSpPr>
          <p:nvPr>
            <p:ph type="body" idx="1"/>
          </p:nvPr>
        </p:nvSpPr>
        <p:spPr>
          <a:prstGeom prst="rect">
            <a:avLst/>
          </a:prstGeom>
        </p:spPr>
        <p:txBody>
          <a:bodyPr/>
          <a:lstStyle/>
          <a:p>
            <a:endParaRPr/>
          </a:p>
        </p:txBody>
      </p:sp>
      <p:pic>
        <p:nvPicPr>
          <p:cNvPr id="680" name="110.jpg" descr="110.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 name="Slide Title"/>
          <p:cNvSpPr txBox="1">
            <a:spLocks noGrp="1"/>
          </p:cNvSpPr>
          <p:nvPr>
            <p:ph type="title"/>
          </p:nvPr>
        </p:nvSpPr>
        <p:spPr>
          <a:prstGeom prst="rect">
            <a:avLst/>
          </a:prstGeom>
        </p:spPr>
        <p:txBody>
          <a:bodyPr/>
          <a:lstStyle/>
          <a:p>
            <a:endParaRPr/>
          </a:p>
        </p:txBody>
      </p:sp>
      <p:sp>
        <p:nvSpPr>
          <p:cNvPr id="685" name="Slide Subtitle"/>
          <p:cNvSpPr txBox="1">
            <a:spLocks noGrp="1"/>
          </p:cNvSpPr>
          <p:nvPr>
            <p:ph type="body" idx="21"/>
          </p:nvPr>
        </p:nvSpPr>
        <p:spPr>
          <a:prstGeom prst="rect">
            <a:avLst/>
          </a:prstGeom>
        </p:spPr>
        <p:txBody>
          <a:bodyPr/>
          <a:lstStyle/>
          <a:p>
            <a:endParaRPr/>
          </a:p>
        </p:txBody>
      </p:sp>
      <p:sp>
        <p:nvSpPr>
          <p:cNvPr id="686" name="Slide bullet text"/>
          <p:cNvSpPr txBox="1">
            <a:spLocks noGrp="1"/>
          </p:cNvSpPr>
          <p:nvPr>
            <p:ph type="body" idx="1"/>
          </p:nvPr>
        </p:nvSpPr>
        <p:spPr>
          <a:prstGeom prst="rect">
            <a:avLst/>
          </a:prstGeom>
        </p:spPr>
        <p:txBody>
          <a:bodyPr/>
          <a:lstStyle/>
          <a:p>
            <a:endParaRPr/>
          </a:p>
        </p:txBody>
      </p:sp>
      <p:pic>
        <p:nvPicPr>
          <p:cNvPr id="687" name="111.jpg" descr="111.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lide Title"/>
          <p:cNvSpPr txBox="1">
            <a:spLocks noGrp="1"/>
          </p:cNvSpPr>
          <p:nvPr>
            <p:ph type="title"/>
          </p:nvPr>
        </p:nvSpPr>
        <p:spPr>
          <a:prstGeom prst="rect">
            <a:avLst/>
          </a:prstGeom>
        </p:spPr>
        <p:txBody>
          <a:bodyPr/>
          <a:lstStyle/>
          <a:p>
            <a:endParaRPr/>
          </a:p>
        </p:txBody>
      </p:sp>
      <p:sp>
        <p:nvSpPr>
          <p:cNvPr id="255" name="Slide Subtitle"/>
          <p:cNvSpPr txBox="1">
            <a:spLocks noGrp="1"/>
          </p:cNvSpPr>
          <p:nvPr>
            <p:ph type="body" idx="21"/>
          </p:nvPr>
        </p:nvSpPr>
        <p:spPr>
          <a:prstGeom prst="rect">
            <a:avLst/>
          </a:prstGeom>
        </p:spPr>
        <p:txBody>
          <a:bodyPr/>
          <a:lstStyle/>
          <a:p>
            <a:endParaRPr/>
          </a:p>
        </p:txBody>
      </p:sp>
      <p:sp>
        <p:nvSpPr>
          <p:cNvPr id="256" name="Slide bullet text"/>
          <p:cNvSpPr txBox="1">
            <a:spLocks noGrp="1"/>
          </p:cNvSpPr>
          <p:nvPr>
            <p:ph type="body" idx="1"/>
          </p:nvPr>
        </p:nvSpPr>
        <p:spPr>
          <a:prstGeom prst="rect">
            <a:avLst/>
          </a:prstGeom>
        </p:spPr>
        <p:txBody>
          <a:bodyPr/>
          <a:lstStyle/>
          <a:p>
            <a:endParaRPr/>
          </a:p>
        </p:txBody>
      </p:sp>
      <p:pic>
        <p:nvPicPr>
          <p:cNvPr id="257" name="2.jpg" descr="2.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 name="Slide Title"/>
          <p:cNvSpPr txBox="1">
            <a:spLocks noGrp="1"/>
          </p:cNvSpPr>
          <p:nvPr>
            <p:ph type="title"/>
          </p:nvPr>
        </p:nvSpPr>
        <p:spPr>
          <a:prstGeom prst="rect">
            <a:avLst/>
          </a:prstGeom>
        </p:spPr>
        <p:txBody>
          <a:bodyPr/>
          <a:lstStyle/>
          <a:p>
            <a:endParaRPr/>
          </a:p>
        </p:txBody>
      </p:sp>
      <p:sp>
        <p:nvSpPr>
          <p:cNvPr id="692" name="Slide Subtitle"/>
          <p:cNvSpPr txBox="1">
            <a:spLocks noGrp="1"/>
          </p:cNvSpPr>
          <p:nvPr>
            <p:ph type="body" idx="21"/>
          </p:nvPr>
        </p:nvSpPr>
        <p:spPr>
          <a:prstGeom prst="rect">
            <a:avLst/>
          </a:prstGeom>
        </p:spPr>
        <p:txBody>
          <a:bodyPr/>
          <a:lstStyle/>
          <a:p>
            <a:endParaRPr/>
          </a:p>
        </p:txBody>
      </p:sp>
      <p:sp>
        <p:nvSpPr>
          <p:cNvPr id="693" name="Slide bullet text"/>
          <p:cNvSpPr txBox="1">
            <a:spLocks noGrp="1"/>
          </p:cNvSpPr>
          <p:nvPr>
            <p:ph type="body" idx="1"/>
          </p:nvPr>
        </p:nvSpPr>
        <p:spPr>
          <a:prstGeom prst="rect">
            <a:avLst/>
          </a:prstGeom>
        </p:spPr>
        <p:txBody>
          <a:bodyPr/>
          <a:lstStyle/>
          <a:p>
            <a:endParaRPr/>
          </a:p>
        </p:txBody>
      </p:sp>
      <p:pic>
        <p:nvPicPr>
          <p:cNvPr id="694" name="112.jpg" descr="112.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 name="Slide Title"/>
          <p:cNvSpPr txBox="1">
            <a:spLocks noGrp="1"/>
          </p:cNvSpPr>
          <p:nvPr>
            <p:ph type="title"/>
          </p:nvPr>
        </p:nvSpPr>
        <p:spPr>
          <a:prstGeom prst="rect">
            <a:avLst/>
          </a:prstGeom>
        </p:spPr>
        <p:txBody>
          <a:bodyPr/>
          <a:lstStyle/>
          <a:p>
            <a:endParaRPr/>
          </a:p>
        </p:txBody>
      </p:sp>
      <p:sp>
        <p:nvSpPr>
          <p:cNvPr id="699" name="Slide Subtitle"/>
          <p:cNvSpPr txBox="1">
            <a:spLocks noGrp="1"/>
          </p:cNvSpPr>
          <p:nvPr>
            <p:ph type="body" idx="21"/>
          </p:nvPr>
        </p:nvSpPr>
        <p:spPr>
          <a:prstGeom prst="rect">
            <a:avLst/>
          </a:prstGeom>
        </p:spPr>
        <p:txBody>
          <a:bodyPr/>
          <a:lstStyle/>
          <a:p>
            <a:endParaRPr/>
          </a:p>
        </p:txBody>
      </p:sp>
      <p:sp>
        <p:nvSpPr>
          <p:cNvPr id="700" name="Slide bullet text"/>
          <p:cNvSpPr txBox="1">
            <a:spLocks noGrp="1"/>
          </p:cNvSpPr>
          <p:nvPr>
            <p:ph type="body" idx="1"/>
          </p:nvPr>
        </p:nvSpPr>
        <p:spPr>
          <a:prstGeom prst="rect">
            <a:avLst/>
          </a:prstGeom>
        </p:spPr>
        <p:txBody>
          <a:bodyPr/>
          <a:lstStyle/>
          <a:p>
            <a:endParaRPr/>
          </a:p>
        </p:txBody>
      </p:sp>
      <p:pic>
        <p:nvPicPr>
          <p:cNvPr id="701" name="113.jpg" descr="113.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 name="Slide Title"/>
          <p:cNvSpPr txBox="1">
            <a:spLocks noGrp="1"/>
          </p:cNvSpPr>
          <p:nvPr>
            <p:ph type="title"/>
          </p:nvPr>
        </p:nvSpPr>
        <p:spPr>
          <a:prstGeom prst="rect">
            <a:avLst/>
          </a:prstGeom>
        </p:spPr>
        <p:txBody>
          <a:bodyPr/>
          <a:lstStyle/>
          <a:p>
            <a:endParaRPr/>
          </a:p>
        </p:txBody>
      </p:sp>
      <p:sp>
        <p:nvSpPr>
          <p:cNvPr id="706" name="Slide Subtitle"/>
          <p:cNvSpPr txBox="1">
            <a:spLocks noGrp="1"/>
          </p:cNvSpPr>
          <p:nvPr>
            <p:ph type="body" idx="21"/>
          </p:nvPr>
        </p:nvSpPr>
        <p:spPr>
          <a:prstGeom prst="rect">
            <a:avLst/>
          </a:prstGeom>
        </p:spPr>
        <p:txBody>
          <a:bodyPr/>
          <a:lstStyle/>
          <a:p>
            <a:endParaRPr/>
          </a:p>
        </p:txBody>
      </p:sp>
      <p:sp>
        <p:nvSpPr>
          <p:cNvPr id="707" name="Slide bullet text"/>
          <p:cNvSpPr txBox="1">
            <a:spLocks noGrp="1"/>
          </p:cNvSpPr>
          <p:nvPr>
            <p:ph type="body" idx="1"/>
          </p:nvPr>
        </p:nvSpPr>
        <p:spPr>
          <a:prstGeom prst="rect">
            <a:avLst/>
          </a:prstGeom>
        </p:spPr>
        <p:txBody>
          <a:bodyPr/>
          <a:lstStyle/>
          <a:p>
            <a:endParaRPr/>
          </a:p>
        </p:txBody>
      </p:sp>
      <p:pic>
        <p:nvPicPr>
          <p:cNvPr id="708" name="107.jpg" descr="107.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 name="Slide Title"/>
          <p:cNvSpPr txBox="1">
            <a:spLocks noGrp="1"/>
          </p:cNvSpPr>
          <p:nvPr>
            <p:ph type="title"/>
          </p:nvPr>
        </p:nvSpPr>
        <p:spPr>
          <a:prstGeom prst="rect">
            <a:avLst/>
          </a:prstGeom>
        </p:spPr>
        <p:txBody>
          <a:bodyPr/>
          <a:lstStyle/>
          <a:p>
            <a:endParaRPr/>
          </a:p>
        </p:txBody>
      </p:sp>
      <p:sp>
        <p:nvSpPr>
          <p:cNvPr id="713" name="Slide Subtitle"/>
          <p:cNvSpPr txBox="1">
            <a:spLocks noGrp="1"/>
          </p:cNvSpPr>
          <p:nvPr>
            <p:ph type="body" idx="21"/>
          </p:nvPr>
        </p:nvSpPr>
        <p:spPr>
          <a:prstGeom prst="rect">
            <a:avLst/>
          </a:prstGeom>
        </p:spPr>
        <p:txBody>
          <a:bodyPr/>
          <a:lstStyle/>
          <a:p>
            <a:endParaRPr/>
          </a:p>
        </p:txBody>
      </p:sp>
      <p:sp>
        <p:nvSpPr>
          <p:cNvPr id="714" name="Slide bullet text"/>
          <p:cNvSpPr txBox="1">
            <a:spLocks noGrp="1"/>
          </p:cNvSpPr>
          <p:nvPr>
            <p:ph type="body" idx="1"/>
          </p:nvPr>
        </p:nvSpPr>
        <p:spPr>
          <a:prstGeom prst="rect">
            <a:avLst/>
          </a:prstGeom>
        </p:spPr>
        <p:txBody>
          <a:bodyPr/>
          <a:lstStyle/>
          <a:p>
            <a:endParaRPr/>
          </a:p>
        </p:txBody>
      </p:sp>
      <p:pic>
        <p:nvPicPr>
          <p:cNvPr id="715" name="114.jpg" descr="114.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 name="Slide Title"/>
          <p:cNvSpPr txBox="1">
            <a:spLocks noGrp="1"/>
          </p:cNvSpPr>
          <p:nvPr>
            <p:ph type="title"/>
          </p:nvPr>
        </p:nvSpPr>
        <p:spPr>
          <a:prstGeom prst="rect">
            <a:avLst/>
          </a:prstGeom>
        </p:spPr>
        <p:txBody>
          <a:bodyPr/>
          <a:lstStyle/>
          <a:p>
            <a:endParaRPr/>
          </a:p>
        </p:txBody>
      </p:sp>
      <p:sp>
        <p:nvSpPr>
          <p:cNvPr id="720" name="Slide Subtitle"/>
          <p:cNvSpPr txBox="1">
            <a:spLocks noGrp="1"/>
          </p:cNvSpPr>
          <p:nvPr>
            <p:ph type="body" idx="21"/>
          </p:nvPr>
        </p:nvSpPr>
        <p:spPr>
          <a:prstGeom prst="rect">
            <a:avLst/>
          </a:prstGeom>
        </p:spPr>
        <p:txBody>
          <a:bodyPr/>
          <a:lstStyle/>
          <a:p>
            <a:endParaRPr/>
          </a:p>
        </p:txBody>
      </p:sp>
      <p:sp>
        <p:nvSpPr>
          <p:cNvPr id="721" name="Slide bullet text"/>
          <p:cNvSpPr txBox="1">
            <a:spLocks noGrp="1"/>
          </p:cNvSpPr>
          <p:nvPr>
            <p:ph type="body" idx="1"/>
          </p:nvPr>
        </p:nvSpPr>
        <p:spPr>
          <a:prstGeom prst="rect">
            <a:avLst/>
          </a:prstGeom>
        </p:spPr>
        <p:txBody>
          <a:bodyPr/>
          <a:lstStyle/>
          <a:p>
            <a:endParaRPr/>
          </a:p>
        </p:txBody>
      </p:sp>
      <p:pic>
        <p:nvPicPr>
          <p:cNvPr id="722" name="115.jpg" descr="115.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 name="Slide Title"/>
          <p:cNvSpPr txBox="1">
            <a:spLocks noGrp="1"/>
          </p:cNvSpPr>
          <p:nvPr>
            <p:ph type="title"/>
          </p:nvPr>
        </p:nvSpPr>
        <p:spPr>
          <a:prstGeom prst="rect">
            <a:avLst/>
          </a:prstGeom>
        </p:spPr>
        <p:txBody>
          <a:bodyPr/>
          <a:lstStyle/>
          <a:p>
            <a:endParaRPr/>
          </a:p>
        </p:txBody>
      </p:sp>
      <p:sp>
        <p:nvSpPr>
          <p:cNvPr id="727" name="Slide Subtitle"/>
          <p:cNvSpPr txBox="1">
            <a:spLocks noGrp="1"/>
          </p:cNvSpPr>
          <p:nvPr>
            <p:ph type="body" idx="21"/>
          </p:nvPr>
        </p:nvSpPr>
        <p:spPr>
          <a:prstGeom prst="rect">
            <a:avLst/>
          </a:prstGeom>
        </p:spPr>
        <p:txBody>
          <a:bodyPr/>
          <a:lstStyle/>
          <a:p>
            <a:endParaRPr/>
          </a:p>
        </p:txBody>
      </p:sp>
      <p:sp>
        <p:nvSpPr>
          <p:cNvPr id="728" name="Slide bullet text"/>
          <p:cNvSpPr txBox="1">
            <a:spLocks noGrp="1"/>
          </p:cNvSpPr>
          <p:nvPr>
            <p:ph type="body" idx="1"/>
          </p:nvPr>
        </p:nvSpPr>
        <p:spPr>
          <a:prstGeom prst="rect">
            <a:avLst/>
          </a:prstGeom>
        </p:spPr>
        <p:txBody>
          <a:bodyPr/>
          <a:lstStyle/>
          <a:p>
            <a:endParaRPr/>
          </a:p>
        </p:txBody>
      </p:sp>
      <p:pic>
        <p:nvPicPr>
          <p:cNvPr id="729" name="116.jpg" descr="116.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Slide Title"/>
          <p:cNvSpPr txBox="1">
            <a:spLocks noGrp="1"/>
          </p:cNvSpPr>
          <p:nvPr>
            <p:ph type="title"/>
          </p:nvPr>
        </p:nvSpPr>
        <p:spPr>
          <a:prstGeom prst="rect">
            <a:avLst/>
          </a:prstGeom>
        </p:spPr>
        <p:txBody>
          <a:bodyPr/>
          <a:lstStyle/>
          <a:p>
            <a:endParaRPr/>
          </a:p>
        </p:txBody>
      </p:sp>
      <p:sp>
        <p:nvSpPr>
          <p:cNvPr id="734" name="Slide Subtitle"/>
          <p:cNvSpPr txBox="1">
            <a:spLocks noGrp="1"/>
          </p:cNvSpPr>
          <p:nvPr>
            <p:ph type="body" idx="21"/>
          </p:nvPr>
        </p:nvSpPr>
        <p:spPr>
          <a:prstGeom prst="rect">
            <a:avLst/>
          </a:prstGeom>
        </p:spPr>
        <p:txBody>
          <a:bodyPr/>
          <a:lstStyle/>
          <a:p>
            <a:endParaRPr/>
          </a:p>
        </p:txBody>
      </p:sp>
      <p:sp>
        <p:nvSpPr>
          <p:cNvPr id="735" name="Slide bullet text"/>
          <p:cNvSpPr txBox="1">
            <a:spLocks noGrp="1"/>
          </p:cNvSpPr>
          <p:nvPr>
            <p:ph type="body" idx="1"/>
          </p:nvPr>
        </p:nvSpPr>
        <p:spPr>
          <a:prstGeom prst="rect">
            <a:avLst/>
          </a:prstGeom>
        </p:spPr>
        <p:txBody>
          <a:bodyPr/>
          <a:lstStyle/>
          <a:p>
            <a:endParaRPr/>
          </a:p>
        </p:txBody>
      </p:sp>
      <p:pic>
        <p:nvPicPr>
          <p:cNvPr id="736" name="117.jpg" descr="117.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 name="Slide Title"/>
          <p:cNvSpPr txBox="1">
            <a:spLocks noGrp="1"/>
          </p:cNvSpPr>
          <p:nvPr>
            <p:ph type="title"/>
          </p:nvPr>
        </p:nvSpPr>
        <p:spPr>
          <a:prstGeom prst="rect">
            <a:avLst/>
          </a:prstGeom>
        </p:spPr>
        <p:txBody>
          <a:bodyPr/>
          <a:lstStyle/>
          <a:p>
            <a:endParaRPr/>
          </a:p>
        </p:txBody>
      </p:sp>
      <p:sp>
        <p:nvSpPr>
          <p:cNvPr id="741" name="Slide Subtitle"/>
          <p:cNvSpPr txBox="1">
            <a:spLocks noGrp="1"/>
          </p:cNvSpPr>
          <p:nvPr>
            <p:ph type="body" idx="21"/>
          </p:nvPr>
        </p:nvSpPr>
        <p:spPr>
          <a:prstGeom prst="rect">
            <a:avLst/>
          </a:prstGeom>
        </p:spPr>
        <p:txBody>
          <a:bodyPr/>
          <a:lstStyle/>
          <a:p>
            <a:endParaRPr/>
          </a:p>
        </p:txBody>
      </p:sp>
      <p:sp>
        <p:nvSpPr>
          <p:cNvPr id="742" name="Slide bullet text"/>
          <p:cNvSpPr txBox="1">
            <a:spLocks noGrp="1"/>
          </p:cNvSpPr>
          <p:nvPr>
            <p:ph type="body" idx="1"/>
          </p:nvPr>
        </p:nvSpPr>
        <p:spPr>
          <a:prstGeom prst="rect">
            <a:avLst/>
          </a:prstGeom>
        </p:spPr>
        <p:txBody>
          <a:bodyPr/>
          <a:lstStyle/>
          <a:p>
            <a:endParaRPr/>
          </a:p>
        </p:txBody>
      </p:sp>
      <p:pic>
        <p:nvPicPr>
          <p:cNvPr id="743" name="118.jpg" descr="118.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Slide Title"/>
          <p:cNvSpPr txBox="1">
            <a:spLocks noGrp="1"/>
          </p:cNvSpPr>
          <p:nvPr>
            <p:ph type="title"/>
          </p:nvPr>
        </p:nvSpPr>
        <p:spPr>
          <a:prstGeom prst="rect">
            <a:avLst/>
          </a:prstGeom>
        </p:spPr>
        <p:txBody>
          <a:bodyPr/>
          <a:lstStyle/>
          <a:p>
            <a:endParaRPr/>
          </a:p>
        </p:txBody>
      </p:sp>
      <p:sp>
        <p:nvSpPr>
          <p:cNvPr id="748" name="Slide Subtitle"/>
          <p:cNvSpPr txBox="1">
            <a:spLocks noGrp="1"/>
          </p:cNvSpPr>
          <p:nvPr>
            <p:ph type="body" idx="21"/>
          </p:nvPr>
        </p:nvSpPr>
        <p:spPr>
          <a:prstGeom prst="rect">
            <a:avLst/>
          </a:prstGeom>
        </p:spPr>
        <p:txBody>
          <a:bodyPr/>
          <a:lstStyle/>
          <a:p>
            <a:endParaRPr/>
          </a:p>
        </p:txBody>
      </p:sp>
      <p:sp>
        <p:nvSpPr>
          <p:cNvPr id="749" name="Slide bullet text"/>
          <p:cNvSpPr txBox="1">
            <a:spLocks noGrp="1"/>
          </p:cNvSpPr>
          <p:nvPr>
            <p:ph type="body" idx="1"/>
          </p:nvPr>
        </p:nvSpPr>
        <p:spPr>
          <a:prstGeom prst="rect">
            <a:avLst/>
          </a:prstGeom>
        </p:spPr>
        <p:txBody>
          <a:bodyPr/>
          <a:lstStyle/>
          <a:p>
            <a:endParaRPr/>
          </a:p>
        </p:txBody>
      </p:sp>
      <p:pic>
        <p:nvPicPr>
          <p:cNvPr id="750" name="119.jpg" descr="119.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 name="Slide Title"/>
          <p:cNvSpPr txBox="1">
            <a:spLocks noGrp="1"/>
          </p:cNvSpPr>
          <p:nvPr>
            <p:ph type="title"/>
          </p:nvPr>
        </p:nvSpPr>
        <p:spPr>
          <a:prstGeom prst="rect">
            <a:avLst/>
          </a:prstGeom>
        </p:spPr>
        <p:txBody>
          <a:bodyPr/>
          <a:lstStyle/>
          <a:p>
            <a:endParaRPr/>
          </a:p>
        </p:txBody>
      </p:sp>
      <p:sp>
        <p:nvSpPr>
          <p:cNvPr id="755" name="Slide Subtitle"/>
          <p:cNvSpPr txBox="1">
            <a:spLocks noGrp="1"/>
          </p:cNvSpPr>
          <p:nvPr>
            <p:ph type="body" idx="21"/>
          </p:nvPr>
        </p:nvSpPr>
        <p:spPr>
          <a:prstGeom prst="rect">
            <a:avLst/>
          </a:prstGeom>
        </p:spPr>
        <p:txBody>
          <a:bodyPr/>
          <a:lstStyle/>
          <a:p>
            <a:endParaRPr/>
          </a:p>
        </p:txBody>
      </p:sp>
      <p:sp>
        <p:nvSpPr>
          <p:cNvPr id="756" name="Slide bullet text"/>
          <p:cNvSpPr txBox="1">
            <a:spLocks noGrp="1"/>
          </p:cNvSpPr>
          <p:nvPr>
            <p:ph type="body" idx="1"/>
          </p:nvPr>
        </p:nvSpPr>
        <p:spPr>
          <a:prstGeom prst="rect">
            <a:avLst/>
          </a:prstGeom>
        </p:spPr>
        <p:txBody>
          <a:bodyPr/>
          <a:lstStyle/>
          <a:p>
            <a:endParaRPr/>
          </a:p>
        </p:txBody>
      </p:sp>
      <p:pic>
        <p:nvPicPr>
          <p:cNvPr id="757" name="120.jpg" descr="120.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lide Title"/>
          <p:cNvSpPr txBox="1">
            <a:spLocks noGrp="1"/>
          </p:cNvSpPr>
          <p:nvPr>
            <p:ph type="title"/>
          </p:nvPr>
        </p:nvSpPr>
        <p:spPr>
          <a:prstGeom prst="rect">
            <a:avLst/>
          </a:prstGeom>
        </p:spPr>
        <p:txBody>
          <a:bodyPr/>
          <a:lstStyle/>
          <a:p>
            <a:endParaRPr/>
          </a:p>
        </p:txBody>
      </p:sp>
      <p:sp>
        <p:nvSpPr>
          <p:cNvPr id="262" name="Slide Subtitle"/>
          <p:cNvSpPr txBox="1">
            <a:spLocks noGrp="1"/>
          </p:cNvSpPr>
          <p:nvPr>
            <p:ph type="body" idx="21"/>
          </p:nvPr>
        </p:nvSpPr>
        <p:spPr>
          <a:prstGeom prst="rect">
            <a:avLst/>
          </a:prstGeom>
        </p:spPr>
        <p:txBody>
          <a:bodyPr/>
          <a:lstStyle/>
          <a:p>
            <a:endParaRPr/>
          </a:p>
        </p:txBody>
      </p:sp>
      <p:sp>
        <p:nvSpPr>
          <p:cNvPr id="263" name="Slide bullet text"/>
          <p:cNvSpPr txBox="1">
            <a:spLocks noGrp="1"/>
          </p:cNvSpPr>
          <p:nvPr>
            <p:ph type="body" idx="1"/>
          </p:nvPr>
        </p:nvSpPr>
        <p:spPr>
          <a:prstGeom prst="rect">
            <a:avLst/>
          </a:prstGeom>
        </p:spPr>
        <p:txBody>
          <a:bodyPr/>
          <a:lstStyle/>
          <a:p>
            <a:endParaRPr/>
          </a:p>
        </p:txBody>
      </p:sp>
      <p:pic>
        <p:nvPicPr>
          <p:cNvPr id="264" name="3.jpg" descr="3.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Slide Title"/>
          <p:cNvSpPr txBox="1">
            <a:spLocks noGrp="1"/>
          </p:cNvSpPr>
          <p:nvPr>
            <p:ph type="title"/>
          </p:nvPr>
        </p:nvSpPr>
        <p:spPr>
          <a:prstGeom prst="rect">
            <a:avLst/>
          </a:prstGeom>
        </p:spPr>
        <p:txBody>
          <a:bodyPr/>
          <a:lstStyle/>
          <a:p>
            <a:endParaRPr/>
          </a:p>
        </p:txBody>
      </p:sp>
      <p:sp>
        <p:nvSpPr>
          <p:cNvPr id="762" name="Slide Subtitle"/>
          <p:cNvSpPr txBox="1">
            <a:spLocks noGrp="1"/>
          </p:cNvSpPr>
          <p:nvPr>
            <p:ph type="body" idx="21"/>
          </p:nvPr>
        </p:nvSpPr>
        <p:spPr>
          <a:prstGeom prst="rect">
            <a:avLst/>
          </a:prstGeom>
        </p:spPr>
        <p:txBody>
          <a:bodyPr/>
          <a:lstStyle/>
          <a:p>
            <a:endParaRPr/>
          </a:p>
        </p:txBody>
      </p:sp>
      <p:sp>
        <p:nvSpPr>
          <p:cNvPr id="763" name="Slide bullet text"/>
          <p:cNvSpPr txBox="1">
            <a:spLocks noGrp="1"/>
          </p:cNvSpPr>
          <p:nvPr>
            <p:ph type="body" idx="1"/>
          </p:nvPr>
        </p:nvSpPr>
        <p:spPr>
          <a:prstGeom prst="rect">
            <a:avLst/>
          </a:prstGeom>
        </p:spPr>
        <p:txBody>
          <a:bodyPr/>
          <a:lstStyle/>
          <a:p>
            <a:endParaRPr/>
          </a:p>
        </p:txBody>
      </p:sp>
      <p:pic>
        <p:nvPicPr>
          <p:cNvPr id="764" name="121.jpg" descr="121.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 name="Slide Title"/>
          <p:cNvSpPr txBox="1">
            <a:spLocks noGrp="1"/>
          </p:cNvSpPr>
          <p:nvPr>
            <p:ph type="title"/>
          </p:nvPr>
        </p:nvSpPr>
        <p:spPr>
          <a:prstGeom prst="rect">
            <a:avLst/>
          </a:prstGeom>
        </p:spPr>
        <p:txBody>
          <a:bodyPr/>
          <a:lstStyle/>
          <a:p>
            <a:endParaRPr/>
          </a:p>
        </p:txBody>
      </p:sp>
      <p:sp>
        <p:nvSpPr>
          <p:cNvPr id="769" name="Slide Subtitle"/>
          <p:cNvSpPr txBox="1">
            <a:spLocks noGrp="1"/>
          </p:cNvSpPr>
          <p:nvPr>
            <p:ph type="body" idx="21"/>
          </p:nvPr>
        </p:nvSpPr>
        <p:spPr>
          <a:prstGeom prst="rect">
            <a:avLst/>
          </a:prstGeom>
        </p:spPr>
        <p:txBody>
          <a:bodyPr/>
          <a:lstStyle/>
          <a:p>
            <a:endParaRPr/>
          </a:p>
        </p:txBody>
      </p:sp>
      <p:sp>
        <p:nvSpPr>
          <p:cNvPr id="770" name="Slide bullet text"/>
          <p:cNvSpPr txBox="1">
            <a:spLocks noGrp="1"/>
          </p:cNvSpPr>
          <p:nvPr>
            <p:ph type="body" idx="1"/>
          </p:nvPr>
        </p:nvSpPr>
        <p:spPr>
          <a:prstGeom prst="rect">
            <a:avLst/>
          </a:prstGeom>
        </p:spPr>
        <p:txBody>
          <a:bodyPr/>
          <a:lstStyle/>
          <a:p>
            <a:endParaRPr/>
          </a:p>
        </p:txBody>
      </p:sp>
      <p:pic>
        <p:nvPicPr>
          <p:cNvPr id="771" name="45.jpg" descr="45.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Slide Title"/>
          <p:cNvSpPr txBox="1">
            <a:spLocks noGrp="1"/>
          </p:cNvSpPr>
          <p:nvPr>
            <p:ph type="title"/>
          </p:nvPr>
        </p:nvSpPr>
        <p:spPr>
          <a:prstGeom prst="rect">
            <a:avLst/>
          </a:prstGeom>
        </p:spPr>
        <p:txBody>
          <a:bodyPr/>
          <a:lstStyle/>
          <a:p>
            <a:endParaRPr/>
          </a:p>
        </p:txBody>
      </p:sp>
      <p:sp>
        <p:nvSpPr>
          <p:cNvPr id="776" name="Slide Subtitle"/>
          <p:cNvSpPr txBox="1">
            <a:spLocks noGrp="1"/>
          </p:cNvSpPr>
          <p:nvPr>
            <p:ph type="body" idx="21"/>
          </p:nvPr>
        </p:nvSpPr>
        <p:spPr>
          <a:prstGeom prst="rect">
            <a:avLst/>
          </a:prstGeom>
        </p:spPr>
        <p:txBody>
          <a:bodyPr/>
          <a:lstStyle/>
          <a:p>
            <a:endParaRPr/>
          </a:p>
        </p:txBody>
      </p:sp>
      <p:sp>
        <p:nvSpPr>
          <p:cNvPr id="777" name="Slide bullet text"/>
          <p:cNvSpPr txBox="1">
            <a:spLocks noGrp="1"/>
          </p:cNvSpPr>
          <p:nvPr>
            <p:ph type="body" idx="1"/>
          </p:nvPr>
        </p:nvSpPr>
        <p:spPr>
          <a:prstGeom prst="rect">
            <a:avLst/>
          </a:prstGeom>
        </p:spPr>
        <p:txBody>
          <a:bodyPr/>
          <a:lstStyle/>
          <a:p>
            <a:endParaRPr/>
          </a:p>
        </p:txBody>
      </p:sp>
      <p:pic>
        <p:nvPicPr>
          <p:cNvPr id="778" name="123.jpg" descr="123.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 name="Slide Title"/>
          <p:cNvSpPr txBox="1">
            <a:spLocks noGrp="1"/>
          </p:cNvSpPr>
          <p:nvPr>
            <p:ph type="title"/>
          </p:nvPr>
        </p:nvSpPr>
        <p:spPr>
          <a:prstGeom prst="rect">
            <a:avLst/>
          </a:prstGeom>
        </p:spPr>
        <p:txBody>
          <a:bodyPr/>
          <a:lstStyle/>
          <a:p>
            <a:endParaRPr/>
          </a:p>
        </p:txBody>
      </p:sp>
      <p:sp>
        <p:nvSpPr>
          <p:cNvPr id="783" name="Slide Subtitle"/>
          <p:cNvSpPr txBox="1">
            <a:spLocks noGrp="1"/>
          </p:cNvSpPr>
          <p:nvPr>
            <p:ph type="body" idx="21"/>
          </p:nvPr>
        </p:nvSpPr>
        <p:spPr>
          <a:prstGeom prst="rect">
            <a:avLst/>
          </a:prstGeom>
        </p:spPr>
        <p:txBody>
          <a:bodyPr/>
          <a:lstStyle/>
          <a:p>
            <a:endParaRPr/>
          </a:p>
        </p:txBody>
      </p:sp>
      <p:sp>
        <p:nvSpPr>
          <p:cNvPr id="784" name="Slide bullet text"/>
          <p:cNvSpPr txBox="1">
            <a:spLocks noGrp="1"/>
          </p:cNvSpPr>
          <p:nvPr>
            <p:ph type="body" idx="1"/>
          </p:nvPr>
        </p:nvSpPr>
        <p:spPr>
          <a:prstGeom prst="rect">
            <a:avLst/>
          </a:prstGeom>
        </p:spPr>
        <p:txBody>
          <a:bodyPr/>
          <a:lstStyle/>
          <a:p>
            <a:endParaRPr/>
          </a:p>
        </p:txBody>
      </p:sp>
      <p:pic>
        <p:nvPicPr>
          <p:cNvPr id="785" name="124.jpg" descr="124.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 name="Slide Title"/>
          <p:cNvSpPr txBox="1">
            <a:spLocks noGrp="1"/>
          </p:cNvSpPr>
          <p:nvPr>
            <p:ph type="title"/>
          </p:nvPr>
        </p:nvSpPr>
        <p:spPr>
          <a:prstGeom prst="rect">
            <a:avLst/>
          </a:prstGeom>
        </p:spPr>
        <p:txBody>
          <a:bodyPr/>
          <a:lstStyle/>
          <a:p>
            <a:endParaRPr/>
          </a:p>
        </p:txBody>
      </p:sp>
      <p:sp>
        <p:nvSpPr>
          <p:cNvPr id="790" name="Slide Subtitle"/>
          <p:cNvSpPr txBox="1">
            <a:spLocks noGrp="1"/>
          </p:cNvSpPr>
          <p:nvPr>
            <p:ph type="body" idx="21"/>
          </p:nvPr>
        </p:nvSpPr>
        <p:spPr>
          <a:prstGeom prst="rect">
            <a:avLst/>
          </a:prstGeom>
        </p:spPr>
        <p:txBody>
          <a:bodyPr/>
          <a:lstStyle/>
          <a:p>
            <a:endParaRPr/>
          </a:p>
        </p:txBody>
      </p:sp>
      <p:sp>
        <p:nvSpPr>
          <p:cNvPr id="791" name="Slide bullet text"/>
          <p:cNvSpPr txBox="1">
            <a:spLocks noGrp="1"/>
          </p:cNvSpPr>
          <p:nvPr>
            <p:ph type="body" idx="1"/>
          </p:nvPr>
        </p:nvSpPr>
        <p:spPr>
          <a:prstGeom prst="rect">
            <a:avLst/>
          </a:prstGeom>
        </p:spPr>
        <p:txBody>
          <a:bodyPr/>
          <a:lstStyle/>
          <a:p>
            <a:endParaRPr/>
          </a:p>
        </p:txBody>
      </p:sp>
      <p:pic>
        <p:nvPicPr>
          <p:cNvPr id="792" name="125.jpg" descr="125.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 name="Slide Title"/>
          <p:cNvSpPr txBox="1">
            <a:spLocks noGrp="1"/>
          </p:cNvSpPr>
          <p:nvPr>
            <p:ph type="title"/>
          </p:nvPr>
        </p:nvSpPr>
        <p:spPr>
          <a:prstGeom prst="rect">
            <a:avLst/>
          </a:prstGeom>
        </p:spPr>
        <p:txBody>
          <a:bodyPr/>
          <a:lstStyle/>
          <a:p>
            <a:endParaRPr/>
          </a:p>
        </p:txBody>
      </p:sp>
      <p:sp>
        <p:nvSpPr>
          <p:cNvPr id="797" name="Slide Subtitle"/>
          <p:cNvSpPr txBox="1">
            <a:spLocks noGrp="1"/>
          </p:cNvSpPr>
          <p:nvPr>
            <p:ph type="body" idx="21"/>
          </p:nvPr>
        </p:nvSpPr>
        <p:spPr>
          <a:prstGeom prst="rect">
            <a:avLst/>
          </a:prstGeom>
        </p:spPr>
        <p:txBody>
          <a:bodyPr/>
          <a:lstStyle/>
          <a:p>
            <a:endParaRPr/>
          </a:p>
        </p:txBody>
      </p:sp>
      <p:sp>
        <p:nvSpPr>
          <p:cNvPr id="798" name="Slide bullet text"/>
          <p:cNvSpPr txBox="1">
            <a:spLocks noGrp="1"/>
          </p:cNvSpPr>
          <p:nvPr>
            <p:ph type="body" idx="1"/>
          </p:nvPr>
        </p:nvSpPr>
        <p:spPr>
          <a:prstGeom prst="rect">
            <a:avLst/>
          </a:prstGeom>
        </p:spPr>
        <p:txBody>
          <a:bodyPr/>
          <a:lstStyle/>
          <a:p>
            <a:endParaRPr/>
          </a:p>
        </p:txBody>
      </p:sp>
      <p:pic>
        <p:nvPicPr>
          <p:cNvPr id="799" name="126.jpg" descr="126.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Slide Title"/>
          <p:cNvSpPr txBox="1">
            <a:spLocks noGrp="1"/>
          </p:cNvSpPr>
          <p:nvPr>
            <p:ph type="title"/>
          </p:nvPr>
        </p:nvSpPr>
        <p:spPr>
          <a:prstGeom prst="rect">
            <a:avLst/>
          </a:prstGeom>
        </p:spPr>
        <p:txBody>
          <a:bodyPr/>
          <a:lstStyle/>
          <a:p>
            <a:endParaRPr/>
          </a:p>
        </p:txBody>
      </p:sp>
      <p:sp>
        <p:nvSpPr>
          <p:cNvPr id="804" name="Slide Subtitle"/>
          <p:cNvSpPr txBox="1">
            <a:spLocks noGrp="1"/>
          </p:cNvSpPr>
          <p:nvPr>
            <p:ph type="body" idx="21"/>
          </p:nvPr>
        </p:nvSpPr>
        <p:spPr>
          <a:prstGeom prst="rect">
            <a:avLst/>
          </a:prstGeom>
        </p:spPr>
        <p:txBody>
          <a:bodyPr/>
          <a:lstStyle/>
          <a:p>
            <a:endParaRPr/>
          </a:p>
        </p:txBody>
      </p:sp>
      <p:sp>
        <p:nvSpPr>
          <p:cNvPr id="805" name="Slide bullet text"/>
          <p:cNvSpPr txBox="1">
            <a:spLocks noGrp="1"/>
          </p:cNvSpPr>
          <p:nvPr>
            <p:ph type="body" idx="1"/>
          </p:nvPr>
        </p:nvSpPr>
        <p:spPr>
          <a:prstGeom prst="rect">
            <a:avLst/>
          </a:prstGeom>
        </p:spPr>
        <p:txBody>
          <a:bodyPr/>
          <a:lstStyle/>
          <a:p>
            <a:endParaRPr/>
          </a:p>
        </p:txBody>
      </p:sp>
      <p:pic>
        <p:nvPicPr>
          <p:cNvPr id="806" name="127.jpg" descr="127.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0" name="Slide Title"/>
          <p:cNvSpPr txBox="1">
            <a:spLocks noGrp="1"/>
          </p:cNvSpPr>
          <p:nvPr>
            <p:ph type="title"/>
          </p:nvPr>
        </p:nvSpPr>
        <p:spPr>
          <a:prstGeom prst="rect">
            <a:avLst/>
          </a:prstGeom>
        </p:spPr>
        <p:txBody>
          <a:bodyPr/>
          <a:lstStyle/>
          <a:p>
            <a:endParaRPr/>
          </a:p>
        </p:txBody>
      </p:sp>
      <p:sp>
        <p:nvSpPr>
          <p:cNvPr id="811" name="Slide Subtitle"/>
          <p:cNvSpPr txBox="1">
            <a:spLocks noGrp="1"/>
          </p:cNvSpPr>
          <p:nvPr>
            <p:ph type="body" idx="21"/>
          </p:nvPr>
        </p:nvSpPr>
        <p:spPr>
          <a:prstGeom prst="rect">
            <a:avLst/>
          </a:prstGeom>
        </p:spPr>
        <p:txBody>
          <a:bodyPr/>
          <a:lstStyle/>
          <a:p>
            <a:endParaRPr/>
          </a:p>
        </p:txBody>
      </p:sp>
      <p:sp>
        <p:nvSpPr>
          <p:cNvPr id="812" name="Slide bullet text"/>
          <p:cNvSpPr txBox="1">
            <a:spLocks noGrp="1"/>
          </p:cNvSpPr>
          <p:nvPr>
            <p:ph type="body" idx="1"/>
          </p:nvPr>
        </p:nvSpPr>
        <p:spPr>
          <a:prstGeom prst="rect">
            <a:avLst/>
          </a:prstGeom>
        </p:spPr>
        <p:txBody>
          <a:bodyPr/>
          <a:lstStyle/>
          <a:p>
            <a:endParaRPr/>
          </a:p>
        </p:txBody>
      </p:sp>
      <p:pic>
        <p:nvPicPr>
          <p:cNvPr id="813" name="132.jpg" descr="132.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 name="Slide Title"/>
          <p:cNvSpPr txBox="1">
            <a:spLocks noGrp="1"/>
          </p:cNvSpPr>
          <p:nvPr>
            <p:ph type="title"/>
          </p:nvPr>
        </p:nvSpPr>
        <p:spPr>
          <a:prstGeom prst="rect">
            <a:avLst/>
          </a:prstGeom>
        </p:spPr>
        <p:txBody>
          <a:bodyPr/>
          <a:lstStyle/>
          <a:p>
            <a:endParaRPr/>
          </a:p>
        </p:txBody>
      </p:sp>
      <p:sp>
        <p:nvSpPr>
          <p:cNvPr id="818" name="Slide Subtitle"/>
          <p:cNvSpPr txBox="1">
            <a:spLocks noGrp="1"/>
          </p:cNvSpPr>
          <p:nvPr>
            <p:ph type="body" idx="21"/>
          </p:nvPr>
        </p:nvSpPr>
        <p:spPr>
          <a:prstGeom prst="rect">
            <a:avLst/>
          </a:prstGeom>
        </p:spPr>
        <p:txBody>
          <a:bodyPr/>
          <a:lstStyle/>
          <a:p>
            <a:endParaRPr/>
          </a:p>
        </p:txBody>
      </p:sp>
      <p:sp>
        <p:nvSpPr>
          <p:cNvPr id="819" name="Slide bullet text"/>
          <p:cNvSpPr txBox="1">
            <a:spLocks noGrp="1"/>
          </p:cNvSpPr>
          <p:nvPr>
            <p:ph type="body" idx="1"/>
          </p:nvPr>
        </p:nvSpPr>
        <p:spPr>
          <a:prstGeom prst="rect">
            <a:avLst/>
          </a:prstGeom>
        </p:spPr>
        <p:txBody>
          <a:bodyPr/>
          <a:lstStyle/>
          <a:p>
            <a:endParaRPr/>
          </a:p>
        </p:txBody>
      </p:sp>
      <p:pic>
        <p:nvPicPr>
          <p:cNvPr id="820" name="129.jpg" descr="129.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 name="Slide Title"/>
          <p:cNvSpPr txBox="1">
            <a:spLocks noGrp="1"/>
          </p:cNvSpPr>
          <p:nvPr>
            <p:ph type="title"/>
          </p:nvPr>
        </p:nvSpPr>
        <p:spPr>
          <a:prstGeom prst="rect">
            <a:avLst/>
          </a:prstGeom>
        </p:spPr>
        <p:txBody>
          <a:bodyPr/>
          <a:lstStyle/>
          <a:p>
            <a:endParaRPr/>
          </a:p>
        </p:txBody>
      </p:sp>
      <p:sp>
        <p:nvSpPr>
          <p:cNvPr id="825" name="Slide Subtitle"/>
          <p:cNvSpPr txBox="1">
            <a:spLocks noGrp="1"/>
          </p:cNvSpPr>
          <p:nvPr>
            <p:ph type="body" idx="21"/>
          </p:nvPr>
        </p:nvSpPr>
        <p:spPr>
          <a:prstGeom prst="rect">
            <a:avLst/>
          </a:prstGeom>
        </p:spPr>
        <p:txBody>
          <a:bodyPr/>
          <a:lstStyle/>
          <a:p>
            <a:endParaRPr/>
          </a:p>
        </p:txBody>
      </p:sp>
      <p:sp>
        <p:nvSpPr>
          <p:cNvPr id="826" name="Slide bullet text"/>
          <p:cNvSpPr txBox="1">
            <a:spLocks noGrp="1"/>
          </p:cNvSpPr>
          <p:nvPr>
            <p:ph type="body" idx="1"/>
          </p:nvPr>
        </p:nvSpPr>
        <p:spPr>
          <a:prstGeom prst="rect">
            <a:avLst/>
          </a:prstGeom>
        </p:spPr>
        <p:txBody>
          <a:bodyPr/>
          <a:lstStyle/>
          <a:p>
            <a:endParaRPr/>
          </a:p>
        </p:txBody>
      </p:sp>
      <p:pic>
        <p:nvPicPr>
          <p:cNvPr id="827" name="130.jpg" descr="130.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lide Title"/>
          <p:cNvSpPr txBox="1">
            <a:spLocks noGrp="1"/>
          </p:cNvSpPr>
          <p:nvPr>
            <p:ph type="title"/>
          </p:nvPr>
        </p:nvSpPr>
        <p:spPr>
          <a:prstGeom prst="rect">
            <a:avLst/>
          </a:prstGeom>
        </p:spPr>
        <p:txBody>
          <a:bodyPr/>
          <a:lstStyle/>
          <a:p>
            <a:endParaRPr/>
          </a:p>
        </p:txBody>
      </p:sp>
      <p:sp>
        <p:nvSpPr>
          <p:cNvPr id="269" name="Slide Subtitle"/>
          <p:cNvSpPr txBox="1">
            <a:spLocks noGrp="1"/>
          </p:cNvSpPr>
          <p:nvPr>
            <p:ph type="body" idx="21"/>
          </p:nvPr>
        </p:nvSpPr>
        <p:spPr>
          <a:prstGeom prst="rect">
            <a:avLst/>
          </a:prstGeom>
        </p:spPr>
        <p:txBody>
          <a:bodyPr/>
          <a:lstStyle/>
          <a:p>
            <a:endParaRPr/>
          </a:p>
        </p:txBody>
      </p:sp>
      <p:sp>
        <p:nvSpPr>
          <p:cNvPr id="270" name="Slide bullet text"/>
          <p:cNvSpPr txBox="1">
            <a:spLocks noGrp="1"/>
          </p:cNvSpPr>
          <p:nvPr>
            <p:ph type="body" idx="1"/>
          </p:nvPr>
        </p:nvSpPr>
        <p:spPr>
          <a:prstGeom prst="rect">
            <a:avLst/>
          </a:prstGeom>
        </p:spPr>
        <p:txBody>
          <a:bodyPr/>
          <a:lstStyle/>
          <a:p>
            <a:endParaRPr/>
          </a:p>
        </p:txBody>
      </p:sp>
      <p:pic>
        <p:nvPicPr>
          <p:cNvPr id="271" name="6.jpg" descr="6.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Slide Title"/>
          <p:cNvSpPr txBox="1">
            <a:spLocks noGrp="1"/>
          </p:cNvSpPr>
          <p:nvPr>
            <p:ph type="title"/>
          </p:nvPr>
        </p:nvSpPr>
        <p:spPr>
          <a:prstGeom prst="rect">
            <a:avLst/>
          </a:prstGeom>
        </p:spPr>
        <p:txBody>
          <a:bodyPr/>
          <a:lstStyle/>
          <a:p>
            <a:endParaRPr/>
          </a:p>
        </p:txBody>
      </p:sp>
      <p:sp>
        <p:nvSpPr>
          <p:cNvPr id="832" name="Slide Subtitle"/>
          <p:cNvSpPr txBox="1">
            <a:spLocks noGrp="1"/>
          </p:cNvSpPr>
          <p:nvPr>
            <p:ph type="body" idx="21"/>
          </p:nvPr>
        </p:nvSpPr>
        <p:spPr>
          <a:prstGeom prst="rect">
            <a:avLst/>
          </a:prstGeom>
        </p:spPr>
        <p:txBody>
          <a:bodyPr/>
          <a:lstStyle/>
          <a:p>
            <a:endParaRPr/>
          </a:p>
        </p:txBody>
      </p:sp>
      <p:sp>
        <p:nvSpPr>
          <p:cNvPr id="833" name="Slide bullet text"/>
          <p:cNvSpPr txBox="1">
            <a:spLocks noGrp="1"/>
          </p:cNvSpPr>
          <p:nvPr>
            <p:ph type="body" idx="1"/>
          </p:nvPr>
        </p:nvSpPr>
        <p:spPr>
          <a:prstGeom prst="rect">
            <a:avLst/>
          </a:prstGeom>
        </p:spPr>
        <p:txBody>
          <a:bodyPr/>
          <a:lstStyle/>
          <a:p>
            <a:endParaRPr/>
          </a:p>
        </p:txBody>
      </p:sp>
      <p:pic>
        <p:nvPicPr>
          <p:cNvPr id="834" name="131.jpg" descr="131.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 name="Slide Title"/>
          <p:cNvSpPr txBox="1">
            <a:spLocks noGrp="1"/>
          </p:cNvSpPr>
          <p:nvPr>
            <p:ph type="title"/>
          </p:nvPr>
        </p:nvSpPr>
        <p:spPr>
          <a:prstGeom prst="rect">
            <a:avLst/>
          </a:prstGeom>
        </p:spPr>
        <p:txBody>
          <a:bodyPr/>
          <a:lstStyle/>
          <a:p>
            <a:endParaRPr/>
          </a:p>
        </p:txBody>
      </p:sp>
      <p:sp>
        <p:nvSpPr>
          <p:cNvPr id="839" name="Slide Subtitle"/>
          <p:cNvSpPr txBox="1">
            <a:spLocks noGrp="1"/>
          </p:cNvSpPr>
          <p:nvPr>
            <p:ph type="body" idx="21"/>
          </p:nvPr>
        </p:nvSpPr>
        <p:spPr>
          <a:prstGeom prst="rect">
            <a:avLst/>
          </a:prstGeom>
        </p:spPr>
        <p:txBody>
          <a:bodyPr/>
          <a:lstStyle/>
          <a:p>
            <a:endParaRPr/>
          </a:p>
        </p:txBody>
      </p:sp>
      <p:sp>
        <p:nvSpPr>
          <p:cNvPr id="840" name="Slide bullet text"/>
          <p:cNvSpPr txBox="1">
            <a:spLocks noGrp="1"/>
          </p:cNvSpPr>
          <p:nvPr>
            <p:ph type="body" idx="1"/>
          </p:nvPr>
        </p:nvSpPr>
        <p:spPr>
          <a:prstGeom prst="rect">
            <a:avLst/>
          </a:prstGeom>
        </p:spPr>
        <p:txBody>
          <a:bodyPr/>
          <a:lstStyle/>
          <a:p>
            <a:endParaRPr/>
          </a:p>
        </p:txBody>
      </p:sp>
      <p:pic>
        <p:nvPicPr>
          <p:cNvPr id="841" name="132.jpg" descr="132.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 name="Slide Title"/>
          <p:cNvSpPr txBox="1">
            <a:spLocks noGrp="1"/>
          </p:cNvSpPr>
          <p:nvPr>
            <p:ph type="title"/>
          </p:nvPr>
        </p:nvSpPr>
        <p:spPr>
          <a:prstGeom prst="rect">
            <a:avLst/>
          </a:prstGeom>
        </p:spPr>
        <p:txBody>
          <a:bodyPr/>
          <a:lstStyle/>
          <a:p>
            <a:endParaRPr/>
          </a:p>
        </p:txBody>
      </p:sp>
      <p:sp>
        <p:nvSpPr>
          <p:cNvPr id="846" name="Slide Subtitle"/>
          <p:cNvSpPr txBox="1">
            <a:spLocks noGrp="1"/>
          </p:cNvSpPr>
          <p:nvPr>
            <p:ph type="body" idx="21"/>
          </p:nvPr>
        </p:nvSpPr>
        <p:spPr>
          <a:prstGeom prst="rect">
            <a:avLst/>
          </a:prstGeom>
        </p:spPr>
        <p:txBody>
          <a:bodyPr/>
          <a:lstStyle/>
          <a:p>
            <a:endParaRPr/>
          </a:p>
        </p:txBody>
      </p:sp>
      <p:sp>
        <p:nvSpPr>
          <p:cNvPr id="847" name="Slide bullet text"/>
          <p:cNvSpPr txBox="1">
            <a:spLocks noGrp="1"/>
          </p:cNvSpPr>
          <p:nvPr>
            <p:ph type="body" idx="1"/>
          </p:nvPr>
        </p:nvSpPr>
        <p:spPr>
          <a:prstGeom prst="rect">
            <a:avLst/>
          </a:prstGeom>
        </p:spPr>
        <p:txBody>
          <a:bodyPr/>
          <a:lstStyle/>
          <a:p>
            <a:endParaRPr/>
          </a:p>
        </p:txBody>
      </p:sp>
      <p:pic>
        <p:nvPicPr>
          <p:cNvPr id="848" name="133.jpg" descr="133.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 name="Slide Title"/>
          <p:cNvSpPr txBox="1">
            <a:spLocks noGrp="1"/>
          </p:cNvSpPr>
          <p:nvPr>
            <p:ph type="title"/>
          </p:nvPr>
        </p:nvSpPr>
        <p:spPr>
          <a:prstGeom prst="rect">
            <a:avLst/>
          </a:prstGeom>
        </p:spPr>
        <p:txBody>
          <a:bodyPr/>
          <a:lstStyle/>
          <a:p>
            <a:endParaRPr/>
          </a:p>
        </p:txBody>
      </p:sp>
      <p:sp>
        <p:nvSpPr>
          <p:cNvPr id="853" name="Slide Subtitle"/>
          <p:cNvSpPr txBox="1">
            <a:spLocks noGrp="1"/>
          </p:cNvSpPr>
          <p:nvPr>
            <p:ph type="body" idx="21"/>
          </p:nvPr>
        </p:nvSpPr>
        <p:spPr>
          <a:prstGeom prst="rect">
            <a:avLst/>
          </a:prstGeom>
        </p:spPr>
        <p:txBody>
          <a:bodyPr/>
          <a:lstStyle/>
          <a:p>
            <a:endParaRPr/>
          </a:p>
        </p:txBody>
      </p:sp>
      <p:sp>
        <p:nvSpPr>
          <p:cNvPr id="854" name="Slide bullet text"/>
          <p:cNvSpPr txBox="1">
            <a:spLocks noGrp="1"/>
          </p:cNvSpPr>
          <p:nvPr>
            <p:ph type="body" idx="1"/>
          </p:nvPr>
        </p:nvSpPr>
        <p:spPr>
          <a:prstGeom prst="rect">
            <a:avLst/>
          </a:prstGeom>
        </p:spPr>
        <p:txBody>
          <a:bodyPr/>
          <a:lstStyle/>
          <a:p>
            <a:endParaRPr/>
          </a:p>
        </p:txBody>
      </p:sp>
      <p:pic>
        <p:nvPicPr>
          <p:cNvPr id="855" name="135.jpg" descr="135.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4230</Words>
  <Application>Microsoft Macintosh PowerPoint</Application>
  <PresentationFormat>Custom</PresentationFormat>
  <Paragraphs>150</Paragraphs>
  <Slides>93</Slides>
  <Notes>86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93</vt:i4>
      </vt:variant>
    </vt:vector>
  </HeadingPairs>
  <TitlesOfParts>
    <vt:vector size="96" baseType="lpstr">
      <vt:lpstr>Helvetica Neue</vt:lpstr>
      <vt:lpstr>Helvetica Neue Medium</vt:lpstr>
      <vt:lpstr>21_BasicWhite</vt:lpstr>
      <vt:lpstr>Forces and Free Body Diagrams</vt:lpstr>
      <vt:lpstr>Heading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Chris Pomerleau</cp:lastModifiedBy>
  <cp:revision>1</cp:revision>
  <dcterms:modified xsi:type="dcterms:W3CDTF">2025-10-08T21:28:07Z</dcterms:modified>
</cp:coreProperties>
</file>