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62" r:id="rId2"/>
    <p:sldId id="269" r:id="rId3"/>
    <p:sldId id="270" r:id="rId4"/>
    <p:sldId id="271" r:id="rId5"/>
    <p:sldId id="272" r:id="rId6"/>
    <p:sldId id="274" r:id="rId7"/>
    <p:sldId id="273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57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9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7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4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7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15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5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678" y="1142987"/>
            <a:ext cx="119566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/>
              <a:t>Enable DHCP client on Eth1 and on Eth2 then check if you have internet from both interfaces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Put an IP address on Eth3 of 172.16.0.1/24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Check if each link is providing 2M/2M as speed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Configure DHCP Server on R1 on Eth3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Configure NAT so the internet work from both ISP’s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Check on your PC if you can go to the internet from both ISP’s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Connect your router to 2 ISP’s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3F36C77-C99C-423F-A7BE-C7339AD40005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3F36C77-C99C-423F-A7BE-C7339AD400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78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710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678" y="1142987"/>
            <a:ext cx="11956647" cy="10895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destination address 192.168.25.0/24 and coming from Eth3 then action accept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destination address 192.168.26.0/24 and coming from Eth3 then action accept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destination address 172.16.0.0/24 and action accept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Routing then table, and create 2 entries: one via-ISP1 and one via-ISP2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In. interface Eth3, PCC classifier both addresses, denominator 2, remainder 0 then action mark connection ISP1-Conn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In. interface Eth3, PCC classifier both addresses, denominator 2, remainder 1 then action mark connection ISP2-Conn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mark connection ISP1-Conn, action mark-routing via-ISP1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mark connection ISP2-Conn, action mark-routing via-ISP2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In. interface Ether1, action mark connection ISP1-Conn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prerouting mangle rule with In. interface Ether2, action mark connection ISP2-Conn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an Output mangle rule with mark connection ISP1-Conn, action mark-routing via-ISP1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an Output mangle rule with mark connection ISP2-Conn, action mark-routing via-ISP2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2 routes to ISP1 and ISP2 with the mark routing that you have just created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For failover, create a route to ISP1 with the mark via-ISP2 and give it a distance of 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For failover, create a route to ISP2 with the mark via-ISP1 and give it a distance of 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a test, are you getting 4 Mbps on upload and download?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PCC Load Balancing – DHCP</a:t>
            </a:r>
          </a:p>
        </p:txBody>
      </p:sp>
    </p:spTree>
    <p:extLst>
      <p:ext uri="{BB962C8B-B14F-4D97-AF65-F5344CB8AC3E}">
        <p14:creationId xmlns:p14="http://schemas.microsoft.com/office/powerpoint/2010/main" val="282385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826467-323F-7FD1-E82B-F3BE5A98E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225809-5479-4ECD-1DF5-FA2BC88FA268}"/>
              </a:ext>
            </a:extLst>
          </p:cNvPr>
          <p:cNvSpPr txBox="1"/>
          <p:nvPr/>
        </p:nvSpPr>
        <p:spPr>
          <a:xfrm>
            <a:off x="436678" y="1142987"/>
            <a:ext cx="11956647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Check what speed you have to ISP1 and to ISP2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the change needed on the PCC configuration so you can have the full speed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a test and check if it is working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E237847-B0E2-5F2A-C36B-74EC5FE80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PCC Load Balancing with uneven speed – DHCP</a:t>
            </a:r>
          </a:p>
        </p:txBody>
      </p:sp>
    </p:spTree>
    <p:extLst>
      <p:ext uri="{BB962C8B-B14F-4D97-AF65-F5344CB8AC3E}">
        <p14:creationId xmlns:p14="http://schemas.microsoft.com/office/powerpoint/2010/main" val="1683067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C42BE9-BEF9-1A78-7A51-EA068DEC4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9535BB-91E9-80FC-91FC-E1DEB5B871AD}"/>
              </a:ext>
            </a:extLst>
          </p:cNvPr>
          <p:cNvSpPr txBox="1"/>
          <p:nvPr/>
        </p:nvSpPr>
        <p:spPr>
          <a:xfrm>
            <a:off x="436678" y="1142987"/>
            <a:ext cx="1195664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Install hotspot on the interface WLAN1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your phone to the hotspot and check if the PCC is working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Disable the 2 default routes received from the ISPs, do you still have internet on your hotspot?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F10592B-9036-C6F9-2724-013C65631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Hotspot installation</a:t>
            </a:r>
          </a:p>
        </p:txBody>
      </p:sp>
    </p:spTree>
    <p:extLst>
      <p:ext uri="{BB962C8B-B14F-4D97-AF65-F5344CB8AC3E}">
        <p14:creationId xmlns:p14="http://schemas.microsoft.com/office/powerpoint/2010/main" val="350634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77B7EC-0ECC-24F9-1BF1-2D022FF04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5D26B7-D766-464A-CBF4-97B229C6A06A}"/>
              </a:ext>
            </a:extLst>
          </p:cNvPr>
          <p:cNvSpPr txBox="1"/>
          <p:nvPr/>
        </p:nvSpPr>
        <p:spPr>
          <a:xfrm>
            <a:off x="436678" y="1142987"/>
            <a:ext cx="11956647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On the PCC rules, put in interface WLAN1 and dst address !local, and hotspot Auth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all rules, change Ethe3 to WLAN1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to the Hotspot from your phone, do you have internet?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Try to do speedtest, what do you get?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D21EAA6-BF2A-D7B0-368A-2B8080282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PCC on Hotspot</a:t>
            </a:r>
          </a:p>
        </p:txBody>
      </p:sp>
    </p:spTree>
    <p:extLst>
      <p:ext uri="{BB962C8B-B14F-4D97-AF65-F5344CB8AC3E}">
        <p14:creationId xmlns:p14="http://schemas.microsoft.com/office/powerpoint/2010/main" val="180241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3DC35D-F86C-149F-0673-68A1CDCBE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84D56C-A2F8-C9E5-1A21-B6F91AE69B6D}"/>
              </a:ext>
            </a:extLst>
          </p:cNvPr>
          <p:cNvSpPr txBox="1"/>
          <p:nvPr/>
        </p:nvSpPr>
        <p:spPr>
          <a:xfrm>
            <a:off x="436678" y="1142987"/>
            <a:ext cx="11956647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Remove the IP address and the DHCP server from the interface Eth3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Configure a PPPoE pool with range of 192.168.155.2 – 192.168.155.254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PPP, configure a PPPoE profile with local address 192.168.155.1, remote address the PPPoE pool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secret with username user1 and password user1 and profile the one you created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Configure the PPPoE server to run on Eht3 and to have the default profile of the one you created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PPPoE client on your Windows machine and connect to the PPPoE server of the MikroTik router and check if </a:t>
            </a:r>
            <a:br>
              <a:rPr lang="en-US" dirty="0"/>
            </a:br>
            <a:r>
              <a:rPr lang="en-US" dirty="0"/>
              <a:t>the PC is connected to the internet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112DF34-7764-05FD-C62B-20A9C39BA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PPPoE server and client</a:t>
            </a:r>
          </a:p>
        </p:txBody>
      </p:sp>
    </p:spTree>
    <p:extLst>
      <p:ext uri="{BB962C8B-B14F-4D97-AF65-F5344CB8AC3E}">
        <p14:creationId xmlns:p14="http://schemas.microsoft.com/office/powerpoint/2010/main" val="2567272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31956D-97AF-5CAF-B4B2-653A0DB87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0AB27B-D0C4-8FBC-0815-EA21723EF311}"/>
              </a:ext>
            </a:extLst>
          </p:cNvPr>
          <p:cNvSpPr txBox="1"/>
          <p:nvPr/>
        </p:nvSpPr>
        <p:spPr>
          <a:xfrm>
            <a:off x="436678" y="1142987"/>
            <a:ext cx="11956647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interface list and create a list as PPPoE and don’t put any interface in it for now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PPPoE profile and add interface list the PPPoE list that was created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the accept rule, instead of putting the IP of Eh3 that was before, put the IP of the PPPoE 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Remove the in interface on the PCC rules and Routing Mark rules, and put instead the in interface list which is PPPoE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Disconnect your PC from PPPoE and reconnect again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you see something inside the interface list on the MikroTik router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a test and see if the PCC is working and getting the full speed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DA00688-A9E5-4356-B766-EB54032F3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PCC on PPPoE</a:t>
            </a:r>
          </a:p>
        </p:txBody>
      </p:sp>
    </p:spTree>
    <p:extLst>
      <p:ext uri="{BB962C8B-B14F-4D97-AF65-F5344CB8AC3E}">
        <p14:creationId xmlns:p14="http://schemas.microsoft.com/office/powerpoint/2010/main" val="86575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19D354-9041-B6E8-5A18-751BCE61A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6FE8EB-E1E5-290C-B3CF-1653955AB9F9}"/>
              </a:ext>
            </a:extLst>
          </p:cNvPr>
          <p:cNvSpPr txBox="1"/>
          <p:nvPr/>
        </p:nvSpPr>
        <p:spPr>
          <a:xfrm>
            <a:off x="436678" y="1142987"/>
            <a:ext cx="11956647" cy="1144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Enable DHCP client on Eht1 and Eth2 and don’t put default route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Set an IP of 172.16.0.1/24 on Eth3 and enable DHCP 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NAT on Eth1 and Eth2 as out interface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IP, VRF and create vrf-ISP1 and put inside of it Eth1, then vrf-ISP2 and put inside of it Eth2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Accept prerouting going to 192.168.1.0/24 with in Eth3, and going to 172.16.0.0/24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PCC rule for ISP1 connections and another one for ISP2 connections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Routing mark rule for all ISP1 connections to go to vrf-ISP1 and do the same for ISP2 connection to go to vrf-ISP2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default route with gateway 192.168.1.1, VRF-ISP1, interface Eth1 and routing table vrf-ISP1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a default route with gateway 192.168.1.1, VRF-ISP2, interface Eth2 and routing table vrf-ISP2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a test if it is working, if not fix the 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backup routes and test if everything is working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D15A2DC-8C00-F898-85F2-482EF32F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PCC with 2 same gateways</a:t>
            </a:r>
          </a:p>
        </p:txBody>
      </p:sp>
    </p:spTree>
    <p:extLst>
      <p:ext uri="{BB962C8B-B14F-4D97-AF65-F5344CB8AC3E}">
        <p14:creationId xmlns:p14="http://schemas.microsoft.com/office/powerpoint/2010/main" val="39770126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11511</TotalTime>
  <Words>860</Words>
  <Application>Microsoft Office PowerPoint</Application>
  <PresentationFormat>Widescreen</PresentationFormat>
  <Paragraphs>227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Connect your router to 2 ISP’s</vt:lpstr>
      <vt:lpstr>PCC Load Balancing – DHCP</vt:lpstr>
      <vt:lpstr>PCC Load Balancing with uneven speed – DHCP</vt:lpstr>
      <vt:lpstr>Hotspot installation</vt:lpstr>
      <vt:lpstr>PCC on Hotspot</vt:lpstr>
      <vt:lpstr>PPPoE server and client</vt:lpstr>
      <vt:lpstr>PCC on PPPoE</vt:lpstr>
      <vt:lpstr>PCC with 2 same gateways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MAICT</dc:creator>
  <cp:lastModifiedBy>Maher Haddad</cp:lastModifiedBy>
  <cp:revision>949</cp:revision>
  <dcterms:created xsi:type="dcterms:W3CDTF">2017-04-21T16:58:11Z</dcterms:created>
  <dcterms:modified xsi:type="dcterms:W3CDTF">2026-06-21T09:56:46Z</dcterms:modified>
</cp:coreProperties>
</file>