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644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1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72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3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092260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4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9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7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394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707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C4BFB1D-C782-4A59-B633-4BBA5F07235F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662FB9D-D391-4A0B-8CB0-0CA111D5203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9472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lumMod val="0"/>
                <a:lumOff val="100000"/>
              </a:schemeClr>
            </a:gs>
            <a:gs pos="82000">
              <a:schemeClr val="accent1">
                <a:lumMod val="100000"/>
              </a:schemeClr>
            </a:gs>
          </a:gsLst>
          <a:path path="circle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8148" y="2103086"/>
            <a:ext cx="8361229" cy="2098226"/>
          </a:xfrm>
        </p:spPr>
        <p:txBody>
          <a:bodyPr/>
          <a:lstStyle/>
          <a:p>
            <a:r>
              <a:rPr lang="en-US" b="1" dirty="0"/>
              <a:t>Summary of Section</a:t>
            </a:r>
          </a:p>
        </p:txBody>
      </p:sp>
    </p:spTree>
    <p:extLst>
      <p:ext uri="{BB962C8B-B14F-4D97-AF65-F5344CB8AC3E}">
        <p14:creationId xmlns:p14="http://schemas.microsoft.com/office/powerpoint/2010/main" val="190366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lumMod val="0"/>
                <a:lumOff val="100000"/>
              </a:schemeClr>
            </a:gs>
            <a:gs pos="82000">
              <a:schemeClr val="accent1">
                <a:lumMod val="100000"/>
              </a:schemeClr>
            </a:gs>
          </a:gsLst>
          <a:path path="circle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08819"/>
            <a:ext cx="9601200" cy="749710"/>
          </a:xfrm>
        </p:spPr>
        <p:txBody>
          <a:bodyPr/>
          <a:lstStyle/>
          <a:p>
            <a:pPr algn="ctr"/>
            <a:r>
              <a:rPr lang="en-US" b="1" dirty="0"/>
              <a:t>Topics Covered in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903" y="1666568"/>
            <a:ext cx="9601200" cy="3581400"/>
          </a:xfrm>
        </p:spPr>
        <p:txBody>
          <a:bodyPr>
            <a:normAutofit/>
          </a:bodyPr>
          <a:lstStyle/>
          <a:p>
            <a:r>
              <a:rPr lang="en-US" sz="2400" dirty="0"/>
              <a:t>Overview of Securing a switch</a:t>
            </a:r>
          </a:p>
          <a:p>
            <a:r>
              <a:rPr lang="en-US" sz="2400" dirty="0"/>
              <a:t>Switch port security</a:t>
            </a:r>
          </a:p>
          <a:p>
            <a:r>
              <a:rPr lang="en-US" sz="2400" dirty="0"/>
              <a:t>Port base authentication</a:t>
            </a:r>
          </a:p>
          <a:p>
            <a:r>
              <a:rPr lang="en-US" sz="2400" dirty="0"/>
              <a:t>Storm control</a:t>
            </a:r>
          </a:p>
          <a:p>
            <a:r>
              <a:rPr lang="en-US" sz="2400" dirty="0"/>
              <a:t>Best Practices</a:t>
            </a:r>
          </a:p>
        </p:txBody>
      </p:sp>
    </p:spTree>
    <p:extLst>
      <p:ext uri="{BB962C8B-B14F-4D97-AF65-F5344CB8AC3E}">
        <p14:creationId xmlns:p14="http://schemas.microsoft.com/office/powerpoint/2010/main" val="1568957322"/>
      </p:ext>
    </p:extLst>
  </p:cSld>
  <p:clrMapOvr>
    <a:masterClrMapping/>
  </p:clrMapOvr>
</p:sld>
</file>

<file path=ppt/theme/theme1.xml><?xml version="1.0" encoding="utf-8"?>
<a:theme xmlns:a="http://schemas.openxmlformats.org/drawingml/2006/main" name="S4 ccnp switch purpl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4 ccnp switch purple" id="{DF26FEAC-D939-4F9F-8C19-1F02D93A0662}" vid="{447C45EB-F7BB-4EFF-9ED2-BE71730582B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S4 ccnp switch purple</Template>
  <TotalTime>1</TotalTime>
  <Words>22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Franklin Gothic Book</vt:lpstr>
      <vt:lpstr>S4 ccnp switch purple</vt:lpstr>
      <vt:lpstr>Summary of Section</vt:lpstr>
      <vt:lpstr>Topics Covered in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Section</dc:title>
  <dc:creator>Digna Diaz</dc:creator>
  <cp:lastModifiedBy>Digna Diaz</cp:lastModifiedBy>
  <cp:revision>3</cp:revision>
  <dcterms:created xsi:type="dcterms:W3CDTF">2017-03-01T15:27:55Z</dcterms:created>
  <dcterms:modified xsi:type="dcterms:W3CDTF">2017-03-02T15:18:05Z</dcterms:modified>
</cp:coreProperties>
</file>