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notesMasterIdLst>
    <p:notesMasterId r:id="rId13"/>
  </p:notesMasterIdLst>
  <p:sldIdLst>
    <p:sldId id="334" r:id="rId2"/>
    <p:sldId id="331" r:id="rId3"/>
    <p:sldId id="332" r:id="rId4"/>
    <p:sldId id="333" r:id="rId5"/>
    <p:sldId id="340" r:id="rId6"/>
    <p:sldId id="335" r:id="rId7"/>
    <p:sldId id="336" r:id="rId8"/>
    <p:sldId id="337" r:id="rId9"/>
    <p:sldId id="338" r:id="rId10"/>
    <p:sldId id="339" r:id="rId11"/>
    <p:sldId id="330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6203"/>
    <a:srgbClr val="E55D02"/>
    <a:srgbClr val="549E39"/>
    <a:srgbClr val="5B6B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12" y="60"/>
      </p:cViewPr>
      <p:guideLst>
        <p:guide orient="horz" pos="2160"/>
        <p:guide pos="38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4001824"/>
        <c:axId val="933908800"/>
      </c:barChart>
      <c:catAx>
        <c:axId val="834001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3908800"/>
        <c:crosses val="autoZero"/>
        <c:auto val="1"/>
        <c:lblAlgn val="ctr"/>
        <c:lblOffset val="100"/>
        <c:noMultiLvlLbl val="0"/>
      </c:catAx>
      <c:valAx>
        <c:axId val="933908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34001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3917504"/>
        <c:axId val="933912608"/>
      </c:barChart>
      <c:catAx>
        <c:axId val="933917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3912608"/>
        <c:crosses val="autoZero"/>
        <c:auto val="1"/>
        <c:lblAlgn val="ctr"/>
        <c:lblOffset val="100"/>
        <c:noMultiLvlLbl val="0"/>
      </c:catAx>
      <c:valAx>
        <c:axId val="9339126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33917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0A396E-97DD-40E4-9FD0-BA494469C422}" type="datetimeFigureOut">
              <a:rPr lang="en-US" smtClean="0"/>
              <a:pPr/>
              <a:t>12/6/2015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779D47-4941-4F8D-BF7D-113CC7836F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34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779D47-4941-4F8D-BF7D-113CC7836F09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6356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E96C6-79B1-46D5-98F0-1538E52AABA9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Yoda Learning Solutions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7D246-FDEA-4490-9859-FA180B61F999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93B3E-4F2F-4757-A54E-22A48F24BD45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F0A2F-2FB7-4F72-94BE-DE5C8EE16B85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D7A978F8-44E8-47C8-9627-21CAB4495F3E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D47C3-08C3-4E65-A12E-3E2288A04DB1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E905A-DBDE-4CBF-9FFF-6B10E3224B43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B3F2C-C97F-4D68-9597-339410618ABC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66E40-5705-4936-A739-8B8617C0D23A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1070B-C431-4CD7-A6E6-584CC5312FFE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Yoda Learning Solutions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4034F-EB26-4D04-865E-579B5FC33740}" type="datetime1">
              <a:rPr lang="en-US" smtClean="0"/>
              <a:t>12/6/2015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E385F463-9D92-44C7-9551-2CC14585752A}" type="datetime1">
              <a:rPr lang="en-US" smtClean="0"/>
              <a:t>12/6/2015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© Yoda Learning Solutions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CLONING OBJECTS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SHAPES | PICTURES | TEXT BOX | TABLES | CHARTS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17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10</a:t>
            </a:fld>
            <a:endParaRPr lang="en-US" dirty="0"/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054715748"/>
              </p:ext>
            </p:extLst>
          </p:nvPr>
        </p:nvGraphicFramePr>
        <p:xfrm>
          <a:off x="2327835" y="3543548"/>
          <a:ext cx="3400612" cy="2050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4179196575"/>
              </p:ext>
            </p:extLst>
          </p:nvPr>
        </p:nvGraphicFramePr>
        <p:xfrm>
          <a:off x="2184400" y="872066"/>
          <a:ext cx="3400612" cy="2050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9985066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CLONING OBJECTS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mtClean="0"/>
              <a:t>“CTRL” </a:t>
            </a:r>
            <a:r>
              <a:rPr lang="en-US" dirty="0" smtClean="0"/>
              <a:t>+ D for duplicating</a:t>
            </a:r>
          </a:p>
          <a:p>
            <a:r>
              <a:rPr lang="en-US" dirty="0" smtClean="0"/>
              <a:t>Press “CTRL” and then drag the object away and release it</a:t>
            </a:r>
          </a:p>
          <a:p>
            <a:r>
              <a:rPr lang="en-US" dirty="0"/>
              <a:t>Press </a:t>
            </a:r>
            <a:r>
              <a:rPr lang="en-US" dirty="0" smtClean="0"/>
              <a:t>“SHIFT + CTRL</a:t>
            </a:r>
            <a:r>
              <a:rPr lang="en-US" dirty="0"/>
              <a:t>” and then drag the object away and release it</a:t>
            </a:r>
          </a:p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477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14550" y="323291"/>
            <a:ext cx="7962900" cy="561975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4" name="TextBox 5"/>
          <p:cNvSpPr txBox="1"/>
          <p:nvPr/>
        </p:nvSpPr>
        <p:spPr>
          <a:xfrm>
            <a:off x="2074209" y="5993322"/>
            <a:ext cx="47868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/>
              <a:t>Source: </a:t>
            </a:r>
            <a:r>
              <a:rPr lang="en-US" sz="1000" dirty="0"/>
              <a:t>UNDP - </a:t>
            </a:r>
            <a:r>
              <a:rPr lang="en-US" sz="1000" dirty="0" err="1"/>
              <a:t>Blending_Climate_Finance_Through_National_Climate_Funds</a:t>
            </a:r>
            <a:endParaRPr lang="en-US" sz="1000" dirty="0"/>
          </a:p>
        </p:txBody>
      </p:sp>
      <p:sp>
        <p:nvSpPr>
          <p:cNvPr id="5" name="Oval 4"/>
          <p:cNvSpPr/>
          <p:nvPr/>
        </p:nvSpPr>
        <p:spPr>
          <a:xfrm>
            <a:off x="309282" y="323291"/>
            <a:ext cx="591671" cy="6045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77731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028700"/>
            <a:ext cx="5486400" cy="4800600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3270997" y="5889543"/>
            <a:ext cx="47868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/>
              <a:t>Source: </a:t>
            </a:r>
            <a:r>
              <a:rPr lang="en-US" sz="1000" dirty="0"/>
              <a:t>UNDP - </a:t>
            </a:r>
            <a:r>
              <a:rPr lang="en-US" sz="1000" dirty="0" err="1"/>
              <a:t>Blending_Climate_Finance_Through_National_Climate_Funds</a:t>
            </a:r>
            <a:endParaRPr lang="en-US" sz="1000" dirty="0"/>
          </a:p>
        </p:txBody>
      </p:sp>
      <p:sp>
        <p:nvSpPr>
          <p:cNvPr id="7" name="Oval 6"/>
          <p:cNvSpPr/>
          <p:nvPr/>
        </p:nvSpPr>
        <p:spPr>
          <a:xfrm>
            <a:off x="309282" y="323291"/>
            <a:ext cx="591671" cy="6045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1274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421" y="327229"/>
            <a:ext cx="8683158" cy="5558086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</p:spPr>
      </p:pic>
      <p:sp>
        <p:nvSpPr>
          <p:cNvPr id="4" name="TextBox 5"/>
          <p:cNvSpPr txBox="1"/>
          <p:nvPr/>
        </p:nvSpPr>
        <p:spPr>
          <a:xfrm>
            <a:off x="1754421" y="5932111"/>
            <a:ext cx="36231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/>
              <a:t>Source: </a:t>
            </a:r>
            <a:r>
              <a:rPr lang="en-US" sz="1000" dirty="0"/>
              <a:t>BAIN_REPORT_The_global_diamond_report_2013</a:t>
            </a:r>
            <a:endParaRPr lang="en-US" sz="1000" dirty="0"/>
          </a:p>
        </p:txBody>
      </p:sp>
      <p:sp>
        <p:nvSpPr>
          <p:cNvPr id="5" name="Oval 4"/>
          <p:cNvSpPr/>
          <p:nvPr/>
        </p:nvSpPr>
        <p:spPr>
          <a:xfrm>
            <a:off x="309282" y="323291"/>
            <a:ext cx="591671" cy="604556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3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10197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247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129553" y="766483"/>
            <a:ext cx="2756647" cy="847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1129553" y="2057400"/>
            <a:ext cx="2756647" cy="847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129553" y="3590365"/>
            <a:ext cx="2756647" cy="847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217459" y="766483"/>
            <a:ext cx="2756647" cy="847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217459" y="2057400"/>
            <a:ext cx="2756647" cy="847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217459" y="3590365"/>
            <a:ext cx="2756647" cy="847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8554481" y="766483"/>
            <a:ext cx="2756647" cy="847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554481" y="2057400"/>
            <a:ext cx="2756647" cy="847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554481" y="3590365"/>
            <a:ext cx="2756647" cy="8471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892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Chevron 5"/>
          <p:cNvSpPr/>
          <p:nvPr/>
        </p:nvSpPr>
        <p:spPr>
          <a:xfrm>
            <a:off x="1008529" y="766482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Chevron 6"/>
          <p:cNvSpPr/>
          <p:nvPr/>
        </p:nvSpPr>
        <p:spPr>
          <a:xfrm>
            <a:off x="3375212" y="766482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hevron 7"/>
          <p:cNvSpPr/>
          <p:nvPr/>
        </p:nvSpPr>
        <p:spPr>
          <a:xfrm>
            <a:off x="5741895" y="766482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8108578" y="766482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>
            <a:off x="1008529" y="2111188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Chevron 10"/>
          <p:cNvSpPr/>
          <p:nvPr/>
        </p:nvSpPr>
        <p:spPr>
          <a:xfrm>
            <a:off x="3375212" y="2111188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Chevron 11"/>
          <p:cNvSpPr/>
          <p:nvPr/>
        </p:nvSpPr>
        <p:spPr>
          <a:xfrm>
            <a:off x="5741895" y="2111188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Chevron 12"/>
          <p:cNvSpPr/>
          <p:nvPr/>
        </p:nvSpPr>
        <p:spPr>
          <a:xfrm>
            <a:off x="8108578" y="2111188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" name="Chevron 13"/>
          <p:cNvSpPr/>
          <p:nvPr/>
        </p:nvSpPr>
        <p:spPr>
          <a:xfrm>
            <a:off x="1008529" y="3603811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Chevron 14"/>
          <p:cNvSpPr/>
          <p:nvPr/>
        </p:nvSpPr>
        <p:spPr>
          <a:xfrm>
            <a:off x="3375212" y="3603811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Chevron 15"/>
          <p:cNvSpPr/>
          <p:nvPr/>
        </p:nvSpPr>
        <p:spPr>
          <a:xfrm>
            <a:off x="5741895" y="3603811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Chevron 16"/>
          <p:cNvSpPr/>
          <p:nvPr/>
        </p:nvSpPr>
        <p:spPr>
          <a:xfrm>
            <a:off x="8108578" y="3603811"/>
            <a:ext cx="2178424" cy="86061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094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16105" y="847165"/>
            <a:ext cx="3872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Rishabh</a:t>
            </a:r>
            <a:r>
              <a:rPr lang="en-US" dirty="0" smtClean="0"/>
              <a:t> </a:t>
            </a:r>
            <a:r>
              <a:rPr lang="en-US" dirty="0" err="1" smtClean="0"/>
              <a:t>Pugalia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Analyst, Debt Capital Markets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16105" y="2218765"/>
            <a:ext cx="3872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Rishabh</a:t>
            </a:r>
            <a:r>
              <a:rPr lang="en-US" dirty="0" smtClean="0"/>
              <a:t> </a:t>
            </a:r>
            <a:r>
              <a:rPr lang="en-US" dirty="0" err="1" smtClean="0"/>
              <a:t>Pugalia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Analyst, Debt Capital Markets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116105" y="3576918"/>
            <a:ext cx="3872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Rishabh</a:t>
            </a:r>
            <a:r>
              <a:rPr lang="en-US" dirty="0" smtClean="0"/>
              <a:t> </a:t>
            </a:r>
            <a:r>
              <a:rPr lang="en-US" dirty="0" err="1" smtClean="0"/>
              <a:t>Pugalia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Analyst, Debt Capital Markets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116105" y="4760260"/>
            <a:ext cx="3872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Rishabh</a:t>
            </a:r>
            <a:r>
              <a:rPr lang="en-US" dirty="0" smtClean="0"/>
              <a:t> </a:t>
            </a:r>
            <a:r>
              <a:rPr lang="en-US" dirty="0" err="1" smtClean="0"/>
              <a:t>Pugalia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Analyst, Debt Capital Markets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274858" y="847165"/>
            <a:ext cx="3872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Rishabh</a:t>
            </a:r>
            <a:r>
              <a:rPr lang="en-US" dirty="0" smtClean="0"/>
              <a:t> </a:t>
            </a:r>
            <a:r>
              <a:rPr lang="en-US" dirty="0" err="1" smtClean="0"/>
              <a:t>Pugalia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Analyst, Debt Capital Markets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274858" y="2218765"/>
            <a:ext cx="3872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Rishabh</a:t>
            </a:r>
            <a:r>
              <a:rPr lang="en-US" dirty="0" smtClean="0"/>
              <a:t> </a:t>
            </a:r>
            <a:r>
              <a:rPr lang="en-US" dirty="0" err="1" smtClean="0"/>
              <a:t>Pugalia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Analyst, Debt Capital Markets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7274858" y="3576918"/>
            <a:ext cx="3872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Rishabh</a:t>
            </a:r>
            <a:r>
              <a:rPr lang="en-US" dirty="0" smtClean="0"/>
              <a:t> </a:t>
            </a:r>
            <a:r>
              <a:rPr lang="en-US" dirty="0" err="1" smtClean="0"/>
              <a:t>Pugalia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Analyst, Debt Capital Markets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274858" y="4760260"/>
            <a:ext cx="38727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Rishabh</a:t>
            </a:r>
            <a:r>
              <a:rPr lang="en-US" dirty="0" smtClean="0"/>
              <a:t> </a:t>
            </a:r>
            <a:r>
              <a:rPr lang="en-US" dirty="0" err="1" smtClean="0"/>
              <a:t>Pugalia</a:t>
            </a:r>
            <a:r>
              <a:rPr lang="en-US" dirty="0" smtClean="0"/>
              <a:t>,</a:t>
            </a:r>
          </a:p>
          <a:p>
            <a:r>
              <a:rPr lang="en-US" dirty="0" smtClean="0"/>
              <a:t>Analyst, Debt Capital Markets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1192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614499"/>
              </p:ext>
            </p:extLst>
          </p:nvPr>
        </p:nvGraphicFramePr>
        <p:xfrm>
          <a:off x="2032000" y="719666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4614499"/>
              </p:ext>
            </p:extLst>
          </p:nvPr>
        </p:nvGraphicFramePr>
        <p:xfrm>
          <a:off x="2032000" y="2857748"/>
          <a:ext cx="8128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6293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Wood Type">
      <a:majorFont>
        <a:latin typeface="Rockwell Condensed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TC103090434[[fn=Wood Type]]</Template>
  <TotalTime>378</TotalTime>
  <Words>145</Words>
  <Application>Microsoft Office PowerPoint</Application>
  <PresentationFormat>Widescreen</PresentationFormat>
  <Paragraphs>42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Calibri</vt:lpstr>
      <vt:lpstr>Rockwell</vt:lpstr>
      <vt:lpstr>Rockwell Condensed</vt:lpstr>
      <vt:lpstr>Wingdings</vt:lpstr>
      <vt:lpstr>Wood Type</vt:lpstr>
      <vt:lpstr>CLONING OBJECTS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CLONING OBJECTS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SHAPES</dc:title>
  <dc:creator>Rishabh</dc:creator>
  <cp:lastModifiedBy>Yoda Learning</cp:lastModifiedBy>
  <cp:revision>90</cp:revision>
  <dcterms:created xsi:type="dcterms:W3CDTF">2014-08-13T06:49:07Z</dcterms:created>
  <dcterms:modified xsi:type="dcterms:W3CDTF">2015-12-06T08:39:01Z</dcterms:modified>
</cp:coreProperties>
</file>