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33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5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990B4-CA8D-4D87-9CCA-EF603FE43822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6FE34-E5A3-4617-A7A7-D772F30E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934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990B4-CA8D-4D87-9CCA-EF603FE43822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6FE34-E5A3-4617-A7A7-D772F30E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721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990B4-CA8D-4D87-9CCA-EF603FE43822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6FE34-E5A3-4617-A7A7-D772F30E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24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990B4-CA8D-4D87-9CCA-EF603FE43822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6FE34-E5A3-4617-A7A7-D772F30E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077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990B4-CA8D-4D87-9CCA-EF603FE43822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6FE34-E5A3-4617-A7A7-D772F30E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0740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990B4-CA8D-4D87-9CCA-EF603FE43822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6FE34-E5A3-4617-A7A7-D772F30E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4877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990B4-CA8D-4D87-9CCA-EF603FE43822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6FE34-E5A3-4617-A7A7-D772F30E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4599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990B4-CA8D-4D87-9CCA-EF603FE43822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6FE34-E5A3-4617-A7A7-D772F30E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2810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990B4-CA8D-4D87-9CCA-EF603FE43822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6FE34-E5A3-4617-A7A7-D772F30E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221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990B4-CA8D-4D87-9CCA-EF603FE43822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4D16FE34-E5A3-4617-A7A7-D772F30E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187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990B4-CA8D-4D87-9CCA-EF603FE43822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6FE34-E5A3-4617-A7A7-D772F30E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815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990B4-CA8D-4D87-9CCA-EF603FE43822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6FE34-E5A3-4617-A7A7-D772F30E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411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990B4-CA8D-4D87-9CCA-EF603FE43822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6FE34-E5A3-4617-A7A7-D772F30E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40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990B4-CA8D-4D87-9CCA-EF603FE43822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6FE34-E5A3-4617-A7A7-D772F30E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89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990B4-CA8D-4D87-9CCA-EF603FE43822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6FE34-E5A3-4617-A7A7-D772F30E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247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990B4-CA8D-4D87-9CCA-EF603FE43822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6FE34-E5A3-4617-A7A7-D772F30E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983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990B4-CA8D-4D87-9CCA-EF603FE43822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6FE34-E5A3-4617-A7A7-D772F30E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378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3E990B4-CA8D-4D87-9CCA-EF603FE43822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D16FE34-E5A3-4617-A7A7-D772F30E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83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Introduction to                          CCNP Route 300-101</a:t>
            </a:r>
          </a:p>
        </p:txBody>
      </p:sp>
    </p:spTree>
    <p:extLst>
      <p:ext uri="{BB962C8B-B14F-4D97-AF65-F5344CB8AC3E}">
        <p14:creationId xmlns:p14="http://schemas.microsoft.com/office/powerpoint/2010/main" val="24611418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3702" y="392186"/>
            <a:ext cx="10018713" cy="1752599"/>
          </a:xfrm>
        </p:spPr>
        <p:txBody>
          <a:bodyPr/>
          <a:lstStyle/>
          <a:p>
            <a:r>
              <a:rPr lang="en-US" dirty="0"/>
              <a:t>OSPF Advanced 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3702" y="2314661"/>
            <a:ext cx="10018713" cy="3124201"/>
          </a:xfrm>
        </p:spPr>
        <p:txBody>
          <a:bodyPr>
            <a:normAutofit/>
          </a:bodyPr>
          <a:lstStyle/>
          <a:p>
            <a:r>
              <a:rPr lang="en-US" sz="2800" dirty="0"/>
              <a:t>Route Filtering</a:t>
            </a:r>
          </a:p>
          <a:p>
            <a:r>
              <a:rPr lang="en-US" sz="2800" dirty="0"/>
              <a:t>Route Summarization</a:t>
            </a:r>
          </a:p>
          <a:p>
            <a:r>
              <a:rPr lang="en-US" sz="2800" dirty="0"/>
              <a:t>Default Routes and Stub Areas</a:t>
            </a:r>
          </a:p>
          <a:p>
            <a:r>
              <a:rPr lang="en-US" sz="2800" dirty="0"/>
              <a:t>OSPF Version 3</a:t>
            </a:r>
          </a:p>
        </p:txBody>
      </p:sp>
    </p:spTree>
    <p:extLst>
      <p:ext uri="{BB962C8B-B14F-4D97-AF65-F5344CB8AC3E}">
        <p14:creationId xmlns:p14="http://schemas.microsoft.com/office/powerpoint/2010/main" val="25752759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09" y="383797"/>
            <a:ext cx="10018713" cy="1752599"/>
          </a:xfrm>
        </p:spPr>
        <p:txBody>
          <a:bodyPr/>
          <a:lstStyle/>
          <a:p>
            <a:r>
              <a:rPr lang="en-US" dirty="0"/>
              <a:t>Route Redistribution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4034" y="2348217"/>
            <a:ext cx="10018713" cy="3124201"/>
          </a:xfrm>
        </p:spPr>
        <p:txBody>
          <a:bodyPr/>
          <a:lstStyle/>
          <a:p>
            <a:r>
              <a:rPr lang="en-US" dirty="0"/>
              <a:t>Route Redistribution Basic</a:t>
            </a:r>
          </a:p>
          <a:p>
            <a:r>
              <a:rPr lang="en-US" dirty="0"/>
              <a:t>Redistribution into EIGRP</a:t>
            </a:r>
          </a:p>
          <a:p>
            <a:r>
              <a:rPr lang="en-US" dirty="0"/>
              <a:t>Redistribution into OSPF</a:t>
            </a:r>
          </a:p>
          <a:p>
            <a:r>
              <a:rPr lang="en-US" dirty="0"/>
              <a:t>Redistribution with Route Maps and Distribute Lists</a:t>
            </a:r>
          </a:p>
          <a:p>
            <a:r>
              <a:rPr lang="en-US" dirty="0"/>
              <a:t>Issues with Multiple Redistribution Points</a:t>
            </a:r>
          </a:p>
        </p:txBody>
      </p:sp>
    </p:spTree>
    <p:extLst>
      <p:ext uri="{BB962C8B-B14F-4D97-AF65-F5344CB8AC3E}">
        <p14:creationId xmlns:p14="http://schemas.microsoft.com/office/powerpoint/2010/main" val="38795082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0" y="367019"/>
            <a:ext cx="10018713" cy="1752599"/>
          </a:xfrm>
        </p:spPr>
        <p:txBody>
          <a:bodyPr/>
          <a:lstStyle/>
          <a:p>
            <a:r>
              <a:rPr lang="en-US" dirty="0"/>
              <a:t>Route Selection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5980" y="2180438"/>
            <a:ext cx="10018713" cy="3124201"/>
          </a:xfrm>
        </p:spPr>
        <p:txBody>
          <a:bodyPr/>
          <a:lstStyle/>
          <a:p>
            <a:r>
              <a:rPr lang="en-US" dirty="0"/>
              <a:t>Cisco Express Forwarding</a:t>
            </a:r>
          </a:p>
          <a:p>
            <a:r>
              <a:rPr lang="en-US" dirty="0"/>
              <a:t>Policy Based Routing</a:t>
            </a:r>
          </a:p>
          <a:p>
            <a:r>
              <a:rPr lang="en-US" dirty="0"/>
              <a:t>IP Service-Level Agreement</a:t>
            </a:r>
          </a:p>
          <a:p>
            <a:r>
              <a:rPr lang="en-US" dirty="0"/>
              <a:t>VRF-Lite</a:t>
            </a:r>
          </a:p>
        </p:txBody>
      </p:sp>
    </p:spTree>
    <p:extLst>
      <p:ext uri="{BB962C8B-B14F-4D97-AF65-F5344CB8AC3E}">
        <p14:creationId xmlns:p14="http://schemas.microsoft.com/office/powerpoint/2010/main" val="29829214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Basics of Internet Connectivity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5646" y="2323050"/>
            <a:ext cx="10018713" cy="3124201"/>
          </a:xfrm>
        </p:spPr>
        <p:txBody>
          <a:bodyPr>
            <a:normAutofit/>
          </a:bodyPr>
          <a:lstStyle/>
          <a:p>
            <a:r>
              <a:rPr lang="en-US" sz="2800" dirty="0"/>
              <a:t>Provider-Assigned IPv4 Addresses</a:t>
            </a:r>
          </a:p>
          <a:p>
            <a:r>
              <a:rPr lang="en-US" sz="2800" dirty="0"/>
              <a:t>NAT</a:t>
            </a:r>
          </a:p>
          <a:p>
            <a:r>
              <a:rPr lang="en-US" sz="2800" dirty="0"/>
              <a:t>Planning Practice</a:t>
            </a:r>
          </a:p>
        </p:txBody>
      </p:sp>
    </p:spTree>
    <p:extLst>
      <p:ext uri="{BB962C8B-B14F-4D97-AF65-F5344CB8AC3E}">
        <p14:creationId xmlns:p14="http://schemas.microsoft.com/office/powerpoint/2010/main" val="36995528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0" y="367019"/>
            <a:ext cx="10018713" cy="1752599"/>
          </a:xfrm>
        </p:spPr>
        <p:txBody>
          <a:bodyPr/>
          <a:lstStyle/>
          <a:p>
            <a:r>
              <a:rPr lang="en-US" dirty="0"/>
              <a:t>Basics of BGP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Basics of Internet Routing and Addressing</a:t>
            </a:r>
          </a:p>
          <a:p>
            <a:r>
              <a:rPr lang="en-US" dirty="0"/>
              <a:t>Introduction to BGP</a:t>
            </a:r>
          </a:p>
          <a:p>
            <a:r>
              <a:rPr lang="en-US" dirty="0"/>
              <a:t>Outbound Routing Toward the Internet</a:t>
            </a:r>
          </a:p>
          <a:p>
            <a:r>
              <a:rPr lang="en-US" dirty="0"/>
              <a:t>External BGP for Enterprise</a:t>
            </a:r>
          </a:p>
          <a:p>
            <a:r>
              <a:rPr lang="en-US" dirty="0"/>
              <a:t>Verifying The BGP Table</a:t>
            </a:r>
          </a:p>
          <a:p>
            <a:r>
              <a:rPr lang="en-US" dirty="0"/>
              <a:t>Injecting Routes Into BGP for Advertisement to the ISP’s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7330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Advanced BGP 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Internal BGP Between Internet-connected Routers</a:t>
            </a:r>
          </a:p>
          <a:p>
            <a:r>
              <a:rPr lang="en-US" dirty="0"/>
              <a:t>Avoiding Routing Loops When forwarding Toward the Internet</a:t>
            </a:r>
          </a:p>
          <a:p>
            <a:r>
              <a:rPr lang="en-US" dirty="0"/>
              <a:t>Route Filtering and Cleaning BGP Peers</a:t>
            </a:r>
          </a:p>
          <a:p>
            <a:r>
              <a:rPr lang="en-US" dirty="0"/>
              <a:t>BGP Path Attributes and Best-Path Algorithm</a:t>
            </a:r>
          </a:p>
          <a:p>
            <a:r>
              <a:rPr lang="en-US" dirty="0"/>
              <a:t>Influencing an Enterprise’s Outbound Routes</a:t>
            </a:r>
          </a:p>
          <a:p>
            <a:r>
              <a:rPr lang="en-US" dirty="0"/>
              <a:t>Influencing an Enterprise’s Inbound Routes with MED</a:t>
            </a:r>
          </a:p>
        </p:txBody>
      </p:sp>
    </p:spTree>
    <p:extLst>
      <p:ext uri="{BB962C8B-B14F-4D97-AF65-F5344CB8AC3E}">
        <p14:creationId xmlns:p14="http://schemas.microsoft.com/office/powerpoint/2010/main" val="24382465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0" y="392186"/>
            <a:ext cx="10018713" cy="1752599"/>
          </a:xfrm>
        </p:spPr>
        <p:txBody>
          <a:bodyPr/>
          <a:lstStyle/>
          <a:p>
            <a:r>
              <a:rPr lang="en-US" dirty="0"/>
              <a:t>Internet Connectivity using IPv6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9869" y="2364995"/>
            <a:ext cx="10018713" cy="3124201"/>
          </a:xfrm>
        </p:spPr>
        <p:txBody>
          <a:bodyPr>
            <a:normAutofit/>
          </a:bodyPr>
          <a:lstStyle/>
          <a:p>
            <a:r>
              <a:rPr lang="en-US" sz="3200" dirty="0"/>
              <a:t>IPv6 Internet Connections</a:t>
            </a:r>
          </a:p>
          <a:p>
            <a:r>
              <a:rPr lang="en-US" sz="3200" dirty="0"/>
              <a:t>BGP Support for IPv6</a:t>
            </a:r>
          </a:p>
        </p:txBody>
      </p:sp>
    </p:spTree>
    <p:extLst>
      <p:ext uri="{BB962C8B-B14F-4D97-AF65-F5344CB8AC3E}">
        <p14:creationId xmlns:p14="http://schemas.microsoft.com/office/powerpoint/2010/main" val="11130564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0" y="417353"/>
            <a:ext cx="10018713" cy="1752599"/>
          </a:xfrm>
        </p:spPr>
        <p:txBody>
          <a:bodyPr/>
          <a:lstStyle/>
          <a:p>
            <a:r>
              <a:rPr lang="en-US" dirty="0"/>
              <a:t>Security Concepts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9536" y="2169952"/>
            <a:ext cx="10018713" cy="3124201"/>
          </a:xfrm>
        </p:spPr>
        <p:txBody>
          <a:bodyPr>
            <a:normAutofit/>
          </a:bodyPr>
          <a:lstStyle/>
          <a:p>
            <a:r>
              <a:rPr lang="en-US" sz="3200" dirty="0"/>
              <a:t>Access Control List</a:t>
            </a:r>
          </a:p>
          <a:p>
            <a:r>
              <a:rPr lang="en-US" sz="3200" dirty="0"/>
              <a:t>Management Plane Security</a:t>
            </a:r>
          </a:p>
        </p:txBody>
      </p:sp>
    </p:spTree>
    <p:extLst>
      <p:ext uri="{BB962C8B-B14F-4D97-AF65-F5344CB8AC3E}">
        <p14:creationId xmlns:p14="http://schemas.microsoft.com/office/powerpoint/2010/main" val="9479714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0" y="383797"/>
            <a:ext cx="10018713" cy="1752599"/>
          </a:xfrm>
        </p:spPr>
        <p:txBody>
          <a:bodyPr/>
          <a:lstStyle/>
          <a:p>
            <a:r>
              <a:rPr lang="en-US" dirty="0"/>
              <a:t>Authentication using your Routing Protocols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1481" y="2222383"/>
            <a:ext cx="10018713" cy="3124201"/>
          </a:xfrm>
        </p:spPr>
        <p:txBody>
          <a:bodyPr>
            <a:normAutofit/>
          </a:bodyPr>
          <a:lstStyle/>
          <a:p>
            <a:r>
              <a:rPr lang="en-US" sz="2800" dirty="0"/>
              <a:t>Authentication methods</a:t>
            </a:r>
          </a:p>
          <a:p>
            <a:r>
              <a:rPr lang="en-US" sz="2800" dirty="0"/>
              <a:t>EIGRP Authentication</a:t>
            </a:r>
          </a:p>
          <a:p>
            <a:r>
              <a:rPr lang="en-US" sz="2800" dirty="0"/>
              <a:t>OSPF Authentication</a:t>
            </a:r>
          </a:p>
          <a:p>
            <a:r>
              <a:rPr lang="en-US" sz="2800" dirty="0"/>
              <a:t>BGP Authentication</a:t>
            </a:r>
          </a:p>
        </p:txBody>
      </p:sp>
    </p:spTree>
    <p:extLst>
      <p:ext uri="{BB962C8B-B14F-4D97-AF65-F5344CB8AC3E}">
        <p14:creationId xmlns:p14="http://schemas.microsoft.com/office/powerpoint/2010/main" val="229311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09" y="383797"/>
            <a:ext cx="10018713" cy="1752599"/>
          </a:xfrm>
        </p:spPr>
        <p:txBody>
          <a:bodyPr/>
          <a:lstStyle/>
          <a:p>
            <a:r>
              <a:rPr lang="en-US" dirty="0"/>
              <a:t>Routing Protocol Fundamentals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6589" y="2666999"/>
            <a:ext cx="10018713" cy="3124201"/>
          </a:xfrm>
        </p:spPr>
        <p:txBody>
          <a:bodyPr/>
          <a:lstStyle/>
          <a:p>
            <a:r>
              <a:rPr lang="en-US" dirty="0"/>
              <a:t>What Role does Routing Play in an Enterprise Network</a:t>
            </a:r>
          </a:p>
          <a:p>
            <a:r>
              <a:rPr lang="en-US" dirty="0"/>
              <a:t>Routing protocols to use</a:t>
            </a:r>
          </a:p>
          <a:p>
            <a:r>
              <a:rPr lang="en-US" dirty="0"/>
              <a:t>Interior or Exterior Routing Protocols</a:t>
            </a:r>
          </a:p>
          <a:p>
            <a:r>
              <a:rPr lang="en-US" dirty="0"/>
              <a:t>Different Categories of Routing Protocols</a:t>
            </a:r>
          </a:p>
          <a:p>
            <a:r>
              <a:rPr lang="en-US" dirty="0"/>
              <a:t>TCP/IP Fundamentals</a:t>
            </a:r>
          </a:p>
          <a:p>
            <a:r>
              <a:rPr lang="en-US" dirty="0"/>
              <a:t>Network Migration Strategies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15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0" y="367019"/>
            <a:ext cx="10018713" cy="1752599"/>
          </a:xfrm>
        </p:spPr>
        <p:txBody>
          <a:bodyPr/>
          <a:lstStyle/>
          <a:p>
            <a:r>
              <a:rPr lang="en-US" dirty="0"/>
              <a:t>Remote Site connectivity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62482" y="1953935"/>
            <a:ext cx="10018713" cy="3935137"/>
          </a:xfrm>
        </p:spPr>
        <p:txBody>
          <a:bodyPr>
            <a:noAutofit/>
          </a:bodyPr>
          <a:lstStyle/>
          <a:p>
            <a:r>
              <a:rPr lang="en-US" dirty="0"/>
              <a:t>Remote Connectivity Overview</a:t>
            </a:r>
          </a:p>
          <a:p>
            <a:r>
              <a:rPr lang="en-US" dirty="0"/>
              <a:t>MPLS VPN</a:t>
            </a:r>
          </a:p>
          <a:p>
            <a:pPr lvl="1"/>
            <a:r>
              <a:rPr lang="en-US" sz="1800" dirty="0"/>
              <a:t>Layer 2 &amp; Layer 3</a:t>
            </a:r>
          </a:p>
          <a:p>
            <a:r>
              <a:rPr lang="en-US" dirty="0"/>
              <a:t>GRE Tunnels</a:t>
            </a:r>
          </a:p>
          <a:p>
            <a:r>
              <a:rPr lang="en-US" dirty="0"/>
              <a:t>DMVPN</a:t>
            </a:r>
          </a:p>
          <a:p>
            <a:pPr lvl="1"/>
            <a:r>
              <a:rPr lang="en-US" dirty="0"/>
              <a:t>Multipoint GRE</a:t>
            </a:r>
          </a:p>
          <a:p>
            <a:pPr lvl="1"/>
            <a:r>
              <a:rPr lang="en-US" dirty="0"/>
              <a:t>NHRP</a:t>
            </a:r>
          </a:p>
          <a:p>
            <a:r>
              <a:rPr lang="en-US" dirty="0"/>
              <a:t>IPsec</a:t>
            </a:r>
          </a:p>
        </p:txBody>
      </p:sp>
    </p:spTree>
    <p:extLst>
      <p:ext uri="{BB962C8B-B14F-4D97-AF65-F5344CB8AC3E}">
        <p14:creationId xmlns:p14="http://schemas.microsoft.com/office/powerpoint/2010/main" val="3802267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09" y="367019"/>
            <a:ext cx="10018713" cy="1752599"/>
          </a:xfrm>
        </p:spPr>
        <p:txBody>
          <a:bodyPr/>
          <a:lstStyle/>
          <a:p>
            <a:r>
              <a:rPr lang="en-US" dirty="0"/>
              <a:t>IPv6 and RIPng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9535" y="2119618"/>
            <a:ext cx="10018713" cy="3124201"/>
          </a:xfrm>
        </p:spPr>
        <p:txBody>
          <a:bodyPr/>
          <a:lstStyle/>
          <a:p>
            <a:r>
              <a:rPr lang="en-US" dirty="0"/>
              <a:t>Global Unicast Addressing, Routing and subnetting</a:t>
            </a:r>
          </a:p>
          <a:p>
            <a:r>
              <a:rPr lang="en-US" dirty="0"/>
              <a:t>IPv6 Global Unicast Addresses Assignment</a:t>
            </a:r>
          </a:p>
          <a:p>
            <a:r>
              <a:rPr lang="en-US" dirty="0"/>
              <a:t>Survey of IPv6 Addressing</a:t>
            </a:r>
          </a:p>
          <a:p>
            <a:r>
              <a:rPr lang="en-US" dirty="0"/>
              <a:t>Configuring IPv6 Addresses on Cisco Routers</a:t>
            </a:r>
          </a:p>
          <a:p>
            <a:r>
              <a:rPr lang="en-US" dirty="0"/>
              <a:t>RIP Next Generation (RIPng)</a:t>
            </a:r>
          </a:p>
        </p:txBody>
      </p:sp>
    </p:spTree>
    <p:extLst>
      <p:ext uri="{BB962C8B-B14F-4D97-AF65-F5344CB8AC3E}">
        <p14:creationId xmlns:p14="http://schemas.microsoft.com/office/powerpoint/2010/main" val="3567912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0" y="408964"/>
            <a:ext cx="10018713" cy="1752599"/>
          </a:xfrm>
        </p:spPr>
        <p:txBody>
          <a:bodyPr/>
          <a:lstStyle/>
          <a:p>
            <a:r>
              <a:rPr lang="en-US" dirty="0"/>
              <a:t>EIGRP Concepts and Fundamentals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78592" y="2161563"/>
            <a:ext cx="10018713" cy="3124201"/>
          </a:xfrm>
        </p:spPr>
        <p:txBody>
          <a:bodyPr/>
          <a:lstStyle/>
          <a:p>
            <a:r>
              <a:rPr lang="en-US" dirty="0"/>
              <a:t>EIGRP Fundamentals</a:t>
            </a:r>
          </a:p>
          <a:p>
            <a:r>
              <a:rPr lang="en-US" dirty="0"/>
              <a:t>EIGRP Neighborships</a:t>
            </a:r>
          </a:p>
          <a:p>
            <a:r>
              <a:rPr lang="en-US" dirty="0"/>
              <a:t>Neighborships over WAN</a:t>
            </a:r>
          </a:p>
        </p:txBody>
      </p:sp>
    </p:spTree>
    <p:extLst>
      <p:ext uri="{BB962C8B-B14F-4D97-AF65-F5344CB8AC3E}">
        <p14:creationId xmlns:p14="http://schemas.microsoft.com/office/powerpoint/2010/main" val="663221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Advanced EIGRP 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Building the EIGRP topology table</a:t>
            </a:r>
          </a:p>
          <a:p>
            <a:r>
              <a:rPr lang="en-US" dirty="0"/>
              <a:t>Building the IP Routing Table</a:t>
            </a:r>
          </a:p>
          <a:p>
            <a:r>
              <a:rPr lang="en-US" dirty="0"/>
              <a:t>Optimizing EIGRP Convergence</a:t>
            </a:r>
          </a:p>
          <a:p>
            <a:r>
              <a:rPr lang="en-US" dirty="0"/>
              <a:t>Route Filtering</a:t>
            </a:r>
          </a:p>
          <a:p>
            <a:r>
              <a:rPr lang="en-US" dirty="0"/>
              <a:t>Default Routes</a:t>
            </a:r>
          </a:p>
        </p:txBody>
      </p:sp>
    </p:spTree>
    <p:extLst>
      <p:ext uri="{BB962C8B-B14F-4D97-AF65-F5344CB8AC3E}">
        <p14:creationId xmlns:p14="http://schemas.microsoft.com/office/powerpoint/2010/main" val="15645115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EIGRPv6 and Named EIGRP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758" y="2255939"/>
            <a:ext cx="10018713" cy="3124201"/>
          </a:xfrm>
        </p:spPr>
        <p:txBody>
          <a:bodyPr>
            <a:normAutofit/>
          </a:bodyPr>
          <a:lstStyle/>
          <a:p>
            <a:r>
              <a:rPr lang="en-US" sz="3200" dirty="0"/>
              <a:t>EIGRP for IPv6</a:t>
            </a:r>
          </a:p>
          <a:p>
            <a:r>
              <a:rPr lang="en-US" sz="3200" dirty="0"/>
              <a:t>Name EIGRP</a:t>
            </a:r>
          </a:p>
        </p:txBody>
      </p:sp>
    </p:spTree>
    <p:extLst>
      <p:ext uri="{BB962C8B-B14F-4D97-AF65-F5344CB8AC3E}">
        <p14:creationId xmlns:p14="http://schemas.microsoft.com/office/powerpoint/2010/main" val="21911715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0" y="417354"/>
            <a:ext cx="10018713" cy="1752599"/>
          </a:xfrm>
        </p:spPr>
        <p:txBody>
          <a:bodyPr/>
          <a:lstStyle/>
          <a:p>
            <a:r>
              <a:rPr lang="en-US" dirty="0"/>
              <a:t>OSPF Concepts and Fundamentals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8534" y="2169953"/>
            <a:ext cx="10018713" cy="3124201"/>
          </a:xfrm>
        </p:spPr>
        <p:txBody>
          <a:bodyPr/>
          <a:lstStyle/>
          <a:p>
            <a:r>
              <a:rPr lang="en-US" dirty="0"/>
              <a:t>OSPF Review</a:t>
            </a:r>
          </a:p>
          <a:p>
            <a:r>
              <a:rPr lang="en-US" dirty="0"/>
              <a:t>OSPF Neighbors and Adjacencies on LANs</a:t>
            </a:r>
          </a:p>
          <a:p>
            <a:r>
              <a:rPr lang="en-US" dirty="0"/>
              <a:t>OSPF Neighbors and Adjacencies on WANs</a:t>
            </a:r>
          </a:p>
          <a:p>
            <a:r>
              <a:rPr lang="en-US" dirty="0"/>
              <a:t>Virtual Links</a:t>
            </a:r>
          </a:p>
        </p:txBody>
      </p:sp>
    </p:spTree>
    <p:extLst>
      <p:ext uri="{BB962C8B-B14F-4D97-AF65-F5344CB8AC3E}">
        <p14:creationId xmlns:p14="http://schemas.microsoft.com/office/powerpoint/2010/main" val="3787881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9812" y="400575"/>
            <a:ext cx="10018713" cy="1752599"/>
          </a:xfrm>
        </p:spPr>
        <p:txBody>
          <a:bodyPr/>
          <a:lstStyle/>
          <a:p>
            <a:r>
              <a:rPr lang="en-US" dirty="0"/>
              <a:t>The OSPF LSDBA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1480" y="2153174"/>
            <a:ext cx="10018713" cy="3124201"/>
          </a:xfrm>
        </p:spPr>
        <p:txBody>
          <a:bodyPr/>
          <a:lstStyle/>
          <a:p>
            <a:r>
              <a:rPr lang="en-US" dirty="0"/>
              <a:t>LSAs and OSPF Link-State Databases</a:t>
            </a:r>
          </a:p>
          <a:p>
            <a:r>
              <a:rPr lang="en-US" dirty="0"/>
              <a:t>The Database Exchange Process</a:t>
            </a:r>
          </a:p>
          <a:p>
            <a:r>
              <a:rPr lang="en-US" dirty="0"/>
              <a:t>Choosing the Best OSPF Routes</a:t>
            </a:r>
          </a:p>
        </p:txBody>
      </p:sp>
    </p:spTree>
    <p:extLst>
      <p:ext uri="{BB962C8B-B14F-4D97-AF65-F5344CB8AC3E}">
        <p14:creationId xmlns:p14="http://schemas.microsoft.com/office/powerpoint/2010/main" val="29439861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155</TotalTime>
  <Words>331</Words>
  <Application>Microsoft Office PowerPoint</Application>
  <PresentationFormat>Widescreen</PresentationFormat>
  <Paragraphs>90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Corbel</vt:lpstr>
      <vt:lpstr>Parallax</vt:lpstr>
      <vt:lpstr>Introduction to                          CCNP Route 300-101</vt:lpstr>
      <vt:lpstr>Routing Protocol Fundamentals</vt:lpstr>
      <vt:lpstr>Remote Site connectivity</vt:lpstr>
      <vt:lpstr>IPv6 and RIPng</vt:lpstr>
      <vt:lpstr>EIGRP Concepts and Fundamentals</vt:lpstr>
      <vt:lpstr>Advanced EIGRP Topics</vt:lpstr>
      <vt:lpstr>EIGRPv6 and Named EIGRP</vt:lpstr>
      <vt:lpstr>OSPF Concepts and Fundamentals</vt:lpstr>
      <vt:lpstr>The OSPF LSDBA</vt:lpstr>
      <vt:lpstr>OSPF Advanced Topics</vt:lpstr>
      <vt:lpstr>Route Redistribution</vt:lpstr>
      <vt:lpstr>Route Selection</vt:lpstr>
      <vt:lpstr>Basics of Internet Connectivity</vt:lpstr>
      <vt:lpstr>Basics of BGP</vt:lpstr>
      <vt:lpstr>Advanced BGP Topics</vt:lpstr>
      <vt:lpstr>Internet Connectivity using IPv6</vt:lpstr>
      <vt:lpstr>Security Concepts</vt:lpstr>
      <vt:lpstr>Authentication using your Routing Protocols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                         CCNP Route 300-101</dc:title>
  <dc:creator>lazaro diaz</dc:creator>
  <cp:lastModifiedBy>Jarhead</cp:lastModifiedBy>
  <cp:revision>10</cp:revision>
  <dcterms:created xsi:type="dcterms:W3CDTF">2016-03-03T20:17:44Z</dcterms:created>
  <dcterms:modified xsi:type="dcterms:W3CDTF">2016-05-05T17:07:34Z</dcterms:modified>
</cp:coreProperties>
</file>