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ink/ink1.xml" ContentType="application/inkml+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ink/ink2.xml" ContentType="application/inkml+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3" r:id="rId5"/>
    <p:sldMasterId id="2147483685" r:id="rId6"/>
    <p:sldMasterId id="2147483697" r:id="rId7"/>
    <p:sldMasterId id="2147483709" r:id="rId8"/>
  </p:sldMasterIdLst>
  <p:notesMasterIdLst>
    <p:notesMasterId r:id="rId200"/>
  </p:notesMasterIdLst>
  <p:handoutMasterIdLst>
    <p:handoutMasterId r:id="rId201"/>
  </p:handoutMasterIdLst>
  <p:sldIdLst>
    <p:sldId id="438" r:id="rId9"/>
    <p:sldId id="451" r:id="rId10"/>
    <p:sldId id="452" r:id="rId11"/>
    <p:sldId id="466" r:id="rId12"/>
    <p:sldId id="444" r:id="rId13"/>
    <p:sldId id="592" r:id="rId14"/>
    <p:sldId id="447" r:id="rId15"/>
    <p:sldId id="448" r:id="rId16"/>
    <p:sldId id="449" r:id="rId17"/>
    <p:sldId id="450" r:id="rId18"/>
    <p:sldId id="279" r:id="rId19"/>
    <p:sldId id="463" r:id="rId20"/>
    <p:sldId id="462" r:id="rId21"/>
    <p:sldId id="397" r:id="rId22"/>
    <p:sldId id="274" r:id="rId23"/>
    <p:sldId id="464" r:id="rId24"/>
    <p:sldId id="275" r:id="rId25"/>
    <p:sldId id="276" r:id="rId26"/>
    <p:sldId id="285" r:id="rId27"/>
    <p:sldId id="278" r:id="rId28"/>
    <p:sldId id="280" r:id="rId29"/>
    <p:sldId id="281" r:id="rId30"/>
    <p:sldId id="284" r:id="rId31"/>
    <p:sldId id="283" r:id="rId32"/>
    <p:sldId id="477" r:id="rId33"/>
    <p:sldId id="476" r:id="rId34"/>
    <p:sldId id="473" r:id="rId35"/>
    <p:sldId id="474" r:id="rId36"/>
    <p:sldId id="475" r:id="rId37"/>
    <p:sldId id="593" r:id="rId38"/>
    <p:sldId id="478" r:id="rId39"/>
    <p:sldId id="480" r:id="rId40"/>
    <p:sldId id="479" r:id="rId41"/>
    <p:sldId id="405" r:id="rId42"/>
    <p:sldId id="481" r:id="rId43"/>
    <p:sldId id="482" r:id="rId44"/>
    <p:sldId id="341" r:id="rId45"/>
    <p:sldId id="369" r:id="rId46"/>
    <p:sldId id="483" r:id="rId47"/>
    <p:sldId id="347" r:id="rId48"/>
    <p:sldId id="370" r:id="rId49"/>
    <p:sldId id="375" r:id="rId50"/>
    <p:sldId id="415" r:id="rId51"/>
    <p:sldId id="406" r:id="rId52"/>
    <p:sldId id="407" r:id="rId53"/>
    <p:sldId id="408" r:id="rId54"/>
    <p:sldId id="414" r:id="rId55"/>
    <p:sldId id="409" r:id="rId56"/>
    <p:sldId id="410" r:id="rId57"/>
    <p:sldId id="594" r:id="rId58"/>
    <p:sldId id="484" r:id="rId59"/>
    <p:sldId id="485" r:id="rId60"/>
    <p:sldId id="486" r:id="rId61"/>
    <p:sldId id="458" r:id="rId62"/>
    <p:sldId id="459" r:id="rId63"/>
    <p:sldId id="461" r:id="rId64"/>
    <p:sldId id="460" r:id="rId65"/>
    <p:sldId id="381" r:id="rId66"/>
    <p:sldId id="382" r:id="rId67"/>
    <p:sldId id="416" r:id="rId68"/>
    <p:sldId id="383" r:id="rId69"/>
    <p:sldId id="595" r:id="rId70"/>
    <p:sldId id="487" r:id="rId71"/>
    <p:sldId id="488" r:id="rId72"/>
    <p:sldId id="489" r:id="rId73"/>
    <p:sldId id="573" r:id="rId74"/>
    <p:sldId id="385" r:id="rId75"/>
    <p:sldId id="579" r:id="rId76"/>
    <p:sldId id="417" r:id="rId77"/>
    <p:sldId id="548" r:id="rId78"/>
    <p:sldId id="551" r:id="rId79"/>
    <p:sldId id="596" r:id="rId80"/>
    <p:sldId id="467" r:id="rId81"/>
    <p:sldId id="468" r:id="rId82"/>
    <p:sldId id="469" r:id="rId83"/>
    <p:sldId id="391" r:id="rId84"/>
    <p:sldId id="425" r:id="rId85"/>
    <p:sldId id="392" r:id="rId86"/>
    <p:sldId id="426" r:id="rId87"/>
    <p:sldId id="580" r:id="rId88"/>
    <p:sldId id="581" r:id="rId89"/>
    <p:sldId id="582" r:id="rId90"/>
    <p:sldId id="359" r:id="rId91"/>
    <p:sldId id="614" r:id="rId92"/>
    <p:sldId id="560" r:id="rId93"/>
    <p:sldId id="431" r:id="rId94"/>
    <p:sldId id="437" r:id="rId95"/>
    <p:sldId id="618" r:id="rId96"/>
    <p:sldId id="617" r:id="rId97"/>
    <p:sldId id="615" r:id="rId98"/>
    <p:sldId id="362" r:id="rId99"/>
    <p:sldId id="597" r:id="rId100"/>
    <p:sldId id="589" r:id="rId101"/>
    <p:sldId id="590" r:id="rId102"/>
    <p:sldId id="591" r:id="rId103"/>
    <p:sldId id="436" r:id="rId104"/>
    <p:sldId id="361" r:id="rId105"/>
    <p:sldId id="586" r:id="rId106"/>
    <p:sldId id="587" r:id="rId107"/>
    <p:sldId id="598" r:id="rId108"/>
    <p:sldId id="585" r:id="rId109"/>
    <p:sldId id="363" r:id="rId110"/>
    <p:sldId id="599" r:id="rId111"/>
    <p:sldId id="365" r:id="rId112"/>
    <p:sldId id="600" r:id="rId113"/>
    <p:sldId id="386" r:id="rId114"/>
    <p:sldId id="601" r:id="rId115"/>
    <p:sldId id="388" r:id="rId116"/>
    <p:sldId id="609" r:id="rId117"/>
    <p:sldId id="612" r:id="rId118"/>
    <p:sldId id="353" r:id="rId119"/>
    <p:sldId id="354" r:id="rId120"/>
    <p:sldId id="358" r:id="rId121"/>
    <p:sldId id="605" r:id="rId122"/>
    <p:sldId id="606" r:id="rId123"/>
    <p:sldId id="607" r:id="rId124"/>
    <p:sldId id="608" r:id="rId125"/>
    <p:sldId id="344" r:id="rId126"/>
    <p:sldId id="348" r:id="rId127"/>
    <p:sldId id="349" r:id="rId128"/>
    <p:sldId id="619" r:id="rId129"/>
    <p:sldId id="622" r:id="rId130"/>
    <p:sldId id="621" r:id="rId131"/>
    <p:sldId id="620" r:id="rId132"/>
    <p:sldId id="623" r:id="rId133"/>
    <p:sldId id="624" r:id="rId134"/>
    <p:sldId id="625" r:id="rId135"/>
    <p:sldId id="626" r:id="rId136"/>
    <p:sldId id="273" r:id="rId137"/>
    <p:sldId id="291" r:id="rId138"/>
    <p:sldId id="635" r:id="rId139"/>
    <p:sldId id="265" r:id="rId140"/>
    <p:sldId id="632" r:id="rId141"/>
    <p:sldId id="288" r:id="rId142"/>
    <p:sldId id="292" r:id="rId143"/>
    <p:sldId id="293" r:id="rId144"/>
    <p:sldId id="287" r:id="rId145"/>
    <p:sldId id="289" r:id="rId146"/>
    <p:sldId id="633" r:id="rId147"/>
    <p:sldId id="308" r:id="rId148"/>
    <p:sldId id="270" r:id="rId149"/>
    <p:sldId id="306" r:id="rId150"/>
    <p:sldId id="261" r:id="rId151"/>
    <p:sldId id="304" r:id="rId152"/>
    <p:sldId id="296" r:id="rId153"/>
    <p:sldId id="297" r:id="rId154"/>
    <p:sldId id="307" r:id="rId155"/>
    <p:sldId id="309" r:id="rId156"/>
    <p:sldId id="298" r:id="rId157"/>
    <p:sldId id="634" r:id="rId158"/>
    <p:sldId id="263" r:id="rId159"/>
    <p:sldId id="315" r:id="rId160"/>
    <p:sldId id="314" r:id="rId161"/>
    <p:sldId id="318" r:id="rId162"/>
    <p:sldId id="316" r:id="rId163"/>
    <p:sldId id="319" r:id="rId164"/>
    <p:sldId id="313" r:id="rId165"/>
    <p:sldId id="312" r:id="rId166"/>
    <p:sldId id="631" r:id="rId167"/>
    <p:sldId id="628" r:id="rId168"/>
    <p:sldId id="629" r:id="rId169"/>
    <p:sldId id="300" r:id="rId170"/>
    <p:sldId id="639" r:id="rId171"/>
    <p:sldId id="326" r:id="rId172"/>
    <p:sldId id="321" r:id="rId173"/>
    <p:sldId id="320" r:id="rId174"/>
    <p:sldId id="303" r:id="rId175"/>
    <p:sldId id="322" r:id="rId176"/>
    <p:sldId id="302" r:id="rId177"/>
    <p:sldId id="637" r:id="rId178"/>
    <p:sldId id="638" r:id="rId179"/>
    <p:sldId id="636" r:id="rId180"/>
    <p:sldId id="272" r:id="rId181"/>
    <p:sldId id="269" r:id="rId182"/>
    <p:sldId id="328" r:id="rId183"/>
    <p:sldId id="440" r:id="rId184"/>
    <p:sldId id="441" r:id="rId185"/>
    <p:sldId id="442" r:id="rId186"/>
    <p:sldId id="443" r:id="rId187"/>
    <p:sldId id="445" r:id="rId188"/>
    <p:sldId id="446" r:id="rId189"/>
    <p:sldId id="332" r:id="rId190"/>
    <p:sldId id="333" r:id="rId191"/>
    <p:sldId id="334" r:id="rId192"/>
    <p:sldId id="627" r:id="rId193"/>
    <p:sldId id="396" r:id="rId194"/>
    <p:sldId id="395" r:id="rId195"/>
    <p:sldId id="327" r:id="rId196"/>
    <p:sldId id="325" r:id="rId197"/>
    <p:sldId id="301" r:id="rId198"/>
    <p:sldId id="324" r:id="rId19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F423F4-2C7F-474A-A99A-691CD7A8066C}" v="846" dt="2023-06-23T16:46:32.462"/>
    <p1510:client id="{E867FA82-19A7-4D7B-BF6C-B18979E4A90B}" v="2369" vWet="2371" dt="2023-06-23T16:27:45.1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slide" Target="slides/slide130.xml"/><Relationship Id="rId159" Type="http://schemas.openxmlformats.org/officeDocument/2006/relationships/slide" Target="slides/slide151.xml"/><Relationship Id="rId170" Type="http://schemas.openxmlformats.org/officeDocument/2006/relationships/slide" Target="slides/slide162.xml"/><Relationship Id="rId191" Type="http://schemas.openxmlformats.org/officeDocument/2006/relationships/slide" Target="slides/slide183.xml"/><Relationship Id="rId205" Type="http://schemas.openxmlformats.org/officeDocument/2006/relationships/tableStyles" Target="tableStyles.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53" Type="http://schemas.openxmlformats.org/officeDocument/2006/relationships/slide" Target="slides/slide45.xml"/><Relationship Id="rId74" Type="http://schemas.openxmlformats.org/officeDocument/2006/relationships/slide" Target="slides/slide66.xml"/><Relationship Id="rId128" Type="http://schemas.openxmlformats.org/officeDocument/2006/relationships/slide" Target="slides/slide120.xml"/><Relationship Id="rId149" Type="http://schemas.openxmlformats.org/officeDocument/2006/relationships/slide" Target="slides/slide141.xml"/><Relationship Id="rId5" Type="http://schemas.openxmlformats.org/officeDocument/2006/relationships/slideMaster" Target="slideMasters/slideMaster2.xml"/><Relationship Id="rId95" Type="http://schemas.openxmlformats.org/officeDocument/2006/relationships/slide" Target="slides/slide87.xml"/><Relationship Id="rId160" Type="http://schemas.openxmlformats.org/officeDocument/2006/relationships/slide" Target="slides/slide152.xml"/><Relationship Id="rId181" Type="http://schemas.openxmlformats.org/officeDocument/2006/relationships/slide" Target="slides/slide173.xml"/><Relationship Id="rId22" Type="http://schemas.openxmlformats.org/officeDocument/2006/relationships/slide" Target="slides/slide14.xml"/><Relationship Id="rId43" Type="http://schemas.openxmlformats.org/officeDocument/2006/relationships/slide" Target="slides/slide35.xml"/><Relationship Id="rId64" Type="http://schemas.openxmlformats.org/officeDocument/2006/relationships/slide" Target="slides/slide56.xml"/><Relationship Id="rId118" Type="http://schemas.openxmlformats.org/officeDocument/2006/relationships/slide" Target="slides/slide110.xml"/><Relationship Id="rId139" Type="http://schemas.openxmlformats.org/officeDocument/2006/relationships/slide" Target="slides/slide131.xml"/><Relationship Id="rId85" Type="http://schemas.openxmlformats.org/officeDocument/2006/relationships/slide" Target="slides/slide77.xml"/><Relationship Id="rId150" Type="http://schemas.openxmlformats.org/officeDocument/2006/relationships/slide" Target="slides/slide142.xml"/><Relationship Id="rId171" Type="http://schemas.openxmlformats.org/officeDocument/2006/relationships/slide" Target="slides/slide163.xml"/><Relationship Id="rId192" Type="http://schemas.openxmlformats.org/officeDocument/2006/relationships/slide" Target="slides/slide184.xml"/><Relationship Id="rId206" Type="http://schemas.microsoft.com/office/2016/11/relationships/changesInfo" Target="changesInfos/changesInfo1.xml"/><Relationship Id="rId12" Type="http://schemas.openxmlformats.org/officeDocument/2006/relationships/slide" Target="slides/slide4.xml"/><Relationship Id="rId33" Type="http://schemas.openxmlformats.org/officeDocument/2006/relationships/slide" Target="slides/slide25.xml"/><Relationship Id="rId108" Type="http://schemas.openxmlformats.org/officeDocument/2006/relationships/slide" Target="slides/slide100.xml"/><Relationship Id="rId129" Type="http://schemas.openxmlformats.org/officeDocument/2006/relationships/slide" Target="slides/slide121.xml"/><Relationship Id="rId54" Type="http://schemas.openxmlformats.org/officeDocument/2006/relationships/slide" Target="slides/slide46.xml"/><Relationship Id="rId75" Type="http://schemas.openxmlformats.org/officeDocument/2006/relationships/slide" Target="slides/slide67.xml"/><Relationship Id="rId96" Type="http://schemas.openxmlformats.org/officeDocument/2006/relationships/slide" Target="slides/slide88.xml"/><Relationship Id="rId140" Type="http://schemas.openxmlformats.org/officeDocument/2006/relationships/slide" Target="slides/slide132.xml"/><Relationship Id="rId161" Type="http://schemas.openxmlformats.org/officeDocument/2006/relationships/slide" Target="slides/slide153.xml"/><Relationship Id="rId182" Type="http://schemas.openxmlformats.org/officeDocument/2006/relationships/slide" Target="slides/slide174.xml"/><Relationship Id="rId6" Type="http://schemas.openxmlformats.org/officeDocument/2006/relationships/slideMaster" Target="slideMasters/slideMaster3.xml"/><Relationship Id="rId23" Type="http://schemas.openxmlformats.org/officeDocument/2006/relationships/slide" Target="slides/slide15.xml"/><Relationship Id="rId119" Type="http://schemas.openxmlformats.org/officeDocument/2006/relationships/slide" Target="slides/slide111.xml"/><Relationship Id="rId44" Type="http://schemas.openxmlformats.org/officeDocument/2006/relationships/slide" Target="slides/slide36.xml"/><Relationship Id="rId65" Type="http://schemas.openxmlformats.org/officeDocument/2006/relationships/slide" Target="slides/slide57.xml"/><Relationship Id="rId86" Type="http://schemas.openxmlformats.org/officeDocument/2006/relationships/slide" Target="slides/slide78.xml"/><Relationship Id="rId130" Type="http://schemas.openxmlformats.org/officeDocument/2006/relationships/slide" Target="slides/slide122.xml"/><Relationship Id="rId151" Type="http://schemas.openxmlformats.org/officeDocument/2006/relationships/slide" Target="slides/slide143.xml"/><Relationship Id="rId172" Type="http://schemas.openxmlformats.org/officeDocument/2006/relationships/slide" Target="slides/slide164.xml"/><Relationship Id="rId193" Type="http://schemas.openxmlformats.org/officeDocument/2006/relationships/slide" Target="slides/slide185.xml"/><Relationship Id="rId207" Type="http://schemas.microsoft.com/office/2015/10/relationships/revisionInfo" Target="revisionInfo.xml"/><Relationship Id="rId13" Type="http://schemas.openxmlformats.org/officeDocument/2006/relationships/slide" Target="slides/slide5.xml"/><Relationship Id="rId109" Type="http://schemas.openxmlformats.org/officeDocument/2006/relationships/slide" Target="slides/slide101.xml"/><Relationship Id="rId34" Type="http://schemas.openxmlformats.org/officeDocument/2006/relationships/slide" Target="slides/slide26.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20" Type="http://schemas.openxmlformats.org/officeDocument/2006/relationships/slide" Target="slides/slide112.xml"/><Relationship Id="rId141" Type="http://schemas.openxmlformats.org/officeDocument/2006/relationships/slide" Target="slides/slide133.xml"/><Relationship Id="rId7" Type="http://schemas.openxmlformats.org/officeDocument/2006/relationships/slideMaster" Target="slideMasters/slideMaster4.xml"/><Relationship Id="rId162" Type="http://schemas.openxmlformats.org/officeDocument/2006/relationships/slide" Target="slides/slide154.xml"/><Relationship Id="rId183" Type="http://schemas.openxmlformats.org/officeDocument/2006/relationships/slide" Target="slides/slide175.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157" Type="http://schemas.openxmlformats.org/officeDocument/2006/relationships/slide" Target="slides/slide149.xml"/><Relationship Id="rId178" Type="http://schemas.openxmlformats.org/officeDocument/2006/relationships/slide" Target="slides/slide170.xml"/><Relationship Id="rId61" Type="http://schemas.openxmlformats.org/officeDocument/2006/relationships/slide" Target="slides/slide53.xml"/><Relationship Id="rId82" Type="http://schemas.openxmlformats.org/officeDocument/2006/relationships/slide" Target="slides/slide74.xml"/><Relationship Id="rId152" Type="http://schemas.openxmlformats.org/officeDocument/2006/relationships/slide" Target="slides/slide144.xml"/><Relationship Id="rId173" Type="http://schemas.openxmlformats.org/officeDocument/2006/relationships/slide" Target="slides/slide165.xml"/><Relationship Id="rId194" Type="http://schemas.openxmlformats.org/officeDocument/2006/relationships/slide" Target="slides/slide186.xml"/><Relationship Id="rId199" Type="http://schemas.openxmlformats.org/officeDocument/2006/relationships/slide" Target="slides/slide191.xml"/><Relationship Id="rId203" Type="http://schemas.openxmlformats.org/officeDocument/2006/relationships/viewProps" Target="viewProps.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slide" Target="slides/slide139.xml"/><Relationship Id="rId168" Type="http://schemas.openxmlformats.org/officeDocument/2006/relationships/slide" Target="slides/slide160.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slide" Target="slides/slide134.xml"/><Relationship Id="rId163" Type="http://schemas.openxmlformats.org/officeDocument/2006/relationships/slide" Target="slides/slide155.xml"/><Relationship Id="rId184" Type="http://schemas.openxmlformats.org/officeDocument/2006/relationships/slide" Target="slides/slide176.xml"/><Relationship Id="rId189" Type="http://schemas.openxmlformats.org/officeDocument/2006/relationships/slide" Target="slides/slide181.xml"/><Relationship Id="rId3" Type="http://schemas.openxmlformats.org/officeDocument/2006/relationships/customXml" Target="../customXml/item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slide" Target="slides/slide129.xml"/><Relationship Id="rId158" Type="http://schemas.openxmlformats.org/officeDocument/2006/relationships/slide" Target="slides/slide150.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3" Type="http://schemas.openxmlformats.org/officeDocument/2006/relationships/slide" Target="slides/slide145.xml"/><Relationship Id="rId174" Type="http://schemas.openxmlformats.org/officeDocument/2006/relationships/slide" Target="slides/slide166.xml"/><Relationship Id="rId179" Type="http://schemas.openxmlformats.org/officeDocument/2006/relationships/slide" Target="slides/slide171.xml"/><Relationship Id="rId195" Type="http://schemas.openxmlformats.org/officeDocument/2006/relationships/slide" Target="slides/slide187.xml"/><Relationship Id="rId190" Type="http://schemas.openxmlformats.org/officeDocument/2006/relationships/slide" Target="slides/slide182.xml"/><Relationship Id="rId204" Type="http://schemas.openxmlformats.org/officeDocument/2006/relationships/theme" Target="theme/theme1.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slide" Target="slides/slide135.xml"/><Relationship Id="rId148" Type="http://schemas.openxmlformats.org/officeDocument/2006/relationships/slide" Target="slides/slide140.xml"/><Relationship Id="rId164" Type="http://schemas.openxmlformats.org/officeDocument/2006/relationships/slide" Target="slides/slide156.xml"/><Relationship Id="rId169" Type="http://schemas.openxmlformats.org/officeDocument/2006/relationships/slide" Target="slides/slide161.xml"/><Relationship Id="rId185" Type="http://schemas.openxmlformats.org/officeDocument/2006/relationships/slide" Target="slides/slide177.xml"/><Relationship Id="rId4" Type="http://schemas.openxmlformats.org/officeDocument/2006/relationships/slideMaster" Target="slideMasters/slideMaster1.xml"/><Relationship Id="rId9" Type="http://schemas.openxmlformats.org/officeDocument/2006/relationships/slide" Target="slides/slide1.xml"/><Relationship Id="rId180" Type="http://schemas.openxmlformats.org/officeDocument/2006/relationships/slide" Target="slides/slide172.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54" Type="http://schemas.openxmlformats.org/officeDocument/2006/relationships/slide" Target="slides/slide146.xml"/><Relationship Id="rId175" Type="http://schemas.openxmlformats.org/officeDocument/2006/relationships/slide" Target="slides/slide167.xml"/><Relationship Id="rId196" Type="http://schemas.openxmlformats.org/officeDocument/2006/relationships/slide" Target="slides/slide188.xml"/><Relationship Id="rId200" Type="http://schemas.openxmlformats.org/officeDocument/2006/relationships/notesMaster" Target="notesMasters/notesMaster1.xml"/><Relationship Id="rId16" Type="http://schemas.openxmlformats.org/officeDocument/2006/relationships/slide" Target="slides/slide8.xml"/><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slide" Target="slides/slide136.xml"/><Relationship Id="rId90" Type="http://schemas.openxmlformats.org/officeDocument/2006/relationships/slide" Target="slides/slide82.xml"/><Relationship Id="rId165" Type="http://schemas.openxmlformats.org/officeDocument/2006/relationships/slide" Target="slides/slide157.xml"/><Relationship Id="rId186" Type="http://schemas.openxmlformats.org/officeDocument/2006/relationships/slide" Target="slides/slide178.xml"/><Relationship Id="rId27" Type="http://schemas.openxmlformats.org/officeDocument/2006/relationships/slide" Target="slides/slide19.xml"/><Relationship Id="rId48" Type="http://schemas.openxmlformats.org/officeDocument/2006/relationships/slide" Target="slides/slide40.xml"/><Relationship Id="rId69" Type="http://schemas.openxmlformats.org/officeDocument/2006/relationships/slide" Target="slides/slide61.xml"/><Relationship Id="rId113" Type="http://schemas.openxmlformats.org/officeDocument/2006/relationships/slide" Target="slides/slide105.xml"/><Relationship Id="rId134" Type="http://schemas.openxmlformats.org/officeDocument/2006/relationships/slide" Target="slides/slide126.xml"/><Relationship Id="rId80" Type="http://schemas.openxmlformats.org/officeDocument/2006/relationships/slide" Target="slides/slide72.xml"/><Relationship Id="rId155" Type="http://schemas.openxmlformats.org/officeDocument/2006/relationships/slide" Target="slides/slide147.xml"/><Relationship Id="rId176" Type="http://schemas.openxmlformats.org/officeDocument/2006/relationships/slide" Target="slides/slide168.xml"/><Relationship Id="rId197" Type="http://schemas.openxmlformats.org/officeDocument/2006/relationships/slide" Target="slides/slide189.xml"/><Relationship Id="rId201" Type="http://schemas.openxmlformats.org/officeDocument/2006/relationships/handoutMaster" Target="handoutMasters/handoutMaster1.xml"/><Relationship Id="rId17" Type="http://schemas.openxmlformats.org/officeDocument/2006/relationships/slide" Target="slides/slide9.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24" Type="http://schemas.openxmlformats.org/officeDocument/2006/relationships/slide" Target="slides/slide116.xml"/><Relationship Id="rId70" Type="http://schemas.openxmlformats.org/officeDocument/2006/relationships/slide" Target="slides/slide62.xml"/><Relationship Id="rId91" Type="http://schemas.openxmlformats.org/officeDocument/2006/relationships/slide" Target="slides/slide83.xml"/><Relationship Id="rId145" Type="http://schemas.openxmlformats.org/officeDocument/2006/relationships/slide" Target="slides/slide137.xml"/><Relationship Id="rId166" Type="http://schemas.openxmlformats.org/officeDocument/2006/relationships/slide" Target="slides/slide158.xml"/><Relationship Id="rId187" Type="http://schemas.openxmlformats.org/officeDocument/2006/relationships/slide" Target="slides/slide179.xml"/><Relationship Id="rId1" Type="http://schemas.openxmlformats.org/officeDocument/2006/relationships/customXml" Target="../customXml/item1.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60" Type="http://schemas.openxmlformats.org/officeDocument/2006/relationships/slide" Target="slides/slide52.xml"/><Relationship Id="rId81" Type="http://schemas.openxmlformats.org/officeDocument/2006/relationships/slide" Target="slides/slide73.xml"/><Relationship Id="rId135" Type="http://schemas.openxmlformats.org/officeDocument/2006/relationships/slide" Target="slides/slide127.xml"/><Relationship Id="rId156" Type="http://schemas.openxmlformats.org/officeDocument/2006/relationships/slide" Target="slides/slide148.xml"/><Relationship Id="rId177" Type="http://schemas.openxmlformats.org/officeDocument/2006/relationships/slide" Target="slides/slide169.xml"/><Relationship Id="rId198" Type="http://schemas.openxmlformats.org/officeDocument/2006/relationships/slide" Target="slides/slide190.xml"/><Relationship Id="rId202" Type="http://schemas.openxmlformats.org/officeDocument/2006/relationships/presProps" Target="presProps.xml"/><Relationship Id="rId18" Type="http://schemas.openxmlformats.org/officeDocument/2006/relationships/slide" Target="slides/slide10.xml"/><Relationship Id="rId39" Type="http://schemas.openxmlformats.org/officeDocument/2006/relationships/slide" Target="slides/slide31.xml"/><Relationship Id="rId50" Type="http://schemas.openxmlformats.org/officeDocument/2006/relationships/slide" Target="slides/slide42.xml"/><Relationship Id="rId104" Type="http://schemas.openxmlformats.org/officeDocument/2006/relationships/slide" Target="slides/slide96.xml"/><Relationship Id="rId125" Type="http://schemas.openxmlformats.org/officeDocument/2006/relationships/slide" Target="slides/slide117.xml"/><Relationship Id="rId146" Type="http://schemas.openxmlformats.org/officeDocument/2006/relationships/slide" Target="slides/slide138.xml"/><Relationship Id="rId167" Type="http://schemas.openxmlformats.org/officeDocument/2006/relationships/slide" Target="slides/slide159.xml"/><Relationship Id="rId188" Type="http://schemas.openxmlformats.org/officeDocument/2006/relationships/slide" Target="slides/slide180.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customXml" Target="../customXml/item2.xml"/><Relationship Id="rId29" Type="http://schemas.openxmlformats.org/officeDocument/2006/relationships/slide" Target="slides/slide2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ent Rogers" userId="4cc66fab-3277-4b55-ba72-8562cd86500e" providerId="ADAL" clId="{E867FA82-19A7-4D7B-BF6C-B18979E4A90B}"/>
    <pc:docChg chg="undo custSel addSld delSld modSld sldOrd modMainMaster modNotesMaster modHandout">
      <pc:chgData name="Trent Rogers" userId="4cc66fab-3277-4b55-ba72-8562cd86500e" providerId="ADAL" clId="{E867FA82-19A7-4D7B-BF6C-B18979E4A90B}" dt="2023-06-23T10:30:03.146" v="5930" actId="2696"/>
      <pc:docMkLst>
        <pc:docMk/>
      </pc:docMkLst>
      <pc:sldChg chg="del">
        <pc:chgData name="Trent Rogers" userId="4cc66fab-3277-4b55-ba72-8562cd86500e" providerId="ADAL" clId="{E867FA82-19A7-4D7B-BF6C-B18979E4A90B}" dt="2023-06-19T23:23:03.095" v="378" actId="47"/>
        <pc:sldMkLst>
          <pc:docMk/>
          <pc:sldMk cId="1652133998" sldId="256"/>
        </pc:sldMkLst>
      </pc:sldChg>
      <pc:sldChg chg="del">
        <pc:chgData name="Trent Rogers" userId="4cc66fab-3277-4b55-ba72-8562cd86500e" providerId="ADAL" clId="{E867FA82-19A7-4D7B-BF6C-B18979E4A90B}" dt="2023-06-19T23:29:02.768" v="513" actId="47"/>
        <pc:sldMkLst>
          <pc:docMk/>
          <pc:sldMk cId="1654255301" sldId="257"/>
        </pc:sldMkLst>
      </pc:sldChg>
      <pc:sldChg chg="del">
        <pc:chgData name="Trent Rogers" userId="4cc66fab-3277-4b55-ba72-8562cd86500e" providerId="ADAL" clId="{E867FA82-19A7-4D7B-BF6C-B18979E4A90B}" dt="2023-06-22T20:08:33.946" v="5260" actId="47"/>
        <pc:sldMkLst>
          <pc:docMk/>
          <pc:sldMk cId="3179103305" sldId="258"/>
        </pc:sldMkLst>
      </pc:sldChg>
      <pc:sldChg chg="modSp del modAnim">
        <pc:chgData name="Trent Rogers" userId="4cc66fab-3277-4b55-ba72-8562cd86500e" providerId="ADAL" clId="{E867FA82-19A7-4D7B-BF6C-B18979E4A90B}" dt="2023-06-22T20:26:58.630" v="5675" actId="47"/>
        <pc:sldMkLst>
          <pc:docMk/>
          <pc:sldMk cId="3872361366" sldId="259"/>
        </pc:sldMkLst>
        <pc:spChg chg="mod">
          <ac:chgData name="Trent Rogers" userId="4cc66fab-3277-4b55-ba72-8562cd86500e" providerId="ADAL" clId="{E867FA82-19A7-4D7B-BF6C-B18979E4A90B}" dt="2023-06-22T20:22:46.431" v="5289" actId="20577"/>
          <ac:spMkLst>
            <pc:docMk/>
            <pc:sldMk cId="3872361366" sldId="259"/>
            <ac:spMk id="14" creationId="{00000000-0000-0000-0000-000000000000}"/>
          </ac:spMkLst>
        </pc:spChg>
      </pc:sldChg>
      <pc:sldChg chg="del">
        <pc:chgData name="Trent Rogers" userId="4cc66fab-3277-4b55-ba72-8562cd86500e" providerId="ADAL" clId="{E867FA82-19A7-4D7B-BF6C-B18979E4A90B}" dt="2023-06-22T20:29:43.867" v="5676" actId="47"/>
        <pc:sldMkLst>
          <pc:docMk/>
          <pc:sldMk cId="2748835103" sldId="260"/>
        </pc:sldMkLst>
      </pc:sldChg>
      <pc:sldChg chg="del">
        <pc:chgData name="Trent Rogers" userId="4cc66fab-3277-4b55-ba72-8562cd86500e" providerId="ADAL" clId="{E867FA82-19A7-4D7B-BF6C-B18979E4A90B}" dt="2023-06-22T20:31:16.506" v="5745" actId="47"/>
        <pc:sldMkLst>
          <pc:docMk/>
          <pc:sldMk cId="560643068" sldId="262"/>
        </pc:sldMkLst>
      </pc:sldChg>
      <pc:sldChg chg="modSp mod">
        <pc:chgData name="Trent Rogers" userId="4cc66fab-3277-4b55-ba72-8562cd86500e" providerId="ADAL" clId="{E867FA82-19A7-4D7B-BF6C-B18979E4A90B}" dt="2023-06-23T10:25:52.878" v="5850" actId="20577"/>
        <pc:sldMkLst>
          <pc:docMk/>
          <pc:sldMk cId="3632082285" sldId="265"/>
        </pc:sldMkLst>
        <pc:spChg chg="mod">
          <ac:chgData name="Trent Rogers" userId="4cc66fab-3277-4b55-ba72-8562cd86500e" providerId="ADAL" clId="{E867FA82-19A7-4D7B-BF6C-B18979E4A90B}" dt="2023-06-23T10:25:52.878" v="5850" actId="20577"/>
          <ac:spMkLst>
            <pc:docMk/>
            <pc:sldMk cId="3632082285" sldId="265"/>
            <ac:spMk id="14" creationId="{00000000-0000-0000-0000-000000000000}"/>
          </ac:spMkLst>
        </pc:spChg>
      </pc:sldChg>
      <pc:sldChg chg="del">
        <pc:chgData name="Trent Rogers" userId="4cc66fab-3277-4b55-ba72-8562cd86500e" providerId="ADAL" clId="{E867FA82-19A7-4D7B-BF6C-B18979E4A90B}" dt="2023-06-22T20:33:12.912" v="5824" actId="47"/>
        <pc:sldMkLst>
          <pc:docMk/>
          <pc:sldMk cId="3091985271" sldId="268"/>
        </pc:sldMkLst>
      </pc:sldChg>
      <pc:sldChg chg="addSp delSp modSp mod modAnim modNotesTx">
        <pc:chgData name="Trent Rogers" userId="4cc66fab-3277-4b55-ba72-8562cd86500e" providerId="ADAL" clId="{E867FA82-19A7-4D7B-BF6C-B18979E4A90B}" dt="2023-06-23T10:22:49.933" v="5834" actId="1076"/>
        <pc:sldMkLst>
          <pc:docMk/>
          <pc:sldMk cId="2987024632" sldId="273"/>
        </pc:sldMkLst>
        <pc:spChg chg="add del mod">
          <ac:chgData name="Trent Rogers" userId="4cc66fab-3277-4b55-ba72-8562cd86500e" providerId="ADAL" clId="{E867FA82-19A7-4D7B-BF6C-B18979E4A90B}" dt="2023-06-22T20:21:21.584" v="5266" actId="478"/>
          <ac:spMkLst>
            <pc:docMk/>
            <pc:sldMk cId="2987024632" sldId="273"/>
            <ac:spMk id="2" creationId="{7846FA65-51FA-32F9-C8C1-4A16ACE478C1}"/>
          </ac:spMkLst>
        </pc:spChg>
        <pc:spChg chg="mod">
          <ac:chgData name="Trent Rogers" userId="4cc66fab-3277-4b55-ba72-8562cd86500e" providerId="ADAL" clId="{E867FA82-19A7-4D7B-BF6C-B18979E4A90B}" dt="2023-06-23T10:22:49.933" v="5834" actId="1076"/>
          <ac:spMkLst>
            <pc:docMk/>
            <pc:sldMk cId="2987024632" sldId="273"/>
            <ac:spMk id="3" creationId="{28D6D1EB-CC81-49E6-AD7D-67E1D3D138C1}"/>
          </ac:spMkLst>
        </pc:spChg>
        <pc:picChg chg="del">
          <ac:chgData name="Trent Rogers" userId="4cc66fab-3277-4b55-ba72-8562cd86500e" providerId="ADAL" clId="{E867FA82-19A7-4D7B-BF6C-B18979E4A90B}" dt="2023-06-22T20:21:17.834" v="5265" actId="478"/>
          <ac:picMkLst>
            <pc:docMk/>
            <pc:sldMk cId="2987024632" sldId="273"/>
            <ac:picMk id="1026" creationId="{FA0C0422-9746-4442-95BA-29D885179A1B}"/>
          </ac:picMkLst>
        </pc:picChg>
        <pc:picChg chg="add mod">
          <ac:chgData name="Trent Rogers" userId="4cc66fab-3277-4b55-ba72-8562cd86500e" providerId="ADAL" clId="{E867FA82-19A7-4D7B-BF6C-B18979E4A90B}" dt="2023-06-22T20:21:33.303" v="5270" actId="1076"/>
          <ac:picMkLst>
            <pc:docMk/>
            <pc:sldMk cId="2987024632" sldId="273"/>
            <ac:picMk id="2050" creationId="{8972E0E9-2095-63E6-B67B-8E7117847E0D}"/>
          </ac:picMkLst>
        </pc:picChg>
      </pc:sldChg>
      <pc:sldChg chg="addSp modSp mod modAnim">
        <pc:chgData name="Trent Rogers" userId="4cc66fab-3277-4b55-ba72-8562cd86500e" providerId="ADAL" clId="{E867FA82-19A7-4D7B-BF6C-B18979E4A90B}" dt="2023-06-19T23:29:36.281" v="539" actId="20577"/>
        <pc:sldMkLst>
          <pc:docMk/>
          <pc:sldMk cId="2572365169" sldId="274"/>
        </pc:sldMkLst>
        <pc:spChg chg="mod">
          <ac:chgData name="Trent Rogers" userId="4cc66fab-3277-4b55-ba72-8562cd86500e" providerId="ADAL" clId="{E867FA82-19A7-4D7B-BF6C-B18979E4A90B}" dt="2023-06-19T23:29:36.281" v="539" actId="20577"/>
          <ac:spMkLst>
            <pc:docMk/>
            <pc:sldMk cId="2572365169" sldId="274"/>
            <ac:spMk id="3" creationId="{4536D572-AA4F-49EB-88B4-A712BD8036A1}"/>
          </ac:spMkLst>
        </pc:spChg>
        <pc:picChg chg="add mod">
          <ac:chgData name="Trent Rogers" userId="4cc66fab-3277-4b55-ba72-8562cd86500e" providerId="ADAL" clId="{E867FA82-19A7-4D7B-BF6C-B18979E4A90B}" dt="2023-06-19T19:39:20.210" v="351" actId="1076"/>
          <ac:picMkLst>
            <pc:docMk/>
            <pc:sldMk cId="2572365169" sldId="274"/>
            <ac:picMk id="1026" creationId="{9CFFD3FC-B4EF-4315-FCF2-74C3C6656C9A}"/>
          </ac:picMkLst>
        </pc:picChg>
      </pc:sldChg>
      <pc:sldChg chg="modSp mod">
        <pc:chgData name="Trent Rogers" userId="4cc66fab-3277-4b55-ba72-8562cd86500e" providerId="ADAL" clId="{E867FA82-19A7-4D7B-BF6C-B18979E4A90B}" dt="2023-06-19T23:35:11.473" v="559" actId="403"/>
        <pc:sldMkLst>
          <pc:docMk/>
          <pc:sldMk cId="3395003971" sldId="275"/>
        </pc:sldMkLst>
        <pc:spChg chg="mod">
          <ac:chgData name="Trent Rogers" userId="4cc66fab-3277-4b55-ba72-8562cd86500e" providerId="ADAL" clId="{E867FA82-19A7-4D7B-BF6C-B18979E4A90B}" dt="2023-06-19T23:35:11.473" v="559" actId="403"/>
          <ac:spMkLst>
            <pc:docMk/>
            <pc:sldMk cId="3395003971" sldId="275"/>
            <ac:spMk id="3" creationId="{581BBD37-A654-456B-BBEA-D185FB2EB442}"/>
          </ac:spMkLst>
        </pc:spChg>
      </pc:sldChg>
      <pc:sldChg chg="del">
        <pc:chgData name="Trent Rogers" userId="4cc66fab-3277-4b55-ba72-8562cd86500e" providerId="ADAL" clId="{E867FA82-19A7-4D7B-BF6C-B18979E4A90B}" dt="2023-06-19T23:35:34.972" v="560" actId="47"/>
        <pc:sldMkLst>
          <pc:docMk/>
          <pc:sldMk cId="3446324900" sldId="277"/>
        </pc:sldMkLst>
      </pc:sldChg>
      <pc:sldChg chg="modSp modAnim">
        <pc:chgData name="Trent Rogers" userId="4cc66fab-3277-4b55-ba72-8562cd86500e" providerId="ADAL" clId="{E867FA82-19A7-4D7B-BF6C-B18979E4A90B}" dt="2023-06-20T16:19:05.021" v="651" actId="20577"/>
        <pc:sldMkLst>
          <pc:docMk/>
          <pc:sldMk cId="17866896" sldId="279"/>
        </pc:sldMkLst>
        <pc:spChg chg="mod">
          <ac:chgData name="Trent Rogers" userId="4cc66fab-3277-4b55-ba72-8562cd86500e" providerId="ADAL" clId="{E867FA82-19A7-4D7B-BF6C-B18979E4A90B}" dt="2023-06-20T16:19:05.021" v="651" actId="20577"/>
          <ac:spMkLst>
            <pc:docMk/>
            <pc:sldMk cId="17866896" sldId="279"/>
            <ac:spMk id="3" creationId="{E4448486-7B65-41FC-822A-44662B9F54D6}"/>
          </ac:spMkLst>
        </pc:spChg>
      </pc:sldChg>
      <pc:sldChg chg="del">
        <pc:chgData name="Trent Rogers" userId="4cc66fab-3277-4b55-ba72-8562cd86500e" providerId="ADAL" clId="{E867FA82-19A7-4D7B-BF6C-B18979E4A90B}" dt="2023-06-19T23:36:16.576" v="561" actId="47"/>
        <pc:sldMkLst>
          <pc:docMk/>
          <pc:sldMk cId="1198609395" sldId="282"/>
        </pc:sldMkLst>
      </pc:sldChg>
      <pc:sldChg chg="modAnim">
        <pc:chgData name="Trent Rogers" userId="4cc66fab-3277-4b55-ba72-8562cd86500e" providerId="ADAL" clId="{E867FA82-19A7-4D7B-BF6C-B18979E4A90B}" dt="2023-06-23T10:28:29.695" v="5921"/>
        <pc:sldMkLst>
          <pc:docMk/>
          <pc:sldMk cId="3210765981" sldId="287"/>
        </pc:sldMkLst>
      </pc:sldChg>
      <pc:sldChg chg="modSp mod modAnim">
        <pc:chgData name="Trent Rogers" userId="4cc66fab-3277-4b55-ba72-8562cd86500e" providerId="ADAL" clId="{E867FA82-19A7-4D7B-BF6C-B18979E4A90B}" dt="2023-06-23T10:27:01.725" v="5913"/>
        <pc:sldMkLst>
          <pc:docMk/>
          <pc:sldMk cId="1986228194" sldId="288"/>
        </pc:sldMkLst>
        <pc:spChg chg="mod">
          <ac:chgData name="Trent Rogers" userId="4cc66fab-3277-4b55-ba72-8562cd86500e" providerId="ADAL" clId="{E867FA82-19A7-4D7B-BF6C-B18979E4A90B}" dt="2023-06-22T20:26:55.252" v="5674" actId="313"/>
          <ac:spMkLst>
            <pc:docMk/>
            <pc:sldMk cId="1986228194" sldId="288"/>
            <ac:spMk id="3" creationId="{EC9E64A8-3C71-4963-A832-5234600BF902}"/>
          </ac:spMkLst>
        </pc:spChg>
      </pc:sldChg>
      <pc:sldChg chg="modSp mod modAnim">
        <pc:chgData name="Trent Rogers" userId="4cc66fab-3277-4b55-ba72-8562cd86500e" providerId="ADAL" clId="{E867FA82-19A7-4D7B-BF6C-B18979E4A90B}" dt="2023-06-23T10:29:20.754" v="5929" actId="403"/>
        <pc:sldMkLst>
          <pc:docMk/>
          <pc:sldMk cId="4070018863" sldId="289"/>
        </pc:sldMkLst>
        <pc:spChg chg="mod">
          <ac:chgData name="Trent Rogers" userId="4cc66fab-3277-4b55-ba72-8562cd86500e" providerId="ADAL" clId="{E867FA82-19A7-4D7B-BF6C-B18979E4A90B}" dt="2023-06-23T10:29:20.754" v="5929" actId="403"/>
          <ac:spMkLst>
            <pc:docMk/>
            <pc:sldMk cId="4070018863" sldId="289"/>
            <ac:spMk id="3" creationId="{86D71DED-C61F-4A4B-8CC2-7A554AB9CA1D}"/>
          </ac:spMkLst>
        </pc:spChg>
        <pc:picChg chg="mod">
          <ac:chgData name="Trent Rogers" userId="4cc66fab-3277-4b55-ba72-8562cd86500e" providerId="ADAL" clId="{E867FA82-19A7-4D7B-BF6C-B18979E4A90B}" dt="2023-06-23T10:28:48.528" v="5923" actId="1076"/>
          <ac:picMkLst>
            <pc:docMk/>
            <pc:sldMk cId="4070018863" sldId="289"/>
            <ac:picMk id="2050" creationId="{F82786AA-72B1-4906-96FD-CFF8437712C8}"/>
          </ac:picMkLst>
        </pc:picChg>
      </pc:sldChg>
      <pc:sldChg chg="modSp mod modNotesTx">
        <pc:chgData name="Trent Rogers" userId="4cc66fab-3277-4b55-ba72-8562cd86500e" providerId="ADAL" clId="{E867FA82-19A7-4D7B-BF6C-B18979E4A90B}" dt="2023-06-23T10:24:10.981" v="5843" actId="1076"/>
        <pc:sldMkLst>
          <pc:docMk/>
          <pc:sldMk cId="1582988413" sldId="291"/>
        </pc:sldMkLst>
        <pc:spChg chg="mod">
          <ac:chgData name="Trent Rogers" userId="4cc66fab-3277-4b55-ba72-8562cd86500e" providerId="ADAL" clId="{E867FA82-19A7-4D7B-BF6C-B18979E4A90B}" dt="2023-06-23T10:24:03.403" v="5842" actId="1076"/>
          <ac:spMkLst>
            <pc:docMk/>
            <pc:sldMk cId="1582988413" sldId="291"/>
            <ac:spMk id="3" creationId="{B25C792E-FF73-482E-84C3-CF64833AA9B3}"/>
          </ac:spMkLst>
        </pc:spChg>
        <pc:picChg chg="mod">
          <ac:chgData name="Trent Rogers" userId="4cc66fab-3277-4b55-ba72-8562cd86500e" providerId="ADAL" clId="{E867FA82-19A7-4D7B-BF6C-B18979E4A90B}" dt="2023-06-23T10:24:10.981" v="5843" actId="1076"/>
          <ac:picMkLst>
            <pc:docMk/>
            <pc:sldMk cId="1582988413" sldId="291"/>
            <ac:picMk id="1026" creationId="{47352935-58D5-44C0-BCA1-082506893D2E}"/>
          </ac:picMkLst>
        </pc:picChg>
      </pc:sldChg>
      <pc:sldChg chg="modAnim">
        <pc:chgData name="Trent Rogers" userId="4cc66fab-3277-4b55-ba72-8562cd86500e" providerId="ADAL" clId="{E867FA82-19A7-4D7B-BF6C-B18979E4A90B}" dt="2023-06-23T10:27:59.664" v="5918"/>
        <pc:sldMkLst>
          <pc:docMk/>
          <pc:sldMk cId="1352528005" sldId="293"/>
        </pc:sldMkLst>
      </pc:sldChg>
      <pc:sldChg chg="del">
        <pc:chgData name="Trent Rogers" userId="4cc66fab-3277-4b55-ba72-8562cd86500e" providerId="ADAL" clId="{E867FA82-19A7-4D7B-BF6C-B18979E4A90B}" dt="2023-06-23T10:30:03.146" v="5930" actId="2696"/>
        <pc:sldMkLst>
          <pc:docMk/>
          <pc:sldMk cId="3688604535" sldId="294"/>
        </pc:sldMkLst>
      </pc:sldChg>
      <pc:sldChg chg="del">
        <pc:chgData name="Trent Rogers" userId="4cc66fab-3277-4b55-ba72-8562cd86500e" providerId="ADAL" clId="{E867FA82-19A7-4D7B-BF6C-B18979E4A90B}" dt="2023-06-23T10:30:03.146" v="5930" actId="2696"/>
        <pc:sldMkLst>
          <pc:docMk/>
          <pc:sldMk cId="2878563520" sldId="295"/>
        </pc:sldMkLst>
      </pc:sldChg>
      <pc:sldChg chg="del">
        <pc:chgData name="Trent Rogers" userId="4cc66fab-3277-4b55-ba72-8562cd86500e" providerId="ADAL" clId="{E867FA82-19A7-4D7B-BF6C-B18979E4A90B}" dt="2023-06-22T20:31:35.998" v="5746" actId="47"/>
        <pc:sldMkLst>
          <pc:docMk/>
          <pc:sldMk cId="2901909846" sldId="299"/>
        </pc:sldMkLst>
      </pc:sldChg>
      <pc:sldChg chg="delSp modAnim">
        <pc:chgData name="Trent Rogers" userId="4cc66fab-3277-4b55-ba72-8562cd86500e" providerId="ADAL" clId="{E867FA82-19A7-4D7B-BF6C-B18979E4A90B}" dt="2023-06-22T20:32:05.955" v="5748" actId="478"/>
        <pc:sldMkLst>
          <pc:docMk/>
          <pc:sldMk cId="2621030364" sldId="322"/>
        </pc:sldMkLst>
        <pc:picChg chg="del">
          <ac:chgData name="Trent Rogers" userId="4cc66fab-3277-4b55-ba72-8562cd86500e" providerId="ADAL" clId="{E867FA82-19A7-4D7B-BF6C-B18979E4A90B}" dt="2023-06-22T20:32:05.955" v="5748" actId="478"/>
          <ac:picMkLst>
            <pc:docMk/>
            <pc:sldMk cId="2621030364" sldId="322"/>
            <ac:picMk id="5122" creationId="{00000000-0000-0000-0000-000000000000}"/>
          </ac:picMkLst>
        </pc:picChg>
        <pc:picChg chg="del">
          <ac:chgData name="Trent Rogers" userId="4cc66fab-3277-4b55-ba72-8562cd86500e" providerId="ADAL" clId="{E867FA82-19A7-4D7B-BF6C-B18979E4A90B}" dt="2023-06-22T20:32:02.940" v="5747" actId="478"/>
          <ac:picMkLst>
            <pc:docMk/>
            <pc:sldMk cId="2621030364" sldId="322"/>
            <ac:picMk id="5126" creationId="{00000000-0000-0000-0000-000000000000}"/>
          </ac:picMkLst>
        </pc:picChg>
      </pc:sldChg>
      <pc:sldChg chg="ord">
        <pc:chgData name="Trent Rogers" userId="4cc66fab-3277-4b55-ba72-8562cd86500e" providerId="ADAL" clId="{E867FA82-19A7-4D7B-BF6C-B18979E4A90B}" dt="2023-06-19T23:59:18.199" v="563"/>
        <pc:sldMkLst>
          <pc:docMk/>
          <pc:sldMk cId="139901447" sldId="332"/>
        </pc:sldMkLst>
      </pc:sldChg>
      <pc:sldChg chg="ord">
        <pc:chgData name="Trent Rogers" userId="4cc66fab-3277-4b55-ba72-8562cd86500e" providerId="ADAL" clId="{E867FA82-19A7-4D7B-BF6C-B18979E4A90B}" dt="2023-06-19T23:59:18.199" v="563"/>
        <pc:sldMkLst>
          <pc:docMk/>
          <pc:sldMk cId="3492046933" sldId="333"/>
        </pc:sldMkLst>
      </pc:sldChg>
      <pc:sldChg chg="ord">
        <pc:chgData name="Trent Rogers" userId="4cc66fab-3277-4b55-ba72-8562cd86500e" providerId="ADAL" clId="{E867FA82-19A7-4D7B-BF6C-B18979E4A90B}" dt="2023-06-19T23:59:18.199" v="563"/>
        <pc:sldMkLst>
          <pc:docMk/>
          <pc:sldMk cId="1146356488" sldId="334"/>
        </pc:sldMkLst>
      </pc:sldChg>
      <pc:sldChg chg="delSp add modTransition setBg delDesignElem">
        <pc:chgData name="Trent Rogers" userId="4cc66fab-3277-4b55-ba72-8562cd86500e" providerId="ADAL" clId="{E867FA82-19A7-4D7B-BF6C-B18979E4A90B}" dt="2023-06-20T20:35:39.834" v="2110"/>
        <pc:sldMkLst>
          <pc:docMk/>
          <pc:sldMk cId="1196574951" sldId="341"/>
        </pc:sldMkLst>
        <pc:spChg chg="del">
          <ac:chgData name="Trent Rogers" userId="4cc66fab-3277-4b55-ba72-8562cd86500e" providerId="ADAL" clId="{E867FA82-19A7-4D7B-BF6C-B18979E4A90B}" dt="2023-06-20T20:35:39.834" v="2110"/>
          <ac:spMkLst>
            <pc:docMk/>
            <pc:sldMk cId="1196574951" sldId="341"/>
            <ac:spMk id="2061" creationId="{928F64C6-FE22-4FC1-A763-DFCC514811BD}"/>
          </ac:spMkLst>
        </pc:spChg>
        <pc:cxnChg chg="del">
          <ac:chgData name="Trent Rogers" userId="4cc66fab-3277-4b55-ba72-8562cd86500e" providerId="ADAL" clId="{E867FA82-19A7-4D7B-BF6C-B18979E4A90B}" dt="2023-06-20T20:35:39.834" v="2110"/>
          <ac:cxnSpMkLst>
            <pc:docMk/>
            <pc:sldMk cId="1196574951" sldId="341"/>
            <ac:cxnSpMk id="2063" creationId="{5C34627B-48E6-4F4D-B843-97717A86B490}"/>
          </ac:cxnSpMkLst>
        </pc:cxnChg>
      </pc:sldChg>
      <pc:sldChg chg="del">
        <pc:chgData name="Trent Rogers" userId="4cc66fab-3277-4b55-ba72-8562cd86500e" providerId="ADAL" clId="{E867FA82-19A7-4D7B-BF6C-B18979E4A90B}" dt="2023-06-20T20:33:45.056" v="2107" actId="2696"/>
        <pc:sldMkLst>
          <pc:docMk/>
          <pc:sldMk cId="2361640848" sldId="347"/>
        </pc:sldMkLst>
      </pc:sldChg>
      <pc:sldChg chg="add">
        <pc:chgData name="Trent Rogers" userId="4cc66fab-3277-4b55-ba72-8562cd86500e" providerId="ADAL" clId="{E867FA82-19A7-4D7B-BF6C-B18979E4A90B}" dt="2023-06-20T20:33:50.778" v="2108"/>
        <pc:sldMkLst>
          <pc:docMk/>
          <pc:sldMk cId="3180279879" sldId="347"/>
        </pc:sldMkLst>
      </pc:sldChg>
      <pc:sldChg chg="del">
        <pc:chgData name="Trent Rogers" userId="4cc66fab-3277-4b55-ba72-8562cd86500e" providerId="ADAL" clId="{E867FA82-19A7-4D7B-BF6C-B18979E4A90B}" dt="2023-06-22T16:53:00.107" v="4992" actId="47"/>
        <pc:sldMkLst>
          <pc:docMk/>
          <pc:sldMk cId="2716879896" sldId="350"/>
        </pc:sldMkLst>
      </pc:sldChg>
      <pc:sldChg chg="add">
        <pc:chgData name="Trent Rogers" userId="4cc66fab-3277-4b55-ba72-8562cd86500e" providerId="ADAL" clId="{E867FA82-19A7-4D7B-BF6C-B18979E4A90B}" dt="2023-06-22T10:25:18.508" v="3703"/>
        <pc:sldMkLst>
          <pc:docMk/>
          <pc:sldMk cId="337225795" sldId="353"/>
        </pc:sldMkLst>
      </pc:sldChg>
      <pc:sldChg chg="del">
        <pc:chgData name="Trent Rogers" userId="4cc66fab-3277-4b55-ba72-8562cd86500e" providerId="ADAL" clId="{E867FA82-19A7-4D7B-BF6C-B18979E4A90B}" dt="2023-06-22T10:25:12.631" v="3702" actId="2696"/>
        <pc:sldMkLst>
          <pc:docMk/>
          <pc:sldMk cId="2538066983" sldId="353"/>
        </pc:sldMkLst>
      </pc:sldChg>
      <pc:sldChg chg="add">
        <pc:chgData name="Trent Rogers" userId="4cc66fab-3277-4b55-ba72-8562cd86500e" providerId="ADAL" clId="{E867FA82-19A7-4D7B-BF6C-B18979E4A90B}" dt="2023-06-22T10:25:18.508" v="3703"/>
        <pc:sldMkLst>
          <pc:docMk/>
          <pc:sldMk cId="1976938731" sldId="354"/>
        </pc:sldMkLst>
      </pc:sldChg>
      <pc:sldChg chg="del">
        <pc:chgData name="Trent Rogers" userId="4cc66fab-3277-4b55-ba72-8562cd86500e" providerId="ADAL" clId="{E867FA82-19A7-4D7B-BF6C-B18979E4A90B}" dt="2023-06-22T10:25:12.631" v="3702" actId="2696"/>
        <pc:sldMkLst>
          <pc:docMk/>
          <pc:sldMk cId="3927579259" sldId="354"/>
        </pc:sldMkLst>
      </pc:sldChg>
      <pc:sldChg chg="del">
        <pc:chgData name="Trent Rogers" userId="4cc66fab-3277-4b55-ba72-8562cd86500e" providerId="ADAL" clId="{E867FA82-19A7-4D7B-BF6C-B18979E4A90B}" dt="2023-06-22T19:43:02.215" v="5203" actId="47"/>
        <pc:sldMkLst>
          <pc:docMk/>
          <pc:sldMk cId="3927579259" sldId="357"/>
        </pc:sldMkLst>
      </pc:sldChg>
      <pc:sldChg chg="add">
        <pc:chgData name="Trent Rogers" userId="4cc66fab-3277-4b55-ba72-8562cd86500e" providerId="ADAL" clId="{E867FA82-19A7-4D7B-BF6C-B18979E4A90B}" dt="2023-06-22T10:25:18.508" v="3703"/>
        <pc:sldMkLst>
          <pc:docMk/>
          <pc:sldMk cId="126319042" sldId="358"/>
        </pc:sldMkLst>
      </pc:sldChg>
      <pc:sldChg chg="del">
        <pc:chgData name="Trent Rogers" userId="4cc66fab-3277-4b55-ba72-8562cd86500e" providerId="ADAL" clId="{E867FA82-19A7-4D7B-BF6C-B18979E4A90B}" dt="2023-06-22T10:25:12.631" v="3702" actId="2696"/>
        <pc:sldMkLst>
          <pc:docMk/>
          <pc:sldMk cId="607014634" sldId="358"/>
        </pc:sldMkLst>
      </pc:sldChg>
      <pc:sldChg chg="modSp mod modAnim">
        <pc:chgData name="Trent Rogers" userId="4cc66fab-3277-4b55-ba72-8562cd86500e" providerId="ADAL" clId="{E867FA82-19A7-4D7B-BF6C-B18979E4A90B}" dt="2023-06-21T23:25:34.123" v="2542" actId="27636"/>
        <pc:sldMkLst>
          <pc:docMk/>
          <pc:sldMk cId="371512455" sldId="359"/>
        </pc:sldMkLst>
        <pc:spChg chg="mod">
          <ac:chgData name="Trent Rogers" userId="4cc66fab-3277-4b55-ba72-8562cd86500e" providerId="ADAL" clId="{E867FA82-19A7-4D7B-BF6C-B18979E4A90B}" dt="2023-06-21T23:25:34.123" v="2542" actId="27636"/>
          <ac:spMkLst>
            <pc:docMk/>
            <pc:sldMk cId="371512455" sldId="359"/>
            <ac:spMk id="3" creationId="{00000000-0000-0000-0000-000000000000}"/>
          </ac:spMkLst>
        </pc:spChg>
      </pc:sldChg>
      <pc:sldChg chg="ord">
        <pc:chgData name="Trent Rogers" userId="4cc66fab-3277-4b55-ba72-8562cd86500e" providerId="ADAL" clId="{E867FA82-19A7-4D7B-BF6C-B18979E4A90B}" dt="2023-06-22T10:22:02.943" v="3559"/>
        <pc:sldMkLst>
          <pc:docMk/>
          <pc:sldMk cId="1030187646" sldId="362"/>
        </pc:sldMkLst>
      </pc:sldChg>
      <pc:sldChg chg="delSp add modTransition setBg delDesignElem">
        <pc:chgData name="Trent Rogers" userId="4cc66fab-3277-4b55-ba72-8562cd86500e" providerId="ADAL" clId="{E867FA82-19A7-4D7B-BF6C-B18979E4A90B}" dt="2023-06-20T20:36:18.063" v="2113"/>
        <pc:sldMkLst>
          <pc:docMk/>
          <pc:sldMk cId="782785826" sldId="369"/>
        </pc:sldMkLst>
        <pc:spChg chg="del">
          <ac:chgData name="Trent Rogers" userId="4cc66fab-3277-4b55-ba72-8562cd86500e" providerId="ADAL" clId="{E867FA82-19A7-4D7B-BF6C-B18979E4A90B}" dt="2023-06-20T20:36:18.063" v="2113"/>
          <ac:spMkLst>
            <pc:docMk/>
            <pc:sldMk cId="782785826" sldId="369"/>
            <ac:spMk id="8" creationId="{1B15ED52-F352-441B-82BF-E0EA34836D08}"/>
          </ac:spMkLst>
        </pc:spChg>
        <pc:spChg chg="del">
          <ac:chgData name="Trent Rogers" userId="4cc66fab-3277-4b55-ba72-8562cd86500e" providerId="ADAL" clId="{E867FA82-19A7-4D7B-BF6C-B18979E4A90B}" dt="2023-06-20T20:36:18.063" v="2113"/>
          <ac:spMkLst>
            <pc:docMk/>
            <pc:sldMk cId="782785826" sldId="369"/>
            <ac:spMk id="10" creationId="{3B2E3793-BFE6-45A2-9B7B-E18844431C99}"/>
          </ac:spMkLst>
        </pc:spChg>
        <pc:spChg chg="del">
          <ac:chgData name="Trent Rogers" userId="4cc66fab-3277-4b55-ba72-8562cd86500e" providerId="ADAL" clId="{E867FA82-19A7-4D7B-BF6C-B18979E4A90B}" dt="2023-06-20T20:36:18.063" v="2113"/>
          <ac:spMkLst>
            <pc:docMk/>
            <pc:sldMk cId="782785826" sldId="369"/>
            <ac:spMk id="12" creationId="{BC4C4868-CB8F-4AF9-9CDB-8108F2C19B67}"/>
          </ac:spMkLst>
        </pc:spChg>
        <pc:spChg chg="del">
          <ac:chgData name="Trent Rogers" userId="4cc66fab-3277-4b55-ba72-8562cd86500e" providerId="ADAL" clId="{E867FA82-19A7-4D7B-BF6C-B18979E4A90B}" dt="2023-06-20T20:36:18.063" v="2113"/>
          <ac:spMkLst>
            <pc:docMk/>
            <pc:sldMk cId="782785826" sldId="369"/>
            <ac:spMk id="14" creationId="{375E0459-6403-40CD-989D-56A4407CA12E}"/>
          </ac:spMkLst>
        </pc:spChg>
        <pc:spChg chg="del">
          <ac:chgData name="Trent Rogers" userId="4cc66fab-3277-4b55-ba72-8562cd86500e" providerId="ADAL" clId="{E867FA82-19A7-4D7B-BF6C-B18979E4A90B}" dt="2023-06-20T20:36:18.063" v="2113"/>
          <ac:spMkLst>
            <pc:docMk/>
            <pc:sldMk cId="782785826" sldId="369"/>
            <ac:spMk id="16" creationId="{53E5B1A8-3AC9-4BD1-9BBC-78CA94F2D1BA}"/>
          </ac:spMkLst>
        </pc:spChg>
      </pc:sldChg>
      <pc:sldChg chg="del">
        <pc:chgData name="Trent Rogers" userId="4cc66fab-3277-4b55-ba72-8562cd86500e" providerId="ADAL" clId="{E867FA82-19A7-4D7B-BF6C-B18979E4A90B}" dt="2023-06-20T20:33:45.056" v="2107" actId="2696"/>
        <pc:sldMkLst>
          <pc:docMk/>
          <pc:sldMk cId="775719463" sldId="370"/>
        </pc:sldMkLst>
      </pc:sldChg>
      <pc:sldChg chg="modSp add mod modAnim">
        <pc:chgData name="Trent Rogers" userId="4cc66fab-3277-4b55-ba72-8562cd86500e" providerId="ADAL" clId="{E867FA82-19A7-4D7B-BF6C-B18979E4A90B}" dt="2023-06-21T11:01:30.161" v="2394" actId="20577"/>
        <pc:sldMkLst>
          <pc:docMk/>
          <pc:sldMk cId="3843301426" sldId="370"/>
        </pc:sldMkLst>
        <pc:spChg chg="mod">
          <ac:chgData name="Trent Rogers" userId="4cc66fab-3277-4b55-ba72-8562cd86500e" providerId="ADAL" clId="{E867FA82-19A7-4D7B-BF6C-B18979E4A90B}" dt="2023-06-21T11:01:30.161" v="2394" actId="20577"/>
          <ac:spMkLst>
            <pc:docMk/>
            <pc:sldMk cId="3843301426" sldId="370"/>
            <ac:spMk id="3" creationId="{00000000-0000-0000-0000-000000000000}"/>
          </ac:spMkLst>
        </pc:spChg>
      </pc:sldChg>
      <pc:sldChg chg="del">
        <pc:chgData name="Trent Rogers" userId="4cc66fab-3277-4b55-ba72-8562cd86500e" providerId="ADAL" clId="{E867FA82-19A7-4D7B-BF6C-B18979E4A90B}" dt="2023-06-20T20:33:45.056" v="2107" actId="2696"/>
        <pc:sldMkLst>
          <pc:docMk/>
          <pc:sldMk cId="775719463" sldId="375"/>
        </pc:sldMkLst>
      </pc:sldChg>
      <pc:sldChg chg="add">
        <pc:chgData name="Trent Rogers" userId="4cc66fab-3277-4b55-ba72-8562cd86500e" providerId="ADAL" clId="{E867FA82-19A7-4D7B-BF6C-B18979E4A90B}" dt="2023-06-20T20:33:50.778" v="2108"/>
        <pc:sldMkLst>
          <pc:docMk/>
          <pc:sldMk cId="2512566090" sldId="375"/>
        </pc:sldMkLst>
      </pc:sldChg>
      <pc:sldChg chg="add">
        <pc:chgData name="Trent Rogers" userId="4cc66fab-3277-4b55-ba72-8562cd86500e" providerId="ADAL" clId="{E867FA82-19A7-4D7B-BF6C-B18979E4A90B}" dt="2023-06-21T10:45:08.690" v="2253"/>
        <pc:sldMkLst>
          <pc:docMk/>
          <pc:sldMk cId="826675974" sldId="381"/>
        </pc:sldMkLst>
      </pc:sldChg>
      <pc:sldChg chg="del">
        <pc:chgData name="Trent Rogers" userId="4cc66fab-3277-4b55-ba72-8562cd86500e" providerId="ADAL" clId="{E867FA82-19A7-4D7B-BF6C-B18979E4A90B}" dt="2023-06-21T10:44:45.834" v="2252" actId="2696"/>
        <pc:sldMkLst>
          <pc:docMk/>
          <pc:sldMk cId="981041802" sldId="381"/>
        </pc:sldMkLst>
      </pc:sldChg>
      <pc:sldChg chg="addSp modSp del">
        <pc:chgData name="Trent Rogers" userId="4cc66fab-3277-4b55-ba72-8562cd86500e" providerId="ADAL" clId="{E867FA82-19A7-4D7B-BF6C-B18979E4A90B}" dt="2023-06-21T10:44:45.834" v="2252" actId="2696"/>
        <pc:sldMkLst>
          <pc:docMk/>
          <pc:sldMk cId="981041802" sldId="382"/>
        </pc:sldMkLst>
        <pc:picChg chg="add mod">
          <ac:chgData name="Trent Rogers" userId="4cc66fab-3277-4b55-ba72-8562cd86500e" providerId="ADAL" clId="{E867FA82-19A7-4D7B-BF6C-B18979E4A90B}" dt="2023-06-09T18:09:17.912" v="10"/>
          <ac:picMkLst>
            <pc:docMk/>
            <pc:sldMk cId="981041802" sldId="382"/>
            <ac:picMk id="3" creationId="{A7228D5E-85A9-547B-E31B-3EC96BC5C451}"/>
          </ac:picMkLst>
        </pc:picChg>
      </pc:sldChg>
      <pc:sldChg chg="add">
        <pc:chgData name="Trent Rogers" userId="4cc66fab-3277-4b55-ba72-8562cd86500e" providerId="ADAL" clId="{E867FA82-19A7-4D7B-BF6C-B18979E4A90B}" dt="2023-06-21T10:45:08.690" v="2253"/>
        <pc:sldMkLst>
          <pc:docMk/>
          <pc:sldMk cId="1904405527" sldId="382"/>
        </pc:sldMkLst>
      </pc:sldChg>
      <pc:sldChg chg="del">
        <pc:chgData name="Trent Rogers" userId="4cc66fab-3277-4b55-ba72-8562cd86500e" providerId="ADAL" clId="{E867FA82-19A7-4D7B-BF6C-B18979E4A90B}" dt="2023-06-21T10:44:45.834" v="2252" actId="2696"/>
        <pc:sldMkLst>
          <pc:docMk/>
          <pc:sldMk cId="981041802" sldId="383"/>
        </pc:sldMkLst>
      </pc:sldChg>
      <pc:sldChg chg="add">
        <pc:chgData name="Trent Rogers" userId="4cc66fab-3277-4b55-ba72-8562cd86500e" providerId="ADAL" clId="{E867FA82-19A7-4D7B-BF6C-B18979E4A90B}" dt="2023-06-21T10:45:08.690" v="2253"/>
        <pc:sldMkLst>
          <pc:docMk/>
          <pc:sldMk cId="2555287155" sldId="383"/>
        </pc:sldMkLst>
      </pc:sldChg>
      <pc:sldChg chg="add">
        <pc:chgData name="Trent Rogers" userId="4cc66fab-3277-4b55-ba72-8562cd86500e" providerId="ADAL" clId="{E867FA82-19A7-4D7B-BF6C-B18979E4A90B}" dt="2023-06-21T10:45:47.377" v="2255"/>
        <pc:sldMkLst>
          <pc:docMk/>
          <pc:sldMk cId="160217906" sldId="385"/>
        </pc:sldMkLst>
      </pc:sldChg>
      <pc:sldChg chg="del">
        <pc:chgData name="Trent Rogers" userId="4cc66fab-3277-4b55-ba72-8562cd86500e" providerId="ADAL" clId="{E867FA82-19A7-4D7B-BF6C-B18979E4A90B}" dt="2023-06-21T10:45:27.225" v="2254" actId="2696"/>
        <pc:sldMkLst>
          <pc:docMk/>
          <pc:sldMk cId="981041802" sldId="385"/>
        </pc:sldMkLst>
      </pc:sldChg>
      <pc:sldChg chg="modSp del mod ord">
        <pc:chgData name="Trent Rogers" userId="4cc66fab-3277-4b55-ba72-8562cd86500e" providerId="ADAL" clId="{E867FA82-19A7-4D7B-BF6C-B18979E4A90B}" dt="2023-06-23T10:23:18.668" v="5837" actId="47"/>
        <pc:sldMkLst>
          <pc:docMk/>
          <pc:sldMk cId="2549738068" sldId="390"/>
        </pc:sldMkLst>
        <pc:spChg chg="mod">
          <ac:chgData name="Trent Rogers" userId="4cc66fab-3277-4b55-ba72-8562cd86500e" providerId="ADAL" clId="{E867FA82-19A7-4D7B-BF6C-B18979E4A90B}" dt="2023-06-23T10:23:12.438" v="5835" actId="21"/>
          <ac:spMkLst>
            <pc:docMk/>
            <pc:sldMk cId="2549738068" sldId="390"/>
            <ac:spMk id="3" creationId="{00000000-0000-0000-0000-000000000000}"/>
          </ac:spMkLst>
        </pc:spChg>
      </pc:sldChg>
      <pc:sldChg chg="del">
        <pc:chgData name="Trent Rogers" userId="4cc66fab-3277-4b55-ba72-8562cd86500e" providerId="ADAL" clId="{E867FA82-19A7-4D7B-BF6C-B18979E4A90B}" dt="2023-06-22T19:36:28.652" v="5039" actId="47"/>
        <pc:sldMkLst>
          <pc:docMk/>
          <pc:sldMk cId="2150657552" sldId="393"/>
        </pc:sldMkLst>
      </pc:sldChg>
      <pc:sldChg chg="del">
        <pc:chgData name="Trent Rogers" userId="4cc66fab-3277-4b55-ba72-8562cd86500e" providerId="ADAL" clId="{E867FA82-19A7-4D7B-BF6C-B18979E4A90B}" dt="2023-06-22T19:36:28.652" v="5039" actId="47"/>
        <pc:sldMkLst>
          <pc:docMk/>
          <pc:sldMk cId="475023720" sldId="394"/>
        </pc:sldMkLst>
      </pc:sldChg>
      <pc:sldChg chg="add">
        <pc:chgData name="Trent Rogers" userId="4cc66fab-3277-4b55-ba72-8562cd86500e" providerId="ADAL" clId="{E867FA82-19A7-4D7B-BF6C-B18979E4A90B}" dt="2023-06-22T19:36:42.555" v="5041"/>
        <pc:sldMkLst>
          <pc:docMk/>
          <pc:sldMk cId="2079041564" sldId="395"/>
        </pc:sldMkLst>
      </pc:sldChg>
      <pc:sldChg chg="del">
        <pc:chgData name="Trent Rogers" userId="4cc66fab-3277-4b55-ba72-8562cd86500e" providerId="ADAL" clId="{E867FA82-19A7-4D7B-BF6C-B18979E4A90B}" dt="2023-06-22T19:36:36.483" v="5040" actId="2696"/>
        <pc:sldMkLst>
          <pc:docMk/>
          <pc:sldMk cId="3917577042" sldId="395"/>
        </pc:sldMkLst>
      </pc:sldChg>
      <pc:sldChg chg="add">
        <pc:chgData name="Trent Rogers" userId="4cc66fab-3277-4b55-ba72-8562cd86500e" providerId="ADAL" clId="{E867FA82-19A7-4D7B-BF6C-B18979E4A90B}" dt="2023-06-22T19:36:42.555" v="5041"/>
        <pc:sldMkLst>
          <pc:docMk/>
          <pc:sldMk cId="61499782" sldId="396"/>
        </pc:sldMkLst>
      </pc:sldChg>
      <pc:sldChg chg="del">
        <pc:chgData name="Trent Rogers" userId="4cc66fab-3277-4b55-ba72-8562cd86500e" providerId="ADAL" clId="{E867FA82-19A7-4D7B-BF6C-B18979E4A90B}" dt="2023-06-22T19:36:36.483" v="5040" actId="2696"/>
        <pc:sldMkLst>
          <pc:docMk/>
          <pc:sldMk cId="3917577042" sldId="396"/>
        </pc:sldMkLst>
      </pc:sldChg>
      <pc:sldChg chg="ord modNotesTx">
        <pc:chgData name="Trent Rogers" userId="4cc66fab-3277-4b55-ba72-8562cd86500e" providerId="ADAL" clId="{E867FA82-19A7-4D7B-BF6C-B18979E4A90B}" dt="2023-06-20T16:19:59.843" v="755" actId="20577"/>
        <pc:sldMkLst>
          <pc:docMk/>
          <pc:sldMk cId="3904628428" sldId="397"/>
        </pc:sldMkLst>
      </pc:sldChg>
      <pc:sldChg chg="del">
        <pc:chgData name="Trent Rogers" userId="4cc66fab-3277-4b55-ba72-8562cd86500e" providerId="ADAL" clId="{E867FA82-19A7-4D7B-BF6C-B18979E4A90B}" dt="2023-06-20T20:33:45.056" v="2107" actId="2696"/>
        <pc:sldMkLst>
          <pc:docMk/>
          <pc:sldMk cId="993946620" sldId="405"/>
        </pc:sldMkLst>
      </pc:sldChg>
      <pc:sldChg chg="add">
        <pc:chgData name="Trent Rogers" userId="4cc66fab-3277-4b55-ba72-8562cd86500e" providerId="ADAL" clId="{E867FA82-19A7-4D7B-BF6C-B18979E4A90B}" dt="2023-06-20T20:33:50.778" v="2108"/>
        <pc:sldMkLst>
          <pc:docMk/>
          <pc:sldMk cId="1950667893" sldId="405"/>
        </pc:sldMkLst>
      </pc:sldChg>
      <pc:sldChg chg="add modNotesTx">
        <pc:chgData name="Trent Rogers" userId="4cc66fab-3277-4b55-ba72-8562cd86500e" providerId="ADAL" clId="{E867FA82-19A7-4D7B-BF6C-B18979E4A90B}" dt="2023-06-21T12:13:44.881" v="2471" actId="20577"/>
        <pc:sldMkLst>
          <pc:docMk/>
          <pc:sldMk cId="1153362851" sldId="406"/>
        </pc:sldMkLst>
      </pc:sldChg>
      <pc:sldChg chg="del">
        <pc:chgData name="Trent Rogers" userId="4cc66fab-3277-4b55-ba72-8562cd86500e" providerId="ADAL" clId="{E867FA82-19A7-4D7B-BF6C-B18979E4A90B}" dt="2023-06-20T20:33:45.056" v="2107" actId="2696"/>
        <pc:sldMkLst>
          <pc:docMk/>
          <pc:sldMk cId="2984818368" sldId="406"/>
        </pc:sldMkLst>
      </pc:sldChg>
      <pc:sldChg chg="del">
        <pc:chgData name="Trent Rogers" userId="4cc66fab-3277-4b55-ba72-8562cd86500e" providerId="ADAL" clId="{E867FA82-19A7-4D7B-BF6C-B18979E4A90B}" dt="2023-06-20T20:33:45.056" v="2107" actId="2696"/>
        <pc:sldMkLst>
          <pc:docMk/>
          <pc:sldMk cId="719074219" sldId="407"/>
        </pc:sldMkLst>
      </pc:sldChg>
      <pc:sldChg chg="add">
        <pc:chgData name="Trent Rogers" userId="4cc66fab-3277-4b55-ba72-8562cd86500e" providerId="ADAL" clId="{E867FA82-19A7-4D7B-BF6C-B18979E4A90B}" dt="2023-06-20T20:33:50.778" v="2108"/>
        <pc:sldMkLst>
          <pc:docMk/>
          <pc:sldMk cId="3734514227" sldId="407"/>
        </pc:sldMkLst>
      </pc:sldChg>
      <pc:sldChg chg="add">
        <pc:chgData name="Trent Rogers" userId="4cc66fab-3277-4b55-ba72-8562cd86500e" providerId="ADAL" clId="{E867FA82-19A7-4D7B-BF6C-B18979E4A90B}" dt="2023-06-20T20:33:50.778" v="2108"/>
        <pc:sldMkLst>
          <pc:docMk/>
          <pc:sldMk cId="4214181" sldId="408"/>
        </pc:sldMkLst>
      </pc:sldChg>
      <pc:sldChg chg="del">
        <pc:chgData name="Trent Rogers" userId="4cc66fab-3277-4b55-ba72-8562cd86500e" providerId="ADAL" clId="{E867FA82-19A7-4D7B-BF6C-B18979E4A90B}" dt="2023-06-20T20:33:45.056" v="2107" actId="2696"/>
        <pc:sldMkLst>
          <pc:docMk/>
          <pc:sldMk cId="719074219" sldId="408"/>
        </pc:sldMkLst>
      </pc:sldChg>
      <pc:sldChg chg="del">
        <pc:chgData name="Trent Rogers" userId="4cc66fab-3277-4b55-ba72-8562cd86500e" providerId="ADAL" clId="{E867FA82-19A7-4D7B-BF6C-B18979E4A90B}" dt="2023-06-20T20:33:45.056" v="2107" actId="2696"/>
        <pc:sldMkLst>
          <pc:docMk/>
          <pc:sldMk cId="719074219" sldId="409"/>
        </pc:sldMkLst>
      </pc:sldChg>
      <pc:sldChg chg="modSp add mod modAnim">
        <pc:chgData name="Trent Rogers" userId="4cc66fab-3277-4b55-ba72-8562cd86500e" providerId="ADAL" clId="{E867FA82-19A7-4D7B-BF6C-B18979E4A90B}" dt="2023-06-21T11:00:51.173" v="2383" actId="20577"/>
        <pc:sldMkLst>
          <pc:docMk/>
          <pc:sldMk cId="1515789901" sldId="409"/>
        </pc:sldMkLst>
        <pc:spChg chg="mod">
          <ac:chgData name="Trent Rogers" userId="4cc66fab-3277-4b55-ba72-8562cd86500e" providerId="ADAL" clId="{E867FA82-19A7-4D7B-BF6C-B18979E4A90B}" dt="2023-06-21T11:00:51.173" v="2383" actId="20577"/>
          <ac:spMkLst>
            <pc:docMk/>
            <pc:sldMk cId="1515789901" sldId="409"/>
            <ac:spMk id="3" creationId="{00000000-0000-0000-0000-000000000000}"/>
          </ac:spMkLst>
        </pc:spChg>
      </pc:sldChg>
      <pc:sldChg chg="add">
        <pc:chgData name="Trent Rogers" userId="4cc66fab-3277-4b55-ba72-8562cd86500e" providerId="ADAL" clId="{E867FA82-19A7-4D7B-BF6C-B18979E4A90B}" dt="2023-06-20T20:33:50.778" v="2108"/>
        <pc:sldMkLst>
          <pc:docMk/>
          <pc:sldMk cId="432604427" sldId="410"/>
        </pc:sldMkLst>
      </pc:sldChg>
      <pc:sldChg chg="del">
        <pc:chgData name="Trent Rogers" userId="4cc66fab-3277-4b55-ba72-8562cd86500e" providerId="ADAL" clId="{E867FA82-19A7-4D7B-BF6C-B18979E4A90B}" dt="2023-06-20T20:33:45.056" v="2107" actId="2696"/>
        <pc:sldMkLst>
          <pc:docMk/>
          <pc:sldMk cId="719074219" sldId="410"/>
        </pc:sldMkLst>
      </pc:sldChg>
      <pc:sldChg chg="del">
        <pc:chgData name="Trent Rogers" userId="4cc66fab-3277-4b55-ba72-8562cd86500e" providerId="ADAL" clId="{E867FA82-19A7-4D7B-BF6C-B18979E4A90B}" dt="2023-06-20T20:33:45.056" v="2107" actId="2696"/>
        <pc:sldMkLst>
          <pc:docMk/>
          <pc:sldMk cId="3017098708" sldId="414"/>
        </pc:sldMkLst>
      </pc:sldChg>
      <pc:sldChg chg="add">
        <pc:chgData name="Trent Rogers" userId="4cc66fab-3277-4b55-ba72-8562cd86500e" providerId="ADAL" clId="{E867FA82-19A7-4D7B-BF6C-B18979E4A90B}" dt="2023-06-20T20:33:50.778" v="2108"/>
        <pc:sldMkLst>
          <pc:docMk/>
          <pc:sldMk cId="4210206342" sldId="414"/>
        </pc:sldMkLst>
      </pc:sldChg>
      <pc:sldChg chg="del">
        <pc:chgData name="Trent Rogers" userId="4cc66fab-3277-4b55-ba72-8562cd86500e" providerId="ADAL" clId="{E867FA82-19A7-4D7B-BF6C-B18979E4A90B}" dt="2023-06-20T20:33:45.056" v="2107" actId="2696"/>
        <pc:sldMkLst>
          <pc:docMk/>
          <pc:sldMk cId="857282422" sldId="415"/>
        </pc:sldMkLst>
      </pc:sldChg>
      <pc:sldChg chg="add">
        <pc:chgData name="Trent Rogers" userId="4cc66fab-3277-4b55-ba72-8562cd86500e" providerId="ADAL" clId="{E867FA82-19A7-4D7B-BF6C-B18979E4A90B}" dt="2023-06-20T20:33:50.778" v="2108"/>
        <pc:sldMkLst>
          <pc:docMk/>
          <pc:sldMk cId="1848083655" sldId="415"/>
        </pc:sldMkLst>
      </pc:sldChg>
      <pc:sldChg chg="del">
        <pc:chgData name="Trent Rogers" userId="4cc66fab-3277-4b55-ba72-8562cd86500e" providerId="ADAL" clId="{E867FA82-19A7-4D7B-BF6C-B18979E4A90B}" dt="2023-06-21T10:44:45.834" v="2252" actId="2696"/>
        <pc:sldMkLst>
          <pc:docMk/>
          <pc:sldMk cId="3094178386" sldId="416"/>
        </pc:sldMkLst>
      </pc:sldChg>
      <pc:sldChg chg="add">
        <pc:chgData name="Trent Rogers" userId="4cc66fab-3277-4b55-ba72-8562cd86500e" providerId="ADAL" clId="{E867FA82-19A7-4D7B-BF6C-B18979E4A90B}" dt="2023-06-21T10:45:08.690" v="2253"/>
        <pc:sldMkLst>
          <pc:docMk/>
          <pc:sldMk cId="4045785653" sldId="416"/>
        </pc:sldMkLst>
      </pc:sldChg>
      <pc:sldChg chg="del">
        <pc:chgData name="Trent Rogers" userId="4cc66fab-3277-4b55-ba72-8562cd86500e" providerId="ADAL" clId="{E867FA82-19A7-4D7B-BF6C-B18979E4A90B}" dt="2023-06-21T10:45:27.225" v="2254" actId="2696"/>
        <pc:sldMkLst>
          <pc:docMk/>
          <pc:sldMk cId="2173551548" sldId="417"/>
        </pc:sldMkLst>
      </pc:sldChg>
      <pc:sldChg chg="add">
        <pc:chgData name="Trent Rogers" userId="4cc66fab-3277-4b55-ba72-8562cd86500e" providerId="ADAL" clId="{E867FA82-19A7-4D7B-BF6C-B18979E4A90B}" dt="2023-06-21T10:45:47.377" v="2255"/>
        <pc:sldMkLst>
          <pc:docMk/>
          <pc:sldMk cId="3461188617" sldId="417"/>
        </pc:sldMkLst>
      </pc:sldChg>
      <pc:sldChg chg="del">
        <pc:chgData name="Trent Rogers" userId="4cc66fab-3277-4b55-ba72-8562cd86500e" providerId="ADAL" clId="{E867FA82-19A7-4D7B-BF6C-B18979E4A90B}" dt="2023-06-22T10:21:51.382" v="3557" actId="47"/>
        <pc:sldMkLst>
          <pc:docMk/>
          <pc:sldMk cId="3946175169" sldId="421"/>
        </pc:sldMkLst>
      </pc:sldChg>
      <pc:sldChg chg="delSp modSp mod ord modAnim">
        <pc:chgData name="Trent Rogers" userId="4cc66fab-3277-4b55-ba72-8562cd86500e" providerId="ADAL" clId="{E867FA82-19A7-4D7B-BF6C-B18979E4A90B}" dt="2023-06-22T11:46:03.326" v="4702" actId="20577"/>
        <pc:sldMkLst>
          <pc:docMk/>
          <pc:sldMk cId="1067536709" sldId="431"/>
        </pc:sldMkLst>
        <pc:spChg chg="mod">
          <ac:chgData name="Trent Rogers" userId="4cc66fab-3277-4b55-ba72-8562cd86500e" providerId="ADAL" clId="{E867FA82-19A7-4D7B-BF6C-B18979E4A90B}" dt="2023-06-21T23:37:22.416" v="2688" actId="14100"/>
          <ac:spMkLst>
            <pc:docMk/>
            <pc:sldMk cId="1067536709" sldId="431"/>
            <ac:spMk id="2" creationId="{77FEAB36-974F-40D5-83ED-F942EF7BB3A5}"/>
          </ac:spMkLst>
        </pc:spChg>
        <pc:spChg chg="mod">
          <ac:chgData name="Trent Rogers" userId="4cc66fab-3277-4b55-ba72-8562cd86500e" providerId="ADAL" clId="{E867FA82-19A7-4D7B-BF6C-B18979E4A90B}" dt="2023-06-22T11:46:03.326" v="4702" actId="20577"/>
          <ac:spMkLst>
            <pc:docMk/>
            <pc:sldMk cId="1067536709" sldId="431"/>
            <ac:spMk id="3" creationId="{52B296A1-5AE6-4A4E-AEB4-D24D3DAE8A0B}"/>
          </ac:spMkLst>
        </pc:spChg>
        <pc:spChg chg="del">
          <ac:chgData name="Trent Rogers" userId="4cc66fab-3277-4b55-ba72-8562cd86500e" providerId="ADAL" clId="{E867FA82-19A7-4D7B-BF6C-B18979E4A90B}" dt="2023-06-21T23:37:24.661" v="2689" actId="478"/>
          <ac:spMkLst>
            <pc:docMk/>
            <pc:sldMk cId="1067536709" sldId="431"/>
            <ac:spMk id="4" creationId="{5377949E-7D2A-420E-9EAB-502CBA5A8830}"/>
          </ac:spMkLst>
        </pc:spChg>
      </pc:sldChg>
      <pc:sldChg chg="setBg">
        <pc:chgData name="Trent Rogers" userId="4cc66fab-3277-4b55-ba72-8562cd86500e" providerId="ADAL" clId="{E867FA82-19A7-4D7B-BF6C-B18979E4A90B}" dt="2023-06-09T17:25:25.516" v="4"/>
        <pc:sldMkLst>
          <pc:docMk/>
          <pc:sldMk cId="100565743" sldId="432"/>
        </pc:sldMkLst>
      </pc:sldChg>
      <pc:sldChg chg="del">
        <pc:chgData name="Trent Rogers" userId="4cc66fab-3277-4b55-ba72-8562cd86500e" providerId="ADAL" clId="{E867FA82-19A7-4D7B-BF6C-B18979E4A90B}" dt="2023-06-22T10:21:26.948" v="3552" actId="47"/>
        <pc:sldMkLst>
          <pc:docMk/>
          <pc:sldMk cId="3259930649" sldId="432"/>
        </pc:sldMkLst>
      </pc:sldChg>
      <pc:sldChg chg="setBg">
        <pc:chgData name="Trent Rogers" userId="4cc66fab-3277-4b55-ba72-8562cd86500e" providerId="ADAL" clId="{E867FA82-19A7-4D7B-BF6C-B18979E4A90B}" dt="2023-06-09T17:25:25.516" v="4"/>
        <pc:sldMkLst>
          <pc:docMk/>
          <pc:sldMk cId="2953041688" sldId="433"/>
        </pc:sldMkLst>
      </pc:sldChg>
      <pc:sldChg chg="del">
        <pc:chgData name="Trent Rogers" userId="4cc66fab-3277-4b55-ba72-8562cd86500e" providerId="ADAL" clId="{E867FA82-19A7-4D7B-BF6C-B18979E4A90B}" dt="2023-06-22T10:21:27.775" v="3553" actId="47"/>
        <pc:sldMkLst>
          <pc:docMk/>
          <pc:sldMk cId="4273930815" sldId="433"/>
        </pc:sldMkLst>
      </pc:sldChg>
      <pc:sldChg chg="setBg">
        <pc:chgData name="Trent Rogers" userId="4cc66fab-3277-4b55-ba72-8562cd86500e" providerId="ADAL" clId="{E867FA82-19A7-4D7B-BF6C-B18979E4A90B}" dt="2023-06-09T17:25:25.516" v="4"/>
        <pc:sldMkLst>
          <pc:docMk/>
          <pc:sldMk cId="1517100785" sldId="434"/>
        </pc:sldMkLst>
      </pc:sldChg>
      <pc:sldChg chg="del">
        <pc:chgData name="Trent Rogers" userId="4cc66fab-3277-4b55-ba72-8562cd86500e" providerId="ADAL" clId="{E867FA82-19A7-4D7B-BF6C-B18979E4A90B}" dt="2023-06-22T10:21:28.652" v="3554" actId="47"/>
        <pc:sldMkLst>
          <pc:docMk/>
          <pc:sldMk cId="3362538192" sldId="434"/>
        </pc:sldMkLst>
      </pc:sldChg>
      <pc:sldChg chg="del">
        <pc:chgData name="Trent Rogers" userId="4cc66fab-3277-4b55-ba72-8562cd86500e" providerId="ADAL" clId="{E867FA82-19A7-4D7B-BF6C-B18979E4A90B}" dt="2023-06-22T10:21:23.606" v="3551" actId="47"/>
        <pc:sldMkLst>
          <pc:docMk/>
          <pc:sldMk cId="577037652" sldId="435"/>
        </pc:sldMkLst>
      </pc:sldChg>
      <pc:sldChg chg="setBg">
        <pc:chgData name="Trent Rogers" userId="4cc66fab-3277-4b55-ba72-8562cd86500e" providerId="ADAL" clId="{E867FA82-19A7-4D7B-BF6C-B18979E4A90B}" dt="2023-06-09T17:25:25.516" v="4"/>
        <pc:sldMkLst>
          <pc:docMk/>
          <pc:sldMk cId="4119911965" sldId="435"/>
        </pc:sldMkLst>
      </pc:sldChg>
      <pc:sldChg chg="del">
        <pc:chgData name="Trent Rogers" userId="4cc66fab-3277-4b55-ba72-8562cd86500e" providerId="ADAL" clId="{E867FA82-19A7-4D7B-BF6C-B18979E4A90B}" dt="2023-06-22T19:59:51.004" v="5206" actId="47"/>
        <pc:sldMkLst>
          <pc:docMk/>
          <pc:sldMk cId="1716673179" sldId="439"/>
        </pc:sldMkLst>
      </pc:sldChg>
      <pc:sldChg chg="new">
        <pc:chgData name="Trent Rogers" userId="4cc66fab-3277-4b55-ba72-8562cd86500e" providerId="ADAL" clId="{E867FA82-19A7-4D7B-BF6C-B18979E4A90B}" dt="2023-06-09T17:24:46.613" v="0" actId="680"/>
        <pc:sldMkLst>
          <pc:docMk/>
          <pc:sldMk cId="4115413297" sldId="440"/>
        </pc:sldMkLst>
      </pc:sldChg>
      <pc:sldChg chg="add del modTransition setBg">
        <pc:chgData name="Trent Rogers" userId="4cc66fab-3277-4b55-ba72-8562cd86500e" providerId="ADAL" clId="{E867FA82-19A7-4D7B-BF6C-B18979E4A90B}" dt="2023-06-09T17:25:25.516" v="4"/>
        <pc:sldMkLst>
          <pc:docMk/>
          <pc:sldMk cId="3482207477" sldId="441"/>
        </pc:sldMkLst>
      </pc:sldChg>
      <pc:sldChg chg="add del setBg">
        <pc:chgData name="Trent Rogers" userId="4cc66fab-3277-4b55-ba72-8562cd86500e" providerId="ADAL" clId="{E867FA82-19A7-4D7B-BF6C-B18979E4A90B}" dt="2023-06-22T19:37:17.944" v="5043" actId="2696"/>
        <pc:sldMkLst>
          <pc:docMk/>
          <pc:sldMk cId="1075722830" sldId="442"/>
        </pc:sldMkLst>
      </pc:sldChg>
      <pc:sldChg chg="addSp modSp add del mod setBg">
        <pc:chgData name="Trent Rogers" userId="4cc66fab-3277-4b55-ba72-8562cd86500e" providerId="ADAL" clId="{E867FA82-19A7-4D7B-BF6C-B18979E4A90B}" dt="2023-06-22T19:37:17.944" v="5043" actId="2696"/>
        <pc:sldMkLst>
          <pc:docMk/>
          <pc:sldMk cId="2573131286" sldId="443"/>
        </pc:sldMkLst>
        <pc:spChg chg="add mod">
          <ac:chgData name="Trent Rogers" userId="4cc66fab-3277-4b55-ba72-8562cd86500e" providerId="ADAL" clId="{E867FA82-19A7-4D7B-BF6C-B18979E4A90B}" dt="2023-06-19T19:29:27.055" v="152" actId="20577"/>
          <ac:spMkLst>
            <pc:docMk/>
            <pc:sldMk cId="2573131286" sldId="443"/>
            <ac:spMk id="2" creationId="{671E9163-2010-1D55-0A4D-463CCDB92E1E}"/>
          </ac:spMkLst>
        </pc:spChg>
      </pc:sldChg>
      <pc:sldChg chg="addSp delSp modSp add mod ord modTransition">
        <pc:chgData name="Trent Rogers" userId="4cc66fab-3277-4b55-ba72-8562cd86500e" providerId="ADAL" clId="{E867FA82-19A7-4D7B-BF6C-B18979E4A90B}" dt="2023-06-20T17:02:37.238" v="1234"/>
        <pc:sldMkLst>
          <pc:docMk/>
          <pc:sldMk cId="1107029653" sldId="444"/>
        </pc:sldMkLst>
        <pc:spChg chg="mod">
          <ac:chgData name="Trent Rogers" userId="4cc66fab-3277-4b55-ba72-8562cd86500e" providerId="ADAL" clId="{E867FA82-19A7-4D7B-BF6C-B18979E4A90B}" dt="2023-06-11T18:42:08.296" v="12" actId="13926"/>
          <ac:spMkLst>
            <pc:docMk/>
            <pc:sldMk cId="1107029653" sldId="444"/>
            <ac:spMk id="2" creationId="{AB6FF399-6735-DE11-3F97-61C08C1CFBBE}"/>
          </ac:spMkLst>
        </pc:spChg>
        <pc:picChg chg="add del">
          <ac:chgData name="Trent Rogers" userId="4cc66fab-3277-4b55-ba72-8562cd86500e" providerId="ADAL" clId="{E867FA82-19A7-4D7B-BF6C-B18979E4A90B}" dt="2023-06-20T00:00:07.681" v="575"/>
          <ac:picMkLst>
            <pc:docMk/>
            <pc:sldMk cId="1107029653" sldId="444"/>
            <ac:picMk id="4" creationId="{3850E844-1C28-99BF-473C-E6AD9D204E4E}"/>
          </ac:picMkLst>
        </pc:picChg>
      </pc:sldChg>
      <pc:sldChg chg="add del setBg">
        <pc:chgData name="Trent Rogers" userId="4cc66fab-3277-4b55-ba72-8562cd86500e" providerId="ADAL" clId="{E867FA82-19A7-4D7B-BF6C-B18979E4A90B}" dt="2023-06-14T23:41:38.442" v="16"/>
        <pc:sldMkLst>
          <pc:docMk/>
          <pc:sldMk cId="939754173" sldId="445"/>
        </pc:sldMkLst>
      </pc:sldChg>
      <pc:sldChg chg="addSp delSp modSp add del mod">
        <pc:chgData name="Trent Rogers" userId="4cc66fab-3277-4b55-ba72-8562cd86500e" providerId="ADAL" clId="{E867FA82-19A7-4D7B-BF6C-B18979E4A90B}" dt="2023-06-22T19:37:17.944" v="5043" actId="2696"/>
        <pc:sldMkLst>
          <pc:docMk/>
          <pc:sldMk cId="2664006587" sldId="445"/>
        </pc:sldMkLst>
        <pc:spChg chg="del">
          <ac:chgData name="Trent Rogers" userId="4cc66fab-3277-4b55-ba72-8562cd86500e" providerId="ADAL" clId="{E867FA82-19A7-4D7B-BF6C-B18979E4A90B}" dt="2023-06-14T23:41:41.305" v="18" actId="478"/>
          <ac:spMkLst>
            <pc:docMk/>
            <pc:sldMk cId="2664006587" sldId="445"/>
            <ac:spMk id="2" creationId="{671E9163-2010-1D55-0A4D-463CCDB92E1E}"/>
          </ac:spMkLst>
        </pc:spChg>
        <pc:spChg chg="add mod">
          <ac:chgData name="Trent Rogers" userId="4cc66fab-3277-4b55-ba72-8562cd86500e" providerId="ADAL" clId="{E867FA82-19A7-4D7B-BF6C-B18979E4A90B}" dt="2023-06-14T23:41:57.866" v="28" actId="20577"/>
          <ac:spMkLst>
            <pc:docMk/>
            <pc:sldMk cId="2664006587" sldId="445"/>
            <ac:spMk id="3" creationId="{9F80B179-16CD-AD2B-F23D-AEE267342C1C}"/>
          </ac:spMkLst>
        </pc:spChg>
      </pc:sldChg>
      <pc:sldChg chg="add del modTransition setBg">
        <pc:chgData name="Trent Rogers" userId="4cc66fab-3277-4b55-ba72-8562cd86500e" providerId="ADAL" clId="{E867FA82-19A7-4D7B-BF6C-B18979E4A90B}" dt="2023-06-19T19:28:20.575" v="30"/>
        <pc:sldMkLst>
          <pc:docMk/>
          <pc:sldMk cId="2756411073" sldId="447"/>
        </pc:sldMkLst>
      </pc:sldChg>
      <pc:sldChg chg="add del">
        <pc:chgData name="Trent Rogers" userId="4cc66fab-3277-4b55-ba72-8562cd86500e" providerId="ADAL" clId="{E867FA82-19A7-4D7B-BF6C-B18979E4A90B}" dt="2023-06-19T23:18:11.825" v="360" actId="2696"/>
        <pc:sldMkLst>
          <pc:docMk/>
          <pc:sldMk cId="3457044043" sldId="447"/>
        </pc:sldMkLst>
      </pc:sldChg>
      <pc:sldChg chg="add del setBg">
        <pc:chgData name="Trent Rogers" userId="4cc66fab-3277-4b55-ba72-8562cd86500e" providerId="ADAL" clId="{E867FA82-19A7-4D7B-BF6C-B18979E4A90B}" dt="2023-06-19T23:18:21.632" v="362"/>
        <pc:sldMkLst>
          <pc:docMk/>
          <pc:sldMk cId="3629633050" sldId="447"/>
        </pc:sldMkLst>
      </pc:sldChg>
      <pc:sldChg chg="add ord modNotesTx">
        <pc:chgData name="Trent Rogers" userId="4cc66fab-3277-4b55-ba72-8562cd86500e" providerId="ADAL" clId="{E867FA82-19A7-4D7B-BF6C-B18979E4A90B}" dt="2023-06-20T17:02:18.317" v="1232"/>
        <pc:sldMkLst>
          <pc:docMk/>
          <pc:sldMk cId="4158772678" sldId="447"/>
        </pc:sldMkLst>
      </pc:sldChg>
      <pc:sldChg chg="add del modTransition setBg">
        <pc:chgData name="Trent Rogers" userId="4cc66fab-3277-4b55-ba72-8562cd86500e" providerId="ADAL" clId="{E867FA82-19A7-4D7B-BF6C-B18979E4A90B}" dt="2023-06-19T19:28:20.575" v="30"/>
        <pc:sldMkLst>
          <pc:docMk/>
          <pc:sldMk cId="602497591" sldId="448"/>
        </pc:sldMkLst>
      </pc:sldChg>
      <pc:sldChg chg="modSp add del mod">
        <pc:chgData name="Trent Rogers" userId="4cc66fab-3277-4b55-ba72-8562cd86500e" providerId="ADAL" clId="{E867FA82-19A7-4D7B-BF6C-B18979E4A90B}" dt="2023-06-19T23:18:11.825" v="360" actId="2696"/>
        <pc:sldMkLst>
          <pc:docMk/>
          <pc:sldMk cId="680969427" sldId="448"/>
        </pc:sldMkLst>
        <pc:spChg chg="mod">
          <ac:chgData name="Trent Rogers" userId="4cc66fab-3277-4b55-ba72-8562cd86500e" providerId="ADAL" clId="{E867FA82-19A7-4D7B-BF6C-B18979E4A90B}" dt="2023-06-19T19:29:15.346" v="127" actId="20577"/>
          <ac:spMkLst>
            <pc:docMk/>
            <pc:sldMk cId="680969427" sldId="448"/>
            <ac:spMk id="2" creationId="{671E9163-2010-1D55-0A4D-463CCDB92E1E}"/>
          </ac:spMkLst>
        </pc:spChg>
      </pc:sldChg>
      <pc:sldChg chg="add">
        <pc:chgData name="Trent Rogers" userId="4cc66fab-3277-4b55-ba72-8562cd86500e" providerId="ADAL" clId="{E867FA82-19A7-4D7B-BF6C-B18979E4A90B}" dt="2023-06-19T23:18:21.670" v="363"/>
        <pc:sldMkLst>
          <pc:docMk/>
          <pc:sldMk cId="2711648513" sldId="448"/>
        </pc:sldMkLst>
      </pc:sldChg>
      <pc:sldChg chg="add del setBg">
        <pc:chgData name="Trent Rogers" userId="4cc66fab-3277-4b55-ba72-8562cd86500e" providerId="ADAL" clId="{E867FA82-19A7-4D7B-BF6C-B18979E4A90B}" dt="2023-06-19T23:18:21.632" v="362"/>
        <pc:sldMkLst>
          <pc:docMk/>
          <pc:sldMk cId="3536678467" sldId="448"/>
        </pc:sldMkLst>
      </pc:sldChg>
      <pc:sldChg chg="add del setBg">
        <pc:chgData name="Trent Rogers" userId="4cc66fab-3277-4b55-ba72-8562cd86500e" providerId="ADAL" clId="{E867FA82-19A7-4D7B-BF6C-B18979E4A90B}" dt="2023-06-19T23:18:21.632" v="362"/>
        <pc:sldMkLst>
          <pc:docMk/>
          <pc:sldMk cId="116747879" sldId="449"/>
        </pc:sldMkLst>
      </pc:sldChg>
      <pc:sldChg chg="modSp add del mod">
        <pc:chgData name="Trent Rogers" userId="4cc66fab-3277-4b55-ba72-8562cd86500e" providerId="ADAL" clId="{E867FA82-19A7-4D7B-BF6C-B18979E4A90B}" dt="2023-06-19T23:18:11.825" v="360" actId="2696"/>
        <pc:sldMkLst>
          <pc:docMk/>
          <pc:sldMk cId="299144499" sldId="449"/>
        </pc:sldMkLst>
        <pc:spChg chg="mod">
          <ac:chgData name="Trent Rogers" userId="4cc66fab-3277-4b55-ba72-8562cd86500e" providerId="ADAL" clId="{E867FA82-19A7-4D7B-BF6C-B18979E4A90B}" dt="2023-06-19T19:33:05.896" v="316" actId="20577"/>
          <ac:spMkLst>
            <pc:docMk/>
            <pc:sldMk cId="299144499" sldId="449"/>
            <ac:spMk id="3" creationId="{9F80B179-16CD-AD2B-F23D-AEE267342C1C}"/>
          </ac:spMkLst>
        </pc:spChg>
      </pc:sldChg>
      <pc:sldChg chg="add del modTransition setBg">
        <pc:chgData name="Trent Rogers" userId="4cc66fab-3277-4b55-ba72-8562cd86500e" providerId="ADAL" clId="{E867FA82-19A7-4D7B-BF6C-B18979E4A90B}" dt="2023-06-19T19:28:20.575" v="30"/>
        <pc:sldMkLst>
          <pc:docMk/>
          <pc:sldMk cId="2280409665" sldId="449"/>
        </pc:sldMkLst>
      </pc:sldChg>
      <pc:sldChg chg="add">
        <pc:chgData name="Trent Rogers" userId="4cc66fab-3277-4b55-ba72-8562cd86500e" providerId="ADAL" clId="{E867FA82-19A7-4D7B-BF6C-B18979E4A90B}" dt="2023-06-19T23:18:21.670" v="363"/>
        <pc:sldMkLst>
          <pc:docMk/>
          <pc:sldMk cId="2904965127" sldId="449"/>
        </pc:sldMkLst>
      </pc:sldChg>
      <pc:sldChg chg="add del modTransition">
        <pc:chgData name="Trent Rogers" userId="4cc66fab-3277-4b55-ba72-8562cd86500e" providerId="ADAL" clId="{E867FA82-19A7-4D7B-BF6C-B18979E4A90B}" dt="2023-06-19T19:28:20.575" v="30"/>
        <pc:sldMkLst>
          <pc:docMk/>
          <pc:sldMk cId="2254908815" sldId="450"/>
        </pc:sldMkLst>
      </pc:sldChg>
      <pc:sldChg chg="addSp delSp modSp add mod">
        <pc:chgData name="Trent Rogers" userId="4cc66fab-3277-4b55-ba72-8562cd86500e" providerId="ADAL" clId="{E867FA82-19A7-4D7B-BF6C-B18979E4A90B}" dt="2023-06-19T23:22:43.914" v="377" actId="1076"/>
        <pc:sldMkLst>
          <pc:docMk/>
          <pc:sldMk cId="3921439558" sldId="450"/>
        </pc:sldMkLst>
        <pc:spChg chg="del">
          <ac:chgData name="Trent Rogers" userId="4cc66fab-3277-4b55-ba72-8562cd86500e" providerId="ADAL" clId="{E867FA82-19A7-4D7B-BF6C-B18979E4A90B}" dt="2023-06-19T23:21:48.699" v="366" actId="478"/>
          <ac:spMkLst>
            <pc:docMk/>
            <pc:sldMk cId="3921439558" sldId="450"/>
            <ac:spMk id="2" creationId="{286240F9-3AF4-A159-4CD1-B2142C7156A6}"/>
          </ac:spMkLst>
        </pc:spChg>
        <pc:picChg chg="add mod modCrop">
          <ac:chgData name="Trent Rogers" userId="4cc66fab-3277-4b55-ba72-8562cd86500e" providerId="ADAL" clId="{E867FA82-19A7-4D7B-BF6C-B18979E4A90B}" dt="2023-06-19T23:22:32.161" v="373" actId="1440"/>
          <ac:picMkLst>
            <pc:docMk/>
            <pc:sldMk cId="3921439558" sldId="450"/>
            <ac:picMk id="4" creationId="{BDD926B2-289D-0E96-1D55-F34414D8F796}"/>
          </ac:picMkLst>
        </pc:picChg>
        <pc:picChg chg="mod">
          <ac:chgData name="Trent Rogers" userId="4cc66fab-3277-4b55-ba72-8562cd86500e" providerId="ADAL" clId="{E867FA82-19A7-4D7B-BF6C-B18979E4A90B}" dt="2023-06-19T23:22:43.914" v="377" actId="1076"/>
          <ac:picMkLst>
            <pc:docMk/>
            <pc:sldMk cId="3921439558" sldId="450"/>
            <ac:picMk id="1026" creationId="{71CF9216-08D8-5612-FED0-94A4DC908F24}"/>
          </ac:picMkLst>
        </pc:picChg>
      </pc:sldChg>
      <pc:sldChg chg="add del setBg">
        <pc:chgData name="Trent Rogers" userId="4cc66fab-3277-4b55-ba72-8562cd86500e" providerId="ADAL" clId="{E867FA82-19A7-4D7B-BF6C-B18979E4A90B}" dt="2023-06-19T19:33:18.096" v="318"/>
        <pc:sldMkLst>
          <pc:docMk/>
          <pc:sldMk cId="1814282468" sldId="451"/>
        </pc:sldMkLst>
      </pc:sldChg>
      <pc:sldChg chg="add">
        <pc:chgData name="Trent Rogers" userId="4cc66fab-3277-4b55-ba72-8562cd86500e" providerId="ADAL" clId="{E867FA82-19A7-4D7B-BF6C-B18979E4A90B}" dt="2023-06-19T19:33:18.096" v="319"/>
        <pc:sldMkLst>
          <pc:docMk/>
          <pc:sldMk cId="3233285981" sldId="451"/>
        </pc:sldMkLst>
      </pc:sldChg>
      <pc:sldChg chg="add">
        <pc:chgData name="Trent Rogers" userId="4cc66fab-3277-4b55-ba72-8562cd86500e" providerId="ADAL" clId="{E867FA82-19A7-4D7B-BF6C-B18979E4A90B}" dt="2023-06-19T19:33:18.096" v="319"/>
        <pc:sldMkLst>
          <pc:docMk/>
          <pc:sldMk cId="755842160" sldId="452"/>
        </pc:sldMkLst>
      </pc:sldChg>
      <pc:sldChg chg="add del setBg">
        <pc:chgData name="Trent Rogers" userId="4cc66fab-3277-4b55-ba72-8562cd86500e" providerId="ADAL" clId="{E867FA82-19A7-4D7B-BF6C-B18979E4A90B}" dt="2023-06-19T19:33:18.096" v="318"/>
        <pc:sldMkLst>
          <pc:docMk/>
          <pc:sldMk cId="2133769167" sldId="452"/>
        </pc:sldMkLst>
      </pc:sldChg>
      <pc:sldChg chg="add del">
        <pc:chgData name="Trent Rogers" userId="4cc66fab-3277-4b55-ba72-8562cd86500e" providerId="ADAL" clId="{E867FA82-19A7-4D7B-BF6C-B18979E4A90B}" dt="2023-06-19T23:59:35.654" v="564" actId="47"/>
        <pc:sldMkLst>
          <pc:docMk/>
          <pc:sldMk cId="138205486" sldId="453"/>
        </pc:sldMkLst>
      </pc:sldChg>
      <pc:sldChg chg="add del setBg">
        <pc:chgData name="Trent Rogers" userId="4cc66fab-3277-4b55-ba72-8562cd86500e" providerId="ADAL" clId="{E867FA82-19A7-4D7B-BF6C-B18979E4A90B}" dt="2023-06-19T19:33:23.291" v="321"/>
        <pc:sldMkLst>
          <pc:docMk/>
          <pc:sldMk cId="3132480532" sldId="453"/>
        </pc:sldMkLst>
      </pc:sldChg>
      <pc:sldChg chg="add del setBg">
        <pc:chgData name="Trent Rogers" userId="4cc66fab-3277-4b55-ba72-8562cd86500e" providerId="ADAL" clId="{E867FA82-19A7-4D7B-BF6C-B18979E4A90B}" dt="2023-06-19T19:33:23.291" v="321"/>
        <pc:sldMkLst>
          <pc:docMk/>
          <pc:sldMk cId="1733566325" sldId="454"/>
        </pc:sldMkLst>
      </pc:sldChg>
      <pc:sldChg chg="add del">
        <pc:chgData name="Trent Rogers" userId="4cc66fab-3277-4b55-ba72-8562cd86500e" providerId="ADAL" clId="{E867FA82-19A7-4D7B-BF6C-B18979E4A90B}" dt="2023-06-19T23:59:36.539" v="565" actId="47"/>
        <pc:sldMkLst>
          <pc:docMk/>
          <pc:sldMk cId="3886332877" sldId="454"/>
        </pc:sldMkLst>
      </pc:sldChg>
      <pc:sldChg chg="add del">
        <pc:chgData name="Trent Rogers" userId="4cc66fab-3277-4b55-ba72-8562cd86500e" providerId="ADAL" clId="{E867FA82-19A7-4D7B-BF6C-B18979E4A90B}" dt="2023-06-19T23:59:37.440" v="566" actId="47"/>
        <pc:sldMkLst>
          <pc:docMk/>
          <pc:sldMk cId="1824219967" sldId="455"/>
        </pc:sldMkLst>
      </pc:sldChg>
      <pc:sldChg chg="add del setBg">
        <pc:chgData name="Trent Rogers" userId="4cc66fab-3277-4b55-ba72-8562cd86500e" providerId="ADAL" clId="{E867FA82-19A7-4D7B-BF6C-B18979E4A90B}" dt="2023-06-19T19:33:29.088" v="324"/>
        <pc:sldMkLst>
          <pc:docMk/>
          <pc:sldMk cId="3003895460" sldId="455"/>
        </pc:sldMkLst>
      </pc:sldChg>
      <pc:sldChg chg="add del setBg">
        <pc:chgData name="Trent Rogers" userId="4cc66fab-3277-4b55-ba72-8562cd86500e" providerId="ADAL" clId="{E867FA82-19A7-4D7B-BF6C-B18979E4A90B}" dt="2023-06-19T19:33:29.088" v="324"/>
        <pc:sldMkLst>
          <pc:docMk/>
          <pc:sldMk cId="2496719289" sldId="456"/>
        </pc:sldMkLst>
      </pc:sldChg>
      <pc:sldChg chg="add del">
        <pc:chgData name="Trent Rogers" userId="4cc66fab-3277-4b55-ba72-8562cd86500e" providerId="ADAL" clId="{E867FA82-19A7-4D7B-BF6C-B18979E4A90B}" dt="2023-06-19T23:59:37.993" v="567" actId="47"/>
        <pc:sldMkLst>
          <pc:docMk/>
          <pc:sldMk cId="3186974448" sldId="456"/>
        </pc:sldMkLst>
      </pc:sldChg>
      <pc:sldChg chg="add del setBg">
        <pc:chgData name="Trent Rogers" userId="4cc66fab-3277-4b55-ba72-8562cd86500e" providerId="ADAL" clId="{E867FA82-19A7-4D7B-BF6C-B18979E4A90B}" dt="2023-06-19T19:33:33.768" v="327"/>
        <pc:sldMkLst>
          <pc:docMk/>
          <pc:sldMk cId="399143862" sldId="457"/>
        </pc:sldMkLst>
      </pc:sldChg>
      <pc:sldChg chg="add del">
        <pc:chgData name="Trent Rogers" userId="4cc66fab-3277-4b55-ba72-8562cd86500e" providerId="ADAL" clId="{E867FA82-19A7-4D7B-BF6C-B18979E4A90B}" dt="2023-06-19T23:59:38.530" v="568" actId="47"/>
        <pc:sldMkLst>
          <pc:docMk/>
          <pc:sldMk cId="1583232703" sldId="457"/>
        </pc:sldMkLst>
      </pc:sldChg>
      <pc:sldChg chg="add del setBg">
        <pc:chgData name="Trent Rogers" userId="4cc66fab-3277-4b55-ba72-8562cd86500e" providerId="ADAL" clId="{E867FA82-19A7-4D7B-BF6C-B18979E4A90B}" dt="2023-06-19T19:33:33.768" v="327"/>
        <pc:sldMkLst>
          <pc:docMk/>
          <pc:sldMk cId="429630768" sldId="458"/>
        </pc:sldMkLst>
      </pc:sldChg>
      <pc:sldChg chg="add del">
        <pc:chgData name="Trent Rogers" userId="4cc66fab-3277-4b55-ba72-8562cd86500e" providerId="ADAL" clId="{E867FA82-19A7-4D7B-BF6C-B18979E4A90B}" dt="2023-06-19T23:59:39.886" v="569" actId="47"/>
        <pc:sldMkLst>
          <pc:docMk/>
          <pc:sldMk cId="3776352463" sldId="458"/>
        </pc:sldMkLst>
      </pc:sldChg>
      <pc:sldChg chg="add del setBg">
        <pc:chgData name="Trent Rogers" userId="4cc66fab-3277-4b55-ba72-8562cd86500e" providerId="ADAL" clId="{E867FA82-19A7-4D7B-BF6C-B18979E4A90B}" dt="2023-06-19T19:33:39.700" v="330"/>
        <pc:sldMkLst>
          <pc:docMk/>
          <pc:sldMk cId="1108964687" sldId="459"/>
        </pc:sldMkLst>
      </pc:sldChg>
      <pc:sldChg chg="add del">
        <pc:chgData name="Trent Rogers" userId="4cc66fab-3277-4b55-ba72-8562cd86500e" providerId="ADAL" clId="{E867FA82-19A7-4D7B-BF6C-B18979E4A90B}" dt="2023-06-19T23:59:40.958" v="570" actId="47"/>
        <pc:sldMkLst>
          <pc:docMk/>
          <pc:sldMk cId="2367210683" sldId="459"/>
        </pc:sldMkLst>
      </pc:sldChg>
      <pc:sldChg chg="add del setBg">
        <pc:chgData name="Trent Rogers" userId="4cc66fab-3277-4b55-ba72-8562cd86500e" providerId="ADAL" clId="{E867FA82-19A7-4D7B-BF6C-B18979E4A90B}" dt="2023-06-19T19:33:39.700" v="330"/>
        <pc:sldMkLst>
          <pc:docMk/>
          <pc:sldMk cId="3433086968" sldId="460"/>
        </pc:sldMkLst>
      </pc:sldChg>
      <pc:sldChg chg="add del">
        <pc:chgData name="Trent Rogers" userId="4cc66fab-3277-4b55-ba72-8562cd86500e" providerId="ADAL" clId="{E867FA82-19A7-4D7B-BF6C-B18979E4A90B}" dt="2023-06-19T23:59:41.691" v="571" actId="47"/>
        <pc:sldMkLst>
          <pc:docMk/>
          <pc:sldMk cId="3981170360" sldId="460"/>
        </pc:sldMkLst>
      </pc:sldChg>
      <pc:sldChg chg="addSp delSp modSp add del mod">
        <pc:chgData name="Trent Rogers" userId="4cc66fab-3277-4b55-ba72-8562cd86500e" providerId="ADAL" clId="{E867FA82-19A7-4D7B-BF6C-B18979E4A90B}" dt="2023-06-19T23:35:01.539" v="557" actId="47"/>
        <pc:sldMkLst>
          <pc:docMk/>
          <pc:sldMk cId="1743709107" sldId="461"/>
        </pc:sldMkLst>
        <pc:spChg chg="del">
          <ac:chgData name="Trent Rogers" userId="4cc66fab-3277-4b55-ba72-8562cd86500e" providerId="ADAL" clId="{E867FA82-19A7-4D7B-BF6C-B18979E4A90B}" dt="2023-06-19T19:41:01.640" v="354" actId="478"/>
          <ac:spMkLst>
            <pc:docMk/>
            <pc:sldMk cId="1743709107" sldId="461"/>
            <ac:spMk id="2" creationId="{CDD97F7B-9606-4191-BE19-3DA80BD382EE}"/>
          </ac:spMkLst>
        </pc:spChg>
        <pc:spChg chg="del">
          <ac:chgData name="Trent Rogers" userId="4cc66fab-3277-4b55-ba72-8562cd86500e" providerId="ADAL" clId="{E867FA82-19A7-4D7B-BF6C-B18979E4A90B}" dt="2023-06-19T19:40:58.940" v="353" actId="478"/>
          <ac:spMkLst>
            <pc:docMk/>
            <pc:sldMk cId="1743709107" sldId="461"/>
            <ac:spMk id="3" creationId="{581BBD37-A654-456B-BBEA-D185FB2EB442}"/>
          </ac:spMkLst>
        </pc:spChg>
        <pc:spChg chg="add del mod">
          <ac:chgData name="Trent Rogers" userId="4cc66fab-3277-4b55-ba72-8562cd86500e" providerId="ADAL" clId="{E867FA82-19A7-4D7B-BF6C-B18979E4A90B}" dt="2023-06-19T19:41:05.759" v="356" actId="478"/>
          <ac:spMkLst>
            <pc:docMk/>
            <pc:sldMk cId="1743709107" sldId="461"/>
            <ac:spMk id="5" creationId="{A5914C77-7ECD-33EE-9E1D-2285EAF79E8F}"/>
          </ac:spMkLst>
        </pc:spChg>
        <pc:spChg chg="add del mod">
          <ac:chgData name="Trent Rogers" userId="4cc66fab-3277-4b55-ba72-8562cd86500e" providerId="ADAL" clId="{E867FA82-19A7-4D7B-BF6C-B18979E4A90B}" dt="2023-06-19T19:41:03.950" v="355" actId="478"/>
          <ac:spMkLst>
            <pc:docMk/>
            <pc:sldMk cId="1743709107" sldId="461"/>
            <ac:spMk id="7" creationId="{80783D95-5D68-50A5-EECD-9A8D81C7B2B1}"/>
          </ac:spMkLst>
        </pc:spChg>
      </pc:sldChg>
      <pc:sldChg chg="modSp add mod ord modTransition">
        <pc:chgData name="Trent Rogers" userId="4cc66fab-3277-4b55-ba72-8562cd86500e" providerId="ADAL" clId="{E867FA82-19A7-4D7B-BF6C-B18979E4A90B}" dt="2023-06-20T16:19:44.739" v="711"/>
        <pc:sldMkLst>
          <pc:docMk/>
          <pc:sldMk cId="2360042000" sldId="462"/>
        </pc:sldMkLst>
        <pc:spChg chg="mod">
          <ac:chgData name="Trent Rogers" userId="4cc66fab-3277-4b55-ba72-8562cd86500e" providerId="ADAL" clId="{E867FA82-19A7-4D7B-BF6C-B18979E4A90B}" dt="2023-06-19T23:26:03.444" v="456" actId="20577"/>
          <ac:spMkLst>
            <pc:docMk/>
            <pc:sldMk cId="2360042000" sldId="462"/>
            <ac:spMk id="3" creationId="{FE99682D-A310-9049-4B10-44FB2E677FB2}"/>
          </ac:spMkLst>
        </pc:spChg>
        <pc:spChg chg="mod">
          <ac:chgData name="Trent Rogers" userId="4cc66fab-3277-4b55-ba72-8562cd86500e" providerId="ADAL" clId="{E867FA82-19A7-4D7B-BF6C-B18979E4A90B}" dt="2023-06-19T19:42:09.978" v="359" actId="20577"/>
          <ac:spMkLst>
            <pc:docMk/>
            <pc:sldMk cId="2360042000" sldId="462"/>
            <ac:spMk id="10" creationId="{EC9BE831-B244-48FD-F28E-4348830E31E0}"/>
          </ac:spMkLst>
        </pc:spChg>
        <pc:spChg chg="mod">
          <ac:chgData name="Trent Rogers" userId="4cc66fab-3277-4b55-ba72-8562cd86500e" providerId="ADAL" clId="{E867FA82-19A7-4D7B-BF6C-B18979E4A90B}" dt="2023-06-19T23:25:19.029" v="433" actId="14100"/>
          <ac:spMkLst>
            <pc:docMk/>
            <pc:sldMk cId="2360042000" sldId="462"/>
            <ac:spMk id="13" creationId="{68357DC3-78A6-8FE9-E2F9-A0E70B01A95E}"/>
          </ac:spMkLst>
        </pc:spChg>
      </pc:sldChg>
      <pc:sldChg chg="addSp delSp modSp new mod ord modNotesTx">
        <pc:chgData name="Trent Rogers" userId="4cc66fab-3277-4b55-ba72-8562cd86500e" providerId="ADAL" clId="{E867FA82-19A7-4D7B-BF6C-B18979E4A90B}" dt="2023-06-20T16:19:39.463" v="709" actId="20577"/>
        <pc:sldMkLst>
          <pc:docMk/>
          <pc:sldMk cId="4169688550" sldId="463"/>
        </pc:sldMkLst>
        <pc:spChg chg="add del mod">
          <ac:chgData name="Trent Rogers" userId="4cc66fab-3277-4b55-ba72-8562cd86500e" providerId="ADAL" clId="{E867FA82-19A7-4D7B-BF6C-B18979E4A90B}" dt="2023-06-19T23:23:49.948" v="422" actId="1076"/>
          <ac:spMkLst>
            <pc:docMk/>
            <pc:sldMk cId="4169688550" sldId="463"/>
            <ac:spMk id="2" creationId="{C75A239E-5D76-1413-1041-CAB48120A5E2}"/>
          </ac:spMkLst>
        </pc:spChg>
        <pc:spChg chg="del">
          <ac:chgData name="Trent Rogers" userId="4cc66fab-3277-4b55-ba72-8562cd86500e" providerId="ADAL" clId="{E867FA82-19A7-4D7B-BF6C-B18979E4A90B}" dt="2023-06-19T23:23:52.435" v="423" actId="478"/>
          <ac:spMkLst>
            <pc:docMk/>
            <pc:sldMk cId="4169688550" sldId="463"/>
            <ac:spMk id="3" creationId="{45976EBB-02DA-6E3A-3185-54B924D46F5F}"/>
          </ac:spMkLst>
        </pc:spChg>
      </pc:sldChg>
      <pc:sldChg chg="addSp delSp modSp add mod modAnim">
        <pc:chgData name="Trent Rogers" userId="4cc66fab-3277-4b55-ba72-8562cd86500e" providerId="ADAL" clId="{E867FA82-19A7-4D7B-BF6C-B18979E4A90B}" dt="2023-06-20T16:20:54.041" v="762" actId="404"/>
        <pc:sldMkLst>
          <pc:docMk/>
          <pc:sldMk cId="2433569597" sldId="464"/>
        </pc:sldMkLst>
        <pc:spChg chg="mod">
          <ac:chgData name="Trent Rogers" userId="4cc66fab-3277-4b55-ba72-8562cd86500e" providerId="ADAL" clId="{E867FA82-19A7-4D7B-BF6C-B18979E4A90B}" dt="2023-06-20T16:20:54.041" v="762" actId="404"/>
          <ac:spMkLst>
            <pc:docMk/>
            <pc:sldMk cId="2433569597" sldId="464"/>
            <ac:spMk id="3" creationId="{4536D572-AA4F-49EB-88B4-A712BD8036A1}"/>
          </ac:spMkLst>
        </pc:spChg>
        <pc:spChg chg="add del">
          <ac:chgData name="Trent Rogers" userId="4cc66fab-3277-4b55-ba72-8562cd86500e" providerId="ADAL" clId="{E867FA82-19A7-4D7B-BF6C-B18979E4A90B}" dt="2023-06-19T23:32:56.710" v="548" actId="22"/>
          <ac:spMkLst>
            <pc:docMk/>
            <pc:sldMk cId="2433569597" sldId="464"/>
            <ac:spMk id="5" creationId="{AA9A39CD-4DC2-A6B6-94C6-0CCA9C0CF37B}"/>
          </ac:spMkLst>
        </pc:spChg>
        <pc:spChg chg="add del">
          <ac:chgData name="Trent Rogers" userId="4cc66fab-3277-4b55-ba72-8562cd86500e" providerId="ADAL" clId="{E867FA82-19A7-4D7B-BF6C-B18979E4A90B}" dt="2023-06-19T23:33:08.086" v="550" actId="22"/>
          <ac:spMkLst>
            <pc:docMk/>
            <pc:sldMk cId="2433569597" sldId="464"/>
            <ac:spMk id="7" creationId="{998D6695-73FD-9E4F-EB39-815A9EFF53B0}"/>
          </ac:spMkLst>
        </pc:spChg>
        <pc:picChg chg="add mod">
          <ac:chgData name="Trent Rogers" userId="4cc66fab-3277-4b55-ba72-8562cd86500e" providerId="ADAL" clId="{E867FA82-19A7-4D7B-BF6C-B18979E4A90B}" dt="2023-06-19T23:33:50.782" v="556" actId="14100"/>
          <ac:picMkLst>
            <pc:docMk/>
            <pc:sldMk cId="2433569597" sldId="464"/>
            <ac:picMk id="8" creationId="{5B2A4460-27A4-25A9-8A2B-04BB544C1FC5}"/>
          </ac:picMkLst>
        </pc:picChg>
        <pc:picChg chg="del">
          <ac:chgData name="Trent Rogers" userId="4cc66fab-3277-4b55-ba72-8562cd86500e" providerId="ADAL" clId="{E867FA82-19A7-4D7B-BF6C-B18979E4A90B}" dt="2023-06-19T23:32:52.263" v="546" actId="478"/>
          <ac:picMkLst>
            <pc:docMk/>
            <pc:sldMk cId="2433569597" sldId="464"/>
            <ac:picMk id="1026" creationId="{9CFFD3FC-B4EF-4315-FCF2-74C3C6656C9A}"/>
          </ac:picMkLst>
        </pc:picChg>
      </pc:sldChg>
      <pc:sldChg chg="modSp add del mod ord modAnim modNotesTx">
        <pc:chgData name="Trent Rogers" userId="4cc66fab-3277-4b55-ba72-8562cd86500e" providerId="ADAL" clId="{E867FA82-19A7-4D7B-BF6C-B18979E4A90B}" dt="2023-06-20T16:20:22.246" v="758" actId="47"/>
        <pc:sldMkLst>
          <pc:docMk/>
          <pc:sldMk cId="3851870418" sldId="465"/>
        </pc:sldMkLst>
        <pc:spChg chg="mod">
          <ac:chgData name="Trent Rogers" userId="4cc66fab-3277-4b55-ba72-8562cd86500e" providerId="ADAL" clId="{E867FA82-19A7-4D7B-BF6C-B18979E4A90B}" dt="2023-06-19T23:28:53.293" v="512" actId="1076"/>
          <ac:spMkLst>
            <pc:docMk/>
            <pc:sldMk cId="3851870418" sldId="465"/>
            <ac:spMk id="3" creationId="{E4448486-7B65-41FC-822A-44662B9F54D6}"/>
          </ac:spMkLst>
        </pc:spChg>
      </pc:sldChg>
      <pc:sldChg chg="add del">
        <pc:chgData name="Trent Rogers" userId="4cc66fab-3277-4b55-ba72-8562cd86500e" providerId="ADAL" clId="{E867FA82-19A7-4D7B-BF6C-B18979E4A90B}" dt="2023-06-20T00:00:04.110" v="573"/>
        <pc:sldMkLst>
          <pc:docMk/>
          <pc:sldMk cId="1752951845" sldId="466"/>
        </pc:sldMkLst>
      </pc:sldChg>
      <pc:sldChg chg="add del">
        <pc:chgData name="Trent Rogers" userId="4cc66fab-3277-4b55-ba72-8562cd86500e" providerId="ADAL" clId="{E867FA82-19A7-4D7B-BF6C-B18979E4A90B}" dt="2023-06-20T00:00:15.488" v="577"/>
        <pc:sldMkLst>
          <pc:docMk/>
          <pc:sldMk cId="2566483419" sldId="466"/>
        </pc:sldMkLst>
      </pc:sldChg>
      <pc:sldChg chg="add">
        <pc:chgData name="Trent Rogers" userId="4cc66fab-3277-4b55-ba72-8562cd86500e" providerId="ADAL" clId="{E867FA82-19A7-4D7B-BF6C-B18979E4A90B}" dt="2023-06-20T00:00:15.520" v="578"/>
        <pc:sldMkLst>
          <pc:docMk/>
          <pc:sldMk cId="3636573439" sldId="466"/>
        </pc:sldMkLst>
      </pc:sldChg>
      <pc:sldChg chg="modSp add mod modTransition setBg">
        <pc:chgData name="Trent Rogers" userId="4cc66fab-3277-4b55-ba72-8562cd86500e" providerId="ADAL" clId="{E867FA82-19A7-4D7B-BF6C-B18979E4A90B}" dt="2023-06-20T00:01:07.188" v="598" actId="20577"/>
        <pc:sldMkLst>
          <pc:docMk/>
          <pc:sldMk cId="1359024389" sldId="467"/>
        </pc:sldMkLst>
        <pc:spChg chg="mod">
          <ac:chgData name="Trent Rogers" userId="4cc66fab-3277-4b55-ba72-8562cd86500e" providerId="ADAL" clId="{E867FA82-19A7-4D7B-BF6C-B18979E4A90B}" dt="2023-06-20T00:01:07.188" v="598" actId="20577"/>
          <ac:spMkLst>
            <pc:docMk/>
            <pc:sldMk cId="1359024389" sldId="467"/>
            <ac:spMk id="2" creationId="{671E9163-2010-1D55-0A4D-463CCDB92E1E}"/>
          </ac:spMkLst>
        </pc:spChg>
      </pc:sldChg>
      <pc:sldChg chg="modSp add mod modTransition setBg">
        <pc:chgData name="Trent Rogers" userId="4cc66fab-3277-4b55-ba72-8562cd86500e" providerId="ADAL" clId="{E867FA82-19A7-4D7B-BF6C-B18979E4A90B}" dt="2023-06-20T00:01:27.259" v="643" actId="20577"/>
        <pc:sldMkLst>
          <pc:docMk/>
          <pc:sldMk cId="173761138" sldId="468"/>
        </pc:sldMkLst>
        <pc:spChg chg="mod">
          <ac:chgData name="Trent Rogers" userId="4cc66fab-3277-4b55-ba72-8562cd86500e" providerId="ADAL" clId="{E867FA82-19A7-4D7B-BF6C-B18979E4A90B}" dt="2023-06-20T00:01:27.259" v="643" actId="20577"/>
          <ac:spMkLst>
            <pc:docMk/>
            <pc:sldMk cId="173761138" sldId="468"/>
            <ac:spMk id="3" creationId="{9F80B179-16CD-AD2B-F23D-AEE267342C1C}"/>
          </ac:spMkLst>
        </pc:spChg>
      </pc:sldChg>
      <pc:sldChg chg="addSp delSp modSp add mod modTransition">
        <pc:chgData name="Trent Rogers" userId="4cc66fab-3277-4b55-ba72-8562cd86500e" providerId="ADAL" clId="{E867FA82-19A7-4D7B-BF6C-B18979E4A90B}" dt="2023-06-20T00:03:50.532" v="648" actId="1076"/>
        <pc:sldMkLst>
          <pc:docMk/>
          <pc:sldMk cId="2618015199" sldId="469"/>
        </pc:sldMkLst>
        <pc:spChg chg="del">
          <ac:chgData name="Trent Rogers" userId="4cc66fab-3277-4b55-ba72-8562cd86500e" providerId="ADAL" clId="{E867FA82-19A7-4D7B-BF6C-B18979E4A90B}" dt="2023-06-20T00:03:17.890" v="644" actId="478"/>
          <ac:spMkLst>
            <pc:docMk/>
            <pc:sldMk cId="2618015199" sldId="469"/>
            <ac:spMk id="2" creationId="{286240F9-3AF4-A159-4CD1-B2142C7156A6}"/>
          </ac:spMkLst>
        </pc:spChg>
        <pc:picChg chg="add mod modCrop">
          <ac:chgData name="Trent Rogers" userId="4cc66fab-3277-4b55-ba72-8562cd86500e" providerId="ADAL" clId="{E867FA82-19A7-4D7B-BF6C-B18979E4A90B}" dt="2023-06-20T00:03:50.532" v="648" actId="1076"/>
          <ac:picMkLst>
            <pc:docMk/>
            <pc:sldMk cId="2618015199" sldId="469"/>
            <ac:picMk id="4" creationId="{E10EF3AA-CDD4-B8B9-AFD5-20A9D7390AD2}"/>
          </ac:picMkLst>
        </pc:picChg>
      </pc:sldChg>
      <pc:sldChg chg="modSp add del mod modTransition setBg">
        <pc:chgData name="Trent Rogers" userId="4cc66fab-3277-4b55-ba72-8562cd86500e" providerId="ADAL" clId="{E867FA82-19A7-4D7B-BF6C-B18979E4A90B}" dt="2023-06-22T10:24:30.703" v="3698" actId="47"/>
        <pc:sldMkLst>
          <pc:docMk/>
          <pc:sldMk cId="863577862" sldId="470"/>
        </pc:sldMkLst>
        <pc:spChg chg="mod">
          <ac:chgData name="Trent Rogers" userId="4cc66fab-3277-4b55-ba72-8562cd86500e" providerId="ADAL" clId="{E867FA82-19A7-4D7B-BF6C-B18979E4A90B}" dt="2023-06-21T23:52:23.999" v="3060" actId="20577"/>
          <ac:spMkLst>
            <pc:docMk/>
            <pc:sldMk cId="863577862" sldId="470"/>
            <ac:spMk id="2" creationId="{671E9163-2010-1D55-0A4D-463CCDB92E1E}"/>
          </ac:spMkLst>
        </pc:spChg>
      </pc:sldChg>
      <pc:sldChg chg="modSp add del mod modTransition setBg">
        <pc:chgData name="Trent Rogers" userId="4cc66fab-3277-4b55-ba72-8562cd86500e" providerId="ADAL" clId="{E867FA82-19A7-4D7B-BF6C-B18979E4A90B}" dt="2023-06-22T10:24:32.438" v="3699" actId="47"/>
        <pc:sldMkLst>
          <pc:docMk/>
          <pc:sldMk cId="3914805950" sldId="471"/>
        </pc:sldMkLst>
        <pc:spChg chg="mod">
          <ac:chgData name="Trent Rogers" userId="4cc66fab-3277-4b55-ba72-8562cd86500e" providerId="ADAL" clId="{E867FA82-19A7-4D7B-BF6C-B18979E4A90B}" dt="2023-06-21T23:52:41.275" v="3100" actId="20577"/>
          <ac:spMkLst>
            <pc:docMk/>
            <pc:sldMk cId="3914805950" sldId="471"/>
            <ac:spMk id="3" creationId="{9F80B179-16CD-AD2B-F23D-AEE267342C1C}"/>
          </ac:spMkLst>
        </pc:spChg>
      </pc:sldChg>
      <pc:sldChg chg="add del modTransition">
        <pc:chgData name="Trent Rogers" userId="4cc66fab-3277-4b55-ba72-8562cd86500e" providerId="ADAL" clId="{E867FA82-19A7-4D7B-BF6C-B18979E4A90B}" dt="2023-06-21T23:52:50.232" v="3101" actId="47"/>
        <pc:sldMkLst>
          <pc:docMk/>
          <pc:sldMk cId="1707682601" sldId="472"/>
        </pc:sldMkLst>
      </pc:sldChg>
      <pc:sldChg chg="addSp delSp modSp new mod">
        <pc:chgData name="Trent Rogers" userId="4cc66fab-3277-4b55-ba72-8562cd86500e" providerId="ADAL" clId="{E867FA82-19A7-4D7B-BF6C-B18979E4A90B}" dt="2023-06-20T20:25:43.024" v="2039" actId="1076"/>
        <pc:sldMkLst>
          <pc:docMk/>
          <pc:sldMk cId="378886979" sldId="473"/>
        </pc:sldMkLst>
        <pc:spChg chg="del">
          <ac:chgData name="Trent Rogers" userId="4cc66fab-3277-4b55-ba72-8562cd86500e" providerId="ADAL" clId="{E867FA82-19A7-4D7B-BF6C-B18979E4A90B}" dt="2023-06-20T19:27:17.629" v="1287" actId="478"/>
          <ac:spMkLst>
            <pc:docMk/>
            <pc:sldMk cId="378886979" sldId="473"/>
            <ac:spMk id="2" creationId="{66A6383E-89FF-C7A4-8B48-32D90582032D}"/>
          </ac:spMkLst>
        </pc:spChg>
        <pc:spChg chg="del">
          <ac:chgData name="Trent Rogers" userId="4cc66fab-3277-4b55-ba72-8562cd86500e" providerId="ADAL" clId="{E867FA82-19A7-4D7B-BF6C-B18979E4A90B}" dt="2023-06-20T19:27:19.999" v="1288" actId="478"/>
          <ac:spMkLst>
            <pc:docMk/>
            <pc:sldMk cId="378886979" sldId="473"/>
            <ac:spMk id="3" creationId="{0BAFEC76-0785-5E14-95FC-E9A6E91347B7}"/>
          </ac:spMkLst>
        </pc:spChg>
        <pc:graphicFrameChg chg="add mod modGraphic">
          <ac:chgData name="Trent Rogers" userId="4cc66fab-3277-4b55-ba72-8562cd86500e" providerId="ADAL" clId="{E867FA82-19A7-4D7B-BF6C-B18979E4A90B}" dt="2023-06-20T20:25:43.024" v="2039" actId="1076"/>
          <ac:graphicFrameMkLst>
            <pc:docMk/>
            <pc:sldMk cId="378886979" sldId="473"/>
            <ac:graphicFrameMk id="4" creationId="{23184DE4-E26E-1F39-C9D4-0D75F7BB8B96}"/>
          </ac:graphicFrameMkLst>
        </pc:graphicFrameChg>
      </pc:sldChg>
      <pc:sldChg chg="addSp modSp add mod">
        <pc:chgData name="Trent Rogers" userId="4cc66fab-3277-4b55-ba72-8562cd86500e" providerId="ADAL" clId="{E867FA82-19A7-4D7B-BF6C-B18979E4A90B}" dt="2023-06-21T10:41:13.565" v="2140" actId="20577"/>
        <pc:sldMkLst>
          <pc:docMk/>
          <pc:sldMk cId="987846846" sldId="474"/>
        </pc:sldMkLst>
        <pc:spChg chg="add mod">
          <ac:chgData name="Trent Rogers" userId="4cc66fab-3277-4b55-ba72-8562cd86500e" providerId="ADAL" clId="{E867FA82-19A7-4D7B-BF6C-B18979E4A90B}" dt="2023-06-20T20:19:15.536" v="1884" actId="1076"/>
          <ac:spMkLst>
            <pc:docMk/>
            <pc:sldMk cId="987846846" sldId="474"/>
            <ac:spMk id="3" creationId="{F467A5D2-2091-16BF-69E7-6D94EF2BC8E3}"/>
          </ac:spMkLst>
        </pc:spChg>
        <pc:graphicFrameChg chg="add mod">
          <ac:chgData name="Trent Rogers" userId="4cc66fab-3277-4b55-ba72-8562cd86500e" providerId="ADAL" clId="{E867FA82-19A7-4D7B-BF6C-B18979E4A90B}" dt="2023-06-21T10:41:13.565" v="2140" actId="20577"/>
          <ac:graphicFrameMkLst>
            <pc:docMk/>
            <pc:sldMk cId="987846846" sldId="474"/>
            <ac:graphicFrameMk id="2" creationId="{6F55F0C3-4659-402B-029F-DD459909E0D4}"/>
          </ac:graphicFrameMkLst>
        </pc:graphicFrameChg>
        <pc:graphicFrameChg chg="mod">
          <ac:chgData name="Trent Rogers" userId="4cc66fab-3277-4b55-ba72-8562cd86500e" providerId="ADAL" clId="{E867FA82-19A7-4D7B-BF6C-B18979E4A90B}" dt="2023-06-20T19:34:07.849" v="1479" actId="14100"/>
          <ac:graphicFrameMkLst>
            <pc:docMk/>
            <pc:sldMk cId="987846846" sldId="474"/>
            <ac:graphicFrameMk id="4" creationId="{23184DE4-E26E-1F39-C9D4-0D75F7BB8B96}"/>
          </ac:graphicFrameMkLst>
        </pc:graphicFrameChg>
      </pc:sldChg>
      <pc:sldChg chg="modSp add mod">
        <pc:chgData name="Trent Rogers" userId="4cc66fab-3277-4b55-ba72-8562cd86500e" providerId="ADAL" clId="{E867FA82-19A7-4D7B-BF6C-B18979E4A90B}" dt="2023-06-21T10:41:46.587" v="2168" actId="20577"/>
        <pc:sldMkLst>
          <pc:docMk/>
          <pc:sldMk cId="4071827284" sldId="475"/>
        </pc:sldMkLst>
        <pc:graphicFrameChg chg="mod modGraphic">
          <ac:chgData name="Trent Rogers" userId="4cc66fab-3277-4b55-ba72-8562cd86500e" providerId="ADAL" clId="{E867FA82-19A7-4D7B-BF6C-B18979E4A90B}" dt="2023-06-21T10:41:46.587" v="2168" actId="20577"/>
          <ac:graphicFrameMkLst>
            <pc:docMk/>
            <pc:sldMk cId="4071827284" sldId="475"/>
            <ac:graphicFrameMk id="2" creationId="{6F55F0C3-4659-402B-029F-DD459909E0D4}"/>
          </ac:graphicFrameMkLst>
        </pc:graphicFrameChg>
      </pc:sldChg>
      <pc:sldChg chg="addSp delSp modSp add mod delAnim">
        <pc:chgData name="Trent Rogers" userId="4cc66fab-3277-4b55-ba72-8562cd86500e" providerId="ADAL" clId="{E867FA82-19A7-4D7B-BF6C-B18979E4A90B}" dt="2023-06-20T20:25:12.506" v="2037" actId="14100"/>
        <pc:sldMkLst>
          <pc:docMk/>
          <pc:sldMk cId="3320420513" sldId="476"/>
        </pc:sldMkLst>
        <pc:spChg chg="del">
          <ac:chgData name="Trent Rogers" userId="4cc66fab-3277-4b55-ba72-8562cd86500e" providerId="ADAL" clId="{E867FA82-19A7-4D7B-BF6C-B18979E4A90B}" dt="2023-06-20T20:22:18.037" v="2015" actId="478"/>
          <ac:spMkLst>
            <pc:docMk/>
            <pc:sldMk cId="3320420513" sldId="476"/>
            <ac:spMk id="2" creationId="{62305BFE-113A-466A-9FE2-B792F692A464}"/>
          </ac:spMkLst>
        </pc:spChg>
        <pc:spChg chg="del">
          <ac:chgData name="Trent Rogers" userId="4cc66fab-3277-4b55-ba72-8562cd86500e" providerId="ADAL" clId="{E867FA82-19A7-4D7B-BF6C-B18979E4A90B}" dt="2023-06-20T20:22:31.233" v="2022" actId="478"/>
          <ac:spMkLst>
            <pc:docMk/>
            <pc:sldMk cId="3320420513" sldId="476"/>
            <ac:spMk id="3" creationId="{FE52E35E-FC44-4006-8E7B-B89DE7904262}"/>
          </ac:spMkLst>
        </pc:spChg>
        <pc:spChg chg="add mod">
          <ac:chgData name="Trent Rogers" userId="4cc66fab-3277-4b55-ba72-8562cd86500e" providerId="ADAL" clId="{E867FA82-19A7-4D7B-BF6C-B18979E4A90B}" dt="2023-06-20T20:22:40.943" v="2025" actId="1076"/>
          <ac:spMkLst>
            <pc:docMk/>
            <pc:sldMk cId="3320420513" sldId="476"/>
            <ac:spMk id="5" creationId="{26588B92-8AFD-1D4D-A8E6-1760E4984137}"/>
          </ac:spMkLst>
        </pc:spChg>
        <pc:spChg chg="add del mod">
          <ac:chgData name="Trent Rogers" userId="4cc66fab-3277-4b55-ba72-8562cd86500e" providerId="ADAL" clId="{E867FA82-19A7-4D7B-BF6C-B18979E4A90B}" dt="2023-06-20T20:22:33.654" v="2023" actId="478"/>
          <ac:spMkLst>
            <pc:docMk/>
            <pc:sldMk cId="3320420513" sldId="476"/>
            <ac:spMk id="7" creationId="{0A920DCD-4AD4-ABF2-14E9-F281F01DBFAF}"/>
          </ac:spMkLst>
        </pc:spChg>
        <pc:picChg chg="add mod">
          <ac:chgData name="Trent Rogers" userId="4cc66fab-3277-4b55-ba72-8562cd86500e" providerId="ADAL" clId="{E867FA82-19A7-4D7B-BF6C-B18979E4A90B}" dt="2023-06-20T20:25:03.635" v="2033" actId="1076"/>
          <ac:picMkLst>
            <pc:docMk/>
            <pc:sldMk cId="3320420513" sldId="476"/>
            <ac:picMk id="1026" creationId="{62763806-726A-172E-3B49-23AF0E0023B7}"/>
          </ac:picMkLst>
        </pc:picChg>
        <pc:picChg chg="add del mod">
          <ac:chgData name="Trent Rogers" userId="4cc66fab-3277-4b55-ba72-8562cd86500e" providerId="ADAL" clId="{E867FA82-19A7-4D7B-BF6C-B18979E4A90B}" dt="2023-06-20T20:25:04.088" v="2034"/>
          <ac:picMkLst>
            <pc:docMk/>
            <pc:sldMk cId="3320420513" sldId="476"/>
            <ac:picMk id="1028" creationId="{4F5312E1-5B3F-0A37-5826-5B93D16E389F}"/>
          </ac:picMkLst>
        </pc:picChg>
        <pc:picChg chg="add mod">
          <ac:chgData name="Trent Rogers" userId="4cc66fab-3277-4b55-ba72-8562cd86500e" providerId="ADAL" clId="{E867FA82-19A7-4D7B-BF6C-B18979E4A90B}" dt="2023-06-20T20:25:12.506" v="2037" actId="14100"/>
          <ac:picMkLst>
            <pc:docMk/>
            <pc:sldMk cId="3320420513" sldId="476"/>
            <ac:picMk id="1030" creationId="{DB87DE09-3720-6CFC-6927-245008C88C05}"/>
          </ac:picMkLst>
        </pc:picChg>
      </pc:sldChg>
      <pc:sldChg chg="addSp delSp modSp add mod">
        <pc:chgData name="Trent Rogers" userId="4cc66fab-3277-4b55-ba72-8562cd86500e" providerId="ADAL" clId="{E867FA82-19A7-4D7B-BF6C-B18979E4A90B}" dt="2023-06-20T20:29:43.959" v="2053" actId="1076"/>
        <pc:sldMkLst>
          <pc:docMk/>
          <pc:sldMk cId="2513472451" sldId="477"/>
        </pc:sldMkLst>
        <pc:graphicFrameChg chg="del">
          <ac:chgData name="Trent Rogers" userId="4cc66fab-3277-4b55-ba72-8562cd86500e" providerId="ADAL" clId="{E867FA82-19A7-4D7B-BF6C-B18979E4A90B}" dt="2023-06-20T20:28:54.013" v="2049" actId="478"/>
          <ac:graphicFrameMkLst>
            <pc:docMk/>
            <pc:sldMk cId="2513472451" sldId="477"/>
            <ac:graphicFrameMk id="4" creationId="{23184DE4-E26E-1F39-C9D4-0D75F7BB8B96}"/>
          </ac:graphicFrameMkLst>
        </pc:graphicFrameChg>
        <pc:picChg chg="add mod">
          <ac:chgData name="Trent Rogers" userId="4cc66fab-3277-4b55-ba72-8562cd86500e" providerId="ADAL" clId="{E867FA82-19A7-4D7B-BF6C-B18979E4A90B}" dt="2023-06-20T20:29:43.959" v="2053" actId="1076"/>
          <ac:picMkLst>
            <pc:docMk/>
            <pc:sldMk cId="2513472451" sldId="477"/>
            <ac:picMk id="2050" creationId="{A9A55F59-F893-0483-1398-CFB55DDE436E}"/>
          </ac:picMkLst>
        </pc:picChg>
      </pc:sldChg>
      <pc:sldChg chg="modSp add mod">
        <pc:chgData name="Trent Rogers" userId="4cc66fab-3277-4b55-ba72-8562cd86500e" providerId="ADAL" clId="{E867FA82-19A7-4D7B-BF6C-B18979E4A90B}" dt="2023-06-20T20:30:17.741" v="2064" actId="20577"/>
        <pc:sldMkLst>
          <pc:docMk/>
          <pc:sldMk cId="3718447370" sldId="478"/>
        </pc:sldMkLst>
        <pc:spChg chg="mod">
          <ac:chgData name="Trent Rogers" userId="4cc66fab-3277-4b55-ba72-8562cd86500e" providerId="ADAL" clId="{E867FA82-19A7-4D7B-BF6C-B18979E4A90B}" dt="2023-06-20T20:30:17.741" v="2064" actId="20577"/>
          <ac:spMkLst>
            <pc:docMk/>
            <pc:sldMk cId="3718447370" sldId="478"/>
            <ac:spMk id="2" creationId="{671E9163-2010-1D55-0A4D-463CCDB92E1E}"/>
          </ac:spMkLst>
        </pc:spChg>
      </pc:sldChg>
      <pc:sldChg chg="add">
        <pc:chgData name="Trent Rogers" userId="4cc66fab-3277-4b55-ba72-8562cd86500e" providerId="ADAL" clId="{E867FA82-19A7-4D7B-BF6C-B18979E4A90B}" dt="2023-06-20T20:33:50.778" v="2108"/>
        <pc:sldMkLst>
          <pc:docMk/>
          <pc:sldMk cId="508252955" sldId="479"/>
        </pc:sldMkLst>
      </pc:sldChg>
      <pc:sldChg chg="modSp add del mod">
        <pc:chgData name="Trent Rogers" userId="4cc66fab-3277-4b55-ba72-8562cd86500e" providerId="ADAL" clId="{E867FA82-19A7-4D7B-BF6C-B18979E4A90B}" dt="2023-06-20T20:33:45.056" v="2107" actId="2696"/>
        <pc:sldMkLst>
          <pc:docMk/>
          <pc:sldMk cId="2850312884" sldId="479"/>
        </pc:sldMkLst>
        <pc:spChg chg="mod">
          <ac:chgData name="Trent Rogers" userId="4cc66fab-3277-4b55-ba72-8562cd86500e" providerId="ADAL" clId="{E867FA82-19A7-4D7B-BF6C-B18979E4A90B}" dt="2023-06-20T20:30:31.485" v="2084" actId="20577"/>
          <ac:spMkLst>
            <pc:docMk/>
            <pc:sldMk cId="2850312884" sldId="479"/>
            <ac:spMk id="3" creationId="{9F80B179-16CD-AD2B-F23D-AEE267342C1C}"/>
          </ac:spMkLst>
        </pc:spChg>
      </pc:sldChg>
      <pc:sldChg chg="addSp delSp modSp add mod">
        <pc:chgData name="Trent Rogers" userId="4cc66fab-3277-4b55-ba72-8562cd86500e" providerId="ADAL" clId="{E867FA82-19A7-4D7B-BF6C-B18979E4A90B}" dt="2023-06-20T20:33:16.846" v="2106" actId="1038"/>
        <pc:sldMkLst>
          <pc:docMk/>
          <pc:sldMk cId="3349433134" sldId="480"/>
        </pc:sldMkLst>
        <pc:picChg chg="add mod modCrop">
          <ac:chgData name="Trent Rogers" userId="4cc66fab-3277-4b55-ba72-8562cd86500e" providerId="ADAL" clId="{E867FA82-19A7-4D7B-BF6C-B18979E4A90B}" dt="2023-06-20T20:33:16.846" v="2106" actId="1038"/>
          <ac:picMkLst>
            <pc:docMk/>
            <pc:sldMk cId="3349433134" sldId="480"/>
            <ac:picMk id="3" creationId="{945A9346-7EFD-BC4B-8863-EA879B46F3B7}"/>
          </ac:picMkLst>
        </pc:picChg>
        <pc:picChg chg="del">
          <ac:chgData name="Trent Rogers" userId="4cc66fab-3277-4b55-ba72-8562cd86500e" providerId="ADAL" clId="{E867FA82-19A7-4D7B-BF6C-B18979E4A90B}" dt="2023-06-20T20:32:04.238" v="2085" actId="478"/>
          <ac:picMkLst>
            <pc:docMk/>
            <pc:sldMk cId="3349433134" sldId="480"/>
            <ac:picMk id="4" creationId="{E10EF3AA-CDD4-B8B9-AFD5-20A9D7390AD2}"/>
          </ac:picMkLst>
        </pc:picChg>
        <pc:picChg chg="mod">
          <ac:chgData name="Trent Rogers" userId="4cc66fab-3277-4b55-ba72-8562cd86500e" providerId="ADAL" clId="{E867FA82-19A7-4D7B-BF6C-B18979E4A90B}" dt="2023-06-20T20:33:09.095" v="2098" actId="14100"/>
          <ac:picMkLst>
            <pc:docMk/>
            <pc:sldMk cId="3349433134" sldId="480"/>
            <ac:picMk id="1026" creationId="{71CF9216-08D8-5612-FED0-94A4DC908F24}"/>
          </ac:picMkLst>
        </pc:picChg>
      </pc:sldChg>
      <pc:sldChg chg="add ord modTransition">
        <pc:chgData name="Trent Rogers" userId="4cc66fab-3277-4b55-ba72-8562cd86500e" providerId="ADAL" clId="{E867FA82-19A7-4D7B-BF6C-B18979E4A90B}" dt="2023-06-21T02:12:15.527" v="2116"/>
        <pc:sldMkLst>
          <pc:docMk/>
          <pc:sldMk cId="4025920600" sldId="481"/>
        </pc:sldMkLst>
      </pc:sldChg>
      <pc:sldChg chg="add ord modTransition">
        <pc:chgData name="Trent Rogers" userId="4cc66fab-3277-4b55-ba72-8562cd86500e" providerId="ADAL" clId="{E867FA82-19A7-4D7B-BF6C-B18979E4A90B}" dt="2023-06-21T02:12:17.027" v="2118"/>
        <pc:sldMkLst>
          <pc:docMk/>
          <pc:sldMk cId="1537536388" sldId="482"/>
        </pc:sldMkLst>
      </pc:sldChg>
      <pc:sldChg chg="delSp modSp add mod ord modTransition setBg delDesignElem">
        <pc:chgData name="Trent Rogers" userId="4cc66fab-3277-4b55-ba72-8562cd86500e" providerId="ADAL" clId="{E867FA82-19A7-4D7B-BF6C-B18979E4A90B}" dt="2023-06-21T10:47:12.078" v="2257"/>
        <pc:sldMkLst>
          <pc:docMk/>
          <pc:sldMk cId="1774385050" sldId="483"/>
        </pc:sldMkLst>
        <pc:spChg chg="mod">
          <ac:chgData name="Trent Rogers" userId="4cc66fab-3277-4b55-ba72-8562cd86500e" providerId="ADAL" clId="{E867FA82-19A7-4D7B-BF6C-B18979E4A90B}" dt="2023-06-20T20:36:18.356" v="2114" actId="27636"/>
          <ac:spMkLst>
            <pc:docMk/>
            <pc:sldMk cId="1774385050" sldId="483"/>
            <ac:spMk id="2" creationId="{0F6B87FF-3EB0-3D7C-B2B2-6121F48D543E}"/>
          </ac:spMkLst>
        </pc:spChg>
        <pc:spChg chg="del">
          <ac:chgData name="Trent Rogers" userId="4cc66fab-3277-4b55-ba72-8562cd86500e" providerId="ADAL" clId="{E867FA82-19A7-4D7B-BF6C-B18979E4A90B}" dt="2023-06-20T20:36:18.063" v="2113"/>
          <ac:spMkLst>
            <pc:docMk/>
            <pc:sldMk cId="1774385050" sldId="483"/>
            <ac:spMk id="8" creationId="{1B15ED52-F352-441B-82BF-E0EA34836D08}"/>
          </ac:spMkLst>
        </pc:spChg>
        <pc:spChg chg="del">
          <ac:chgData name="Trent Rogers" userId="4cc66fab-3277-4b55-ba72-8562cd86500e" providerId="ADAL" clId="{E867FA82-19A7-4D7B-BF6C-B18979E4A90B}" dt="2023-06-20T20:36:18.063" v="2113"/>
          <ac:spMkLst>
            <pc:docMk/>
            <pc:sldMk cId="1774385050" sldId="483"/>
            <ac:spMk id="10" creationId="{3B2E3793-BFE6-45A2-9B7B-E18844431C99}"/>
          </ac:spMkLst>
        </pc:spChg>
        <pc:spChg chg="del">
          <ac:chgData name="Trent Rogers" userId="4cc66fab-3277-4b55-ba72-8562cd86500e" providerId="ADAL" clId="{E867FA82-19A7-4D7B-BF6C-B18979E4A90B}" dt="2023-06-20T20:36:18.063" v="2113"/>
          <ac:spMkLst>
            <pc:docMk/>
            <pc:sldMk cId="1774385050" sldId="483"/>
            <ac:spMk id="12" creationId="{BC4C4868-CB8F-4AF9-9CDB-8108F2C19B67}"/>
          </ac:spMkLst>
        </pc:spChg>
        <pc:spChg chg="del">
          <ac:chgData name="Trent Rogers" userId="4cc66fab-3277-4b55-ba72-8562cd86500e" providerId="ADAL" clId="{E867FA82-19A7-4D7B-BF6C-B18979E4A90B}" dt="2023-06-20T20:36:18.063" v="2113"/>
          <ac:spMkLst>
            <pc:docMk/>
            <pc:sldMk cId="1774385050" sldId="483"/>
            <ac:spMk id="14" creationId="{375E0459-6403-40CD-989D-56A4407CA12E}"/>
          </ac:spMkLst>
        </pc:spChg>
        <pc:spChg chg="del">
          <ac:chgData name="Trent Rogers" userId="4cc66fab-3277-4b55-ba72-8562cd86500e" providerId="ADAL" clId="{E867FA82-19A7-4D7B-BF6C-B18979E4A90B}" dt="2023-06-20T20:36:18.063" v="2113"/>
          <ac:spMkLst>
            <pc:docMk/>
            <pc:sldMk cId="1774385050" sldId="483"/>
            <ac:spMk id="16" creationId="{53E5B1A8-3AC9-4BD1-9BBC-78CA94F2D1BA}"/>
          </ac:spMkLst>
        </pc:spChg>
      </pc:sldChg>
      <pc:sldChg chg="modSp add mod modTransition setBg">
        <pc:chgData name="Trent Rogers" userId="4cc66fab-3277-4b55-ba72-8562cd86500e" providerId="ADAL" clId="{E867FA82-19A7-4D7B-BF6C-B18979E4A90B}" dt="2023-06-21T10:42:29.194" v="2207" actId="20577"/>
        <pc:sldMkLst>
          <pc:docMk/>
          <pc:sldMk cId="1301619341" sldId="484"/>
        </pc:sldMkLst>
        <pc:spChg chg="mod">
          <ac:chgData name="Trent Rogers" userId="4cc66fab-3277-4b55-ba72-8562cd86500e" providerId="ADAL" clId="{E867FA82-19A7-4D7B-BF6C-B18979E4A90B}" dt="2023-06-21T10:42:29.194" v="2207" actId="20577"/>
          <ac:spMkLst>
            <pc:docMk/>
            <pc:sldMk cId="1301619341" sldId="484"/>
            <ac:spMk id="2" creationId="{671E9163-2010-1D55-0A4D-463CCDB92E1E}"/>
          </ac:spMkLst>
        </pc:spChg>
      </pc:sldChg>
      <pc:sldChg chg="add modTransition setBg">
        <pc:chgData name="Trent Rogers" userId="4cc66fab-3277-4b55-ba72-8562cd86500e" providerId="ADAL" clId="{E867FA82-19A7-4D7B-BF6C-B18979E4A90B}" dt="2023-06-21T10:42:03.242" v="2169"/>
        <pc:sldMkLst>
          <pc:docMk/>
          <pc:sldMk cId="2829083794" sldId="485"/>
        </pc:sldMkLst>
      </pc:sldChg>
      <pc:sldChg chg="add modTransition">
        <pc:chgData name="Trent Rogers" userId="4cc66fab-3277-4b55-ba72-8562cd86500e" providerId="ADAL" clId="{E867FA82-19A7-4D7B-BF6C-B18979E4A90B}" dt="2023-06-21T10:42:03.242" v="2169"/>
        <pc:sldMkLst>
          <pc:docMk/>
          <pc:sldMk cId="2078544263" sldId="486"/>
        </pc:sldMkLst>
      </pc:sldChg>
      <pc:sldChg chg="modNotesTx">
        <pc:chgData name="Trent Rogers" userId="4cc66fab-3277-4b55-ba72-8562cd86500e" providerId="ADAL" clId="{E867FA82-19A7-4D7B-BF6C-B18979E4A90B}" dt="2023-06-21T16:56:48.616" v="2496" actId="20577"/>
        <pc:sldMkLst>
          <pc:docMk/>
          <pc:sldMk cId="446186932" sldId="487"/>
        </pc:sldMkLst>
      </pc:sldChg>
      <pc:sldChg chg="modSp add mod modTransition setBg">
        <pc:chgData name="Trent Rogers" userId="4cc66fab-3277-4b55-ba72-8562cd86500e" providerId="ADAL" clId="{E867FA82-19A7-4D7B-BF6C-B18979E4A90B}" dt="2023-06-21T10:43:12.305" v="2251" actId="20577"/>
        <pc:sldMkLst>
          <pc:docMk/>
          <pc:sldMk cId="3103020109" sldId="487"/>
        </pc:sldMkLst>
        <pc:spChg chg="mod">
          <ac:chgData name="Trent Rogers" userId="4cc66fab-3277-4b55-ba72-8562cd86500e" providerId="ADAL" clId="{E867FA82-19A7-4D7B-BF6C-B18979E4A90B}" dt="2023-06-21T10:43:12.305" v="2251" actId="20577"/>
          <ac:spMkLst>
            <pc:docMk/>
            <pc:sldMk cId="3103020109" sldId="487"/>
            <ac:spMk id="2" creationId="{671E9163-2010-1D55-0A4D-463CCDB92E1E}"/>
          </ac:spMkLst>
        </pc:spChg>
      </pc:sldChg>
      <pc:sldChg chg="add modTransition setBg">
        <pc:chgData name="Trent Rogers" userId="4cc66fab-3277-4b55-ba72-8562cd86500e" providerId="ADAL" clId="{E867FA82-19A7-4D7B-BF6C-B18979E4A90B}" dt="2023-06-21T10:42:06.261" v="2170"/>
        <pc:sldMkLst>
          <pc:docMk/>
          <pc:sldMk cId="1827458768" sldId="488"/>
        </pc:sldMkLst>
      </pc:sldChg>
      <pc:sldChg chg="add modTransition">
        <pc:chgData name="Trent Rogers" userId="4cc66fab-3277-4b55-ba72-8562cd86500e" providerId="ADAL" clId="{E867FA82-19A7-4D7B-BF6C-B18979E4A90B}" dt="2023-06-21T10:42:06.261" v="2170"/>
        <pc:sldMkLst>
          <pc:docMk/>
          <pc:sldMk cId="332177640" sldId="489"/>
        </pc:sldMkLst>
      </pc:sldChg>
      <pc:sldChg chg="del">
        <pc:chgData name="Trent Rogers" userId="4cc66fab-3277-4b55-ba72-8562cd86500e" providerId="ADAL" clId="{E867FA82-19A7-4D7B-BF6C-B18979E4A90B}" dt="2023-06-22T10:17:18.093" v="3438" actId="47"/>
        <pc:sldMkLst>
          <pc:docMk/>
          <pc:sldMk cId="3903826514" sldId="490"/>
        </pc:sldMkLst>
      </pc:sldChg>
      <pc:sldChg chg="addSp modSp add del mod modTransition modNotesTx">
        <pc:chgData name="Trent Rogers" userId="4cc66fab-3277-4b55-ba72-8562cd86500e" providerId="ADAL" clId="{E867FA82-19A7-4D7B-BF6C-B18979E4A90B}" dt="2023-06-22T13:28:33.834" v="4991"/>
        <pc:sldMkLst>
          <pc:docMk/>
          <pc:sldMk cId="2273444661" sldId="560"/>
        </pc:sldMkLst>
        <pc:spChg chg="add mod">
          <ac:chgData name="Trent Rogers" userId="4cc66fab-3277-4b55-ba72-8562cd86500e" providerId="ADAL" clId="{E867FA82-19A7-4D7B-BF6C-B18979E4A90B}" dt="2023-06-22T11:39:29.607" v="3949" actId="1076"/>
          <ac:spMkLst>
            <pc:docMk/>
            <pc:sldMk cId="2273444661" sldId="560"/>
            <ac:spMk id="2" creationId="{E22B1E38-6BD4-3BE9-0C74-56910F54F55A}"/>
          </ac:spMkLst>
        </pc:spChg>
        <pc:spChg chg="mod">
          <ac:chgData name="Trent Rogers" userId="4cc66fab-3277-4b55-ba72-8562cd86500e" providerId="ADAL" clId="{E867FA82-19A7-4D7B-BF6C-B18979E4A90B}" dt="2023-06-22T11:39:19.752" v="3948" actId="1076"/>
          <ac:spMkLst>
            <pc:docMk/>
            <pc:sldMk cId="2273444661" sldId="560"/>
            <ac:spMk id="4" creationId="{F31CB40A-E107-E67E-3A88-9231D1BE3396}"/>
          </ac:spMkLst>
        </pc:spChg>
        <pc:inkChg chg="add">
          <ac:chgData name="Trent Rogers" userId="4cc66fab-3277-4b55-ba72-8562cd86500e" providerId="ADAL" clId="{E867FA82-19A7-4D7B-BF6C-B18979E4A90B}" dt="2023-06-22T13:28:33.834" v="4991"/>
          <ac:inkMkLst>
            <pc:docMk/>
            <pc:sldMk cId="2273444661" sldId="560"/>
            <ac:inkMk id="3" creationId="{4513B754-1401-6699-06D8-7B4CD67E7DA0}"/>
          </ac:inkMkLst>
        </pc:inkChg>
      </pc:sldChg>
      <pc:sldChg chg="modSp mod">
        <pc:chgData name="Trent Rogers" userId="4cc66fab-3277-4b55-ba72-8562cd86500e" providerId="ADAL" clId="{E867FA82-19A7-4D7B-BF6C-B18979E4A90B}" dt="2023-06-21T23:20:01.709" v="2530" actId="20577"/>
        <pc:sldMkLst>
          <pc:docMk/>
          <pc:sldMk cId="2174605108" sldId="581"/>
        </pc:sldMkLst>
        <pc:spChg chg="mod">
          <ac:chgData name="Trent Rogers" userId="4cc66fab-3277-4b55-ba72-8562cd86500e" providerId="ADAL" clId="{E867FA82-19A7-4D7B-BF6C-B18979E4A90B}" dt="2023-06-21T23:20:01.709" v="2530" actId="20577"/>
          <ac:spMkLst>
            <pc:docMk/>
            <pc:sldMk cId="2174605108" sldId="581"/>
            <ac:spMk id="3" creationId="{9F80B179-16CD-AD2B-F23D-AEE267342C1C}"/>
          </ac:spMkLst>
        </pc:spChg>
      </pc:sldChg>
      <pc:sldChg chg="addSp delSp modSp mod">
        <pc:chgData name="Trent Rogers" userId="4cc66fab-3277-4b55-ba72-8562cd86500e" providerId="ADAL" clId="{E867FA82-19A7-4D7B-BF6C-B18979E4A90B}" dt="2023-06-21T23:25:08.747" v="2540" actId="1440"/>
        <pc:sldMkLst>
          <pc:docMk/>
          <pc:sldMk cId="2954111121" sldId="582"/>
        </pc:sldMkLst>
        <pc:spChg chg="del">
          <ac:chgData name="Trent Rogers" userId="4cc66fab-3277-4b55-ba72-8562cd86500e" providerId="ADAL" clId="{E867FA82-19A7-4D7B-BF6C-B18979E4A90B}" dt="2023-06-21T23:24:06.368" v="2531" actId="478"/>
          <ac:spMkLst>
            <pc:docMk/>
            <pc:sldMk cId="2954111121" sldId="582"/>
            <ac:spMk id="2" creationId="{286240F9-3AF4-A159-4CD1-B2142C7156A6}"/>
          </ac:spMkLst>
        </pc:spChg>
        <pc:picChg chg="add mod modCrop">
          <ac:chgData name="Trent Rogers" userId="4cc66fab-3277-4b55-ba72-8562cd86500e" providerId="ADAL" clId="{E867FA82-19A7-4D7B-BF6C-B18979E4A90B}" dt="2023-06-21T23:25:08.747" v="2540" actId="1440"/>
          <ac:picMkLst>
            <pc:docMk/>
            <pc:sldMk cId="2954111121" sldId="582"/>
            <ac:picMk id="4" creationId="{5C5FDFF9-8099-7FE5-A9BB-9B8B651B45CA}"/>
          </ac:picMkLst>
        </pc:picChg>
      </pc:sldChg>
      <pc:sldChg chg="modSp del mod">
        <pc:chgData name="Trent Rogers" userId="4cc66fab-3277-4b55-ba72-8562cd86500e" providerId="ADAL" clId="{E867FA82-19A7-4D7B-BF6C-B18979E4A90B}" dt="2023-06-22T10:24:21.301" v="3697" actId="47"/>
        <pc:sldMkLst>
          <pc:docMk/>
          <pc:sldMk cId="981166626" sldId="583"/>
        </pc:sldMkLst>
        <pc:spChg chg="mod">
          <ac:chgData name="Trent Rogers" userId="4cc66fab-3277-4b55-ba72-8562cd86500e" providerId="ADAL" clId="{E867FA82-19A7-4D7B-BF6C-B18979E4A90B}" dt="2023-06-21T23:51:06.869" v="2986" actId="20577"/>
          <ac:spMkLst>
            <pc:docMk/>
            <pc:sldMk cId="981166626" sldId="583"/>
            <ac:spMk id="2" creationId="{671E9163-2010-1D55-0A4D-463CCDB92E1E}"/>
          </ac:spMkLst>
        </pc:spChg>
      </pc:sldChg>
      <pc:sldChg chg="modSp del mod">
        <pc:chgData name="Trent Rogers" userId="4cc66fab-3277-4b55-ba72-8562cd86500e" providerId="ADAL" clId="{E867FA82-19A7-4D7B-BF6C-B18979E4A90B}" dt="2023-06-22T10:24:18.494" v="3696" actId="47"/>
        <pc:sldMkLst>
          <pc:docMk/>
          <pc:sldMk cId="3425909146" sldId="584"/>
        </pc:sldMkLst>
        <pc:spChg chg="mod">
          <ac:chgData name="Trent Rogers" userId="4cc66fab-3277-4b55-ba72-8562cd86500e" providerId="ADAL" clId="{E867FA82-19A7-4D7B-BF6C-B18979E4A90B}" dt="2023-06-21T23:51:27.448" v="3042" actId="20577"/>
          <ac:spMkLst>
            <pc:docMk/>
            <pc:sldMk cId="3425909146" sldId="584"/>
            <ac:spMk id="3" creationId="{9F80B179-16CD-AD2B-F23D-AEE267342C1C}"/>
          </ac:spMkLst>
        </pc:spChg>
      </pc:sldChg>
      <pc:sldChg chg="addSp delSp modSp mod ord">
        <pc:chgData name="Trent Rogers" userId="4cc66fab-3277-4b55-ba72-8562cd86500e" providerId="ADAL" clId="{E867FA82-19A7-4D7B-BF6C-B18979E4A90B}" dt="2023-06-21T23:49:33.976" v="2945"/>
        <pc:sldMkLst>
          <pc:docMk/>
          <pc:sldMk cId="3927608657" sldId="585"/>
        </pc:sldMkLst>
        <pc:spChg chg="del">
          <ac:chgData name="Trent Rogers" userId="4cc66fab-3277-4b55-ba72-8562cd86500e" providerId="ADAL" clId="{E867FA82-19A7-4D7B-BF6C-B18979E4A90B}" dt="2023-06-21T23:48:11.395" v="2936" actId="478"/>
          <ac:spMkLst>
            <pc:docMk/>
            <pc:sldMk cId="3927608657" sldId="585"/>
            <ac:spMk id="2" creationId="{286240F9-3AF4-A159-4CD1-B2142C7156A6}"/>
          </ac:spMkLst>
        </pc:spChg>
        <pc:picChg chg="add mod modCrop">
          <ac:chgData name="Trent Rogers" userId="4cc66fab-3277-4b55-ba72-8562cd86500e" providerId="ADAL" clId="{E867FA82-19A7-4D7B-BF6C-B18979E4A90B}" dt="2023-06-21T23:49:11.992" v="2943" actId="1440"/>
          <ac:picMkLst>
            <pc:docMk/>
            <pc:sldMk cId="3927608657" sldId="585"/>
            <ac:picMk id="4" creationId="{D4FBF643-9151-FDF1-1AB0-8BF6DFAF6579}"/>
          </ac:picMkLst>
        </pc:picChg>
      </pc:sldChg>
      <pc:sldChg chg="modSp del mod">
        <pc:chgData name="Trent Rogers" userId="4cc66fab-3277-4b55-ba72-8562cd86500e" providerId="ADAL" clId="{E867FA82-19A7-4D7B-BF6C-B18979E4A90B}" dt="2023-06-22T10:22:44.791" v="3560" actId="2696"/>
        <pc:sldMkLst>
          <pc:docMk/>
          <pc:sldMk cId="2745158091" sldId="586"/>
        </pc:sldMkLst>
        <pc:spChg chg="mod">
          <ac:chgData name="Trent Rogers" userId="4cc66fab-3277-4b55-ba72-8562cd86500e" providerId="ADAL" clId="{E867FA82-19A7-4D7B-BF6C-B18979E4A90B}" dt="2023-06-21T23:46:05.334" v="2907" actId="20577"/>
          <ac:spMkLst>
            <pc:docMk/>
            <pc:sldMk cId="2745158091" sldId="586"/>
            <ac:spMk id="2" creationId="{671E9163-2010-1D55-0A4D-463CCDB92E1E}"/>
          </ac:spMkLst>
        </pc:spChg>
      </pc:sldChg>
      <pc:sldChg chg="modSp add mod">
        <pc:chgData name="Trent Rogers" userId="4cc66fab-3277-4b55-ba72-8562cd86500e" providerId="ADAL" clId="{E867FA82-19A7-4D7B-BF6C-B18979E4A90B}" dt="2023-06-22T10:22:52.654" v="3562" actId="20577"/>
        <pc:sldMkLst>
          <pc:docMk/>
          <pc:sldMk cId="3169341983" sldId="586"/>
        </pc:sldMkLst>
        <pc:spChg chg="mod">
          <ac:chgData name="Trent Rogers" userId="4cc66fab-3277-4b55-ba72-8562cd86500e" providerId="ADAL" clId="{E867FA82-19A7-4D7B-BF6C-B18979E4A90B}" dt="2023-06-22T10:22:52.654" v="3562" actId="20577"/>
          <ac:spMkLst>
            <pc:docMk/>
            <pc:sldMk cId="3169341983" sldId="586"/>
            <ac:spMk id="2" creationId="{671E9163-2010-1D55-0A4D-463CCDB92E1E}"/>
          </ac:spMkLst>
        </pc:spChg>
      </pc:sldChg>
      <pc:sldChg chg="modSp del mod">
        <pc:chgData name="Trent Rogers" userId="4cc66fab-3277-4b55-ba72-8562cd86500e" providerId="ADAL" clId="{E867FA82-19A7-4D7B-BF6C-B18979E4A90B}" dt="2023-06-22T10:22:44.791" v="3560" actId="2696"/>
        <pc:sldMkLst>
          <pc:docMk/>
          <pc:sldMk cId="2090481030" sldId="587"/>
        </pc:sldMkLst>
        <pc:spChg chg="mod">
          <ac:chgData name="Trent Rogers" userId="4cc66fab-3277-4b55-ba72-8562cd86500e" providerId="ADAL" clId="{E867FA82-19A7-4D7B-BF6C-B18979E4A90B}" dt="2023-06-21T23:46:23.852" v="2935" actId="20577"/>
          <ac:spMkLst>
            <pc:docMk/>
            <pc:sldMk cId="2090481030" sldId="587"/>
            <ac:spMk id="3" creationId="{9F80B179-16CD-AD2B-F23D-AEE267342C1C}"/>
          </ac:spMkLst>
        </pc:spChg>
      </pc:sldChg>
      <pc:sldChg chg="modSp add mod modNotesTx">
        <pc:chgData name="Trent Rogers" userId="4cc66fab-3277-4b55-ba72-8562cd86500e" providerId="ADAL" clId="{E867FA82-19A7-4D7B-BF6C-B18979E4A90B}" dt="2023-06-22T10:23:59.106" v="3695" actId="20577"/>
        <pc:sldMkLst>
          <pc:docMk/>
          <pc:sldMk cId="3287620719" sldId="587"/>
        </pc:sldMkLst>
        <pc:spChg chg="mod">
          <ac:chgData name="Trent Rogers" userId="4cc66fab-3277-4b55-ba72-8562cd86500e" providerId="ADAL" clId="{E867FA82-19A7-4D7B-BF6C-B18979E4A90B}" dt="2023-06-22T10:23:41.848" v="3625"/>
          <ac:spMkLst>
            <pc:docMk/>
            <pc:sldMk cId="3287620719" sldId="587"/>
            <ac:spMk id="3" creationId="{9F80B179-16CD-AD2B-F23D-AEE267342C1C}"/>
          </ac:spMkLst>
        </pc:spChg>
      </pc:sldChg>
      <pc:sldChg chg="del ord">
        <pc:chgData name="Trent Rogers" userId="4cc66fab-3277-4b55-ba72-8562cd86500e" providerId="ADAL" clId="{E867FA82-19A7-4D7B-BF6C-B18979E4A90B}" dt="2023-06-21T23:52:08.578" v="3043" actId="47"/>
        <pc:sldMkLst>
          <pc:docMk/>
          <pc:sldMk cId="4186964618" sldId="588"/>
        </pc:sldMkLst>
      </pc:sldChg>
      <pc:sldChg chg="modSp mod">
        <pc:chgData name="Trent Rogers" userId="4cc66fab-3277-4b55-ba72-8562cd86500e" providerId="ADAL" clId="{E867FA82-19A7-4D7B-BF6C-B18979E4A90B}" dt="2023-06-21T23:43:08.461" v="2817" actId="20577"/>
        <pc:sldMkLst>
          <pc:docMk/>
          <pc:sldMk cId="1122940987" sldId="589"/>
        </pc:sldMkLst>
        <pc:spChg chg="mod">
          <ac:chgData name="Trent Rogers" userId="4cc66fab-3277-4b55-ba72-8562cd86500e" providerId="ADAL" clId="{E867FA82-19A7-4D7B-BF6C-B18979E4A90B}" dt="2023-06-21T23:43:08.461" v="2817" actId="20577"/>
          <ac:spMkLst>
            <pc:docMk/>
            <pc:sldMk cId="1122940987" sldId="589"/>
            <ac:spMk id="2" creationId="{671E9163-2010-1D55-0A4D-463CCDB92E1E}"/>
          </ac:spMkLst>
        </pc:spChg>
      </pc:sldChg>
      <pc:sldChg chg="modSp mod">
        <pc:chgData name="Trent Rogers" userId="4cc66fab-3277-4b55-ba72-8562cd86500e" providerId="ADAL" clId="{E867FA82-19A7-4D7B-BF6C-B18979E4A90B}" dt="2023-06-21T23:43:27.562" v="2855" actId="20577"/>
        <pc:sldMkLst>
          <pc:docMk/>
          <pc:sldMk cId="2654470477" sldId="590"/>
        </pc:sldMkLst>
        <pc:spChg chg="mod">
          <ac:chgData name="Trent Rogers" userId="4cc66fab-3277-4b55-ba72-8562cd86500e" providerId="ADAL" clId="{E867FA82-19A7-4D7B-BF6C-B18979E4A90B}" dt="2023-06-21T23:43:27.562" v="2855" actId="20577"/>
          <ac:spMkLst>
            <pc:docMk/>
            <pc:sldMk cId="2654470477" sldId="590"/>
            <ac:spMk id="3" creationId="{9F80B179-16CD-AD2B-F23D-AEE267342C1C}"/>
          </ac:spMkLst>
        </pc:spChg>
      </pc:sldChg>
      <pc:sldChg chg="addSp delSp modSp mod">
        <pc:chgData name="Trent Rogers" userId="4cc66fab-3277-4b55-ba72-8562cd86500e" providerId="ADAL" clId="{E867FA82-19A7-4D7B-BF6C-B18979E4A90B}" dt="2023-06-21T23:45:05.798" v="2871" actId="1440"/>
        <pc:sldMkLst>
          <pc:docMk/>
          <pc:sldMk cId="3656587831" sldId="591"/>
        </pc:sldMkLst>
        <pc:spChg chg="del">
          <ac:chgData name="Trent Rogers" userId="4cc66fab-3277-4b55-ba72-8562cd86500e" providerId="ADAL" clId="{E867FA82-19A7-4D7B-BF6C-B18979E4A90B}" dt="2023-06-21T23:44:15.212" v="2856" actId="478"/>
          <ac:spMkLst>
            <pc:docMk/>
            <pc:sldMk cId="3656587831" sldId="591"/>
            <ac:spMk id="2" creationId="{286240F9-3AF4-A159-4CD1-B2142C7156A6}"/>
          </ac:spMkLst>
        </pc:spChg>
        <pc:picChg chg="add mod modCrop">
          <ac:chgData name="Trent Rogers" userId="4cc66fab-3277-4b55-ba72-8562cd86500e" providerId="ADAL" clId="{E867FA82-19A7-4D7B-BF6C-B18979E4A90B}" dt="2023-06-21T23:45:05.798" v="2871" actId="1440"/>
          <ac:picMkLst>
            <pc:docMk/>
            <pc:sldMk cId="3656587831" sldId="591"/>
            <ac:picMk id="4" creationId="{C72A08FA-5F0C-AE7E-1713-14D513B3AC46}"/>
          </ac:picMkLst>
        </pc:picChg>
      </pc:sldChg>
      <pc:sldChg chg="modSp del mod">
        <pc:chgData name="Trent Rogers" userId="4cc66fab-3277-4b55-ba72-8562cd86500e" providerId="ADAL" clId="{E867FA82-19A7-4D7B-BF6C-B18979E4A90B}" dt="2023-06-22T10:24:42.847" v="3700" actId="47"/>
        <pc:sldMkLst>
          <pc:docMk/>
          <pc:sldMk cId="690952537" sldId="602"/>
        </pc:sldMkLst>
        <pc:spChg chg="mod">
          <ac:chgData name="Trent Rogers" userId="4cc66fab-3277-4b55-ba72-8562cd86500e" providerId="ADAL" clId="{E867FA82-19A7-4D7B-BF6C-B18979E4A90B}" dt="2023-06-21T23:53:24.822" v="3137" actId="20577"/>
          <ac:spMkLst>
            <pc:docMk/>
            <pc:sldMk cId="690952537" sldId="602"/>
            <ac:spMk id="2" creationId="{671E9163-2010-1D55-0A4D-463CCDB92E1E}"/>
          </ac:spMkLst>
        </pc:spChg>
      </pc:sldChg>
      <pc:sldChg chg="modSp del mod">
        <pc:chgData name="Trent Rogers" userId="4cc66fab-3277-4b55-ba72-8562cd86500e" providerId="ADAL" clId="{E867FA82-19A7-4D7B-BF6C-B18979E4A90B}" dt="2023-06-22T10:24:45.355" v="3701" actId="47"/>
        <pc:sldMkLst>
          <pc:docMk/>
          <pc:sldMk cId="1455796088" sldId="603"/>
        </pc:sldMkLst>
        <pc:spChg chg="mod">
          <ac:chgData name="Trent Rogers" userId="4cc66fab-3277-4b55-ba72-8562cd86500e" providerId="ADAL" clId="{E867FA82-19A7-4D7B-BF6C-B18979E4A90B}" dt="2023-06-21T23:53:42.590" v="3173" actId="20577"/>
          <ac:spMkLst>
            <pc:docMk/>
            <pc:sldMk cId="1455796088" sldId="603"/>
            <ac:spMk id="3" creationId="{9F80B179-16CD-AD2B-F23D-AEE267342C1C}"/>
          </ac:spMkLst>
        </pc:spChg>
      </pc:sldChg>
      <pc:sldChg chg="del">
        <pc:chgData name="Trent Rogers" userId="4cc66fab-3277-4b55-ba72-8562cd86500e" providerId="ADAL" clId="{E867FA82-19A7-4D7B-BF6C-B18979E4A90B}" dt="2023-06-21T23:53:45.076" v="3174" actId="47"/>
        <pc:sldMkLst>
          <pc:docMk/>
          <pc:sldMk cId="3056565062" sldId="604"/>
        </pc:sldMkLst>
      </pc:sldChg>
      <pc:sldChg chg="modSp mod">
        <pc:chgData name="Trent Rogers" userId="4cc66fab-3277-4b55-ba72-8562cd86500e" providerId="ADAL" clId="{E867FA82-19A7-4D7B-BF6C-B18979E4A90B}" dt="2023-06-22T10:27:59.478" v="3749" actId="20577"/>
        <pc:sldMkLst>
          <pc:docMk/>
          <pc:sldMk cId="2032701779" sldId="606"/>
        </pc:sldMkLst>
        <pc:spChg chg="mod">
          <ac:chgData name="Trent Rogers" userId="4cc66fab-3277-4b55-ba72-8562cd86500e" providerId="ADAL" clId="{E867FA82-19A7-4D7B-BF6C-B18979E4A90B}" dt="2023-06-22T10:27:59.478" v="3749" actId="20577"/>
          <ac:spMkLst>
            <pc:docMk/>
            <pc:sldMk cId="2032701779" sldId="606"/>
            <ac:spMk id="2" creationId="{671E9163-2010-1D55-0A4D-463CCDB92E1E}"/>
          </ac:spMkLst>
        </pc:spChg>
      </pc:sldChg>
      <pc:sldChg chg="modSp mod">
        <pc:chgData name="Trent Rogers" userId="4cc66fab-3277-4b55-ba72-8562cd86500e" providerId="ADAL" clId="{E867FA82-19A7-4D7B-BF6C-B18979E4A90B}" dt="2023-06-22T10:28:21.263" v="3814" actId="20577"/>
        <pc:sldMkLst>
          <pc:docMk/>
          <pc:sldMk cId="3038711333" sldId="607"/>
        </pc:sldMkLst>
        <pc:spChg chg="mod">
          <ac:chgData name="Trent Rogers" userId="4cc66fab-3277-4b55-ba72-8562cd86500e" providerId="ADAL" clId="{E867FA82-19A7-4D7B-BF6C-B18979E4A90B}" dt="2023-06-22T10:28:21.263" v="3814" actId="20577"/>
          <ac:spMkLst>
            <pc:docMk/>
            <pc:sldMk cId="3038711333" sldId="607"/>
            <ac:spMk id="3" creationId="{9F80B179-16CD-AD2B-F23D-AEE267342C1C}"/>
          </ac:spMkLst>
        </pc:spChg>
      </pc:sldChg>
      <pc:sldChg chg="modSp mod">
        <pc:chgData name="Trent Rogers" userId="4cc66fab-3277-4b55-ba72-8562cd86500e" providerId="ADAL" clId="{E867FA82-19A7-4D7B-BF6C-B18979E4A90B}" dt="2023-06-22T16:53:56.080" v="5009" actId="6549"/>
        <pc:sldMkLst>
          <pc:docMk/>
          <pc:sldMk cId="2436261355" sldId="608"/>
        </pc:sldMkLst>
        <pc:spChg chg="mod">
          <ac:chgData name="Trent Rogers" userId="4cc66fab-3277-4b55-ba72-8562cd86500e" providerId="ADAL" clId="{E867FA82-19A7-4D7B-BF6C-B18979E4A90B}" dt="2023-06-22T16:53:56.080" v="5009" actId="6549"/>
          <ac:spMkLst>
            <pc:docMk/>
            <pc:sldMk cId="2436261355" sldId="608"/>
            <ac:spMk id="2" creationId="{286240F9-3AF4-A159-4CD1-B2142C7156A6}"/>
          </ac:spMkLst>
        </pc:spChg>
      </pc:sldChg>
      <pc:sldChg chg="del">
        <pc:chgData name="Trent Rogers" userId="4cc66fab-3277-4b55-ba72-8562cd86500e" providerId="ADAL" clId="{E867FA82-19A7-4D7B-BF6C-B18979E4A90B}" dt="2023-06-22T10:25:12.631" v="3702" actId="2696"/>
        <pc:sldMkLst>
          <pc:docMk/>
          <pc:sldMk cId="211949419" sldId="609"/>
        </pc:sldMkLst>
      </pc:sldChg>
      <pc:sldChg chg="add">
        <pc:chgData name="Trent Rogers" userId="4cc66fab-3277-4b55-ba72-8562cd86500e" providerId="ADAL" clId="{E867FA82-19A7-4D7B-BF6C-B18979E4A90B}" dt="2023-06-22T10:25:18.508" v="3703"/>
        <pc:sldMkLst>
          <pc:docMk/>
          <pc:sldMk cId="2000295167" sldId="609"/>
        </pc:sldMkLst>
      </pc:sldChg>
      <pc:sldChg chg="add del">
        <pc:chgData name="Trent Rogers" userId="4cc66fab-3277-4b55-ba72-8562cd86500e" providerId="ADAL" clId="{E867FA82-19A7-4D7B-BF6C-B18979E4A90B}" dt="2023-06-22T10:25:22.080" v="3704" actId="47"/>
        <pc:sldMkLst>
          <pc:docMk/>
          <pc:sldMk cId="207470962" sldId="610"/>
        </pc:sldMkLst>
      </pc:sldChg>
      <pc:sldChg chg="del">
        <pc:chgData name="Trent Rogers" userId="4cc66fab-3277-4b55-ba72-8562cd86500e" providerId="ADAL" clId="{E867FA82-19A7-4D7B-BF6C-B18979E4A90B}" dt="2023-06-22T10:25:12.631" v="3702" actId="2696"/>
        <pc:sldMkLst>
          <pc:docMk/>
          <pc:sldMk cId="364878812" sldId="610"/>
        </pc:sldMkLst>
      </pc:sldChg>
      <pc:sldChg chg="add del">
        <pc:chgData name="Trent Rogers" userId="4cc66fab-3277-4b55-ba72-8562cd86500e" providerId="ADAL" clId="{E867FA82-19A7-4D7B-BF6C-B18979E4A90B}" dt="2023-06-22T10:25:23.444" v="3705" actId="47"/>
        <pc:sldMkLst>
          <pc:docMk/>
          <pc:sldMk cId="495638665" sldId="611"/>
        </pc:sldMkLst>
      </pc:sldChg>
      <pc:sldChg chg="del">
        <pc:chgData name="Trent Rogers" userId="4cc66fab-3277-4b55-ba72-8562cd86500e" providerId="ADAL" clId="{E867FA82-19A7-4D7B-BF6C-B18979E4A90B}" dt="2023-06-22T10:25:12.631" v="3702" actId="2696"/>
        <pc:sldMkLst>
          <pc:docMk/>
          <pc:sldMk cId="1836991457" sldId="611"/>
        </pc:sldMkLst>
      </pc:sldChg>
      <pc:sldChg chg="addSp delSp modSp add mod">
        <pc:chgData name="Trent Rogers" userId="4cc66fab-3277-4b55-ba72-8562cd86500e" providerId="ADAL" clId="{E867FA82-19A7-4D7B-BF6C-B18979E4A90B}" dt="2023-06-22T10:27:28.020" v="3716" actId="1440"/>
        <pc:sldMkLst>
          <pc:docMk/>
          <pc:sldMk cId="3926426327" sldId="612"/>
        </pc:sldMkLst>
        <pc:spChg chg="del">
          <ac:chgData name="Trent Rogers" userId="4cc66fab-3277-4b55-ba72-8562cd86500e" providerId="ADAL" clId="{E867FA82-19A7-4D7B-BF6C-B18979E4A90B}" dt="2023-06-22T10:26:18.794" v="3706" actId="478"/>
          <ac:spMkLst>
            <pc:docMk/>
            <pc:sldMk cId="3926426327" sldId="612"/>
            <ac:spMk id="2" creationId="{286240F9-3AF4-A159-4CD1-B2142C7156A6}"/>
          </ac:spMkLst>
        </pc:spChg>
        <pc:picChg chg="add mod modCrop">
          <ac:chgData name="Trent Rogers" userId="4cc66fab-3277-4b55-ba72-8562cd86500e" providerId="ADAL" clId="{E867FA82-19A7-4D7B-BF6C-B18979E4A90B}" dt="2023-06-22T10:27:28.020" v="3716" actId="1440"/>
          <ac:picMkLst>
            <pc:docMk/>
            <pc:sldMk cId="3926426327" sldId="612"/>
            <ac:picMk id="4" creationId="{8A4FB0FE-D4B0-4E49-82CD-EB3BB7D9FD13}"/>
          </ac:picMkLst>
        </pc:picChg>
        <pc:picChg chg="mod">
          <ac:chgData name="Trent Rogers" userId="4cc66fab-3277-4b55-ba72-8562cd86500e" providerId="ADAL" clId="{E867FA82-19A7-4D7B-BF6C-B18979E4A90B}" dt="2023-06-22T10:27:25.576" v="3715" actId="1076"/>
          <ac:picMkLst>
            <pc:docMk/>
            <pc:sldMk cId="3926426327" sldId="612"/>
            <ac:picMk id="1026" creationId="{71CF9216-08D8-5612-FED0-94A4DC908F24}"/>
          </ac:picMkLst>
        </pc:picChg>
      </pc:sldChg>
      <pc:sldChg chg="del">
        <pc:chgData name="Trent Rogers" userId="4cc66fab-3277-4b55-ba72-8562cd86500e" providerId="ADAL" clId="{E867FA82-19A7-4D7B-BF6C-B18979E4A90B}" dt="2023-06-22T10:25:12.631" v="3702" actId="2696"/>
        <pc:sldMkLst>
          <pc:docMk/>
          <pc:sldMk cId="3930998996" sldId="612"/>
        </pc:sldMkLst>
      </pc:sldChg>
      <pc:sldChg chg="addSp delSp add del mod delAnim">
        <pc:chgData name="Trent Rogers" userId="4cc66fab-3277-4b55-ba72-8562cd86500e" providerId="ADAL" clId="{E867FA82-19A7-4D7B-BF6C-B18979E4A90B}" dt="2023-06-21T23:26:51.456" v="2554" actId="2696"/>
        <pc:sldMkLst>
          <pc:docMk/>
          <pc:sldMk cId="1675567606" sldId="613"/>
        </pc:sldMkLst>
        <pc:spChg chg="del">
          <ac:chgData name="Trent Rogers" userId="4cc66fab-3277-4b55-ba72-8562cd86500e" providerId="ADAL" clId="{E867FA82-19A7-4D7B-BF6C-B18979E4A90B}" dt="2023-06-21T23:26:14.641" v="2545" actId="478"/>
          <ac:spMkLst>
            <pc:docMk/>
            <pc:sldMk cId="1675567606" sldId="613"/>
            <ac:spMk id="95" creationId="{47B64C2D-E61C-4D5C-9177-2DE15C203872}"/>
          </ac:spMkLst>
        </pc:spChg>
        <pc:spChg chg="del">
          <ac:chgData name="Trent Rogers" userId="4cc66fab-3277-4b55-ba72-8562cd86500e" providerId="ADAL" clId="{E867FA82-19A7-4D7B-BF6C-B18979E4A90B}" dt="2023-06-21T23:26:23.042" v="2547" actId="478"/>
          <ac:spMkLst>
            <pc:docMk/>
            <pc:sldMk cId="1675567606" sldId="613"/>
            <ac:spMk id="144" creationId="{D39F99A5-8ED2-4338-A8E0-CEB56C684CDB}"/>
          </ac:spMkLst>
        </pc:spChg>
        <pc:spChg chg="del">
          <ac:chgData name="Trent Rogers" userId="4cc66fab-3277-4b55-ba72-8562cd86500e" providerId="ADAL" clId="{E867FA82-19A7-4D7B-BF6C-B18979E4A90B}" dt="2023-06-21T23:26:35.362" v="2551" actId="478"/>
          <ac:spMkLst>
            <pc:docMk/>
            <pc:sldMk cId="1675567606" sldId="613"/>
            <ac:spMk id="320" creationId="{16987011-3861-4DA3-A3E5-F2978D335788}"/>
          </ac:spMkLst>
        </pc:spChg>
        <pc:picChg chg="add del">
          <ac:chgData name="Trent Rogers" userId="4cc66fab-3277-4b55-ba72-8562cd86500e" providerId="ADAL" clId="{E867FA82-19A7-4D7B-BF6C-B18979E4A90B}" dt="2023-06-21T23:26:38.552" v="2552" actId="478"/>
          <ac:picMkLst>
            <pc:docMk/>
            <pc:sldMk cId="1675567606" sldId="613"/>
            <ac:picMk id="9" creationId="{7E2F4DBF-DF2E-44D4-8354-206D5FD195DA}"/>
          </ac:picMkLst>
        </pc:picChg>
        <pc:inkChg chg="del">
          <ac:chgData name="Trent Rogers" userId="4cc66fab-3277-4b55-ba72-8562cd86500e" providerId="ADAL" clId="{E867FA82-19A7-4D7B-BF6C-B18979E4A90B}" dt="2023-06-21T23:26:16.954" v="2546" actId="478"/>
          <ac:inkMkLst>
            <pc:docMk/>
            <pc:sldMk cId="1675567606" sldId="613"/>
            <ac:inkMk id="76" creationId="{8D74679E-FAA9-47DC-9082-D9974AF5E5AF}"/>
          </ac:inkMkLst>
        </pc:inkChg>
        <pc:inkChg chg="del">
          <ac:chgData name="Trent Rogers" userId="4cc66fab-3277-4b55-ba72-8562cd86500e" providerId="ADAL" clId="{E867FA82-19A7-4D7B-BF6C-B18979E4A90B}" dt="2023-06-21T23:26:31.850" v="2550" actId="478"/>
          <ac:inkMkLst>
            <pc:docMk/>
            <pc:sldMk cId="1675567606" sldId="613"/>
            <ac:inkMk id="133" creationId="{AF145892-3115-47C9-83F3-5550D2A896E0}"/>
          </ac:inkMkLst>
        </pc:inkChg>
        <pc:inkChg chg="del">
          <ac:chgData name="Trent Rogers" userId="4cc66fab-3277-4b55-ba72-8562cd86500e" providerId="ADAL" clId="{E867FA82-19A7-4D7B-BF6C-B18979E4A90B}" dt="2023-06-21T23:26:11.208" v="2544" actId="478"/>
          <ac:inkMkLst>
            <pc:docMk/>
            <pc:sldMk cId="1675567606" sldId="613"/>
            <ac:inkMk id="283" creationId="{086386E0-2E5C-4EE5-BCCB-6639599C0F97}"/>
          </ac:inkMkLst>
        </pc:inkChg>
      </pc:sldChg>
      <pc:sldChg chg="addSp delSp modSp new mod ord setBg modNotesTx">
        <pc:chgData name="Trent Rogers" userId="4cc66fab-3277-4b55-ba72-8562cd86500e" providerId="ADAL" clId="{E867FA82-19A7-4D7B-BF6C-B18979E4A90B}" dt="2023-06-22T11:38:16.279" v="3896"/>
        <pc:sldMkLst>
          <pc:docMk/>
          <pc:sldMk cId="3239294309" sldId="614"/>
        </pc:sldMkLst>
        <pc:spChg chg="del">
          <ac:chgData name="Trent Rogers" userId="4cc66fab-3277-4b55-ba72-8562cd86500e" providerId="ADAL" clId="{E867FA82-19A7-4D7B-BF6C-B18979E4A90B}" dt="2023-06-21T23:26:58.963" v="2555" actId="478"/>
          <ac:spMkLst>
            <pc:docMk/>
            <pc:sldMk cId="3239294309" sldId="614"/>
            <ac:spMk id="2" creationId="{B926393E-63FB-C09C-CA2C-14BD281DC3C5}"/>
          </ac:spMkLst>
        </pc:spChg>
        <pc:spChg chg="del">
          <ac:chgData name="Trent Rogers" userId="4cc66fab-3277-4b55-ba72-8562cd86500e" providerId="ADAL" clId="{E867FA82-19A7-4D7B-BF6C-B18979E4A90B}" dt="2023-06-21T23:27:02.703" v="2556" actId="478"/>
          <ac:spMkLst>
            <pc:docMk/>
            <pc:sldMk cId="3239294309" sldId="614"/>
            <ac:spMk id="3" creationId="{C30CAE81-3FA6-9685-A072-6DB47EFA9632}"/>
          </ac:spMkLst>
        </pc:spChg>
        <pc:spChg chg="add mod">
          <ac:chgData name="Trent Rogers" userId="4cc66fab-3277-4b55-ba72-8562cd86500e" providerId="ADAL" clId="{E867FA82-19A7-4D7B-BF6C-B18979E4A90B}" dt="2023-06-22T10:18:32.707" v="3440" actId="207"/>
          <ac:spMkLst>
            <pc:docMk/>
            <pc:sldMk cId="3239294309" sldId="614"/>
            <ac:spMk id="4" creationId="{1E7AE3AC-DDFF-7D78-6DCF-F5B511BCB07D}"/>
          </ac:spMkLst>
        </pc:spChg>
      </pc:sldChg>
      <pc:sldChg chg="addSp delSp modSp new mod modNotesTx">
        <pc:chgData name="Trent Rogers" userId="4cc66fab-3277-4b55-ba72-8562cd86500e" providerId="ADAL" clId="{E867FA82-19A7-4D7B-BF6C-B18979E4A90B}" dt="2023-06-21T23:42:40.251" v="2758" actId="20577"/>
        <pc:sldMkLst>
          <pc:docMk/>
          <pc:sldMk cId="17905880" sldId="615"/>
        </pc:sldMkLst>
        <pc:spChg chg="del">
          <ac:chgData name="Trent Rogers" userId="4cc66fab-3277-4b55-ba72-8562cd86500e" providerId="ADAL" clId="{E867FA82-19A7-4D7B-BF6C-B18979E4A90B}" dt="2023-06-21T23:40:43.073" v="2692" actId="478"/>
          <ac:spMkLst>
            <pc:docMk/>
            <pc:sldMk cId="17905880" sldId="615"/>
            <ac:spMk id="2" creationId="{7953824E-762D-80F1-9A5B-4882E4BA8878}"/>
          </ac:spMkLst>
        </pc:spChg>
        <pc:spChg chg="del">
          <ac:chgData name="Trent Rogers" userId="4cc66fab-3277-4b55-ba72-8562cd86500e" providerId="ADAL" clId="{E867FA82-19A7-4D7B-BF6C-B18979E4A90B}" dt="2023-06-21T23:40:39.745" v="2691" actId="478"/>
          <ac:spMkLst>
            <pc:docMk/>
            <pc:sldMk cId="17905880" sldId="615"/>
            <ac:spMk id="3" creationId="{1B32A532-E719-2CFD-74E5-5F08F51B2A57}"/>
          </ac:spMkLst>
        </pc:spChg>
        <pc:picChg chg="add mod modCrop">
          <ac:chgData name="Trent Rogers" userId="4cc66fab-3277-4b55-ba72-8562cd86500e" providerId="ADAL" clId="{E867FA82-19A7-4D7B-BF6C-B18979E4A90B}" dt="2023-06-21T23:42:29.568" v="2713" actId="1076"/>
          <ac:picMkLst>
            <pc:docMk/>
            <pc:sldMk cId="17905880" sldId="615"/>
            <ac:picMk id="5" creationId="{6EB76DE7-834B-760D-1478-D81DAD452A3D}"/>
          </ac:picMkLst>
        </pc:picChg>
        <pc:picChg chg="add mod modCrop">
          <ac:chgData name="Trent Rogers" userId="4cc66fab-3277-4b55-ba72-8562cd86500e" providerId="ADAL" clId="{E867FA82-19A7-4D7B-BF6C-B18979E4A90B}" dt="2023-06-21T23:42:26.214" v="2711" actId="1076"/>
          <ac:picMkLst>
            <pc:docMk/>
            <pc:sldMk cId="17905880" sldId="615"/>
            <ac:picMk id="7" creationId="{C6AB31D8-2EE8-A77D-0AEA-2B42A264019C}"/>
          </ac:picMkLst>
        </pc:picChg>
      </pc:sldChg>
      <pc:sldChg chg="modSp new mod">
        <pc:chgData name="Trent Rogers" userId="4cc66fab-3277-4b55-ba72-8562cd86500e" providerId="ADAL" clId="{E867FA82-19A7-4D7B-BF6C-B18979E4A90B}" dt="2023-06-21T23:54:44.146" v="3228" actId="20577"/>
        <pc:sldMkLst>
          <pc:docMk/>
          <pc:sldMk cId="1680292719" sldId="616"/>
        </pc:sldMkLst>
        <pc:spChg chg="mod">
          <ac:chgData name="Trent Rogers" userId="4cc66fab-3277-4b55-ba72-8562cd86500e" providerId="ADAL" clId="{E867FA82-19A7-4D7B-BF6C-B18979E4A90B}" dt="2023-06-21T23:54:44.146" v="3228" actId="20577"/>
          <ac:spMkLst>
            <pc:docMk/>
            <pc:sldMk cId="1680292719" sldId="616"/>
            <ac:spMk id="2" creationId="{3748C49F-5EBB-69EF-9EFB-E1F4C28BECA1}"/>
          </ac:spMkLst>
        </pc:spChg>
      </pc:sldChg>
      <pc:sldChg chg="modSp add mod modAnim">
        <pc:chgData name="Trent Rogers" userId="4cc66fab-3277-4b55-ba72-8562cd86500e" providerId="ADAL" clId="{E867FA82-19A7-4D7B-BF6C-B18979E4A90B}" dt="2023-06-22T11:46:57.675" v="4866" actId="20577"/>
        <pc:sldMkLst>
          <pc:docMk/>
          <pc:sldMk cId="2870344055" sldId="617"/>
        </pc:sldMkLst>
        <pc:spChg chg="mod">
          <ac:chgData name="Trent Rogers" userId="4cc66fab-3277-4b55-ba72-8562cd86500e" providerId="ADAL" clId="{E867FA82-19A7-4D7B-BF6C-B18979E4A90B}" dt="2023-06-22T11:46:57.675" v="4866" actId="20577"/>
          <ac:spMkLst>
            <pc:docMk/>
            <pc:sldMk cId="2870344055" sldId="617"/>
            <ac:spMk id="3" creationId="{52B296A1-5AE6-4A4E-AEB4-D24D3DAE8A0B}"/>
          </ac:spMkLst>
        </pc:spChg>
      </pc:sldChg>
      <pc:sldChg chg="modSp add del mod ord setBg">
        <pc:chgData name="Trent Rogers" userId="4cc66fab-3277-4b55-ba72-8562cd86500e" providerId="ADAL" clId="{E867FA82-19A7-4D7B-BF6C-B18979E4A90B}" dt="2023-06-22T10:17:06.748" v="3437" actId="47"/>
        <pc:sldMkLst>
          <pc:docMk/>
          <pc:sldMk cId="3836328580" sldId="617"/>
        </pc:sldMkLst>
        <pc:spChg chg="mod">
          <ac:chgData name="Trent Rogers" userId="4cc66fab-3277-4b55-ba72-8562cd86500e" providerId="ADAL" clId="{E867FA82-19A7-4D7B-BF6C-B18979E4A90B}" dt="2023-06-22T10:16:50.804" v="3434" actId="20577"/>
          <ac:spMkLst>
            <pc:docMk/>
            <pc:sldMk cId="3836328580" sldId="617"/>
            <ac:spMk id="4" creationId="{1E7AE3AC-DDFF-7D78-6DCF-F5B511BCB07D}"/>
          </ac:spMkLst>
        </pc:spChg>
      </pc:sldChg>
      <pc:sldChg chg="modSp add del modAnim">
        <pc:chgData name="Trent Rogers" userId="4cc66fab-3277-4b55-ba72-8562cd86500e" providerId="ADAL" clId="{E867FA82-19A7-4D7B-BF6C-B18979E4A90B}" dt="2023-06-22T10:20:19.123" v="3510" actId="47"/>
        <pc:sldMkLst>
          <pc:docMk/>
          <pc:sldMk cId="1701777975" sldId="618"/>
        </pc:sldMkLst>
        <pc:spChg chg="mod">
          <ac:chgData name="Trent Rogers" userId="4cc66fab-3277-4b55-ba72-8562cd86500e" providerId="ADAL" clId="{E867FA82-19A7-4D7B-BF6C-B18979E4A90B}" dt="2023-06-22T10:19:57.386" v="3509" actId="20577"/>
          <ac:spMkLst>
            <pc:docMk/>
            <pc:sldMk cId="1701777975" sldId="618"/>
            <ac:spMk id="3" creationId="{52B296A1-5AE6-4A4E-AEB4-D24D3DAE8A0B}"/>
          </ac:spMkLst>
        </pc:spChg>
      </pc:sldChg>
      <pc:sldChg chg="add del modTransition">
        <pc:chgData name="Trent Rogers" userId="4cc66fab-3277-4b55-ba72-8562cd86500e" providerId="ADAL" clId="{E867FA82-19A7-4D7B-BF6C-B18979E4A90B}" dt="2023-06-22T11:38:36.141" v="3898"/>
        <pc:sldMkLst>
          <pc:docMk/>
          <pc:sldMk cId="4100738224" sldId="618"/>
        </pc:sldMkLst>
      </pc:sldChg>
      <pc:sldChg chg="addSp delSp modSp add mod">
        <pc:chgData name="Trent Rogers" userId="4cc66fab-3277-4b55-ba72-8562cd86500e" providerId="ADAL" clId="{E867FA82-19A7-4D7B-BF6C-B18979E4A90B}" dt="2023-06-22T11:39:56.076" v="3963" actId="20577"/>
        <pc:sldMkLst>
          <pc:docMk/>
          <pc:sldMk cId="4217766415" sldId="618"/>
        </pc:sldMkLst>
        <pc:spChg chg="add del mod">
          <ac:chgData name="Trent Rogers" userId="4cc66fab-3277-4b55-ba72-8562cd86500e" providerId="ADAL" clId="{E867FA82-19A7-4D7B-BF6C-B18979E4A90B}" dt="2023-06-22T11:39:39.421" v="3951"/>
          <ac:spMkLst>
            <pc:docMk/>
            <pc:sldMk cId="4217766415" sldId="618"/>
            <ac:spMk id="2" creationId="{434E95A8-6D62-2281-5C9B-6079C6A1BA8F}"/>
          </ac:spMkLst>
        </pc:spChg>
        <pc:spChg chg="add mod">
          <ac:chgData name="Trent Rogers" userId="4cc66fab-3277-4b55-ba72-8562cd86500e" providerId="ADAL" clId="{E867FA82-19A7-4D7B-BF6C-B18979E4A90B}" dt="2023-06-22T11:39:56.076" v="3963" actId="20577"/>
          <ac:spMkLst>
            <pc:docMk/>
            <pc:sldMk cId="4217766415" sldId="618"/>
            <ac:spMk id="3" creationId="{50BDD880-7957-7047-7EEA-D242BB9BC160}"/>
          </ac:spMkLst>
        </pc:spChg>
      </pc:sldChg>
      <pc:sldChg chg="ord">
        <pc:chgData name="Trent Rogers" userId="4cc66fab-3277-4b55-ba72-8562cd86500e" providerId="ADAL" clId="{E867FA82-19A7-4D7B-BF6C-B18979E4A90B}" dt="2023-06-22T16:53:16.527" v="4994"/>
        <pc:sldMkLst>
          <pc:docMk/>
          <pc:sldMk cId="655566873" sldId="619"/>
        </pc:sldMkLst>
      </pc:sldChg>
      <pc:sldChg chg="addSp modSp add mod">
        <pc:chgData name="Trent Rogers" userId="4cc66fab-3277-4b55-ba72-8562cd86500e" providerId="ADAL" clId="{E867FA82-19A7-4D7B-BF6C-B18979E4A90B}" dt="2023-06-22T20:30:23.141" v="5744" actId="1076"/>
        <pc:sldMkLst>
          <pc:docMk/>
          <pc:sldMk cId="1198656106" sldId="623"/>
        </pc:sldMkLst>
        <pc:spChg chg="mod">
          <ac:chgData name="Trent Rogers" userId="4cc66fab-3277-4b55-ba72-8562cd86500e" providerId="ADAL" clId="{E867FA82-19A7-4D7B-BF6C-B18979E4A90B}" dt="2023-06-22T19:35:21.849" v="5023" actId="20577"/>
          <ac:spMkLst>
            <pc:docMk/>
            <pc:sldMk cId="1198656106" sldId="623"/>
            <ac:spMk id="2" creationId="{671E9163-2010-1D55-0A4D-463CCDB92E1E}"/>
          </ac:spMkLst>
        </pc:spChg>
        <pc:spChg chg="add mod">
          <ac:chgData name="Trent Rogers" userId="4cc66fab-3277-4b55-ba72-8562cd86500e" providerId="ADAL" clId="{E867FA82-19A7-4D7B-BF6C-B18979E4A90B}" dt="2023-06-22T20:30:23.141" v="5744" actId="1076"/>
          <ac:spMkLst>
            <pc:docMk/>
            <pc:sldMk cId="1198656106" sldId="623"/>
            <ac:spMk id="3" creationId="{1307F04A-1DAC-4970-70D7-8C43B412659F}"/>
          </ac:spMkLst>
        </pc:spChg>
      </pc:sldChg>
      <pc:sldChg chg="add del">
        <pc:chgData name="Trent Rogers" userId="4cc66fab-3277-4b55-ba72-8562cd86500e" providerId="ADAL" clId="{E867FA82-19A7-4D7B-BF6C-B18979E4A90B}" dt="2023-06-22T19:34:31.974" v="5011"/>
        <pc:sldMkLst>
          <pc:docMk/>
          <pc:sldMk cId="3551870834" sldId="623"/>
        </pc:sldMkLst>
      </pc:sldChg>
      <pc:sldChg chg="add del">
        <pc:chgData name="Trent Rogers" userId="4cc66fab-3277-4b55-ba72-8562cd86500e" providerId="ADAL" clId="{E867FA82-19A7-4D7B-BF6C-B18979E4A90B}" dt="2023-06-22T19:34:31.974" v="5011"/>
        <pc:sldMkLst>
          <pc:docMk/>
          <pc:sldMk cId="1374431263" sldId="624"/>
        </pc:sldMkLst>
      </pc:sldChg>
      <pc:sldChg chg="modSp add mod">
        <pc:chgData name="Trent Rogers" userId="4cc66fab-3277-4b55-ba72-8562cd86500e" providerId="ADAL" clId="{E867FA82-19A7-4D7B-BF6C-B18979E4A90B}" dt="2023-06-22T19:38:39.512" v="5125" actId="20577"/>
        <pc:sldMkLst>
          <pc:docMk/>
          <pc:sldMk cId="4006673278" sldId="624"/>
        </pc:sldMkLst>
        <pc:spChg chg="mod">
          <ac:chgData name="Trent Rogers" userId="4cc66fab-3277-4b55-ba72-8562cd86500e" providerId="ADAL" clId="{E867FA82-19A7-4D7B-BF6C-B18979E4A90B}" dt="2023-06-22T19:38:39.512" v="5125" actId="20577"/>
          <ac:spMkLst>
            <pc:docMk/>
            <pc:sldMk cId="4006673278" sldId="624"/>
            <ac:spMk id="2" creationId="{671E9163-2010-1D55-0A4D-463CCDB92E1E}"/>
          </ac:spMkLst>
        </pc:spChg>
      </pc:sldChg>
      <pc:sldChg chg="add del">
        <pc:chgData name="Trent Rogers" userId="4cc66fab-3277-4b55-ba72-8562cd86500e" providerId="ADAL" clId="{E867FA82-19A7-4D7B-BF6C-B18979E4A90B}" dt="2023-06-22T19:34:31.974" v="5011"/>
        <pc:sldMkLst>
          <pc:docMk/>
          <pc:sldMk cId="2366221744" sldId="625"/>
        </pc:sldMkLst>
      </pc:sldChg>
      <pc:sldChg chg="modSp add mod">
        <pc:chgData name="Trent Rogers" userId="4cc66fab-3277-4b55-ba72-8562cd86500e" providerId="ADAL" clId="{E867FA82-19A7-4D7B-BF6C-B18979E4A90B}" dt="2023-06-22T19:38:51.612" v="5140" actId="20577"/>
        <pc:sldMkLst>
          <pc:docMk/>
          <pc:sldMk cId="4237967104" sldId="625"/>
        </pc:sldMkLst>
        <pc:spChg chg="mod">
          <ac:chgData name="Trent Rogers" userId="4cc66fab-3277-4b55-ba72-8562cd86500e" providerId="ADAL" clId="{E867FA82-19A7-4D7B-BF6C-B18979E4A90B}" dt="2023-06-22T19:38:51.612" v="5140" actId="20577"/>
          <ac:spMkLst>
            <pc:docMk/>
            <pc:sldMk cId="4237967104" sldId="625"/>
            <ac:spMk id="3" creationId="{9F80B179-16CD-AD2B-F23D-AEE267342C1C}"/>
          </ac:spMkLst>
        </pc:spChg>
      </pc:sldChg>
      <pc:sldChg chg="add del">
        <pc:chgData name="Trent Rogers" userId="4cc66fab-3277-4b55-ba72-8562cd86500e" providerId="ADAL" clId="{E867FA82-19A7-4D7B-BF6C-B18979E4A90B}" dt="2023-06-22T19:34:31.974" v="5011"/>
        <pc:sldMkLst>
          <pc:docMk/>
          <pc:sldMk cId="1104931181" sldId="626"/>
        </pc:sldMkLst>
      </pc:sldChg>
      <pc:sldChg chg="addSp delSp modSp add mod">
        <pc:chgData name="Trent Rogers" userId="4cc66fab-3277-4b55-ba72-8562cd86500e" providerId="ADAL" clId="{E867FA82-19A7-4D7B-BF6C-B18979E4A90B}" dt="2023-06-22T19:42:56.040" v="5202" actId="1440"/>
        <pc:sldMkLst>
          <pc:docMk/>
          <pc:sldMk cId="1371425733" sldId="626"/>
        </pc:sldMkLst>
        <pc:picChg chg="add mod modCrop">
          <ac:chgData name="Trent Rogers" userId="4cc66fab-3277-4b55-ba72-8562cd86500e" providerId="ADAL" clId="{E867FA82-19A7-4D7B-BF6C-B18979E4A90B}" dt="2023-06-22T19:42:56.040" v="5202" actId="1440"/>
          <ac:picMkLst>
            <pc:docMk/>
            <pc:sldMk cId="1371425733" sldId="626"/>
            <ac:picMk id="3" creationId="{C04D0129-A4E7-B30B-7C94-DFCAF20DFAB2}"/>
          </ac:picMkLst>
        </pc:picChg>
        <pc:picChg chg="del">
          <ac:chgData name="Trent Rogers" userId="4cc66fab-3277-4b55-ba72-8562cd86500e" providerId="ADAL" clId="{E867FA82-19A7-4D7B-BF6C-B18979E4A90B}" dt="2023-06-22T19:41:17.419" v="5193" actId="478"/>
          <ac:picMkLst>
            <pc:docMk/>
            <pc:sldMk cId="1371425733" sldId="626"/>
            <ac:picMk id="4" creationId="{C72A08FA-5F0C-AE7E-1713-14D513B3AC46}"/>
          </ac:picMkLst>
        </pc:picChg>
      </pc:sldChg>
      <pc:sldChg chg="add">
        <pc:chgData name="Trent Rogers" userId="4cc66fab-3277-4b55-ba72-8562cd86500e" providerId="ADAL" clId="{E867FA82-19A7-4D7B-BF6C-B18979E4A90B}" dt="2023-06-22T19:36:42.555" v="5041"/>
        <pc:sldMkLst>
          <pc:docMk/>
          <pc:sldMk cId="1767493659" sldId="627"/>
        </pc:sldMkLst>
      </pc:sldChg>
      <pc:sldChg chg="modSp add del mod">
        <pc:chgData name="Trent Rogers" userId="4cc66fab-3277-4b55-ba72-8562cd86500e" providerId="ADAL" clId="{E867FA82-19A7-4D7B-BF6C-B18979E4A90B}" dt="2023-06-22T19:36:36.483" v="5040" actId="2696"/>
        <pc:sldMkLst>
          <pc:docMk/>
          <pc:sldMk cId="3577754251" sldId="627"/>
        </pc:sldMkLst>
        <pc:spChg chg="mod">
          <ac:chgData name="Trent Rogers" userId="4cc66fab-3277-4b55-ba72-8562cd86500e" providerId="ADAL" clId="{E867FA82-19A7-4D7B-BF6C-B18979E4A90B}" dt="2023-06-22T19:35:41.954" v="5038" actId="20577"/>
          <ac:spMkLst>
            <pc:docMk/>
            <pc:sldMk cId="3577754251" sldId="627"/>
            <ac:spMk id="2" creationId="{671E9163-2010-1D55-0A4D-463CCDB92E1E}"/>
          </ac:spMkLst>
        </pc:spChg>
      </pc:sldChg>
      <pc:sldChg chg="add">
        <pc:chgData name="Trent Rogers" userId="4cc66fab-3277-4b55-ba72-8562cd86500e" providerId="ADAL" clId="{E867FA82-19A7-4D7B-BF6C-B18979E4A90B}" dt="2023-06-22T19:37:33.493" v="5046"/>
        <pc:sldMkLst>
          <pc:docMk/>
          <pc:sldMk cId="1895622144" sldId="628"/>
        </pc:sldMkLst>
      </pc:sldChg>
      <pc:sldChg chg="add del">
        <pc:chgData name="Trent Rogers" userId="4cc66fab-3277-4b55-ba72-8562cd86500e" providerId="ADAL" clId="{E867FA82-19A7-4D7B-BF6C-B18979E4A90B}" dt="2023-06-22T19:36:28.652" v="5039" actId="47"/>
        <pc:sldMkLst>
          <pc:docMk/>
          <pc:sldMk cId="2921723163" sldId="628"/>
        </pc:sldMkLst>
      </pc:sldChg>
      <pc:sldChg chg="add del modTransition setBg">
        <pc:chgData name="Trent Rogers" userId="4cc66fab-3277-4b55-ba72-8562cd86500e" providerId="ADAL" clId="{E867FA82-19A7-4D7B-BF6C-B18979E4A90B}" dt="2023-06-22T19:37:33.475" v="5045"/>
        <pc:sldMkLst>
          <pc:docMk/>
          <pc:sldMk cId="3676758990" sldId="628"/>
        </pc:sldMkLst>
      </pc:sldChg>
      <pc:sldChg chg="modSp add mod">
        <pc:chgData name="Trent Rogers" userId="4cc66fab-3277-4b55-ba72-8562cd86500e" providerId="ADAL" clId="{E867FA82-19A7-4D7B-BF6C-B18979E4A90B}" dt="2023-06-22T20:32:48.335" v="5804" actId="20577"/>
        <pc:sldMkLst>
          <pc:docMk/>
          <pc:sldMk cId="1205502833" sldId="629"/>
        </pc:sldMkLst>
        <pc:spChg chg="mod">
          <ac:chgData name="Trent Rogers" userId="4cc66fab-3277-4b55-ba72-8562cd86500e" providerId="ADAL" clId="{E867FA82-19A7-4D7B-BF6C-B18979E4A90B}" dt="2023-06-22T20:32:48.335" v="5804" actId="20577"/>
          <ac:spMkLst>
            <pc:docMk/>
            <pc:sldMk cId="1205502833" sldId="629"/>
            <ac:spMk id="2" creationId="{671E9163-2010-1D55-0A4D-463CCDB92E1E}"/>
          </ac:spMkLst>
        </pc:spChg>
      </pc:sldChg>
      <pc:sldChg chg="add del">
        <pc:chgData name="Trent Rogers" userId="4cc66fab-3277-4b55-ba72-8562cd86500e" providerId="ADAL" clId="{E867FA82-19A7-4D7B-BF6C-B18979E4A90B}" dt="2023-06-22T19:36:28.652" v="5039" actId="47"/>
        <pc:sldMkLst>
          <pc:docMk/>
          <pc:sldMk cId="1382432639" sldId="629"/>
        </pc:sldMkLst>
      </pc:sldChg>
      <pc:sldChg chg="add del modTransition setBg">
        <pc:chgData name="Trent Rogers" userId="4cc66fab-3277-4b55-ba72-8562cd86500e" providerId="ADAL" clId="{E867FA82-19A7-4D7B-BF6C-B18979E4A90B}" dt="2023-06-22T19:37:33.475" v="5045"/>
        <pc:sldMkLst>
          <pc:docMk/>
          <pc:sldMk cId="1760467301" sldId="629"/>
        </pc:sldMkLst>
      </pc:sldChg>
      <pc:sldChg chg="add del modTransition setBg">
        <pc:chgData name="Trent Rogers" userId="4cc66fab-3277-4b55-ba72-8562cd86500e" providerId="ADAL" clId="{E867FA82-19A7-4D7B-BF6C-B18979E4A90B}" dt="2023-06-22T19:37:33.475" v="5045"/>
        <pc:sldMkLst>
          <pc:docMk/>
          <pc:sldMk cId="653343948" sldId="630"/>
        </pc:sldMkLst>
      </pc:sldChg>
      <pc:sldChg chg="add del">
        <pc:chgData name="Trent Rogers" userId="4cc66fab-3277-4b55-ba72-8562cd86500e" providerId="ADAL" clId="{E867FA82-19A7-4D7B-BF6C-B18979E4A90B}" dt="2023-06-22T19:36:28.652" v="5039" actId="47"/>
        <pc:sldMkLst>
          <pc:docMk/>
          <pc:sldMk cId="2100387785" sldId="630"/>
        </pc:sldMkLst>
      </pc:sldChg>
      <pc:sldChg chg="add del">
        <pc:chgData name="Trent Rogers" userId="4cc66fab-3277-4b55-ba72-8562cd86500e" providerId="ADAL" clId="{E867FA82-19A7-4D7B-BF6C-B18979E4A90B}" dt="2023-06-22T20:32:52.241" v="5805" actId="47"/>
        <pc:sldMkLst>
          <pc:docMk/>
          <pc:sldMk cId="4151708732" sldId="630"/>
        </pc:sldMkLst>
      </pc:sldChg>
      <pc:sldChg chg="modSp add mod">
        <pc:chgData name="Trent Rogers" userId="4cc66fab-3277-4b55-ba72-8562cd86500e" providerId="ADAL" clId="{E867FA82-19A7-4D7B-BF6C-B18979E4A90B}" dt="2023-06-22T19:38:08.341" v="5059" actId="20577"/>
        <pc:sldMkLst>
          <pc:docMk/>
          <pc:sldMk cId="2469300512" sldId="631"/>
        </pc:sldMkLst>
        <pc:spChg chg="mod">
          <ac:chgData name="Trent Rogers" userId="4cc66fab-3277-4b55-ba72-8562cd86500e" providerId="ADAL" clId="{E867FA82-19A7-4D7B-BF6C-B18979E4A90B}" dt="2023-06-22T19:38:08.341" v="5059" actId="20577"/>
          <ac:spMkLst>
            <pc:docMk/>
            <pc:sldMk cId="2469300512" sldId="631"/>
            <ac:spMk id="2" creationId="{671E9163-2010-1D55-0A4D-463CCDB92E1E}"/>
          </ac:spMkLst>
        </pc:spChg>
      </pc:sldChg>
      <pc:sldChg chg="modSp add mod modNotesTx">
        <pc:chgData name="Trent Rogers" userId="4cc66fab-3277-4b55-ba72-8562cd86500e" providerId="ADAL" clId="{E867FA82-19A7-4D7B-BF6C-B18979E4A90B}" dt="2023-06-23T10:26:20.094" v="5909" actId="20577"/>
        <pc:sldMkLst>
          <pc:docMk/>
          <pc:sldMk cId="1493081522" sldId="632"/>
        </pc:sldMkLst>
        <pc:spChg chg="mod">
          <ac:chgData name="Trent Rogers" userId="4cc66fab-3277-4b55-ba72-8562cd86500e" providerId="ADAL" clId="{E867FA82-19A7-4D7B-BF6C-B18979E4A90B}" dt="2023-06-22T19:39:37.555" v="5173" actId="20577"/>
          <ac:spMkLst>
            <pc:docMk/>
            <pc:sldMk cId="1493081522" sldId="632"/>
            <ac:spMk id="2" creationId="{671E9163-2010-1D55-0A4D-463CCDB92E1E}"/>
          </ac:spMkLst>
        </pc:spChg>
      </pc:sldChg>
      <pc:sldChg chg="new del">
        <pc:chgData name="Trent Rogers" userId="4cc66fab-3277-4b55-ba72-8562cd86500e" providerId="ADAL" clId="{E867FA82-19A7-4D7B-BF6C-B18979E4A90B}" dt="2023-06-22T19:39:16.899" v="5142" actId="680"/>
        <pc:sldMkLst>
          <pc:docMk/>
          <pc:sldMk cId="1501828990" sldId="632"/>
        </pc:sldMkLst>
      </pc:sldChg>
      <pc:sldChg chg="add">
        <pc:chgData name="Trent Rogers" userId="4cc66fab-3277-4b55-ba72-8562cd86500e" providerId="ADAL" clId="{E867FA82-19A7-4D7B-BF6C-B18979E4A90B}" dt="2023-06-22T20:08:53.638" v="5262"/>
        <pc:sldMkLst>
          <pc:docMk/>
          <pc:sldMk cId="2721278800" sldId="633"/>
        </pc:sldMkLst>
      </pc:sldChg>
      <pc:sldChg chg="modSp add del mod">
        <pc:chgData name="Trent Rogers" userId="4cc66fab-3277-4b55-ba72-8562cd86500e" providerId="ADAL" clId="{E867FA82-19A7-4D7B-BF6C-B18979E4A90B}" dt="2023-06-22T20:08:49.105" v="5261" actId="2696"/>
        <pc:sldMkLst>
          <pc:docMk/>
          <pc:sldMk cId="2995683764" sldId="633"/>
        </pc:sldMkLst>
        <pc:spChg chg="mod">
          <ac:chgData name="Trent Rogers" userId="4cc66fab-3277-4b55-ba72-8562cd86500e" providerId="ADAL" clId="{E867FA82-19A7-4D7B-BF6C-B18979E4A90B}" dt="2023-06-22T19:39:47.104" v="5183" actId="20577"/>
          <ac:spMkLst>
            <pc:docMk/>
            <pc:sldMk cId="2995683764" sldId="633"/>
            <ac:spMk id="2" creationId="{671E9163-2010-1D55-0A4D-463CCDB92E1E}"/>
          </ac:spMkLst>
        </pc:spChg>
      </pc:sldChg>
      <pc:sldChg chg="modSp add del mod">
        <pc:chgData name="Trent Rogers" userId="4cc66fab-3277-4b55-ba72-8562cd86500e" providerId="ADAL" clId="{E867FA82-19A7-4D7B-BF6C-B18979E4A90B}" dt="2023-06-22T20:08:59.534" v="5263" actId="2696"/>
        <pc:sldMkLst>
          <pc:docMk/>
          <pc:sldMk cId="900352185" sldId="634"/>
        </pc:sldMkLst>
        <pc:spChg chg="mod">
          <ac:chgData name="Trent Rogers" userId="4cc66fab-3277-4b55-ba72-8562cd86500e" providerId="ADAL" clId="{E867FA82-19A7-4D7B-BF6C-B18979E4A90B}" dt="2023-06-22T19:39:56.234" v="5192" actId="20577"/>
          <ac:spMkLst>
            <pc:docMk/>
            <pc:sldMk cId="900352185" sldId="634"/>
            <ac:spMk id="2" creationId="{671E9163-2010-1D55-0A4D-463CCDB92E1E}"/>
          </ac:spMkLst>
        </pc:spChg>
      </pc:sldChg>
      <pc:sldChg chg="add">
        <pc:chgData name="Trent Rogers" userId="4cc66fab-3277-4b55-ba72-8562cd86500e" providerId="ADAL" clId="{E867FA82-19A7-4D7B-BF6C-B18979E4A90B}" dt="2023-06-22T20:09:12.806" v="5264"/>
        <pc:sldMkLst>
          <pc:docMk/>
          <pc:sldMk cId="3318529023" sldId="634"/>
        </pc:sldMkLst>
      </pc:sldChg>
      <pc:sldChg chg="addSp delSp modSp add mod">
        <pc:chgData name="Trent Rogers" userId="4cc66fab-3277-4b55-ba72-8562cd86500e" providerId="ADAL" clId="{E867FA82-19A7-4D7B-BF6C-B18979E4A90B}" dt="2023-06-23T10:24:52.019" v="5844" actId="1440"/>
        <pc:sldMkLst>
          <pc:docMk/>
          <pc:sldMk cId="765090203" sldId="635"/>
        </pc:sldMkLst>
        <pc:spChg chg="del">
          <ac:chgData name="Trent Rogers" userId="4cc66fab-3277-4b55-ba72-8562cd86500e" providerId="ADAL" clId="{E867FA82-19A7-4D7B-BF6C-B18979E4A90B}" dt="2023-06-22T20:02:57.561" v="5234" actId="478"/>
          <ac:spMkLst>
            <pc:docMk/>
            <pc:sldMk cId="765090203" sldId="635"/>
            <ac:spMk id="3" creationId="{B25C792E-FF73-482E-84C3-CF64833AA9B3}"/>
          </ac:spMkLst>
        </pc:spChg>
        <pc:spChg chg="add del mod">
          <ac:chgData name="Trent Rogers" userId="4cc66fab-3277-4b55-ba72-8562cd86500e" providerId="ADAL" clId="{E867FA82-19A7-4D7B-BF6C-B18979E4A90B}" dt="2023-06-22T20:03:00.205" v="5235" actId="478"/>
          <ac:spMkLst>
            <pc:docMk/>
            <pc:sldMk cId="765090203" sldId="635"/>
            <ac:spMk id="4" creationId="{DB438BD2-8D92-EAD0-0E13-8E894E569835}"/>
          </ac:spMkLst>
        </pc:spChg>
        <pc:spChg chg="del">
          <ac:chgData name="Trent Rogers" userId="4cc66fab-3277-4b55-ba72-8562cd86500e" providerId="ADAL" clId="{E867FA82-19A7-4D7B-BF6C-B18979E4A90B}" dt="2023-06-22T20:06:14.294" v="5241" actId="478"/>
          <ac:spMkLst>
            <pc:docMk/>
            <pc:sldMk cId="765090203" sldId="635"/>
            <ac:spMk id="6" creationId="{00000000-0000-0000-0000-000000000000}"/>
          </ac:spMkLst>
        </pc:spChg>
        <pc:spChg chg="del">
          <ac:chgData name="Trent Rogers" userId="4cc66fab-3277-4b55-ba72-8562cd86500e" providerId="ADAL" clId="{E867FA82-19A7-4D7B-BF6C-B18979E4A90B}" dt="2023-06-22T20:06:09.710" v="5239" actId="478"/>
          <ac:spMkLst>
            <pc:docMk/>
            <pc:sldMk cId="765090203" sldId="635"/>
            <ac:spMk id="7" creationId="{00000000-0000-0000-0000-000000000000}"/>
          </ac:spMkLst>
        </pc:spChg>
        <pc:spChg chg="add del mod">
          <ac:chgData name="Trent Rogers" userId="4cc66fab-3277-4b55-ba72-8562cd86500e" providerId="ADAL" clId="{E867FA82-19A7-4D7B-BF6C-B18979E4A90B}" dt="2023-06-22T20:06:16.593" v="5242" actId="478"/>
          <ac:spMkLst>
            <pc:docMk/>
            <pc:sldMk cId="765090203" sldId="635"/>
            <ac:spMk id="9" creationId="{827CA7C6-32CF-1776-C1F1-85752964063D}"/>
          </ac:spMkLst>
        </pc:spChg>
        <pc:picChg chg="add mod">
          <ac:chgData name="Trent Rogers" userId="4cc66fab-3277-4b55-ba72-8562cd86500e" providerId="ADAL" clId="{E867FA82-19A7-4D7B-BF6C-B18979E4A90B}" dt="2023-06-22T20:08:22.260" v="5259" actId="1076"/>
          <ac:picMkLst>
            <pc:docMk/>
            <pc:sldMk cId="765090203" sldId="635"/>
            <ac:picMk id="5" creationId="{CE1A81D5-1785-A3DA-2E7C-D3FE9A147506}"/>
          </ac:picMkLst>
        </pc:picChg>
        <pc:picChg chg="add del mod">
          <ac:chgData name="Trent Rogers" userId="4cc66fab-3277-4b55-ba72-8562cd86500e" providerId="ADAL" clId="{E867FA82-19A7-4D7B-BF6C-B18979E4A90B}" dt="2023-06-22T20:07:03.940" v="5244" actId="478"/>
          <ac:picMkLst>
            <pc:docMk/>
            <pc:sldMk cId="765090203" sldId="635"/>
            <ac:picMk id="11" creationId="{AE8B9939-9964-A2BB-BC89-9ED8670A9A1D}"/>
          </ac:picMkLst>
        </pc:picChg>
        <pc:picChg chg="add mod modCrop">
          <ac:chgData name="Trent Rogers" userId="4cc66fab-3277-4b55-ba72-8562cd86500e" providerId="ADAL" clId="{E867FA82-19A7-4D7B-BF6C-B18979E4A90B}" dt="2023-06-23T10:24:52.019" v="5844" actId="1440"/>
          <ac:picMkLst>
            <pc:docMk/>
            <pc:sldMk cId="765090203" sldId="635"/>
            <ac:picMk id="13" creationId="{8F72FB82-818B-8BA3-7375-44024FDD66B6}"/>
          </ac:picMkLst>
        </pc:picChg>
        <pc:picChg chg="del">
          <ac:chgData name="Trent Rogers" userId="4cc66fab-3277-4b55-ba72-8562cd86500e" providerId="ADAL" clId="{E867FA82-19A7-4D7B-BF6C-B18979E4A90B}" dt="2023-06-22T20:02:54.050" v="5233" actId="478"/>
          <ac:picMkLst>
            <pc:docMk/>
            <pc:sldMk cId="765090203" sldId="635"/>
            <ac:picMk id="1026" creationId="{47352935-58D5-44C0-BCA1-082506893D2E}"/>
          </ac:picMkLst>
        </pc:picChg>
      </pc:sldChg>
      <pc:sldChg chg="modSp add mod modTransition setBg">
        <pc:chgData name="Trent Rogers" userId="4cc66fab-3277-4b55-ba72-8562cd86500e" providerId="ADAL" clId="{E867FA82-19A7-4D7B-BF6C-B18979E4A90B}" dt="2023-06-22T20:33:09.995" v="5823" actId="20577"/>
        <pc:sldMkLst>
          <pc:docMk/>
          <pc:sldMk cId="3254043021" sldId="636"/>
        </pc:sldMkLst>
        <pc:spChg chg="mod">
          <ac:chgData name="Trent Rogers" userId="4cc66fab-3277-4b55-ba72-8562cd86500e" providerId="ADAL" clId="{E867FA82-19A7-4D7B-BF6C-B18979E4A90B}" dt="2023-06-22T20:33:09.995" v="5823" actId="20577"/>
          <ac:spMkLst>
            <pc:docMk/>
            <pc:sldMk cId="3254043021" sldId="636"/>
            <ac:spMk id="2" creationId="{671E9163-2010-1D55-0A4D-463CCDB92E1E}"/>
          </ac:spMkLst>
        </pc:spChg>
      </pc:sldChg>
      <pc:sldMasterChg chg="setBg modSldLayout">
        <pc:chgData name="Trent Rogers" userId="4cc66fab-3277-4b55-ba72-8562cd86500e" providerId="ADAL" clId="{E867FA82-19A7-4D7B-BF6C-B18979E4A90B}" dt="2023-06-09T17:25:25.516" v="4"/>
        <pc:sldMasterMkLst>
          <pc:docMk/>
          <pc:sldMasterMk cId="2346251051" sldId="2147483648"/>
        </pc:sldMasterMkLst>
        <pc:sldLayoutChg chg="setBg">
          <pc:chgData name="Trent Rogers" userId="4cc66fab-3277-4b55-ba72-8562cd86500e" providerId="ADAL" clId="{E867FA82-19A7-4D7B-BF6C-B18979E4A90B}" dt="2023-06-09T17:25:25.516" v="4"/>
          <pc:sldLayoutMkLst>
            <pc:docMk/>
            <pc:sldMasterMk cId="2346251051" sldId="2147483648"/>
            <pc:sldLayoutMk cId="1659756515" sldId="2147483649"/>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3786876825" sldId="2147483650"/>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3602678805" sldId="2147483651"/>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3527791066" sldId="2147483652"/>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3971016106" sldId="2147483653"/>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1758111529" sldId="2147483654"/>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302416926" sldId="2147483655"/>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3769764688" sldId="2147483656"/>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769637093" sldId="2147483657"/>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2012076707" sldId="2147483658"/>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445927127" sldId="2147483659"/>
          </pc:sldLayoutMkLst>
        </pc:sldLayoutChg>
        <pc:sldLayoutChg chg="setBg">
          <pc:chgData name="Trent Rogers" userId="4cc66fab-3277-4b55-ba72-8562cd86500e" providerId="ADAL" clId="{E867FA82-19A7-4D7B-BF6C-B18979E4A90B}" dt="2023-06-09T17:25:25.516" v="4"/>
          <pc:sldLayoutMkLst>
            <pc:docMk/>
            <pc:sldMasterMk cId="2346251051" sldId="2147483648"/>
            <pc:sldLayoutMk cId="2673943605" sldId="2147483660"/>
          </pc:sldLayoutMkLst>
        </pc:sldLayoutChg>
      </pc:sldMasterChg>
      <pc:sldMasterChg chg="setBg modSldLayout">
        <pc:chgData name="Trent Rogers" userId="4cc66fab-3277-4b55-ba72-8562cd86500e" providerId="ADAL" clId="{E867FA82-19A7-4D7B-BF6C-B18979E4A90B}" dt="2023-06-09T17:25:25.516" v="4"/>
        <pc:sldMasterMkLst>
          <pc:docMk/>
          <pc:sldMasterMk cId="2315685827" sldId="2147483661"/>
        </pc:sldMasterMkLst>
        <pc:sldLayoutChg chg="setBg">
          <pc:chgData name="Trent Rogers" userId="4cc66fab-3277-4b55-ba72-8562cd86500e" providerId="ADAL" clId="{E867FA82-19A7-4D7B-BF6C-B18979E4A90B}" dt="2023-06-09T17:25:25.516" v="4"/>
          <pc:sldLayoutMkLst>
            <pc:docMk/>
            <pc:sldMasterMk cId="2315685827" sldId="2147483661"/>
            <pc:sldLayoutMk cId="3721005894" sldId="2147483662"/>
          </pc:sldLayoutMkLst>
        </pc:sldLayoutChg>
        <pc:sldLayoutChg chg="setBg">
          <pc:chgData name="Trent Rogers" userId="4cc66fab-3277-4b55-ba72-8562cd86500e" providerId="ADAL" clId="{E867FA82-19A7-4D7B-BF6C-B18979E4A90B}" dt="2023-06-09T17:25:25.516" v="4"/>
          <pc:sldLayoutMkLst>
            <pc:docMk/>
            <pc:sldMasterMk cId="2315685827" sldId="2147483661"/>
            <pc:sldLayoutMk cId="2526244636" sldId="2147483663"/>
          </pc:sldLayoutMkLst>
        </pc:sldLayoutChg>
        <pc:sldLayoutChg chg="setBg">
          <pc:chgData name="Trent Rogers" userId="4cc66fab-3277-4b55-ba72-8562cd86500e" providerId="ADAL" clId="{E867FA82-19A7-4D7B-BF6C-B18979E4A90B}" dt="2023-06-09T17:25:25.516" v="4"/>
          <pc:sldLayoutMkLst>
            <pc:docMk/>
            <pc:sldMasterMk cId="2315685827" sldId="2147483661"/>
            <pc:sldLayoutMk cId="416101157" sldId="2147483664"/>
          </pc:sldLayoutMkLst>
        </pc:sldLayoutChg>
        <pc:sldLayoutChg chg="setBg">
          <pc:chgData name="Trent Rogers" userId="4cc66fab-3277-4b55-ba72-8562cd86500e" providerId="ADAL" clId="{E867FA82-19A7-4D7B-BF6C-B18979E4A90B}" dt="2023-06-09T17:25:25.516" v="4"/>
          <pc:sldLayoutMkLst>
            <pc:docMk/>
            <pc:sldMasterMk cId="2315685827" sldId="2147483661"/>
            <pc:sldLayoutMk cId="3029658903" sldId="2147483665"/>
          </pc:sldLayoutMkLst>
        </pc:sldLayoutChg>
        <pc:sldLayoutChg chg="setBg">
          <pc:chgData name="Trent Rogers" userId="4cc66fab-3277-4b55-ba72-8562cd86500e" providerId="ADAL" clId="{E867FA82-19A7-4D7B-BF6C-B18979E4A90B}" dt="2023-06-09T17:25:25.516" v="4"/>
          <pc:sldLayoutMkLst>
            <pc:docMk/>
            <pc:sldMasterMk cId="2315685827" sldId="2147483661"/>
            <pc:sldLayoutMk cId="1387051530" sldId="2147483666"/>
          </pc:sldLayoutMkLst>
        </pc:sldLayoutChg>
        <pc:sldLayoutChg chg="setBg">
          <pc:chgData name="Trent Rogers" userId="4cc66fab-3277-4b55-ba72-8562cd86500e" providerId="ADAL" clId="{E867FA82-19A7-4D7B-BF6C-B18979E4A90B}" dt="2023-06-09T17:25:25.516" v="4"/>
          <pc:sldLayoutMkLst>
            <pc:docMk/>
            <pc:sldMasterMk cId="2315685827" sldId="2147483661"/>
            <pc:sldLayoutMk cId="2180980694" sldId="2147483667"/>
          </pc:sldLayoutMkLst>
        </pc:sldLayoutChg>
        <pc:sldLayoutChg chg="setBg">
          <pc:chgData name="Trent Rogers" userId="4cc66fab-3277-4b55-ba72-8562cd86500e" providerId="ADAL" clId="{E867FA82-19A7-4D7B-BF6C-B18979E4A90B}" dt="2023-06-09T17:25:25.516" v="4"/>
          <pc:sldLayoutMkLst>
            <pc:docMk/>
            <pc:sldMasterMk cId="2315685827" sldId="2147483661"/>
            <pc:sldLayoutMk cId="3888991715" sldId="2147483668"/>
          </pc:sldLayoutMkLst>
        </pc:sldLayoutChg>
        <pc:sldLayoutChg chg="setBg">
          <pc:chgData name="Trent Rogers" userId="4cc66fab-3277-4b55-ba72-8562cd86500e" providerId="ADAL" clId="{E867FA82-19A7-4D7B-BF6C-B18979E4A90B}" dt="2023-06-09T17:25:25.516" v="4"/>
          <pc:sldLayoutMkLst>
            <pc:docMk/>
            <pc:sldMasterMk cId="2315685827" sldId="2147483661"/>
            <pc:sldLayoutMk cId="953551691" sldId="2147483669"/>
          </pc:sldLayoutMkLst>
        </pc:sldLayoutChg>
        <pc:sldLayoutChg chg="setBg">
          <pc:chgData name="Trent Rogers" userId="4cc66fab-3277-4b55-ba72-8562cd86500e" providerId="ADAL" clId="{E867FA82-19A7-4D7B-BF6C-B18979E4A90B}" dt="2023-06-09T17:25:25.516" v="4"/>
          <pc:sldLayoutMkLst>
            <pc:docMk/>
            <pc:sldMasterMk cId="2315685827" sldId="2147483661"/>
            <pc:sldLayoutMk cId="2935708071" sldId="2147483670"/>
          </pc:sldLayoutMkLst>
        </pc:sldLayoutChg>
        <pc:sldLayoutChg chg="setBg">
          <pc:chgData name="Trent Rogers" userId="4cc66fab-3277-4b55-ba72-8562cd86500e" providerId="ADAL" clId="{E867FA82-19A7-4D7B-BF6C-B18979E4A90B}" dt="2023-06-09T17:25:25.516" v="4"/>
          <pc:sldLayoutMkLst>
            <pc:docMk/>
            <pc:sldMasterMk cId="2315685827" sldId="2147483661"/>
            <pc:sldLayoutMk cId="1477550479" sldId="2147483671"/>
          </pc:sldLayoutMkLst>
        </pc:sldLayoutChg>
        <pc:sldLayoutChg chg="setBg">
          <pc:chgData name="Trent Rogers" userId="4cc66fab-3277-4b55-ba72-8562cd86500e" providerId="ADAL" clId="{E867FA82-19A7-4D7B-BF6C-B18979E4A90B}" dt="2023-06-09T17:25:25.516" v="4"/>
          <pc:sldLayoutMkLst>
            <pc:docMk/>
            <pc:sldMasterMk cId="2315685827" sldId="2147483661"/>
            <pc:sldLayoutMk cId="3142387922" sldId="2147483672"/>
          </pc:sldLayoutMkLst>
        </pc:sldLayoutChg>
      </pc:sldMasterChg>
      <pc:sldMasterChg chg="setBg modSldLayout">
        <pc:chgData name="Trent Rogers" userId="4cc66fab-3277-4b55-ba72-8562cd86500e" providerId="ADAL" clId="{E867FA82-19A7-4D7B-BF6C-B18979E4A90B}" dt="2023-06-09T17:25:25.516" v="4"/>
        <pc:sldMasterMkLst>
          <pc:docMk/>
          <pc:sldMasterMk cId="3933404567" sldId="2147483673"/>
        </pc:sldMasterMkLst>
        <pc:sldLayoutChg chg="setBg">
          <pc:chgData name="Trent Rogers" userId="4cc66fab-3277-4b55-ba72-8562cd86500e" providerId="ADAL" clId="{E867FA82-19A7-4D7B-BF6C-B18979E4A90B}" dt="2023-06-09T17:25:25.516" v="4"/>
          <pc:sldLayoutMkLst>
            <pc:docMk/>
            <pc:sldMasterMk cId="3933404567" sldId="2147483673"/>
            <pc:sldLayoutMk cId="469249678" sldId="2147483674"/>
          </pc:sldLayoutMkLst>
        </pc:sldLayoutChg>
        <pc:sldLayoutChg chg="setBg">
          <pc:chgData name="Trent Rogers" userId="4cc66fab-3277-4b55-ba72-8562cd86500e" providerId="ADAL" clId="{E867FA82-19A7-4D7B-BF6C-B18979E4A90B}" dt="2023-06-09T17:25:25.516" v="4"/>
          <pc:sldLayoutMkLst>
            <pc:docMk/>
            <pc:sldMasterMk cId="3933404567" sldId="2147483673"/>
            <pc:sldLayoutMk cId="1928294763" sldId="2147483675"/>
          </pc:sldLayoutMkLst>
        </pc:sldLayoutChg>
        <pc:sldLayoutChg chg="setBg">
          <pc:chgData name="Trent Rogers" userId="4cc66fab-3277-4b55-ba72-8562cd86500e" providerId="ADAL" clId="{E867FA82-19A7-4D7B-BF6C-B18979E4A90B}" dt="2023-06-09T17:25:25.516" v="4"/>
          <pc:sldLayoutMkLst>
            <pc:docMk/>
            <pc:sldMasterMk cId="3933404567" sldId="2147483673"/>
            <pc:sldLayoutMk cId="3747927778" sldId="2147483676"/>
          </pc:sldLayoutMkLst>
        </pc:sldLayoutChg>
        <pc:sldLayoutChg chg="setBg">
          <pc:chgData name="Trent Rogers" userId="4cc66fab-3277-4b55-ba72-8562cd86500e" providerId="ADAL" clId="{E867FA82-19A7-4D7B-BF6C-B18979E4A90B}" dt="2023-06-09T17:25:25.516" v="4"/>
          <pc:sldLayoutMkLst>
            <pc:docMk/>
            <pc:sldMasterMk cId="3933404567" sldId="2147483673"/>
            <pc:sldLayoutMk cId="2387031919" sldId="2147483677"/>
          </pc:sldLayoutMkLst>
        </pc:sldLayoutChg>
        <pc:sldLayoutChg chg="setBg">
          <pc:chgData name="Trent Rogers" userId="4cc66fab-3277-4b55-ba72-8562cd86500e" providerId="ADAL" clId="{E867FA82-19A7-4D7B-BF6C-B18979E4A90B}" dt="2023-06-09T17:25:25.516" v="4"/>
          <pc:sldLayoutMkLst>
            <pc:docMk/>
            <pc:sldMasterMk cId="3933404567" sldId="2147483673"/>
            <pc:sldLayoutMk cId="2394252277" sldId="2147483678"/>
          </pc:sldLayoutMkLst>
        </pc:sldLayoutChg>
        <pc:sldLayoutChg chg="setBg">
          <pc:chgData name="Trent Rogers" userId="4cc66fab-3277-4b55-ba72-8562cd86500e" providerId="ADAL" clId="{E867FA82-19A7-4D7B-BF6C-B18979E4A90B}" dt="2023-06-09T17:25:25.516" v="4"/>
          <pc:sldLayoutMkLst>
            <pc:docMk/>
            <pc:sldMasterMk cId="3933404567" sldId="2147483673"/>
            <pc:sldLayoutMk cId="3486948612" sldId="2147483679"/>
          </pc:sldLayoutMkLst>
        </pc:sldLayoutChg>
        <pc:sldLayoutChg chg="setBg">
          <pc:chgData name="Trent Rogers" userId="4cc66fab-3277-4b55-ba72-8562cd86500e" providerId="ADAL" clId="{E867FA82-19A7-4D7B-BF6C-B18979E4A90B}" dt="2023-06-09T17:25:25.516" v="4"/>
          <pc:sldLayoutMkLst>
            <pc:docMk/>
            <pc:sldMasterMk cId="3933404567" sldId="2147483673"/>
            <pc:sldLayoutMk cId="2432945870" sldId="2147483680"/>
          </pc:sldLayoutMkLst>
        </pc:sldLayoutChg>
        <pc:sldLayoutChg chg="setBg">
          <pc:chgData name="Trent Rogers" userId="4cc66fab-3277-4b55-ba72-8562cd86500e" providerId="ADAL" clId="{E867FA82-19A7-4D7B-BF6C-B18979E4A90B}" dt="2023-06-09T17:25:25.516" v="4"/>
          <pc:sldLayoutMkLst>
            <pc:docMk/>
            <pc:sldMasterMk cId="3933404567" sldId="2147483673"/>
            <pc:sldLayoutMk cId="3196387373" sldId="2147483681"/>
          </pc:sldLayoutMkLst>
        </pc:sldLayoutChg>
        <pc:sldLayoutChg chg="setBg">
          <pc:chgData name="Trent Rogers" userId="4cc66fab-3277-4b55-ba72-8562cd86500e" providerId="ADAL" clId="{E867FA82-19A7-4D7B-BF6C-B18979E4A90B}" dt="2023-06-09T17:25:25.516" v="4"/>
          <pc:sldLayoutMkLst>
            <pc:docMk/>
            <pc:sldMasterMk cId="3933404567" sldId="2147483673"/>
            <pc:sldLayoutMk cId="2904416328" sldId="2147483682"/>
          </pc:sldLayoutMkLst>
        </pc:sldLayoutChg>
        <pc:sldLayoutChg chg="setBg">
          <pc:chgData name="Trent Rogers" userId="4cc66fab-3277-4b55-ba72-8562cd86500e" providerId="ADAL" clId="{E867FA82-19A7-4D7B-BF6C-B18979E4A90B}" dt="2023-06-09T17:25:25.516" v="4"/>
          <pc:sldLayoutMkLst>
            <pc:docMk/>
            <pc:sldMasterMk cId="3933404567" sldId="2147483673"/>
            <pc:sldLayoutMk cId="1818560130" sldId="2147483683"/>
          </pc:sldLayoutMkLst>
        </pc:sldLayoutChg>
        <pc:sldLayoutChg chg="setBg">
          <pc:chgData name="Trent Rogers" userId="4cc66fab-3277-4b55-ba72-8562cd86500e" providerId="ADAL" clId="{E867FA82-19A7-4D7B-BF6C-B18979E4A90B}" dt="2023-06-09T17:25:25.516" v="4"/>
          <pc:sldLayoutMkLst>
            <pc:docMk/>
            <pc:sldMasterMk cId="3933404567" sldId="2147483673"/>
            <pc:sldLayoutMk cId="1254624746" sldId="2147483684"/>
          </pc:sldLayoutMkLst>
        </pc:sldLayoutChg>
      </pc:sldMasterChg>
    </pc:docChg>
  </pc:docChgLst>
  <pc:docChgLst>
    <pc:chgData name="Trent Rogers" userId="S::trentrogers@cedarville.edu::4cc66fab-3277-4b55-ba72-8562cd86500e" providerId="AD" clId="Web-{8055E195-D8F2-6914-9C8F-4DF38A804F8D}"/>
    <pc:docChg chg="delSld">
      <pc:chgData name="Trent Rogers" userId="S::trentrogers@cedarville.edu::4cc66fab-3277-4b55-ba72-8562cd86500e" providerId="AD" clId="Web-{8055E195-D8F2-6914-9C8F-4DF38A804F8D}" dt="2023-06-21T20:31:02.336" v="0"/>
      <pc:docMkLst>
        <pc:docMk/>
      </pc:docMkLst>
      <pc:sldChg chg="del">
        <pc:chgData name="Trent Rogers" userId="S::trentrogers@cedarville.edu::4cc66fab-3277-4b55-ba72-8562cd86500e" providerId="AD" clId="Web-{8055E195-D8F2-6914-9C8F-4DF38A804F8D}" dt="2023-06-21T20:31:02.336" v="0"/>
        <pc:sldMkLst>
          <pc:docMk/>
          <pc:sldMk cId="1768084481" sldId="329"/>
        </pc:sldMkLst>
      </pc:sldChg>
    </pc:docChg>
  </pc:docChgLst>
  <pc:docChgLst>
    <pc:chgData name="Trent Rogers" userId="4cc66fab-3277-4b55-ba72-8562cd86500e" providerId="ADAL" clId="{5CF423F4-2C7F-474A-A99A-691CD7A8066C}"/>
    <pc:docChg chg="undo custSel addSld delSld modSld sldOrd delMainMaster modNotesMaster modHandout">
      <pc:chgData name="Trent Rogers" userId="4cc66fab-3277-4b55-ba72-8562cd86500e" providerId="ADAL" clId="{5CF423F4-2C7F-474A-A99A-691CD7A8066C}" dt="2023-06-23T16:46:32.462" v="2201" actId="20577"/>
      <pc:docMkLst>
        <pc:docMk/>
      </pc:docMkLst>
      <pc:sldChg chg="del">
        <pc:chgData name="Trent Rogers" userId="4cc66fab-3277-4b55-ba72-8562cd86500e" providerId="ADAL" clId="{5CF423F4-2C7F-474A-A99A-691CD7A8066C}" dt="2023-06-21T20:41:04.695" v="737" actId="47"/>
        <pc:sldMkLst>
          <pc:docMk/>
          <pc:sldMk cId="1491701370" sldId="264"/>
        </pc:sldMkLst>
      </pc:sldChg>
      <pc:sldChg chg="modSp mod">
        <pc:chgData name="Trent Rogers" userId="4cc66fab-3277-4b55-ba72-8562cd86500e" providerId="ADAL" clId="{5CF423F4-2C7F-474A-A99A-691CD7A8066C}" dt="2023-06-23T14:25:49.567" v="1746" actId="27636"/>
        <pc:sldMkLst>
          <pc:docMk/>
          <pc:sldMk cId="3770846776" sldId="296"/>
        </pc:sldMkLst>
        <pc:spChg chg="mod">
          <ac:chgData name="Trent Rogers" userId="4cc66fab-3277-4b55-ba72-8562cd86500e" providerId="ADAL" clId="{5CF423F4-2C7F-474A-A99A-691CD7A8066C}" dt="2023-06-23T14:25:49.567" v="1746" actId="27636"/>
          <ac:spMkLst>
            <pc:docMk/>
            <pc:sldMk cId="3770846776" sldId="296"/>
            <ac:spMk id="14" creationId="{00000000-0000-0000-0000-000000000000}"/>
          </ac:spMkLst>
        </pc:spChg>
      </pc:sldChg>
      <pc:sldChg chg="modSp mod">
        <pc:chgData name="Trent Rogers" userId="4cc66fab-3277-4b55-ba72-8562cd86500e" providerId="ADAL" clId="{5CF423F4-2C7F-474A-A99A-691CD7A8066C}" dt="2023-06-23T14:26:43.965" v="1747" actId="20577"/>
        <pc:sldMkLst>
          <pc:docMk/>
          <pc:sldMk cId="1607338184" sldId="297"/>
        </pc:sldMkLst>
        <pc:spChg chg="mod">
          <ac:chgData name="Trent Rogers" userId="4cc66fab-3277-4b55-ba72-8562cd86500e" providerId="ADAL" clId="{5CF423F4-2C7F-474A-A99A-691CD7A8066C}" dt="2023-06-23T14:26:43.965" v="1747" actId="20577"/>
          <ac:spMkLst>
            <pc:docMk/>
            <pc:sldMk cId="1607338184" sldId="297"/>
            <ac:spMk id="14" creationId="{00000000-0000-0000-0000-000000000000}"/>
          </ac:spMkLst>
        </pc:spChg>
      </pc:sldChg>
      <pc:sldChg chg="modSp modAnim">
        <pc:chgData name="Trent Rogers" userId="4cc66fab-3277-4b55-ba72-8562cd86500e" providerId="ADAL" clId="{5CF423F4-2C7F-474A-A99A-691CD7A8066C}" dt="2023-06-23T14:29:19.670" v="1872" actId="403"/>
        <pc:sldMkLst>
          <pc:docMk/>
          <pc:sldMk cId="3398318383" sldId="298"/>
        </pc:sldMkLst>
        <pc:spChg chg="mod">
          <ac:chgData name="Trent Rogers" userId="4cc66fab-3277-4b55-ba72-8562cd86500e" providerId="ADAL" clId="{5CF423F4-2C7F-474A-A99A-691CD7A8066C}" dt="2023-06-23T14:29:19.670" v="1872" actId="403"/>
          <ac:spMkLst>
            <pc:docMk/>
            <pc:sldMk cId="3398318383" sldId="298"/>
            <ac:spMk id="14" creationId="{00000000-0000-0000-0000-000000000000}"/>
          </ac:spMkLst>
        </pc:spChg>
      </pc:sldChg>
      <pc:sldChg chg="modSp modAnim">
        <pc:chgData name="Trent Rogers" userId="4cc66fab-3277-4b55-ba72-8562cd86500e" providerId="ADAL" clId="{5CF423F4-2C7F-474A-A99A-691CD7A8066C}" dt="2023-06-23T16:27:38.094" v="1955" actId="1076"/>
        <pc:sldMkLst>
          <pc:docMk/>
          <pc:sldMk cId="662823699" sldId="300"/>
        </pc:sldMkLst>
        <pc:spChg chg="mod">
          <ac:chgData name="Trent Rogers" userId="4cc66fab-3277-4b55-ba72-8562cd86500e" providerId="ADAL" clId="{5CF423F4-2C7F-474A-A99A-691CD7A8066C}" dt="2023-06-23T16:27:18.767" v="1952" actId="403"/>
          <ac:spMkLst>
            <pc:docMk/>
            <pc:sldMk cId="662823699" sldId="300"/>
            <ac:spMk id="14" creationId="{00000000-0000-0000-0000-000000000000}"/>
          </ac:spMkLst>
        </pc:spChg>
        <pc:picChg chg="mod">
          <ac:chgData name="Trent Rogers" userId="4cc66fab-3277-4b55-ba72-8562cd86500e" providerId="ADAL" clId="{5CF423F4-2C7F-474A-A99A-691CD7A8066C}" dt="2023-06-23T16:27:38.094" v="1955" actId="1076"/>
          <ac:picMkLst>
            <pc:docMk/>
            <pc:sldMk cId="662823699" sldId="300"/>
            <ac:picMk id="4" creationId="{7D687301-00D1-44D8-991A-4F36A1AEB341}"/>
          </ac:picMkLst>
        </pc:picChg>
      </pc:sldChg>
      <pc:sldChg chg="add">
        <pc:chgData name="Trent Rogers" userId="4cc66fab-3277-4b55-ba72-8562cd86500e" providerId="ADAL" clId="{5CF423F4-2C7F-474A-A99A-691CD7A8066C}" dt="2023-06-23T16:30:20.861" v="2008"/>
        <pc:sldMkLst>
          <pc:docMk/>
          <pc:sldMk cId="1813137912" sldId="301"/>
        </pc:sldMkLst>
      </pc:sldChg>
      <pc:sldChg chg="del">
        <pc:chgData name="Trent Rogers" userId="4cc66fab-3277-4b55-ba72-8562cd86500e" providerId="ADAL" clId="{5CF423F4-2C7F-474A-A99A-691CD7A8066C}" dt="2023-06-23T16:30:15.747" v="2007" actId="2696"/>
        <pc:sldMkLst>
          <pc:docMk/>
          <pc:sldMk cId="1942495528" sldId="301"/>
        </pc:sldMkLst>
      </pc:sldChg>
      <pc:sldChg chg="modNotesTx">
        <pc:chgData name="Trent Rogers" userId="4cc66fab-3277-4b55-ba72-8562cd86500e" providerId="ADAL" clId="{5CF423F4-2C7F-474A-A99A-691CD7A8066C}" dt="2023-06-23T14:37:05.534" v="1942" actId="20577"/>
        <pc:sldMkLst>
          <pc:docMk/>
          <pc:sldMk cId="1996536821" sldId="304"/>
        </pc:sldMkLst>
      </pc:sldChg>
      <pc:sldChg chg="modSp modAnim modNotesTx">
        <pc:chgData name="Trent Rogers" userId="4cc66fab-3277-4b55-ba72-8562cd86500e" providerId="ADAL" clId="{5CF423F4-2C7F-474A-A99A-691CD7A8066C}" dt="2023-06-23T14:24:16.739" v="1744" actId="403"/>
        <pc:sldMkLst>
          <pc:docMk/>
          <pc:sldMk cId="2941220835" sldId="306"/>
        </pc:sldMkLst>
        <pc:spChg chg="mod">
          <ac:chgData name="Trent Rogers" userId="4cc66fab-3277-4b55-ba72-8562cd86500e" providerId="ADAL" clId="{5CF423F4-2C7F-474A-A99A-691CD7A8066C}" dt="2023-06-23T14:24:16.739" v="1744" actId="403"/>
          <ac:spMkLst>
            <pc:docMk/>
            <pc:sldMk cId="2941220835" sldId="306"/>
            <ac:spMk id="14" creationId="{00000000-0000-0000-0000-000000000000}"/>
          </ac:spMkLst>
        </pc:spChg>
      </pc:sldChg>
      <pc:sldChg chg="modSp mod modAnim">
        <pc:chgData name="Trent Rogers" userId="4cc66fab-3277-4b55-ba72-8562cd86500e" providerId="ADAL" clId="{5CF423F4-2C7F-474A-A99A-691CD7A8066C}" dt="2023-06-23T14:28:34.018" v="1867" actId="27636"/>
        <pc:sldMkLst>
          <pc:docMk/>
          <pc:sldMk cId="3250868752" sldId="307"/>
        </pc:sldMkLst>
        <pc:spChg chg="mod">
          <ac:chgData name="Trent Rogers" userId="4cc66fab-3277-4b55-ba72-8562cd86500e" providerId="ADAL" clId="{5CF423F4-2C7F-474A-A99A-691CD7A8066C}" dt="2023-06-23T14:28:34.018" v="1867" actId="27636"/>
          <ac:spMkLst>
            <pc:docMk/>
            <pc:sldMk cId="3250868752" sldId="307"/>
            <ac:spMk id="14" creationId="{00000000-0000-0000-0000-000000000000}"/>
          </ac:spMkLst>
        </pc:spChg>
      </pc:sldChg>
      <pc:sldChg chg="modSp mod">
        <pc:chgData name="Trent Rogers" userId="4cc66fab-3277-4b55-ba72-8562cd86500e" providerId="ADAL" clId="{5CF423F4-2C7F-474A-A99A-691CD7A8066C}" dt="2023-06-23T14:23:14.822" v="1738" actId="403"/>
        <pc:sldMkLst>
          <pc:docMk/>
          <pc:sldMk cId="3015339971" sldId="308"/>
        </pc:sldMkLst>
        <pc:spChg chg="mod">
          <ac:chgData name="Trent Rogers" userId="4cc66fab-3277-4b55-ba72-8562cd86500e" providerId="ADAL" clId="{5CF423F4-2C7F-474A-A99A-691CD7A8066C}" dt="2023-06-23T14:23:14.822" v="1738" actId="403"/>
          <ac:spMkLst>
            <pc:docMk/>
            <pc:sldMk cId="3015339971" sldId="308"/>
            <ac:spMk id="3" creationId="{A369D2F8-0BFC-40DB-B3C5-E62B7078C807}"/>
          </ac:spMkLst>
        </pc:spChg>
      </pc:sldChg>
      <pc:sldChg chg="modSp mod modNotesTx">
        <pc:chgData name="Trent Rogers" userId="4cc66fab-3277-4b55-ba72-8562cd86500e" providerId="ADAL" clId="{5CF423F4-2C7F-474A-A99A-691CD7A8066C}" dt="2023-06-23T16:29:22.697" v="2000" actId="20577"/>
        <pc:sldMkLst>
          <pc:docMk/>
          <pc:sldMk cId="3312036915" sldId="320"/>
        </pc:sldMkLst>
        <pc:spChg chg="mod">
          <ac:chgData name="Trent Rogers" userId="4cc66fab-3277-4b55-ba72-8562cd86500e" providerId="ADAL" clId="{5CF423F4-2C7F-474A-A99A-691CD7A8066C}" dt="2023-06-23T16:29:02.958" v="1979" actId="1076"/>
          <ac:spMkLst>
            <pc:docMk/>
            <pc:sldMk cId="3312036915" sldId="320"/>
            <ac:spMk id="14" creationId="{00000000-0000-0000-0000-000000000000}"/>
          </ac:spMkLst>
        </pc:spChg>
      </pc:sldChg>
      <pc:sldChg chg="modSp modAnim modNotesTx">
        <pc:chgData name="Trent Rogers" userId="4cc66fab-3277-4b55-ba72-8562cd86500e" providerId="ADAL" clId="{5CF423F4-2C7F-474A-A99A-691CD7A8066C}" dt="2023-06-23T16:28:24.852" v="1958" actId="403"/>
        <pc:sldMkLst>
          <pc:docMk/>
          <pc:sldMk cId="1803581638" sldId="321"/>
        </pc:sldMkLst>
        <pc:spChg chg="mod">
          <ac:chgData name="Trent Rogers" userId="4cc66fab-3277-4b55-ba72-8562cd86500e" providerId="ADAL" clId="{5CF423F4-2C7F-474A-A99A-691CD7A8066C}" dt="2023-06-23T16:28:24.852" v="1958" actId="403"/>
          <ac:spMkLst>
            <pc:docMk/>
            <pc:sldMk cId="1803581638" sldId="321"/>
            <ac:spMk id="14" creationId="{00000000-0000-0000-0000-000000000000}"/>
          </ac:spMkLst>
        </pc:spChg>
      </pc:sldChg>
      <pc:sldChg chg="modSp">
        <pc:chgData name="Trent Rogers" userId="4cc66fab-3277-4b55-ba72-8562cd86500e" providerId="ADAL" clId="{5CF423F4-2C7F-474A-A99A-691CD7A8066C}" dt="2023-06-23T16:29:52.734" v="2004" actId="1076"/>
        <pc:sldMkLst>
          <pc:docMk/>
          <pc:sldMk cId="2621030364" sldId="322"/>
        </pc:sldMkLst>
        <pc:picChg chg="mod">
          <ac:chgData name="Trent Rogers" userId="4cc66fab-3277-4b55-ba72-8562cd86500e" providerId="ADAL" clId="{5CF423F4-2C7F-474A-A99A-691CD7A8066C}" dt="2023-06-23T16:29:52.734" v="2004" actId="1076"/>
          <ac:picMkLst>
            <pc:docMk/>
            <pc:sldMk cId="2621030364" sldId="322"/>
            <ac:picMk id="7170" creationId="{00AE0D7C-0A96-42BC-B873-22F791C148D6}"/>
          </ac:picMkLst>
        </pc:picChg>
      </pc:sldChg>
      <pc:sldChg chg="del">
        <pc:chgData name="Trent Rogers" userId="4cc66fab-3277-4b55-ba72-8562cd86500e" providerId="ADAL" clId="{5CF423F4-2C7F-474A-A99A-691CD7A8066C}" dt="2023-06-23T16:30:15.747" v="2007" actId="2696"/>
        <pc:sldMkLst>
          <pc:docMk/>
          <pc:sldMk cId="2024145657" sldId="324"/>
        </pc:sldMkLst>
      </pc:sldChg>
      <pc:sldChg chg="add">
        <pc:chgData name="Trent Rogers" userId="4cc66fab-3277-4b55-ba72-8562cd86500e" providerId="ADAL" clId="{5CF423F4-2C7F-474A-A99A-691CD7A8066C}" dt="2023-06-23T16:30:20.861" v="2008"/>
        <pc:sldMkLst>
          <pc:docMk/>
          <pc:sldMk cId="4038634737" sldId="324"/>
        </pc:sldMkLst>
      </pc:sldChg>
      <pc:sldChg chg="del">
        <pc:chgData name="Trent Rogers" userId="4cc66fab-3277-4b55-ba72-8562cd86500e" providerId="ADAL" clId="{5CF423F4-2C7F-474A-A99A-691CD7A8066C}" dt="2023-06-23T16:30:15.747" v="2007" actId="2696"/>
        <pc:sldMkLst>
          <pc:docMk/>
          <pc:sldMk cId="998101616" sldId="325"/>
        </pc:sldMkLst>
      </pc:sldChg>
      <pc:sldChg chg="add">
        <pc:chgData name="Trent Rogers" userId="4cc66fab-3277-4b55-ba72-8562cd86500e" providerId="ADAL" clId="{5CF423F4-2C7F-474A-A99A-691CD7A8066C}" dt="2023-06-23T16:30:20.861" v="2008"/>
        <pc:sldMkLst>
          <pc:docMk/>
          <pc:sldMk cId="3075668459" sldId="325"/>
        </pc:sldMkLst>
      </pc:sldChg>
      <pc:sldChg chg="add">
        <pc:chgData name="Trent Rogers" userId="4cc66fab-3277-4b55-ba72-8562cd86500e" providerId="ADAL" clId="{5CF423F4-2C7F-474A-A99A-691CD7A8066C}" dt="2023-06-23T16:30:20.861" v="2008"/>
        <pc:sldMkLst>
          <pc:docMk/>
          <pc:sldMk cId="1013902372" sldId="327"/>
        </pc:sldMkLst>
      </pc:sldChg>
      <pc:sldChg chg="add del">
        <pc:chgData name="Trent Rogers" userId="4cc66fab-3277-4b55-ba72-8562cd86500e" providerId="ADAL" clId="{5CF423F4-2C7F-474A-A99A-691CD7A8066C}" dt="2023-06-23T16:30:15.747" v="2007" actId="2696"/>
        <pc:sldMkLst>
          <pc:docMk/>
          <pc:sldMk cId="1174744508" sldId="327"/>
        </pc:sldMkLst>
      </pc:sldChg>
      <pc:sldChg chg="del">
        <pc:chgData name="Trent Rogers" userId="4cc66fab-3277-4b55-ba72-8562cd86500e" providerId="ADAL" clId="{5CF423F4-2C7F-474A-A99A-691CD7A8066C}" dt="2023-06-21T20:38:25.162" v="719" actId="47"/>
        <pc:sldMkLst>
          <pc:docMk/>
          <pc:sldMk cId="1768084481" sldId="330"/>
        </pc:sldMkLst>
      </pc:sldChg>
      <pc:sldChg chg="del">
        <pc:chgData name="Trent Rogers" userId="4cc66fab-3277-4b55-ba72-8562cd86500e" providerId="ADAL" clId="{5CF423F4-2C7F-474A-A99A-691CD7A8066C}" dt="2023-06-21T20:38:32.833" v="720" actId="47"/>
        <pc:sldMkLst>
          <pc:docMk/>
          <pc:sldMk cId="1768084481" sldId="331"/>
        </pc:sldMkLst>
      </pc:sldChg>
      <pc:sldChg chg="del">
        <pc:chgData name="Trent Rogers" userId="4cc66fab-3277-4b55-ba72-8562cd86500e" providerId="ADAL" clId="{5CF423F4-2C7F-474A-A99A-691CD7A8066C}" dt="2023-06-21T20:41:13.428" v="738" actId="2696"/>
        <pc:sldMkLst>
          <pc:docMk/>
          <pc:sldMk cId="645094419" sldId="344"/>
        </pc:sldMkLst>
      </pc:sldChg>
      <pc:sldChg chg="add">
        <pc:chgData name="Trent Rogers" userId="4cc66fab-3277-4b55-ba72-8562cd86500e" providerId="ADAL" clId="{5CF423F4-2C7F-474A-A99A-691CD7A8066C}" dt="2023-06-21T20:41:18.917" v="739"/>
        <pc:sldMkLst>
          <pc:docMk/>
          <pc:sldMk cId="1445522246" sldId="344"/>
        </pc:sldMkLst>
      </pc:sldChg>
      <pc:sldChg chg="add">
        <pc:chgData name="Trent Rogers" userId="4cc66fab-3277-4b55-ba72-8562cd86500e" providerId="ADAL" clId="{5CF423F4-2C7F-474A-A99A-691CD7A8066C}" dt="2023-06-21T20:41:18.917" v="739"/>
        <pc:sldMkLst>
          <pc:docMk/>
          <pc:sldMk cId="2191008483" sldId="348"/>
        </pc:sldMkLst>
      </pc:sldChg>
      <pc:sldChg chg="del">
        <pc:chgData name="Trent Rogers" userId="4cc66fab-3277-4b55-ba72-8562cd86500e" providerId="ADAL" clId="{5CF423F4-2C7F-474A-A99A-691CD7A8066C}" dt="2023-06-21T20:41:13.428" v="738" actId="2696"/>
        <pc:sldMkLst>
          <pc:docMk/>
          <pc:sldMk cId="2538066983" sldId="348"/>
        </pc:sldMkLst>
      </pc:sldChg>
      <pc:sldChg chg="del">
        <pc:chgData name="Trent Rogers" userId="4cc66fab-3277-4b55-ba72-8562cd86500e" providerId="ADAL" clId="{5CF423F4-2C7F-474A-A99A-691CD7A8066C}" dt="2023-06-21T20:41:13.428" v="738" actId="2696"/>
        <pc:sldMkLst>
          <pc:docMk/>
          <pc:sldMk cId="2538066983" sldId="349"/>
        </pc:sldMkLst>
      </pc:sldChg>
      <pc:sldChg chg="modSp add">
        <pc:chgData name="Trent Rogers" userId="4cc66fab-3277-4b55-ba72-8562cd86500e" providerId="ADAL" clId="{5CF423F4-2C7F-474A-A99A-691CD7A8066C}" dt="2023-06-22T14:26:52.652" v="936" actId="20577"/>
        <pc:sldMkLst>
          <pc:docMk/>
          <pc:sldMk cId="4171306926" sldId="349"/>
        </pc:sldMkLst>
        <pc:spChg chg="mod">
          <ac:chgData name="Trent Rogers" userId="4cc66fab-3277-4b55-ba72-8562cd86500e" providerId="ADAL" clId="{5CF423F4-2C7F-474A-A99A-691CD7A8066C}" dt="2023-06-22T14:26:52.652" v="936" actId="20577"/>
          <ac:spMkLst>
            <pc:docMk/>
            <pc:sldMk cId="4171306926" sldId="349"/>
            <ac:spMk id="3" creationId="{00000000-0000-0000-0000-000000000000}"/>
          </ac:spMkLst>
        </pc:spChg>
      </pc:sldChg>
      <pc:sldChg chg="del">
        <pc:chgData name="Trent Rogers" userId="4cc66fab-3277-4b55-ba72-8562cd86500e" providerId="ADAL" clId="{5CF423F4-2C7F-474A-A99A-691CD7A8066C}" dt="2023-06-21T20:41:13.428" v="738" actId="2696"/>
        <pc:sldMkLst>
          <pc:docMk/>
          <pc:sldMk cId="2538066983" sldId="350"/>
        </pc:sldMkLst>
      </pc:sldChg>
      <pc:sldChg chg="add">
        <pc:chgData name="Trent Rogers" userId="4cc66fab-3277-4b55-ba72-8562cd86500e" providerId="ADAL" clId="{5CF423F4-2C7F-474A-A99A-691CD7A8066C}" dt="2023-06-21T20:41:18.917" v="739"/>
        <pc:sldMkLst>
          <pc:docMk/>
          <pc:sldMk cId="2716879896" sldId="350"/>
        </pc:sldMkLst>
      </pc:sldChg>
      <pc:sldChg chg="del">
        <pc:chgData name="Trent Rogers" userId="4cc66fab-3277-4b55-ba72-8562cd86500e" providerId="ADAL" clId="{5CF423F4-2C7F-474A-A99A-691CD7A8066C}" dt="2023-06-21T20:41:04.695" v="737" actId="47"/>
        <pc:sldMkLst>
          <pc:docMk/>
          <pc:sldMk cId="2538066983" sldId="351"/>
        </pc:sldMkLst>
      </pc:sldChg>
      <pc:sldChg chg="del">
        <pc:chgData name="Trent Rogers" userId="4cc66fab-3277-4b55-ba72-8562cd86500e" providerId="ADAL" clId="{5CF423F4-2C7F-474A-A99A-691CD7A8066C}" dt="2023-06-21T20:41:23.057" v="740" actId="47"/>
        <pc:sldMkLst>
          <pc:docMk/>
          <pc:sldMk cId="2538066983" sldId="352"/>
        </pc:sldMkLst>
      </pc:sldChg>
      <pc:sldChg chg="del">
        <pc:chgData name="Trent Rogers" userId="4cc66fab-3277-4b55-ba72-8562cd86500e" providerId="ADAL" clId="{5CF423F4-2C7F-474A-A99A-691CD7A8066C}" dt="2023-06-21T20:39:32.932" v="724" actId="2696"/>
        <pc:sldMkLst>
          <pc:docMk/>
          <pc:sldMk cId="203076729" sldId="359"/>
        </pc:sldMkLst>
      </pc:sldChg>
      <pc:sldChg chg="add">
        <pc:chgData name="Trent Rogers" userId="4cc66fab-3277-4b55-ba72-8562cd86500e" providerId="ADAL" clId="{5CF423F4-2C7F-474A-A99A-691CD7A8066C}" dt="2023-06-21T20:39:48.140" v="725"/>
        <pc:sldMkLst>
          <pc:docMk/>
          <pc:sldMk cId="371512455" sldId="359"/>
        </pc:sldMkLst>
      </pc:sldChg>
      <pc:sldChg chg="del">
        <pc:chgData name="Trent Rogers" userId="4cc66fab-3277-4b55-ba72-8562cd86500e" providerId="ADAL" clId="{5CF423F4-2C7F-474A-A99A-691CD7A8066C}" dt="2023-06-21T20:39:12.113" v="723" actId="47"/>
        <pc:sldMkLst>
          <pc:docMk/>
          <pc:sldMk cId="1760786492" sldId="360"/>
        </pc:sldMkLst>
      </pc:sldChg>
      <pc:sldChg chg="add">
        <pc:chgData name="Trent Rogers" userId="4cc66fab-3277-4b55-ba72-8562cd86500e" providerId="ADAL" clId="{5CF423F4-2C7F-474A-A99A-691CD7A8066C}" dt="2023-06-21T20:38:52.308" v="722"/>
        <pc:sldMkLst>
          <pc:docMk/>
          <pc:sldMk cId="52410797" sldId="361"/>
        </pc:sldMkLst>
      </pc:sldChg>
      <pc:sldChg chg="del">
        <pc:chgData name="Trent Rogers" userId="4cc66fab-3277-4b55-ba72-8562cd86500e" providerId="ADAL" clId="{5CF423F4-2C7F-474A-A99A-691CD7A8066C}" dt="2023-06-21T20:38:42.090" v="721" actId="2696"/>
        <pc:sldMkLst>
          <pc:docMk/>
          <pc:sldMk cId="1760786492" sldId="361"/>
        </pc:sldMkLst>
      </pc:sldChg>
      <pc:sldChg chg="add">
        <pc:chgData name="Trent Rogers" userId="4cc66fab-3277-4b55-ba72-8562cd86500e" providerId="ADAL" clId="{5CF423F4-2C7F-474A-A99A-691CD7A8066C}" dt="2023-06-21T20:39:48.140" v="725"/>
        <pc:sldMkLst>
          <pc:docMk/>
          <pc:sldMk cId="1030187646" sldId="362"/>
        </pc:sldMkLst>
      </pc:sldChg>
      <pc:sldChg chg="del">
        <pc:chgData name="Trent Rogers" userId="4cc66fab-3277-4b55-ba72-8562cd86500e" providerId="ADAL" clId="{5CF423F4-2C7F-474A-A99A-691CD7A8066C}" dt="2023-06-21T20:39:32.932" v="724" actId="2696"/>
        <pc:sldMkLst>
          <pc:docMk/>
          <pc:sldMk cId="1760786492" sldId="362"/>
        </pc:sldMkLst>
      </pc:sldChg>
      <pc:sldChg chg="modSp add modAnim">
        <pc:chgData name="Trent Rogers" userId="4cc66fab-3277-4b55-ba72-8562cd86500e" providerId="ADAL" clId="{5CF423F4-2C7F-474A-A99A-691CD7A8066C}" dt="2023-06-22T14:20:25.611" v="890" actId="20577"/>
        <pc:sldMkLst>
          <pc:docMk/>
          <pc:sldMk cId="582695150" sldId="363"/>
        </pc:sldMkLst>
        <pc:spChg chg="mod">
          <ac:chgData name="Trent Rogers" userId="4cc66fab-3277-4b55-ba72-8562cd86500e" providerId="ADAL" clId="{5CF423F4-2C7F-474A-A99A-691CD7A8066C}" dt="2023-06-22T14:20:25.611" v="890" actId="20577"/>
          <ac:spMkLst>
            <pc:docMk/>
            <pc:sldMk cId="582695150" sldId="363"/>
            <ac:spMk id="3" creationId="{00000000-0000-0000-0000-000000000000}"/>
          </ac:spMkLst>
        </pc:spChg>
      </pc:sldChg>
      <pc:sldChg chg="del">
        <pc:chgData name="Trent Rogers" userId="4cc66fab-3277-4b55-ba72-8562cd86500e" providerId="ADAL" clId="{5CF423F4-2C7F-474A-A99A-691CD7A8066C}" dt="2023-06-21T20:40:03.093" v="728" actId="2696"/>
        <pc:sldMkLst>
          <pc:docMk/>
          <pc:sldMk cId="4187036342" sldId="363"/>
        </pc:sldMkLst>
      </pc:sldChg>
      <pc:sldChg chg="del">
        <pc:chgData name="Trent Rogers" userId="4cc66fab-3277-4b55-ba72-8562cd86500e" providerId="ADAL" clId="{5CF423F4-2C7F-474A-A99A-691CD7A8066C}" dt="2023-06-21T20:39:57.628" v="727" actId="47"/>
        <pc:sldMkLst>
          <pc:docMk/>
          <pc:sldMk cId="4187036342" sldId="364"/>
        </pc:sldMkLst>
      </pc:sldChg>
      <pc:sldChg chg="add modNotesTx">
        <pc:chgData name="Trent Rogers" userId="4cc66fab-3277-4b55-ba72-8562cd86500e" providerId="ADAL" clId="{5CF423F4-2C7F-474A-A99A-691CD7A8066C}" dt="2023-06-22T14:21:40.581" v="899" actId="20577"/>
        <pc:sldMkLst>
          <pc:docMk/>
          <pc:sldMk cId="3855294857" sldId="365"/>
        </pc:sldMkLst>
      </pc:sldChg>
      <pc:sldChg chg="del">
        <pc:chgData name="Trent Rogers" userId="4cc66fab-3277-4b55-ba72-8562cd86500e" providerId="ADAL" clId="{5CF423F4-2C7F-474A-A99A-691CD7A8066C}" dt="2023-06-21T20:40:19.095" v="730" actId="2696"/>
        <pc:sldMkLst>
          <pc:docMk/>
          <pc:sldMk cId="4187036342" sldId="365"/>
        </pc:sldMkLst>
      </pc:sldChg>
      <pc:sldChg chg="del">
        <pc:chgData name="Trent Rogers" userId="4cc66fab-3277-4b55-ba72-8562cd86500e" providerId="ADAL" clId="{5CF423F4-2C7F-474A-A99A-691CD7A8066C}" dt="2023-06-21T20:40:35.509" v="732" actId="47"/>
        <pc:sldMkLst>
          <pc:docMk/>
          <pc:sldMk cId="4187036342" sldId="366"/>
        </pc:sldMkLst>
      </pc:sldChg>
      <pc:sldChg chg="delSp modSp mod">
        <pc:chgData name="Trent Rogers" userId="4cc66fab-3277-4b55-ba72-8562cd86500e" providerId="ADAL" clId="{5CF423F4-2C7F-474A-A99A-691CD7A8066C}" dt="2023-06-21T14:06:35.096" v="97" actId="478"/>
        <pc:sldMkLst>
          <pc:docMk/>
          <pc:sldMk cId="1904405527" sldId="382"/>
        </pc:sldMkLst>
        <pc:picChg chg="del mod">
          <ac:chgData name="Trent Rogers" userId="4cc66fab-3277-4b55-ba72-8562cd86500e" providerId="ADAL" clId="{5CF423F4-2C7F-474A-A99A-691CD7A8066C}" dt="2023-06-21T14:06:35.096" v="97" actId="478"/>
          <ac:picMkLst>
            <pc:docMk/>
            <pc:sldMk cId="1904405527" sldId="382"/>
            <ac:picMk id="3" creationId="{A7228D5E-85A9-547B-E31B-3EC96BC5C451}"/>
          </ac:picMkLst>
        </pc:picChg>
      </pc:sldChg>
      <pc:sldChg chg="del">
        <pc:chgData name="Trent Rogers" userId="4cc66fab-3277-4b55-ba72-8562cd86500e" providerId="ADAL" clId="{5CF423F4-2C7F-474A-A99A-691CD7A8066C}" dt="2023-06-21T14:09:41.720" v="103" actId="2696"/>
        <pc:sldMkLst>
          <pc:docMk/>
          <pc:sldMk cId="160217906" sldId="385"/>
        </pc:sldMkLst>
      </pc:sldChg>
      <pc:sldChg chg="modSp add del mod modAnim modNotesTx">
        <pc:chgData name="Trent Rogers" userId="4cc66fab-3277-4b55-ba72-8562cd86500e" providerId="ADAL" clId="{5CF423F4-2C7F-474A-A99A-691CD7A8066C}" dt="2023-06-21T14:29:49.786" v="370" actId="2696"/>
        <pc:sldMkLst>
          <pc:docMk/>
          <pc:sldMk cId="981041802" sldId="385"/>
        </pc:sldMkLst>
        <pc:spChg chg="mod">
          <ac:chgData name="Trent Rogers" userId="4cc66fab-3277-4b55-ba72-8562cd86500e" providerId="ADAL" clId="{5CF423F4-2C7F-474A-A99A-691CD7A8066C}" dt="2023-06-21T14:24:42.274" v="352" actId="20577"/>
          <ac:spMkLst>
            <pc:docMk/>
            <pc:sldMk cId="981041802" sldId="385"/>
            <ac:spMk id="3" creationId="{00000000-0000-0000-0000-000000000000}"/>
          </ac:spMkLst>
        </pc:spChg>
      </pc:sldChg>
      <pc:sldChg chg="modSp add mod modAnim">
        <pc:chgData name="Trent Rogers" userId="4cc66fab-3277-4b55-ba72-8562cd86500e" providerId="ADAL" clId="{5CF423F4-2C7F-474A-A99A-691CD7A8066C}" dt="2023-06-21T16:44:17.768" v="455" actId="20577"/>
        <pc:sldMkLst>
          <pc:docMk/>
          <pc:sldMk cId="1163158570" sldId="385"/>
        </pc:sldMkLst>
        <pc:spChg chg="mod">
          <ac:chgData name="Trent Rogers" userId="4cc66fab-3277-4b55-ba72-8562cd86500e" providerId="ADAL" clId="{5CF423F4-2C7F-474A-A99A-691CD7A8066C}" dt="2023-06-21T16:44:17.768" v="455" actId="20577"/>
          <ac:spMkLst>
            <pc:docMk/>
            <pc:sldMk cId="1163158570" sldId="385"/>
            <ac:spMk id="3" creationId="{00000000-0000-0000-0000-000000000000}"/>
          </ac:spMkLst>
        </pc:spChg>
      </pc:sldChg>
      <pc:sldChg chg="add del">
        <pc:chgData name="Trent Rogers" userId="4cc66fab-3277-4b55-ba72-8562cd86500e" providerId="ADAL" clId="{5CF423F4-2C7F-474A-A99A-691CD7A8066C}" dt="2023-06-21T14:09:53.787" v="105"/>
        <pc:sldMkLst>
          <pc:docMk/>
          <pc:sldMk cId="3076338560" sldId="385"/>
        </pc:sldMkLst>
      </pc:sldChg>
      <pc:sldChg chg="del">
        <pc:chgData name="Trent Rogers" userId="4cc66fab-3277-4b55-ba72-8562cd86500e" providerId="ADAL" clId="{5CF423F4-2C7F-474A-A99A-691CD7A8066C}" dt="2023-06-21T20:40:38.508" v="733" actId="2696"/>
        <pc:sldMkLst>
          <pc:docMk/>
          <pc:sldMk cId="1403396565" sldId="386"/>
        </pc:sldMkLst>
      </pc:sldChg>
      <pc:sldChg chg="add">
        <pc:chgData name="Trent Rogers" userId="4cc66fab-3277-4b55-ba72-8562cd86500e" providerId="ADAL" clId="{5CF423F4-2C7F-474A-A99A-691CD7A8066C}" dt="2023-06-21T20:40:44.779" v="734"/>
        <pc:sldMkLst>
          <pc:docMk/>
          <pc:sldMk cId="4174245599" sldId="386"/>
        </pc:sldMkLst>
      </pc:sldChg>
      <pc:sldChg chg="del">
        <pc:chgData name="Trent Rogers" userId="4cc66fab-3277-4b55-ba72-8562cd86500e" providerId="ADAL" clId="{5CF423F4-2C7F-474A-A99A-691CD7A8066C}" dt="2023-06-21T20:41:04.695" v="737" actId="47"/>
        <pc:sldMkLst>
          <pc:docMk/>
          <pc:sldMk cId="1403396565" sldId="387"/>
        </pc:sldMkLst>
      </pc:sldChg>
      <pc:sldChg chg="modSp add modAnim">
        <pc:chgData name="Trent Rogers" userId="4cc66fab-3277-4b55-ba72-8562cd86500e" providerId="ADAL" clId="{5CF423F4-2C7F-474A-A99A-691CD7A8066C}" dt="2023-06-22T14:22:54.432" v="918" actId="20577"/>
        <pc:sldMkLst>
          <pc:docMk/>
          <pc:sldMk cId="1095767761" sldId="388"/>
        </pc:sldMkLst>
        <pc:spChg chg="mod">
          <ac:chgData name="Trent Rogers" userId="4cc66fab-3277-4b55-ba72-8562cd86500e" providerId="ADAL" clId="{5CF423F4-2C7F-474A-A99A-691CD7A8066C}" dt="2023-06-22T14:22:54.432" v="918" actId="20577"/>
          <ac:spMkLst>
            <pc:docMk/>
            <pc:sldMk cId="1095767761" sldId="388"/>
            <ac:spMk id="3" creationId="{00000000-0000-0000-0000-000000000000}"/>
          </ac:spMkLst>
        </pc:spChg>
      </pc:sldChg>
      <pc:sldChg chg="del">
        <pc:chgData name="Trent Rogers" userId="4cc66fab-3277-4b55-ba72-8562cd86500e" providerId="ADAL" clId="{5CF423F4-2C7F-474A-A99A-691CD7A8066C}" dt="2023-06-21T20:40:51.900" v="735" actId="2696"/>
        <pc:sldMkLst>
          <pc:docMk/>
          <pc:sldMk cId="1403396565" sldId="388"/>
        </pc:sldMkLst>
      </pc:sldChg>
      <pc:sldChg chg="ord">
        <pc:chgData name="Trent Rogers" userId="4cc66fab-3277-4b55-ba72-8562cd86500e" providerId="ADAL" clId="{5CF423F4-2C7F-474A-A99A-691CD7A8066C}" dt="2023-06-21T16:22:57.953" v="374"/>
        <pc:sldMkLst>
          <pc:docMk/>
          <pc:sldMk cId="4149303795" sldId="392"/>
        </pc:sldMkLst>
      </pc:sldChg>
      <pc:sldChg chg="add ord">
        <pc:chgData name="Trent Rogers" userId="4cc66fab-3277-4b55-ba72-8562cd86500e" providerId="ADAL" clId="{5CF423F4-2C7F-474A-A99A-691CD7A8066C}" dt="2023-06-21T16:44:38.731" v="459"/>
        <pc:sldMkLst>
          <pc:docMk/>
          <pc:sldMk cId="981032815" sldId="417"/>
        </pc:sldMkLst>
      </pc:sldChg>
      <pc:sldChg chg="add del">
        <pc:chgData name="Trent Rogers" userId="4cc66fab-3277-4b55-ba72-8562cd86500e" providerId="ADAL" clId="{5CF423F4-2C7F-474A-A99A-691CD7A8066C}" dt="2023-06-21T14:29:49.786" v="370" actId="2696"/>
        <pc:sldMkLst>
          <pc:docMk/>
          <pc:sldMk cId="2173551548" sldId="417"/>
        </pc:sldMkLst>
      </pc:sldChg>
      <pc:sldChg chg="del">
        <pc:chgData name="Trent Rogers" userId="4cc66fab-3277-4b55-ba72-8562cd86500e" providerId="ADAL" clId="{5CF423F4-2C7F-474A-A99A-691CD7A8066C}" dt="2023-06-21T14:09:41.720" v="103" actId="2696"/>
        <pc:sldMkLst>
          <pc:docMk/>
          <pc:sldMk cId="3461188617" sldId="417"/>
        </pc:sldMkLst>
      </pc:sldChg>
      <pc:sldChg chg="add del">
        <pc:chgData name="Trent Rogers" userId="4cc66fab-3277-4b55-ba72-8562cd86500e" providerId="ADAL" clId="{5CF423F4-2C7F-474A-A99A-691CD7A8066C}" dt="2023-06-21T14:09:53.787" v="105"/>
        <pc:sldMkLst>
          <pc:docMk/>
          <pc:sldMk cId="3925248329" sldId="417"/>
        </pc:sldMkLst>
      </pc:sldChg>
      <pc:sldChg chg="del">
        <pc:chgData name="Trent Rogers" userId="4cc66fab-3277-4b55-ba72-8562cd86500e" providerId="ADAL" clId="{5CF423F4-2C7F-474A-A99A-691CD7A8066C}" dt="2023-06-21T20:40:35.509" v="732" actId="47"/>
        <pc:sldMkLst>
          <pc:docMk/>
          <pc:sldMk cId="3571106951" sldId="418"/>
        </pc:sldMkLst>
      </pc:sldChg>
      <pc:sldChg chg="del">
        <pc:chgData name="Trent Rogers" userId="4cc66fab-3277-4b55-ba72-8562cd86500e" providerId="ADAL" clId="{5CF423F4-2C7F-474A-A99A-691CD7A8066C}" dt="2023-06-21T20:39:56.318" v="726" actId="47"/>
        <pc:sldMkLst>
          <pc:docMk/>
          <pc:sldMk cId="3571106951" sldId="419"/>
        </pc:sldMkLst>
      </pc:sldChg>
      <pc:sldChg chg="del">
        <pc:chgData name="Trent Rogers" userId="4cc66fab-3277-4b55-ba72-8562cd86500e" providerId="ADAL" clId="{5CF423F4-2C7F-474A-A99A-691CD7A8066C}" dt="2023-06-21T20:38:32.833" v="720" actId="47"/>
        <pc:sldMkLst>
          <pc:docMk/>
          <pc:sldMk cId="3571106951" sldId="420"/>
        </pc:sldMkLst>
      </pc:sldChg>
      <pc:sldChg chg="del">
        <pc:chgData name="Trent Rogers" userId="4cc66fab-3277-4b55-ba72-8562cd86500e" providerId="ADAL" clId="{5CF423F4-2C7F-474A-A99A-691CD7A8066C}" dt="2023-06-21T20:39:32.932" v="724" actId="2696"/>
        <pc:sldMkLst>
          <pc:docMk/>
          <pc:sldMk cId="3857742784" sldId="421"/>
        </pc:sldMkLst>
      </pc:sldChg>
      <pc:sldChg chg="add">
        <pc:chgData name="Trent Rogers" userId="4cc66fab-3277-4b55-ba72-8562cd86500e" providerId="ADAL" clId="{5CF423F4-2C7F-474A-A99A-691CD7A8066C}" dt="2023-06-21T20:39:48.140" v="725"/>
        <pc:sldMkLst>
          <pc:docMk/>
          <pc:sldMk cId="3946175169" sldId="421"/>
        </pc:sldMkLst>
      </pc:sldChg>
      <pc:sldChg chg="del">
        <pc:chgData name="Trent Rogers" userId="4cc66fab-3277-4b55-ba72-8562cd86500e" providerId="ADAL" clId="{5CF423F4-2C7F-474A-A99A-691CD7A8066C}" dt="2023-06-23T14:29:07.518" v="1869" actId="47"/>
        <pc:sldMkLst>
          <pc:docMk/>
          <pc:sldMk cId="1461926085" sldId="423"/>
        </pc:sldMkLst>
      </pc:sldChg>
      <pc:sldChg chg="del">
        <pc:chgData name="Trent Rogers" userId="4cc66fab-3277-4b55-ba72-8562cd86500e" providerId="ADAL" clId="{5CF423F4-2C7F-474A-A99A-691CD7A8066C}" dt="2023-06-23T14:29:04.565" v="1868" actId="47"/>
        <pc:sldMkLst>
          <pc:docMk/>
          <pc:sldMk cId="1447194256" sldId="424"/>
        </pc:sldMkLst>
      </pc:sldChg>
      <pc:sldChg chg="modSp mod modAnim">
        <pc:chgData name="Trent Rogers" userId="4cc66fab-3277-4b55-ba72-8562cd86500e" providerId="ADAL" clId="{5CF423F4-2C7F-474A-A99A-691CD7A8066C}" dt="2023-06-21T16:23:34.644" v="376" actId="27636"/>
        <pc:sldMkLst>
          <pc:docMk/>
          <pc:sldMk cId="1800578755" sldId="426"/>
        </pc:sldMkLst>
        <pc:spChg chg="mod">
          <ac:chgData name="Trent Rogers" userId="4cc66fab-3277-4b55-ba72-8562cd86500e" providerId="ADAL" clId="{5CF423F4-2C7F-474A-A99A-691CD7A8066C}" dt="2023-06-21T16:23:34.644" v="376" actId="27636"/>
          <ac:spMkLst>
            <pc:docMk/>
            <pc:sldMk cId="1800578755" sldId="426"/>
            <ac:spMk id="14" creationId="{00000000-0000-0000-0000-000000000000}"/>
          </ac:spMkLst>
        </pc:spChg>
      </pc:sldChg>
      <pc:sldChg chg="del">
        <pc:chgData name="Trent Rogers" userId="4cc66fab-3277-4b55-ba72-8562cd86500e" providerId="ADAL" clId="{5CF423F4-2C7F-474A-A99A-691CD7A8066C}" dt="2023-06-21T20:38:25.162" v="719" actId="47"/>
        <pc:sldMkLst>
          <pc:docMk/>
          <pc:sldMk cId="1049885826" sldId="427"/>
        </pc:sldMkLst>
      </pc:sldChg>
      <pc:sldChg chg="del">
        <pc:chgData name="Trent Rogers" userId="4cc66fab-3277-4b55-ba72-8562cd86500e" providerId="ADAL" clId="{5CF423F4-2C7F-474A-A99A-691CD7A8066C}" dt="2023-06-21T20:38:25.162" v="719" actId="47"/>
        <pc:sldMkLst>
          <pc:docMk/>
          <pc:sldMk cId="3979896676" sldId="428"/>
        </pc:sldMkLst>
      </pc:sldChg>
      <pc:sldChg chg="del">
        <pc:chgData name="Trent Rogers" userId="4cc66fab-3277-4b55-ba72-8562cd86500e" providerId="ADAL" clId="{5CF423F4-2C7F-474A-A99A-691CD7A8066C}" dt="2023-06-21T20:38:25.162" v="719" actId="47"/>
        <pc:sldMkLst>
          <pc:docMk/>
          <pc:sldMk cId="1191797132" sldId="429"/>
        </pc:sldMkLst>
      </pc:sldChg>
      <pc:sldChg chg="del">
        <pc:chgData name="Trent Rogers" userId="4cc66fab-3277-4b55-ba72-8562cd86500e" providerId="ADAL" clId="{5CF423F4-2C7F-474A-A99A-691CD7A8066C}" dt="2023-06-21T20:38:25.162" v="719" actId="47"/>
        <pc:sldMkLst>
          <pc:docMk/>
          <pc:sldMk cId="2354023107" sldId="430"/>
        </pc:sldMkLst>
      </pc:sldChg>
      <pc:sldChg chg="del">
        <pc:chgData name="Trent Rogers" userId="4cc66fab-3277-4b55-ba72-8562cd86500e" providerId="ADAL" clId="{5CF423F4-2C7F-474A-A99A-691CD7A8066C}" dt="2023-06-21T20:39:32.932" v="724" actId="2696"/>
        <pc:sldMkLst>
          <pc:docMk/>
          <pc:sldMk cId="159866215" sldId="431"/>
        </pc:sldMkLst>
      </pc:sldChg>
      <pc:sldChg chg="add modTransition">
        <pc:chgData name="Trent Rogers" userId="4cc66fab-3277-4b55-ba72-8562cd86500e" providerId="ADAL" clId="{5CF423F4-2C7F-474A-A99A-691CD7A8066C}" dt="2023-06-21T20:39:48.140" v="725"/>
        <pc:sldMkLst>
          <pc:docMk/>
          <pc:sldMk cId="1067536709" sldId="431"/>
        </pc:sldMkLst>
      </pc:sldChg>
      <pc:sldChg chg="del">
        <pc:chgData name="Trent Rogers" userId="4cc66fab-3277-4b55-ba72-8562cd86500e" providerId="ADAL" clId="{5CF423F4-2C7F-474A-A99A-691CD7A8066C}" dt="2023-06-21T20:39:32.932" v="724" actId="2696"/>
        <pc:sldMkLst>
          <pc:docMk/>
          <pc:sldMk cId="100565743" sldId="432"/>
        </pc:sldMkLst>
      </pc:sldChg>
      <pc:sldChg chg="add modTransition">
        <pc:chgData name="Trent Rogers" userId="4cc66fab-3277-4b55-ba72-8562cd86500e" providerId="ADAL" clId="{5CF423F4-2C7F-474A-A99A-691CD7A8066C}" dt="2023-06-21T20:39:48.140" v="725"/>
        <pc:sldMkLst>
          <pc:docMk/>
          <pc:sldMk cId="3259930649" sldId="432"/>
        </pc:sldMkLst>
      </pc:sldChg>
      <pc:sldChg chg="del">
        <pc:chgData name="Trent Rogers" userId="4cc66fab-3277-4b55-ba72-8562cd86500e" providerId="ADAL" clId="{5CF423F4-2C7F-474A-A99A-691CD7A8066C}" dt="2023-06-21T20:39:32.932" v="724" actId="2696"/>
        <pc:sldMkLst>
          <pc:docMk/>
          <pc:sldMk cId="2953041688" sldId="433"/>
        </pc:sldMkLst>
      </pc:sldChg>
      <pc:sldChg chg="add modTransition">
        <pc:chgData name="Trent Rogers" userId="4cc66fab-3277-4b55-ba72-8562cd86500e" providerId="ADAL" clId="{5CF423F4-2C7F-474A-A99A-691CD7A8066C}" dt="2023-06-21T20:39:48.140" v="725"/>
        <pc:sldMkLst>
          <pc:docMk/>
          <pc:sldMk cId="4273930815" sldId="433"/>
        </pc:sldMkLst>
      </pc:sldChg>
      <pc:sldChg chg="del">
        <pc:chgData name="Trent Rogers" userId="4cc66fab-3277-4b55-ba72-8562cd86500e" providerId="ADAL" clId="{5CF423F4-2C7F-474A-A99A-691CD7A8066C}" dt="2023-06-21T20:39:32.932" v="724" actId="2696"/>
        <pc:sldMkLst>
          <pc:docMk/>
          <pc:sldMk cId="1517100785" sldId="434"/>
        </pc:sldMkLst>
      </pc:sldChg>
      <pc:sldChg chg="add modTransition">
        <pc:chgData name="Trent Rogers" userId="4cc66fab-3277-4b55-ba72-8562cd86500e" providerId="ADAL" clId="{5CF423F4-2C7F-474A-A99A-691CD7A8066C}" dt="2023-06-21T20:39:48.140" v="725"/>
        <pc:sldMkLst>
          <pc:docMk/>
          <pc:sldMk cId="3362538192" sldId="434"/>
        </pc:sldMkLst>
      </pc:sldChg>
      <pc:sldChg chg="add modTransition">
        <pc:chgData name="Trent Rogers" userId="4cc66fab-3277-4b55-ba72-8562cd86500e" providerId="ADAL" clId="{5CF423F4-2C7F-474A-A99A-691CD7A8066C}" dt="2023-06-21T20:39:48.140" v="725"/>
        <pc:sldMkLst>
          <pc:docMk/>
          <pc:sldMk cId="577037652" sldId="435"/>
        </pc:sldMkLst>
      </pc:sldChg>
      <pc:sldChg chg="del">
        <pc:chgData name="Trent Rogers" userId="4cc66fab-3277-4b55-ba72-8562cd86500e" providerId="ADAL" clId="{5CF423F4-2C7F-474A-A99A-691CD7A8066C}" dt="2023-06-21T20:39:32.932" v="724" actId="2696"/>
        <pc:sldMkLst>
          <pc:docMk/>
          <pc:sldMk cId="4119911965" sldId="435"/>
        </pc:sldMkLst>
      </pc:sldChg>
      <pc:sldChg chg="add">
        <pc:chgData name="Trent Rogers" userId="4cc66fab-3277-4b55-ba72-8562cd86500e" providerId="ADAL" clId="{5CF423F4-2C7F-474A-A99A-691CD7A8066C}" dt="2023-06-21T20:38:52.308" v="722"/>
        <pc:sldMkLst>
          <pc:docMk/>
          <pc:sldMk cId="1485918097" sldId="436"/>
        </pc:sldMkLst>
      </pc:sldChg>
      <pc:sldChg chg="del">
        <pc:chgData name="Trent Rogers" userId="4cc66fab-3277-4b55-ba72-8562cd86500e" providerId="ADAL" clId="{5CF423F4-2C7F-474A-A99A-691CD7A8066C}" dt="2023-06-21T20:38:42.090" v="721" actId="2696"/>
        <pc:sldMkLst>
          <pc:docMk/>
          <pc:sldMk cId="1935276130" sldId="436"/>
        </pc:sldMkLst>
      </pc:sldChg>
      <pc:sldChg chg="del">
        <pc:chgData name="Trent Rogers" userId="4cc66fab-3277-4b55-ba72-8562cd86500e" providerId="ADAL" clId="{5CF423F4-2C7F-474A-A99A-691CD7A8066C}" dt="2023-06-21T20:39:32.932" v="724" actId="2696"/>
        <pc:sldMkLst>
          <pc:docMk/>
          <pc:sldMk cId="1682430759" sldId="437"/>
        </pc:sldMkLst>
      </pc:sldChg>
      <pc:sldChg chg="add modTransition">
        <pc:chgData name="Trent Rogers" userId="4cc66fab-3277-4b55-ba72-8562cd86500e" providerId="ADAL" clId="{5CF423F4-2C7F-474A-A99A-691CD7A8066C}" dt="2023-06-21T20:39:48.140" v="725"/>
        <pc:sldMkLst>
          <pc:docMk/>
          <pc:sldMk cId="3308503043" sldId="437"/>
        </pc:sldMkLst>
      </pc:sldChg>
      <pc:sldChg chg="addSp modSp add mod">
        <pc:chgData name="Trent Rogers" userId="4cc66fab-3277-4b55-ba72-8562cd86500e" providerId="ADAL" clId="{5CF423F4-2C7F-474A-A99A-691CD7A8066C}" dt="2023-06-15T16:38:15.226" v="95" actId="14100"/>
        <pc:sldMkLst>
          <pc:docMk/>
          <pc:sldMk cId="280831860" sldId="446"/>
        </pc:sldMkLst>
        <pc:spChg chg="add mod">
          <ac:chgData name="Trent Rogers" userId="4cc66fab-3277-4b55-ba72-8562cd86500e" providerId="ADAL" clId="{5CF423F4-2C7F-474A-A99A-691CD7A8066C}" dt="2023-06-15T16:38:15.226" v="95" actId="14100"/>
          <ac:spMkLst>
            <pc:docMk/>
            <pc:sldMk cId="280831860" sldId="446"/>
            <ac:spMk id="2" creationId="{286240F9-3AF4-A159-4CD1-B2142C7156A6}"/>
          </ac:spMkLst>
        </pc:spChg>
        <pc:picChg chg="add mod">
          <ac:chgData name="Trent Rogers" userId="4cc66fab-3277-4b55-ba72-8562cd86500e" providerId="ADAL" clId="{5CF423F4-2C7F-474A-A99A-691CD7A8066C}" dt="2023-06-15T16:37:09.604" v="6" actId="1440"/>
          <ac:picMkLst>
            <pc:docMk/>
            <pc:sldMk cId="280831860" sldId="446"/>
            <ac:picMk id="1026" creationId="{71CF9216-08D8-5612-FED0-94A4DC908F24}"/>
          </ac:picMkLst>
        </pc:picChg>
      </pc:sldChg>
      <pc:sldChg chg="add del">
        <pc:chgData name="Trent Rogers" userId="4cc66fab-3277-4b55-ba72-8562cd86500e" providerId="ADAL" clId="{5CF423F4-2C7F-474A-A99A-691CD7A8066C}" dt="2023-06-15T16:35:54.797" v="1"/>
        <pc:sldMkLst>
          <pc:docMk/>
          <pc:sldMk cId="1336136984" sldId="446"/>
        </pc:sldMkLst>
      </pc:sldChg>
      <pc:sldChg chg="add del modTransition">
        <pc:chgData name="Trent Rogers" userId="4cc66fab-3277-4b55-ba72-8562cd86500e" providerId="ADAL" clId="{5CF423F4-2C7F-474A-A99A-691CD7A8066C}" dt="2023-06-21T14:08:02.594" v="100"/>
        <pc:sldMkLst>
          <pc:docMk/>
          <pc:sldMk cId="164595727" sldId="458"/>
        </pc:sldMkLst>
      </pc:sldChg>
      <pc:sldChg chg="add del modTransition">
        <pc:chgData name="Trent Rogers" userId="4cc66fab-3277-4b55-ba72-8562cd86500e" providerId="ADAL" clId="{5CF423F4-2C7F-474A-A99A-691CD7A8066C}" dt="2023-06-21T14:08:02.594" v="100"/>
        <pc:sldMkLst>
          <pc:docMk/>
          <pc:sldMk cId="809095844" sldId="459"/>
        </pc:sldMkLst>
      </pc:sldChg>
      <pc:sldChg chg="add del modTransition">
        <pc:chgData name="Trent Rogers" userId="4cc66fab-3277-4b55-ba72-8562cd86500e" providerId="ADAL" clId="{5CF423F4-2C7F-474A-A99A-691CD7A8066C}" dt="2023-06-21T14:08:02.594" v="100"/>
        <pc:sldMkLst>
          <pc:docMk/>
          <pc:sldMk cId="2507986604" sldId="460"/>
        </pc:sldMkLst>
      </pc:sldChg>
      <pc:sldChg chg="add del modTransition">
        <pc:chgData name="Trent Rogers" userId="4cc66fab-3277-4b55-ba72-8562cd86500e" providerId="ADAL" clId="{5CF423F4-2C7F-474A-A99A-691CD7A8066C}" dt="2023-06-21T14:08:02.594" v="100"/>
        <pc:sldMkLst>
          <pc:docMk/>
          <pc:sldMk cId="2609535333" sldId="461"/>
        </pc:sldMkLst>
      </pc:sldChg>
      <pc:sldChg chg="add">
        <pc:chgData name="Trent Rogers" userId="4cc66fab-3277-4b55-ba72-8562cd86500e" providerId="ADAL" clId="{5CF423F4-2C7F-474A-A99A-691CD7A8066C}" dt="2023-06-21T14:09:33.436" v="102"/>
        <pc:sldMkLst>
          <pc:docMk/>
          <pc:sldMk cId="1121835346" sldId="467"/>
        </pc:sldMkLst>
      </pc:sldChg>
      <pc:sldChg chg="del">
        <pc:chgData name="Trent Rogers" userId="4cc66fab-3277-4b55-ba72-8562cd86500e" providerId="ADAL" clId="{5CF423F4-2C7F-474A-A99A-691CD7A8066C}" dt="2023-06-21T14:09:23.866" v="101" actId="2696"/>
        <pc:sldMkLst>
          <pc:docMk/>
          <pc:sldMk cId="1359024389" sldId="467"/>
        </pc:sldMkLst>
      </pc:sldChg>
      <pc:sldChg chg="del">
        <pc:chgData name="Trent Rogers" userId="4cc66fab-3277-4b55-ba72-8562cd86500e" providerId="ADAL" clId="{5CF423F4-2C7F-474A-A99A-691CD7A8066C}" dt="2023-06-21T14:09:23.866" v="101" actId="2696"/>
        <pc:sldMkLst>
          <pc:docMk/>
          <pc:sldMk cId="173761138" sldId="468"/>
        </pc:sldMkLst>
      </pc:sldChg>
      <pc:sldChg chg="add">
        <pc:chgData name="Trent Rogers" userId="4cc66fab-3277-4b55-ba72-8562cd86500e" providerId="ADAL" clId="{5CF423F4-2C7F-474A-A99A-691CD7A8066C}" dt="2023-06-21T14:09:33.436" v="102"/>
        <pc:sldMkLst>
          <pc:docMk/>
          <pc:sldMk cId="1439352104" sldId="468"/>
        </pc:sldMkLst>
      </pc:sldChg>
      <pc:sldChg chg="modSp mod">
        <pc:chgData name="Trent Rogers" userId="4cc66fab-3277-4b55-ba72-8562cd86500e" providerId="ADAL" clId="{5CF423F4-2C7F-474A-A99A-691CD7A8066C}" dt="2023-06-21T14:24:13.615" v="311" actId="20577"/>
        <pc:sldMkLst>
          <pc:docMk/>
          <pc:sldMk cId="2829083794" sldId="485"/>
        </pc:sldMkLst>
        <pc:spChg chg="mod">
          <ac:chgData name="Trent Rogers" userId="4cc66fab-3277-4b55-ba72-8562cd86500e" providerId="ADAL" clId="{5CF423F4-2C7F-474A-A99A-691CD7A8066C}" dt="2023-06-21T14:24:13.615" v="311" actId="20577"/>
          <ac:spMkLst>
            <pc:docMk/>
            <pc:sldMk cId="2829083794" sldId="485"/>
            <ac:spMk id="3" creationId="{9F80B179-16CD-AD2B-F23D-AEE267342C1C}"/>
          </ac:spMkLst>
        </pc:spChg>
      </pc:sldChg>
      <pc:sldChg chg="addSp delSp modSp mod">
        <pc:chgData name="Trent Rogers" userId="4cc66fab-3277-4b55-ba72-8562cd86500e" providerId="ADAL" clId="{5CF423F4-2C7F-474A-A99A-691CD7A8066C}" dt="2023-06-21T14:28:05.771" v="367" actId="1076"/>
        <pc:sldMkLst>
          <pc:docMk/>
          <pc:sldMk cId="2078544263" sldId="486"/>
        </pc:sldMkLst>
        <pc:spChg chg="del">
          <ac:chgData name="Trent Rogers" userId="4cc66fab-3277-4b55-ba72-8562cd86500e" providerId="ADAL" clId="{5CF423F4-2C7F-474A-A99A-691CD7A8066C}" dt="2023-06-21T14:27:15.218" v="353" actId="478"/>
          <ac:spMkLst>
            <pc:docMk/>
            <pc:sldMk cId="2078544263" sldId="486"/>
            <ac:spMk id="2" creationId="{286240F9-3AF4-A159-4CD1-B2142C7156A6}"/>
          </ac:spMkLst>
        </pc:spChg>
        <pc:picChg chg="add mod modCrop">
          <ac:chgData name="Trent Rogers" userId="4cc66fab-3277-4b55-ba72-8562cd86500e" providerId="ADAL" clId="{5CF423F4-2C7F-474A-A99A-691CD7A8066C}" dt="2023-06-21T14:28:05.771" v="367" actId="1076"/>
          <ac:picMkLst>
            <pc:docMk/>
            <pc:sldMk cId="2078544263" sldId="486"/>
            <ac:picMk id="4" creationId="{B51823DE-703A-97C4-70AD-0B21868E03F4}"/>
          </ac:picMkLst>
        </pc:picChg>
      </pc:sldChg>
      <pc:sldChg chg="add del">
        <pc:chgData name="Trent Rogers" userId="4cc66fab-3277-4b55-ba72-8562cd86500e" providerId="ADAL" clId="{5CF423F4-2C7F-474A-A99A-691CD7A8066C}" dt="2023-06-21T14:29:49.786" v="370" actId="2696"/>
        <pc:sldMkLst>
          <pc:docMk/>
          <pc:sldMk cId="19811138" sldId="487"/>
        </pc:sldMkLst>
      </pc:sldChg>
      <pc:sldChg chg="add">
        <pc:chgData name="Trent Rogers" userId="4cc66fab-3277-4b55-ba72-8562cd86500e" providerId="ADAL" clId="{5CF423F4-2C7F-474A-A99A-691CD7A8066C}" dt="2023-06-21T14:29:55.396" v="371"/>
        <pc:sldMkLst>
          <pc:docMk/>
          <pc:sldMk cId="446186932" sldId="487"/>
        </pc:sldMkLst>
      </pc:sldChg>
      <pc:sldChg chg="del">
        <pc:chgData name="Trent Rogers" userId="4cc66fab-3277-4b55-ba72-8562cd86500e" providerId="ADAL" clId="{5CF423F4-2C7F-474A-A99A-691CD7A8066C}" dt="2023-06-21T14:10:53.313" v="106" actId="2696"/>
        <pc:sldMkLst>
          <pc:docMk/>
          <pc:sldMk cId="3103020109" sldId="487"/>
        </pc:sldMkLst>
      </pc:sldChg>
      <pc:sldChg chg="modSp add del mod">
        <pc:chgData name="Trent Rogers" userId="4cc66fab-3277-4b55-ba72-8562cd86500e" providerId="ADAL" clId="{5CF423F4-2C7F-474A-A99A-691CD7A8066C}" dt="2023-06-21T14:29:49.786" v="370" actId="2696"/>
        <pc:sldMkLst>
          <pc:docMk/>
          <pc:sldMk cId="160774006" sldId="488"/>
        </pc:sldMkLst>
        <pc:spChg chg="mod">
          <ac:chgData name="Trent Rogers" userId="4cc66fab-3277-4b55-ba72-8562cd86500e" providerId="ADAL" clId="{5CF423F4-2C7F-474A-A99A-691CD7A8066C}" dt="2023-06-21T14:11:38.127" v="160"/>
          <ac:spMkLst>
            <pc:docMk/>
            <pc:sldMk cId="160774006" sldId="488"/>
            <ac:spMk id="3" creationId="{9F80B179-16CD-AD2B-F23D-AEE267342C1C}"/>
          </ac:spMkLst>
        </pc:spChg>
      </pc:sldChg>
      <pc:sldChg chg="add del">
        <pc:chgData name="Trent Rogers" userId="4cc66fab-3277-4b55-ba72-8562cd86500e" providerId="ADAL" clId="{5CF423F4-2C7F-474A-A99A-691CD7A8066C}" dt="2023-06-21T14:09:53.787" v="105"/>
        <pc:sldMkLst>
          <pc:docMk/>
          <pc:sldMk cId="809195186" sldId="488"/>
        </pc:sldMkLst>
      </pc:sldChg>
      <pc:sldChg chg="add">
        <pc:chgData name="Trent Rogers" userId="4cc66fab-3277-4b55-ba72-8562cd86500e" providerId="ADAL" clId="{5CF423F4-2C7F-474A-A99A-691CD7A8066C}" dt="2023-06-21T14:29:55.396" v="371"/>
        <pc:sldMkLst>
          <pc:docMk/>
          <pc:sldMk cId="1275558335" sldId="488"/>
        </pc:sldMkLst>
      </pc:sldChg>
      <pc:sldChg chg="del">
        <pc:chgData name="Trent Rogers" userId="4cc66fab-3277-4b55-ba72-8562cd86500e" providerId="ADAL" clId="{5CF423F4-2C7F-474A-A99A-691CD7A8066C}" dt="2023-06-21T14:09:41.720" v="103" actId="2696"/>
        <pc:sldMkLst>
          <pc:docMk/>
          <pc:sldMk cId="1827458768" sldId="488"/>
        </pc:sldMkLst>
      </pc:sldChg>
      <pc:sldChg chg="add">
        <pc:chgData name="Trent Rogers" userId="4cc66fab-3277-4b55-ba72-8562cd86500e" providerId="ADAL" clId="{5CF423F4-2C7F-474A-A99A-691CD7A8066C}" dt="2023-06-21T14:29:55.396" v="371"/>
        <pc:sldMkLst>
          <pc:docMk/>
          <pc:sldMk cId="30662577" sldId="489"/>
        </pc:sldMkLst>
      </pc:sldChg>
      <pc:sldChg chg="addSp delSp modSp add del mod">
        <pc:chgData name="Trent Rogers" userId="4cc66fab-3277-4b55-ba72-8562cd86500e" providerId="ADAL" clId="{5CF423F4-2C7F-474A-A99A-691CD7A8066C}" dt="2023-06-21T14:29:49.786" v="370" actId="2696"/>
        <pc:sldMkLst>
          <pc:docMk/>
          <pc:sldMk cId="96534328" sldId="489"/>
        </pc:sldMkLst>
        <pc:spChg chg="del">
          <ac:chgData name="Trent Rogers" userId="4cc66fab-3277-4b55-ba72-8562cd86500e" providerId="ADAL" clId="{5CF423F4-2C7F-474A-A99A-691CD7A8066C}" dt="2023-06-21T14:20:55.509" v="163" actId="478"/>
          <ac:spMkLst>
            <pc:docMk/>
            <pc:sldMk cId="96534328" sldId="489"/>
            <ac:spMk id="2" creationId="{286240F9-3AF4-A159-4CD1-B2142C7156A6}"/>
          </ac:spMkLst>
        </pc:spChg>
        <pc:picChg chg="add mod modCrop">
          <ac:chgData name="Trent Rogers" userId="4cc66fab-3277-4b55-ba72-8562cd86500e" providerId="ADAL" clId="{5CF423F4-2C7F-474A-A99A-691CD7A8066C}" dt="2023-06-21T14:21:52.684" v="175" actId="1440"/>
          <ac:picMkLst>
            <pc:docMk/>
            <pc:sldMk cId="96534328" sldId="489"/>
            <ac:picMk id="4" creationId="{CC06F287-7D51-68A7-8BFD-339CACA853ED}"/>
          </ac:picMkLst>
        </pc:picChg>
      </pc:sldChg>
      <pc:sldChg chg="add del">
        <pc:chgData name="Trent Rogers" userId="4cc66fab-3277-4b55-ba72-8562cd86500e" providerId="ADAL" clId="{5CF423F4-2C7F-474A-A99A-691CD7A8066C}" dt="2023-06-21T14:09:53.787" v="105"/>
        <pc:sldMkLst>
          <pc:docMk/>
          <pc:sldMk cId="229599641" sldId="489"/>
        </pc:sldMkLst>
      </pc:sldChg>
      <pc:sldChg chg="del">
        <pc:chgData name="Trent Rogers" userId="4cc66fab-3277-4b55-ba72-8562cd86500e" providerId="ADAL" clId="{5CF423F4-2C7F-474A-A99A-691CD7A8066C}" dt="2023-06-21T14:09:41.720" v="103" actId="2696"/>
        <pc:sldMkLst>
          <pc:docMk/>
          <pc:sldMk cId="332177640" sldId="489"/>
        </pc:sldMkLst>
      </pc:sldChg>
      <pc:sldChg chg="add modNotesTx">
        <pc:chgData name="Trent Rogers" userId="4cc66fab-3277-4b55-ba72-8562cd86500e" providerId="ADAL" clId="{5CF423F4-2C7F-474A-A99A-691CD7A8066C}" dt="2023-06-21T16:24:31.610" v="431" actId="20577"/>
        <pc:sldMkLst>
          <pc:docMk/>
          <pc:sldMk cId="3903826514" sldId="490"/>
        </pc:sldMkLst>
      </pc:sldChg>
      <pc:sldChg chg="modSp add mod modTransition">
        <pc:chgData name="Trent Rogers" userId="4cc66fab-3277-4b55-ba72-8562cd86500e" providerId="ADAL" clId="{5CF423F4-2C7F-474A-A99A-691CD7A8066C}" dt="2023-06-21T16:43:04.282" v="442" actId="1076"/>
        <pc:sldMkLst>
          <pc:docMk/>
          <pc:sldMk cId="2017863187" sldId="548"/>
        </pc:sldMkLst>
        <pc:spChg chg="mod">
          <ac:chgData name="Trent Rogers" userId="4cc66fab-3277-4b55-ba72-8562cd86500e" providerId="ADAL" clId="{5CF423F4-2C7F-474A-A99A-691CD7A8066C}" dt="2023-06-21T16:41:59.237" v="438" actId="27636"/>
          <ac:spMkLst>
            <pc:docMk/>
            <pc:sldMk cId="2017863187" sldId="548"/>
            <ac:spMk id="3" creationId="{52B296A1-5AE6-4A4E-AEB4-D24D3DAE8A0B}"/>
          </ac:spMkLst>
        </pc:spChg>
        <pc:picChg chg="mod">
          <ac:chgData name="Trent Rogers" userId="4cc66fab-3277-4b55-ba72-8562cd86500e" providerId="ADAL" clId="{5CF423F4-2C7F-474A-A99A-691CD7A8066C}" dt="2023-06-21T16:43:04.282" v="442" actId="1076"/>
          <ac:picMkLst>
            <pc:docMk/>
            <pc:sldMk cId="2017863187" sldId="548"/>
            <ac:picMk id="1028" creationId="{00000000-0000-0000-0000-000000000000}"/>
          </ac:picMkLst>
        </pc:picChg>
      </pc:sldChg>
      <pc:sldChg chg="modSp add del mod">
        <pc:chgData name="Trent Rogers" userId="4cc66fab-3277-4b55-ba72-8562cd86500e" providerId="ADAL" clId="{5CF423F4-2C7F-474A-A99A-691CD7A8066C}" dt="2023-06-21T16:42:43.224" v="441" actId="47"/>
        <pc:sldMkLst>
          <pc:docMk/>
          <pc:sldMk cId="2897783919" sldId="549"/>
        </pc:sldMkLst>
        <pc:spChg chg="mod">
          <ac:chgData name="Trent Rogers" userId="4cc66fab-3277-4b55-ba72-8562cd86500e" providerId="ADAL" clId="{5CF423F4-2C7F-474A-A99A-691CD7A8066C}" dt="2023-06-21T16:41:58.874" v="436" actId="27636"/>
          <ac:spMkLst>
            <pc:docMk/>
            <pc:sldMk cId="2897783919" sldId="549"/>
            <ac:spMk id="2" creationId="{00000000-0000-0000-0000-000000000000}"/>
          </ac:spMkLst>
        </pc:spChg>
        <pc:spChg chg="mod">
          <ac:chgData name="Trent Rogers" userId="4cc66fab-3277-4b55-ba72-8562cd86500e" providerId="ADAL" clId="{5CF423F4-2C7F-474A-A99A-691CD7A8066C}" dt="2023-06-21T16:41:58.890" v="437" actId="27636"/>
          <ac:spMkLst>
            <pc:docMk/>
            <pc:sldMk cId="2897783919" sldId="549"/>
            <ac:spMk id="3" creationId="{00000000-0000-0000-0000-000000000000}"/>
          </ac:spMkLst>
        </pc:spChg>
      </pc:sldChg>
      <pc:sldChg chg="modSp add mod modTransition">
        <pc:chgData name="Trent Rogers" userId="4cc66fab-3277-4b55-ba72-8562cd86500e" providerId="ADAL" clId="{5CF423F4-2C7F-474A-A99A-691CD7A8066C}" dt="2023-06-21T16:43:09.560" v="443" actId="1076"/>
        <pc:sldMkLst>
          <pc:docMk/>
          <pc:sldMk cId="519042039" sldId="551"/>
        </pc:sldMkLst>
        <pc:spChg chg="mod">
          <ac:chgData name="Trent Rogers" userId="4cc66fab-3277-4b55-ba72-8562cd86500e" providerId="ADAL" clId="{5CF423F4-2C7F-474A-A99A-691CD7A8066C}" dt="2023-06-21T16:42:00.073" v="439" actId="27636"/>
          <ac:spMkLst>
            <pc:docMk/>
            <pc:sldMk cId="519042039" sldId="551"/>
            <ac:spMk id="3" creationId="{52B296A1-5AE6-4A4E-AEB4-D24D3DAE8A0B}"/>
          </ac:spMkLst>
        </pc:spChg>
        <pc:picChg chg="mod">
          <ac:chgData name="Trent Rogers" userId="4cc66fab-3277-4b55-ba72-8562cd86500e" providerId="ADAL" clId="{5CF423F4-2C7F-474A-A99A-691CD7A8066C}" dt="2023-06-21T16:43:09.560" v="443" actId="1076"/>
          <ac:picMkLst>
            <pc:docMk/>
            <pc:sldMk cId="519042039" sldId="551"/>
            <ac:picMk id="5" creationId="{00000000-0000-0000-0000-000000000000}"/>
          </ac:picMkLst>
        </pc:picChg>
      </pc:sldChg>
      <pc:sldChg chg="modSp add mod ord modTransition">
        <pc:chgData name="Trent Rogers" userId="4cc66fab-3277-4b55-ba72-8562cd86500e" providerId="ADAL" clId="{5CF423F4-2C7F-474A-A99A-691CD7A8066C}" dt="2023-06-21T16:43:39.780" v="445"/>
        <pc:sldMkLst>
          <pc:docMk/>
          <pc:sldMk cId="1423886564" sldId="573"/>
        </pc:sldMkLst>
        <pc:spChg chg="mod">
          <ac:chgData name="Trent Rogers" userId="4cc66fab-3277-4b55-ba72-8562cd86500e" providerId="ADAL" clId="{5CF423F4-2C7F-474A-A99A-691CD7A8066C}" dt="2023-06-21T16:41:58.136" v="434" actId="27636"/>
          <ac:spMkLst>
            <pc:docMk/>
            <pc:sldMk cId="1423886564" sldId="573"/>
            <ac:spMk id="2" creationId="{742073A1-FFE6-4C2B-9943-47F75EBD6F77}"/>
          </ac:spMkLst>
        </pc:spChg>
        <pc:spChg chg="mod">
          <ac:chgData name="Trent Rogers" userId="4cc66fab-3277-4b55-ba72-8562cd86500e" providerId="ADAL" clId="{5CF423F4-2C7F-474A-A99A-691CD7A8066C}" dt="2023-06-21T16:41:58.135" v="433" actId="27636"/>
          <ac:spMkLst>
            <pc:docMk/>
            <pc:sldMk cId="1423886564" sldId="573"/>
            <ac:spMk id="3" creationId="{014E0A20-CEAE-471D-877F-F60DA7E7F2EF}"/>
          </ac:spMkLst>
        </pc:spChg>
      </pc:sldChg>
      <pc:sldChg chg="delSp modSp add mod modTransition delAnim">
        <pc:chgData name="Trent Rogers" userId="4cc66fab-3277-4b55-ba72-8562cd86500e" providerId="ADAL" clId="{5CF423F4-2C7F-474A-A99A-691CD7A8066C}" dt="2023-06-21T16:42:17.016" v="440" actId="478"/>
        <pc:sldMkLst>
          <pc:docMk/>
          <pc:sldMk cId="3598498209" sldId="579"/>
        </pc:sldMkLst>
        <pc:spChg chg="mod">
          <ac:chgData name="Trent Rogers" userId="4cc66fab-3277-4b55-ba72-8562cd86500e" providerId="ADAL" clId="{5CF423F4-2C7F-474A-A99A-691CD7A8066C}" dt="2023-06-21T16:41:58.673" v="435" actId="27636"/>
          <ac:spMkLst>
            <pc:docMk/>
            <pc:sldMk cId="3598498209" sldId="579"/>
            <ac:spMk id="3" creationId="{014E0A20-CEAE-471D-877F-F60DA7E7F2EF}"/>
          </ac:spMkLst>
        </pc:spChg>
        <pc:inkChg chg="del">
          <ac:chgData name="Trent Rogers" userId="4cc66fab-3277-4b55-ba72-8562cd86500e" providerId="ADAL" clId="{5CF423F4-2C7F-474A-A99A-691CD7A8066C}" dt="2023-06-21T16:42:17.016" v="440" actId="478"/>
          <ac:inkMkLst>
            <pc:docMk/>
            <pc:sldMk cId="3598498209" sldId="579"/>
            <ac:inkMk id="86" creationId="{1560D044-F38E-465C-9E68-111BEB154A53}"/>
          </ac:inkMkLst>
        </pc:inkChg>
      </pc:sldChg>
      <pc:sldChg chg="add del modTransition setBg">
        <pc:chgData name="Trent Rogers" userId="4cc66fab-3277-4b55-ba72-8562cd86500e" providerId="ADAL" clId="{5CF423F4-2C7F-474A-A99A-691CD7A8066C}" dt="2023-06-21T20:32:53.015" v="464" actId="2696"/>
        <pc:sldMkLst>
          <pc:docMk/>
          <pc:sldMk cId="153049792" sldId="580"/>
        </pc:sldMkLst>
      </pc:sldChg>
      <pc:sldChg chg="modSp add mod">
        <pc:chgData name="Trent Rogers" userId="4cc66fab-3277-4b55-ba72-8562cd86500e" providerId="ADAL" clId="{5CF423F4-2C7F-474A-A99A-691CD7A8066C}" dt="2023-06-21T20:33:37.726" v="513" actId="403"/>
        <pc:sldMkLst>
          <pc:docMk/>
          <pc:sldMk cId="1298847819" sldId="580"/>
        </pc:sldMkLst>
        <pc:spChg chg="mod">
          <ac:chgData name="Trent Rogers" userId="4cc66fab-3277-4b55-ba72-8562cd86500e" providerId="ADAL" clId="{5CF423F4-2C7F-474A-A99A-691CD7A8066C}" dt="2023-06-21T20:33:37.726" v="513" actId="403"/>
          <ac:spMkLst>
            <pc:docMk/>
            <pc:sldMk cId="1298847819" sldId="580"/>
            <ac:spMk id="2" creationId="{671E9163-2010-1D55-0A4D-463CCDB92E1E}"/>
          </ac:spMkLst>
        </pc:spChg>
      </pc:sldChg>
      <pc:sldChg chg="add modTransition setBg">
        <pc:chgData name="Trent Rogers" userId="4cc66fab-3277-4b55-ba72-8562cd86500e" providerId="ADAL" clId="{5CF423F4-2C7F-474A-A99A-691CD7A8066C}" dt="2023-06-21T20:32:21.357" v="460"/>
        <pc:sldMkLst>
          <pc:docMk/>
          <pc:sldMk cId="2174605108" sldId="581"/>
        </pc:sldMkLst>
      </pc:sldChg>
      <pc:sldChg chg="add modTransition">
        <pc:chgData name="Trent Rogers" userId="4cc66fab-3277-4b55-ba72-8562cd86500e" providerId="ADAL" clId="{5CF423F4-2C7F-474A-A99A-691CD7A8066C}" dt="2023-06-21T20:32:21.357" v="460"/>
        <pc:sldMkLst>
          <pc:docMk/>
          <pc:sldMk cId="2954111121" sldId="582"/>
        </pc:sldMkLst>
      </pc:sldChg>
      <pc:sldChg chg="add modTransition setBg">
        <pc:chgData name="Trent Rogers" userId="4cc66fab-3277-4b55-ba72-8562cd86500e" providerId="ADAL" clId="{5CF423F4-2C7F-474A-A99A-691CD7A8066C}" dt="2023-06-21T20:32:24.713" v="461"/>
        <pc:sldMkLst>
          <pc:docMk/>
          <pc:sldMk cId="981166626" sldId="583"/>
        </pc:sldMkLst>
      </pc:sldChg>
      <pc:sldChg chg="add modTransition setBg">
        <pc:chgData name="Trent Rogers" userId="4cc66fab-3277-4b55-ba72-8562cd86500e" providerId="ADAL" clId="{5CF423F4-2C7F-474A-A99A-691CD7A8066C}" dt="2023-06-21T20:32:24.713" v="461"/>
        <pc:sldMkLst>
          <pc:docMk/>
          <pc:sldMk cId="3425909146" sldId="584"/>
        </pc:sldMkLst>
      </pc:sldChg>
      <pc:sldChg chg="add modTransition">
        <pc:chgData name="Trent Rogers" userId="4cc66fab-3277-4b55-ba72-8562cd86500e" providerId="ADAL" clId="{5CF423F4-2C7F-474A-A99A-691CD7A8066C}" dt="2023-06-21T20:32:24.713" v="461"/>
        <pc:sldMkLst>
          <pc:docMk/>
          <pc:sldMk cId="3927608657" sldId="585"/>
        </pc:sldMkLst>
      </pc:sldChg>
      <pc:sldChg chg="add modTransition setBg">
        <pc:chgData name="Trent Rogers" userId="4cc66fab-3277-4b55-ba72-8562cd86500e" providerId="ADAL" clId="{5CF423F4-2C7F-474A-A99A-691CD7A8066C}" dt="2023-06-21T20:32:28.715" v="462"/>
        <pc:sldMkLst>
          <pc:docMk/>
          <pc:sldMk cId="2745158091" sldId="586"/>
        </pc:sldMkLst>
      </pc:sldChg>
      <pc:sldChg chg="modSp mod">
        <pc:chgData name="Trent Rogers" userId="4cc66fab-3277-4b55-ba72-8562cd86500e" providerId="ADAL" clId="{5CF423F4-2C7F-474A-A99A-691CD7A8066C}" dt="2023-06-22T14:18:49.901" v="824" actId="404"/>
        <pc:sldMkLst>
          <pc:docMk/>
          <pc:sldMk cId="3169341983" sldId="586"/>
        </pc:sldMkLst>
        <pc:spChg chg="mod">
          <ac:chgData name="Trent Rogers" userId="4cc66fab-3277-4b55-ba72-8562cd86500e" providerId="ADAL" clId="{5CF423F4-2C7F-474A-A99A-691CD7A8066C}" dt="2023-06-22T14:18:49.901" v="824" actId="404"/>
          <ac:spMkLst>
            <pc:docMk/>
            <pc:sldMk cId="3169341983" sldId="586"/>
            <ac:spMk id="2" creationId="{671E9163-2010-1D55-0A4D-463CCDB92E1E}"/>
          </ac:spMkLst>
        </pc:spChg>
      </pc:sldChg>
      <pc:sldChg chg="add modTransition setBg">
        <pc:chgData name="Trent Rogers" userId="4cc66fab-3277-4b55-ba72-8562cd86500e" providerId="ADAL" clId="{5CF423F4-2C7F-474A-A99A-691CD7A8066C}" dt="2023-06-21T20:32:28.715" v="462"/>
        <pc:sldMkLst>
          <pc:docMk/>
          <pc:sldMk cId="2090481030" sldId="587"/>
        </pc:sldMkLst>
      </pc:sldChg>
      <pc:sldChg chg="add modTransition">
        <pc:chgData name="Trent Rogers" userId="4cc66fab-3277-4b55-ba72-8562cd86500e" providerId="ADAL" clId="{5CF423F4-2C7F-474A-A99A-691CD7A8066C}" dt="2023-06-21T20:32:28.715" v="462"/>
        <pc:sldMkLst>
          <pc:docMk/>
          <pc:sldMk cId="4186964618" sldId="588"/>
        </pc:sldMkLst>
      </pc:sldChg>
      <pc:sldChg chg="add modTransition setBg">
        <pc:chgData name="Trent Rogers" userId="4cc66fab-3277-4b55-ba72-8562cd86500e" providerId="ADAL" clId="{5CF423F4-2C7F-474A-A99A-691CD7A8066C}" dt="2023-06-21T20:32:31.403" v="463"/>
        <pc:sldMkLst>
          <pc:docMk/>
          <pc:sldMk cId="1122940987" sldId="589"/>
        </pc:sldMkLst>
      </pc:sldChg>
      <pc:sldChg chg="modSp add mod modTransition setBg">
        <pc:chgData name="Trent Rogers" userId="4cc66fab-3277-4b55-ba72-8562cd86500e" providerId="ADAL" clId="{5CF423F4-2C7F-474A-A99A-691CD7A8066C}" dt="2023-06-22T14:17:55.538" v="744" actId="20577"/>
        <pc:sldMkLst>
          <pc:docMk/>
          <pc:sldMk cId="2654470477" sldId="590"/>
        </pc:sldMkLst>
        <pc:spChg chg="mod">
          <ac:chgData name="Trent Rogers" userId="4cc66fab-3277-4b55-ba72-8562cd86500e" providerId="ADAL" clId="{5CF423F4-2C7F-474A-A99A-691CD7A8066C}" dt="2023-06-22T14:17:55.538" v="744" actId="20577"/>
          <ac:spMkLst>
            <pc:docMk/>
            <pc:sldMk cId="2654470477" sldId="590"/>
            <ac:spMk id="3" creationId="{9F80B179-16CD-AD2B-F23D-AEE267342C1C}"/>
          </ac:spMkLst>
        </pc:spChg>
      </pc:sldChg>
      <pc:sldChg chg="add modTransition">
        <pc:chgData name="Trent Rogers" userId="4cc66fab-3277-4b55-ba72-8562cd86500e" providerId="ADAL" clId="{5CF423F4-2C7F-474A-A99A-691CD7A8066C}" dt="2023-06-21T20:32:31.403" v="463"/>
        <pc:sldMkLst>
          <pc:docMk/>
          <pc:sldMk cId="3656587831" sldId="591"/>
        </pc:sldMkLst>
      </pc:sldChg>
      <pc:sldChg chg="modSp add mod">
        <pc:chgData name="Trent Rogers" userId="4cc66fab-3277-4b55-ba72-8562cd86500e" providerId="ADAL" clId="{5CF423F4-2C7F-474A-A99A-691CD7A8066C}" dt="2023-06-21T20:34:18.350" v="558" actId="20577"/>
        <pc:sldMkLst>
          <pc:docMk/>
          <pc:sldMk cId="3952536083" sldId="592"/>
        </pc:sldMkLst>
        <pc:spChg chg="mod">
          <ac:chgData name="Trent Rogers" userId="4cc66fab-3277-4b55-ba72-8562cd86500e" providerId="ADAL" clId="{5CF423F4-2C7F-474A-A99A-691CD7A8066C}" dt="2023-06-21T20:34:18.350" v="558" actId="20577"/>
          <ac:spMkLst>
            <pc:docMk/>
            <pc:sldMk cId="3952536083" sldId="592"/>
            <ac:spMk id="2" creationId="{671E9163-2010-1D55-0A4D-463CCDB92E1E}"/>
          </ac:spMkLst>
        </pc:spChg>
      </pc:sldChg>
      <pc:sldChg chg="modSp add mod">
        <pc:chgData name="Trent Rogers" userId="4cc66fab-3277-4b55-ba72-8562cd86500e" providerId="ADAL" clId="{5CF423F4-2C7F-474A-A99A-691CD7A8066C}" dt="2023-06-21T20:34:41.803" v="569" actId="20577"/>
        <pc:sldMkLst>
          <pc:docMk/>
          <pc:sldMk cId="2934288456" sldId="593"/>
        </pc:sldMkLst>
        <pc:spChg chg="mod">
          <ac:chgData name="Trent Rogers" userId="4cc66fab-3277-4b55-ba72-8562cd86500e" providerId="ADAL" clId="{5CF423F4-2C7F-474A-A99A-691CD7A8066C}" dt="2023-06-21T20:34:41.803" v="569" actId="20577"/>
          <ac:spMkLst>
            <pc:docMk/>
            <pc:sldMk cId="2934288456" sldId="593"/>
            <ac:spMk id="2" creationId="{671E9163-2010-1D55-0A4D-463CCDB92E1E}"/>
          </ac:spMkLst>
        </pc:spChg>
      </pc:sldChg>
      <pc:sldChg chg="modSp add mod">
        <pc:chgData name="Trent Rogers" userId="4cc66fab-3277-4b55-ba72-8562cd86500e" providerId="ADAL" clId="{5CF423F4-2C7F-474A-A99A-691CD7A8066C}" dt="2023-06-21T20:34:57.080" v="582" actId="20577"/>
        <pc:sldMkLst>
          <pc:docMk/>
          <pc:sldMk cId="3720247249" sldId="594"/>
        </pc:sldMkLst>
        <pc:spChg chg="mod">
          <ac:chgData name="Trent Rogers" userId="4cc66fab-3277-4b55-ba72-8562cd86500e" providerId="ADAL" clId="{5CF423F4-2C7F-474A-A99A-691CD7A8066C}" dt="2023-06-21T20:34:57.080" v="582" actId="20577"/>
          <ac:spMkLst>
            <pc:docMk/>
            <pc:sldMk cId="3720247249" sldId="594"/>
            <ac:spMk id="2" creationId="{671E9163-2010-1D55-0A4D-463CCDB92E1E}"/>
          </ac:spMkLst>
        </pc:spChg>
      </pc:sldChg>
      <pc:sldChg chg="modSp add mod">
        <pc:chgData name="Trent Rogers" userId="4cc66fab-3277-4b55-ba72-8562cd86500e" providerId="ADAL" clId="{5CF423F4-2C7F-474A-A99A-691CD7A8066C}" dt="2023-06-21T20:35:22.211" v="608" actId="20577"/>
        <pc:sldMkLst>
          <pc:docMk/>
          <pc:sldMk cId="3117900069" sldId="595"/>
        </pc:sldMkLst>
        <pc:spChg chg="mod">
          <ac:chgData name="Trent Rogers" userId="4cc66fab-3277-4b55-ba72-8562cd86500e" providerId="ADAL" clId="{5CF423F4-2C7F-474A-A99A-691CD7A8066C}" dt="2023-06-21T20:35:22.211" v="608" actId="20577"/>
          <ac:spMkLst>
            <pc:docMk/>
            <pc:sldMk cId="3117900069" sldId="595"/>
            <ac:spMk id="2" creationId="{671E9163-2010-1D55-0A4D-463CCDB92E1E}"/>
          </ac:spMkLst>
        </pc:spChg>
      </pc:sldChg>
      <pc:sldChg chg="modSp add mod">
        <pc:chgData name="Trent Rogers" userId="4cc66fab-3277-4b55-ba72-8562cd86500e" providerId="ADAL" clId="{5CF423F4-2C7F-474A-A99A-691CD7A8066C}" dt="2023-06-21T20:35:34.057" v="616" actId="20577"/>
        <pc:sldMkLst>
          <pc:docMk/>
          <pc:sldMk cId="126132004" sldId="596"/>
        </pc:sldMkLst>
        <pc:spChg chg="mod">
          <ac:chgData name="Trent Rogers" userId="4cc66fab-3277-4b55-ba72-8562cd86500e" providerId="ADAL" clId="{5CF423F4-2C7F-474A-A99A-691CD7A8066C}" dt="2023-06-21T20:35:34.057" v="616" actId="20577"/>
          <ac:spMkLst>
            <pc:docMk/>
            <pc:sldMk cId="126132004" sldId="596"/>
            <ac:spMk id="2" creationId="{671E9163-2010-1D55-0A4D-463CCDB92E1E}"/>
          </ac:spMkLst>
        </pc:spChg>
      </pc:sldChg>
      <pc:sldChg chg="modSp add mod">
        <pc:chgData name="Trent Rogers" userId="4cc66fab-3277-4b55-ba72-8562cd86500e" providerId="ADAL" clId="{5CF423F4-2C7F-474A-A99A-691CD7A8066C}" dt="2023-06-21T20:35:52.932" v="629" actId="20577"/>
        <pc:sldMkLst>
          <pc:docMk/>
          <pc:sldMk cId="455029358" sldId="597"/>
        </pc:sldMkLst>
        <pc:spChg chg="mod">
          <ac:chgData name="Trent Rogers" userId="4cc66fab-3277-4b55-ba72-8562cd86500e" providerId="ADAL" clId="{5CF423F4-2C7F-474A-A99A-691CD7A8066C}" dt="2023-06-21T20:35:52.932" v="629" actId="20577"/>
          <ac:spMkLst>
            <pc:docMk/>
            <pc:sldMk cId="455029358" sldId="597"/>
            <ac:spMk id="2" creationId="{671E9163-2010-1D55-0A4D-463CCDB92E1E}"/>
          </ac:spMkLst>
        </pc:spChg>
      </pc:sldChg>
      <pc:sldChg chg="modSp add mod">
        <pc:chgData name="Trent Rogers" userId="4cc66fab-3277-4b55-ba72-8562cd86500e" providerId="ADAL" clId="{5CF423F4-2C7F-474A-A99A-691CD7A8066C}" dt="2023-06-21T20:36:08.328" v="643" actId="20577"/>
        <pc:sldMkLst>
          <pc:docMk/>
          <pc:sldMk cId="2301027571" sldId="598"/>
        </pc:sldMkLst>
        <pc:spChg chg="mod">
          <ac:chgData name="Trent Rogers" userId="4cc66fab-3277-4b55-ba72-8562cd86500e" providerId="ADAL" clId="{5CF423F4-2C7F-474A-A99A-691CD7A8066C}" dt="2023-06-21T20:36:08.328" v="643" actId="20577"/>
          <ac:spMkLst>
            <pc:docMk/>
            <pc:sldMk cId="2301027571" sldId="598"/>
            <ac:spMk id="2" creationId="{671E9163-2010-1D55-0A4D-463CCDB92E1E}"/>
          </ac:spMkLst>
        </pc:spChg>
      </pc:sldChg>
      <pc:sldChg chg="modSp add mod">
        <pc:chgData name="Trent Rogers" userId="4cc66fab-3277-4b55-ba72-8562cd86500e" providerId="ADAL" clId="{5CF423F4-2C7F-474A-A99A-691CD7A8066C}" dt="2023-06-21T20:36:23.369" v="663" actId="20577"/>
        <pc:sldMkLst>
          <pc:docMk/>
          <pc:sldMk cId="53602807" sldId="599"/>
        </pc:sldMkLst>
        <pc:spChg chg="mod">
          <ac:chgData name="Trent Rogers" userId="4cc66fab-3277-4b55-ba72-8562cd86500e" providerId="ADAL" clId="{5CF423F4-2C7F-474A-A99A-691CD7A8066C}" dt="2023-06-21T20:36:23.369" v="663" actId="20577"/>
          <ac:spMkLst>
            <pc:docMk/>
            <pc:sldMk cId="53602807" sldId="599"/>
            <ac:spMk id="2" creationId="{671E9163-2010-1D55-0A4D-463CCDB92E1E}"/>
          </ac:spMkLst>
        </pc:spChg>
      </pc:sldChg>
      <pc:sldChg chg="modSp add mod">
        <pc:chgData name="Trent Rogers" userId="4cc66fab-3277-4b55-ba72-8562cd86500e" providerId="ADAL" clId="{5CF423F4-2C7F-474A-A99A-691CD7A8066C}" dt="2023-06-21T20:36:40.902" v="679" actId="20577"/>
        <pc:sldMkLst>
          <pc:docMk/>
          <pc:sldMk cId="3903828014" sldId="600"/>
        </pc:sldMkLst>
        <pc:spChg chg="mod">
          <ac:chgData name="Trent Rogers" userId="4cc66fab-3277-4b55-ba72-8562cd86500e" providerId="ADAL" clId="{5CF423F4-2C7F-474A-A99A-691CD7A8066C}" dt="2023-06-21T20:36:40.902" v="679" actId="20577"/>
          <ac:spMkLst>
            <pc:docMk/>
            <pc:sldMk cId="3903828014" sldId="600"/>
            <ac:spMk id="2" creationId="{671E9163-2010-1D55-0A4D-463CCDB92E1E}"/>
          </ac:spMkLst>
        </pc:spChg>
      </pc:sldChg>
      <pc:sldChg chg="modSp add mod">
        <pc:chgData name="Trent Rogers" userId="4cc66fab-3277-4b55-ba72-8562cd86500e" providerId="ADAL" clId="{5CF423F4-2C7F-474A-A99A-691CD7A8066C}" dt="2023-06-21T20:37:02.764" v="692" actId="20577"/>
        <pc:sldMkLst>
          <pc:docMk/>
          <pc:sldMk cId="3211018657" sldId="601"/>
        </pc:sldMkLst>
        <pc:spChg chg="mod">
          <ac:chgData name="Trent Rogers" userId="4cc66fab-3277-4b55-ba72-8562cd86500e" providerId="ADAL" clId="{5CF423F4-2C7F-474A-A99A-691CD7A8066C}" dt="2023-06-21T20:37:02.764" v="692" actId="20577"/>
          <ac:spMkLst>
            <pc:docMk/>
            <pc:sldMk cId="3211018657" sldId="601"/>
            <ac:spMk id="2" creationId="{671E9163-2010-1D55-0A4D-463CCDB92E1E}"/>
          </ac:spMkLst>
        </pc:spChg>
      </pc:sldChg>
      <pc:sldChg chg="add">
        <pc:chgData name="Trent Rogers" userId="4cc66fab-3277-4b55-ba72-8562cd86500e" providerId="ADAL" clId="{5CF423F4-2C7F-474A-A99A-691CD7A8066C}" dt="2023-06-21T20:36:51.034" v="680"/>
        <pc:sldMkLst>
          <pc:docMk/>
          <pc:sldMk cId="690952537" sldId="602"/>
        </pc:sldMkLst>
      </pc:sldChg>
      <pc:sldChg chg="add">
        <pc:chgData name="Trent Rogers" userId="4cc66fab-3277-4b55-ba72-8562cd86500e" providerId="ADAL" clId="{5CF423F4-2C7F-474A-A99A-691CD7A8066C}" dt="2023-06-21T20:36:51.034" v="680"/>
        <pc:sldMkLst>
          <pc:docMk/>
          <pc:sldMk cId="1455796088" sldId="603"/>
        </pc:sldMkLst>
      </pc:sldChg>
      <pc:sldChg chg="add">
        <pc:chgData name="Trent Rogers" userId="4cc66fab-3277-4b55-ba72-8562cd86500e" providerId="ADAL" clId="{5CF423F4-2C7F-474A-A99A-691CD7A8066C}" dt="2023-06-21T20:36:51.034" v="680"/>
        <pc:sldMkLst>
          <pc:docMk/>
          <pc:sldMk cId="3056565062" sldId="604"/>
        </pc:sldMkLst>
      </pc:sldChg>
      <pc:sldChg chg="modSp add mod">
        <pc:chgData name="Trent Rogers" userId="4cc66fab-3277-4b55-ba72-8562cd86500e" providerId="ADAL" clId="{5CF423F4-2C7F-474A-A99A-691CD7A8066C}" dt="2023-06-21T20:37:14.846" v="710" actId="20577"/>
        <pc:sldMkLst>
          <pc:docMk/>
          <pc:sldMk cId="3649836321" sldId="605"/>
        </pc:sldMkLst>
        <pc:spChg chg="mod">
          <ac:chgData name="Trent Rogers" userId="4cc66fab-3277-4b55-ba72-8562cd86500e" providerId="ADAL" clId="{5CF423F4-2C7F-474A-A99A-691CD7A8066C}" dt="2023-06-21T20:37:14.846" v="710" actId="20577"/>
          <ac:spMkLst>
            <pc:docMk/>
            <pc:sldMk cId="3649836321" sldId="605"/>
            <ac:spMk id="2" creationId="{671E9163-2010-1D55-0A4D-463CCDB92E1E}"/>
          </ac:spMkLst>
        </pc:spChg>
      </pc:sldChg>
      <pc:sldChg chg="add">
        <pc:chgData name="Trent Rogers" userId="4cc66fab-3277-4b55-ba72-8562cd86500e" providerId="ADAL" clId="{5CF423F4-2C7F-474A-A99A-691CD7A8066C}" dt="2023-06-21T20:36:53.032" v="681"/>
        <pc:sldMkLst>
          <pc:docMk/>
          <pc:sldMk cId="2032701779" sldId="606"/>
        </pc:sldMkLst>
      </pc:sldChg>
      <pc:sldChg chg="add">
        <pc:chgData name="Trent Rogers" userId="4cc66fab-3277-4b55-ba72-8562cd86500e" providerId="ADAL" clId="{5CF423F4-2C7F-474A-A99A-691CD7A8066C}" dt="2023-06-21T20:36:53.032" v="681"/>
        <pc:sldMkLst>
          <pc:docMk/>
          <pc:sldMk cId="3038711333" sldId="607"/>
        </pc:sldMkLst>
      </pc:sldChg>
      <pc:sldChg chg="add">
        <pc:chgData name="Trent Rogers" userId="4cc66fab-3277-4b55-ba72-8562cd86500e" providerId="ADAL" clId="{5CF423F4-2C7F-474A-A99A-691CD7A8066C}" dt="2023-06-21T20:36:53.032" v="681"/>
        <pc:sldMkLst>
          <pc:docMk/>
          <pc:sldMk cId="2436261355" sldId="608"/>
        </pc:sldMkLst>
      </pc:sldChg>
      <pc:sldChg chg="modSp add mod">
        <pc:chgData name="Trent Rogers" userId="4cc66fab-3277-4b55-ba72-8562cd86500e" providerId="ADAL" clId="{5CF423F4-2C7F-474A-A99A-691CD7A8066C}" dt="2023-06-21T20:37:31.817" v="718" actId="20577"/>
        <pc:sldMkLst>
          <pc:docMk/>
          <pc:sldMk cId="211949419" sldId="609"/>
        </pc:sldMkLst>
        <pc:spChg chg="mod">
          <ac:chgData name="Trent Rogers" userId="4cc66fab-3277-4b55-ba72-8562cd86500e" providerId="ADAL" clId="{5CF423F4-2C7F-474A-A99A-691CD7A8066C}" dt="2023-06-21T20:37:31.817" v="718" actId="20577"/>
          <ac:spMkLst>
            <pc:docMk/>
            <pc:sldMk cId="211949419" sldId="609"/>
            <ac:spMk id="2" creationId="{671E9163-2010-1D55-0A4D-463CCDB92E1E}"/>
          </ac:spMkLst>
        </pc:spChg>
      </pc:sldChg>
      <pc:sldChg chg="add">
        <pc:chgData name="Trent Rogers" userId="4cc66fab-3277-4b55-ba72-8562cd86500e" providerId="ADAL" clId="{5CF423F4-2C7F-474A-A99A-691CD7A8066C}" dt="2023-06-21T20:37:23.954" v="711"/>
        <pc:sldMkLst>
          <pc:docMk/>
          <pc:sldMk cId="364878812" sldId="610"/>
        </pc:sldMkLst>
      </pc:sldChg>
      <pc:sldChg chg="add">
        <pc:chgData name="Trent Rogers" userId="4cc66fab-3277-4b55-ba72-8562cd86500e" providerId="ADAL" clId="{5CF423F4-2C7F-474A-A99A-691CD7A8066C}" dt="2023-06-21T20:37:23.954" v="711"/>
        <pc:sldMkLst>
          <pc:docMk/>
          <pc:sldMk cId="1836991457" sldId="611"/>
        </pc:sldMkLst>
      </pc:sldChg>
      <pc:sldChg chg="add">
        <pc:chgData name="Trent Rogers" userId="4cc66fab-3277-4b55-ba72-8562cd86500e" providerId="ADAL" clId="{5CF423F4-2C7F-474A-A99A-691CD7A8066C}" dt="2023-06-21T20:37:23.954" v="711"/>
        <pc:sldMkLst>
          <pc:docMk/>
          <pc:sldMk cId="3930998996" sldId="612"/>
        </pc:sldMkLst>
      </pc:sldChg>
      <pc:sldChg chg="del">
        <pc:chgData name="Trent Rogers" userId="4cc66fab-3277-4b55-ba72-8562cd86500e" providerId="ADAL" clId="{5CF423F4-2C7F-474A-A99A-691CD7A8066C}" dt="2023-06-22T14:26:37.378" v="919" actId="47"/>
        <pc:sldMkLst>
          <pc:docMk/>
          <pc:sldMk cId="1680292719" sldId="616"/>
        </pc:sldMkLst>
      </pc:sldChg>
      <pc:sldChg chg="modSp add mod modNotesTx">
        <pc:chgData name="Trent Rogers" userId="4cc66fab-3277-4b55-ba72-8562cd86500e" providerId="ADAL" clId="{5CF423F4-2C7F-474A-A99A-691CD7A8066C}" dt="2023-06-22T16:39:56.590" v="1730"/>
        <pc:sldMkLst>
          <pc:docMk/>
          <pc:sldMk cId="655566873" sldId="619"/>
        </pc:sldMkLst>
        <pc:spChg chg="mod">
          <ac:chgData name="Trent Rogers" userId="4cc66fab-3277-4b55-ba72-8562cd86500e" providerId="ADAL" clId="{5CF423F4-2C7F-474A-A99A-691CD7A8066C}" dt="2023-06-22T14:27:46.040" v="973" actId="20577"/>
          <ac:spMkLst>
            <pc:docMk/>
            <pc:sldMk cId="655566873" sldId="619"/>
            <ac:spMk id="3" creationId="{50BDD880-7957-7047-7EEA-D242BB9BC160}"/>
          </ac:spMkLst>
        </pc:spChg>
      </pc:sldChg>
      <pc:sldChg chg="add del modTransition">
        <pc:chgData name="Trent Rogers" userId="4cc66fab-3277-4b55-ba72-8562cd86500e" providerId="ADAL" clId="{5CF423F4-2C7F-474A-A99A-691CD7A8066C}" dt="2023-06-22T14:27:29.396" v="938"/>
        <pc:sldMkLst>
          <pc:docMk/>
          <pc:sldMk cId="2696815967" sldId="619"/>
        </pc:sldMkLst>
      </pc:sldChg>
      <pc:sldChg chg="modSp add mod modNotesTx">
        <pc:chgData name="Trent Rogers" userId="4cc66fab-3277-4b55-ba72-8562cd86500e" providerId="ADAL" clId="{5CF423F4-2C7F-474A-A99A-691CD7A8066C}" dt="2023-06-22T16:40:36.605" v="1736" actId="20577"/>
        <pc:sldMkLst>
          <pc:docMk/>
          <pc:sldMk cId="4107933394" sldId="620"/>
        </pc:sldMkLst>
        <pc:spChg chg="mod">
          <ac:chgData name="Trent Rogers" userId="4cc66fab-3277-4b55-ba72-8562cd86500e" providerId="ADAL" clId="{5CF423F4-2C7F-474A-A99A-691CD7A8066C}" dt="2023-06-22T14:28:04.648" v="989" actId="14100"/>
          <ac:spMkLst>
            <pc:docMk/>
            <pc:sldMk cId="4107933394" sldId="620"/>
            <ac:spMk id="3" creationId="{50BDD880-7957-7047-7EEA-D242BB9BC160}"/>
          </ac:spMkLst>
        </pc:spChg>
      </pc:sldChg>
      <pc:sldChg chg="new del">
        <pc:chgData name="Trent Rogers" userId="4cc66fab-3277-4b55-ba72-8562cd86500e" providerId="ADAL" clId="{5CF423F4-2C7F-474A-A99A-691CD7A8066C}" dt="2023-06-22T14:28:11.067" v="991" actId="680"/>
        <pc:sldMkLst>
          <pc:docMk/>
          <pc:sldMk cId="153732557" sldId="621"/>
        </pc:sldMkLst>
      </pc:sldChg>
      <pc:sldChg chg="modSp add mod ord modNotesTx">
        <pc:chgData name="Trent Rogers" userId="4cc66fab-3277-4b55-ba72-8562cd86500e" providerId="ADAL" clId="{5CF423F4-2C7F-474A-A99A-691CD7A8066C}" dt="2023-06-22T16:37:27.347" v="1662" actId="20577"/>
        <pc:sldMkLst>
          <pc:docMk/>
          <pc:sldMk cId="3689065505" sldId="621"/>
        </pc:sldMkLst>
        <pc:spChg chg="mod">
          <ac:chgData name="Trent Rogers" userId="4cc66fab-3277-4b55-ba72-8562cd86500e" providerId="ADAL" clId="{5CF423F4-2C7F-474A-A99A-691CD7A8066C}" dt="2023-06-22T14:28:30.710" v="1013" actId="14100"/>
          <ac:spMkLst>
            <pc:docMk/>
            <pc:sldMk cId="3689065505" sldId="621"/>
            <ac:spMk id="3" creationId="{50BDD880-7957-7047-7EEA-D242BB9BC160}"/>
          </ac:spMkLst>
        </pc:spChg>
      </pc:sldChg>
      <pc:sldChg chg="modSp add mod ord modNotesTx">
        <pc:chgData name="Trent Rogers" userId="4cc66fab-3277-4b55-ba72-8562cd86500e" providerId="ADAL" clId="{5CF423F4-2C7F-474A-A99A-691CD7A8066C}" dt="2023-06-22T16:29:36.604" v="1439"/>
        <pc:sldMkLst>
          <pc:docMk/>
          <pc:sldMk cId="2923830080" sldId="622"/>
        </pc:sldMkLst>
        <pc:spChg chg="mod">
          <ac:chgData name="Trent Rogers" userId="4cc66fab-3277-4b55-ba72-8562cd86500e" providerId="ADAL" clId="{5CF423F4-2C7F-474A-A99A-691CD7A8066C}" dt="2023-06-22T14:28:56.414" v="1056" actId="14100"/>
          <ac:spMkLst>
            <pc:docMk/>
            <pc:sldMk cId="2923830080" sldId="622"/>
            <ac:spMk id="3" creationId="{50BDD880-7957-7047-7EEA-D242BB9BC160}"/>
          </ac:spMkLst>
        </pc:spChg>
      </pc:sldChg>
      <pc:sldChg chg="modNotesTx">
        <pc:chgData name="Trent Rogers" userId="4cc66fab-3277-4b55-ba72-8562cd86500e" providerId="ADAL" clId="{5CF423F4-2C7F-474A-A99A-691CD7A8066C}" dt="2023-06-23T16:43:50.696" v="2181" actId="20577"/>
        <pc:sldMkLst>
          <pc:docMk/>
          <pc:sldMk cId="2469300512" sldId="631"/>
        </pc:sldMkLst>
      </pc:sldChg>
      <pc:sldChg chg="modSp add mod modTransition setBg">
        <pc:chgData name="Trent Rogers" userId="4cc66fab-3277-4b55-ba72-8562cd86500e" providerId="ADAL" clId="{5CF423F4-2C7F-474A-A99A-691CD7A8066C}" dt="2023-06-23T16:26:49.791" v="1946" actId="1076"/>
        <pc:sldMkLst>
          <pc:docMk/>
          <pc:sldMk cId="2755088849" sldId="637"/>
        </pc:sldMkLst>
        <pc:spChg chg="mod">
          <ac:chgData name="Trent Rogers" userId="4cc66fab-3277-4b55-ba72-8562cd86500e" providerId="ADAL" clId="{5CF423F4-2C7F-474A-A99A-691CD7A8066C}" dt="2023-06-23T16:26:49.791" v="1946" actId="1076"/>
          <ac:spMkLst>
            <pc:docMk/>
            <pc:sldMk cId="2755088849" sldId="637"/>
            <ac:spMk id="4" creationId="{8AE230F8-852C-A0EE-609A-9AC8CBC90E07}"/>
          </ac:spMkLst>
        </pc:spChg>
      </pc:sldChg>
      <pc:sldChg chg="add modTransition setBg modNotesTx">
        <pc:chgData name="Trent Rogers" userId="4cc66fab-3277-4b55-ba72-8562cd86500e" providerId="ADAL" clId="{5CF423F4-2C7F-474A-A99A-691CD7A8066C}" dt="2023-06-23T16:46:32.462" v="2201" actId="20577"/>
        <pc:sldMkLst>
          <pc:docMk/>
          <pc:sldMk cId="4176958936" sldId="638"/>
        </pc:sldMkLst>
      </pc:sldChg>
      <pc:sldChg chg="addSp delSp modSp add mod">
        <pc:chgData name="Trent Rogers" userId="4cc66fab-3277-4b55-ba72-8562cd86500e" providerId="ADAL" clId="{5CF423F4-2C7F-474A-A99A-691CD7A8066C}" dt="2023-06-23T16:46:05.165" v="2191" actId="1440"/>
        <pc:sldMkLst>
          <pc:docMk/>
          <pc:sldMk cId="466036868" sldId="639"/>
        </pc:sldMkLst>
        <pc:picChg chg="del">
          <ac:chgData name="Trent Rogers" userId="4cc66fab-3277-4b55-ba72-8562cd86500e" providerId="ADAL" clId="{5CF423F4-2C7F-474A-A99A-691CD7A8066C}" dt="2023-06-23T16:44:57.729" v="2183" actId="478"/>
          <ac:picMkLst>
            <pc:docMk/>
            <pc:sldMk cId="466036868" sldId="639"/>
            <ac:picMk id="3" creationId="{C04D0129-A4E7-B30B-7C94-DFCAF20DFAB2}"/>
          </ac:picMkLst>
        </pc:picChg>
        <pc:picChg chg="add mod modCrop">
          <ac:chgData name="Trent Rogers" userId="4cc66fab-3277-4b55-ba72-8562cd86500e" providerId="ADAL" clId="{5CF423F4-2C7F-474A-A99A-691CD7A8066C}" dt="2023-06-23T16:46:05.165" v="2191" actId="1440"/>
          <ac:picMkLst>
            <pc:docMk/>
            <pc:sldMk cId="466036868" sldId="639"/>
            <ac:picMk id="4" creationId="{755C44BC-937F-0162-B8E1-393A9B47EB76}"/>
          </ac:picMkLst>
        </pc:picChg>
      </pc:sldChg>
      <pc:sldMasterChg chg="del delSldLayout">
        <pc:chgData name="Trent Rogers" userId="4cc66fab-3277-4b55-ba72-8562cd86500e" providerId="ADAL" clId="{5CF423F4-2C7F-474A-A99A-691CD7A8066C}" dt="2023-06-21T20:39:32.932" v="724" actId="2696"/>
        <pc:sldMasterMkLst>
          <pc:docMk/>
          <pc:sldMasterMk cId="2315685827" sldId="2147483661"/>
        </pc:sldMasterMkLst>
        <pc:sldLayoutChg chg="del">
          <pc:chgData name="Trent Rogers" userId="4cc66fab-3277-4b55-ba72-8562cd86500e" providerId="ADAL" clId="{5CF423F4-2C7F-474A-A99A-691CD7A8066C}" dt="2023-06-21T20:39:32.932" v="724" actId="2696"/>
          <pc:sldLayoutMkLst>
            <pc:docMk/>
            <pc:sldMasterMk cId="2315685827" sldId="2147483661"/>
            <pc:sldLayoutMk cId="3721005894" sldId="2147483662"/>
          </pc:sldLayoutMkLst>
        </pc:sldLayoutChg>
        <pc:sldLayoutChg chg="del">
          <pc:chgData name="Trent Rogers" userId="4cc66fab-3277-4b55-ba72-8562cd86500e" providerId="ADAL" clId="{5CF423F4-2C7F-474A-A99A-691CD7A8066C}" dt="2023-06-21T20:39:32.932" v="724" actId="2696"/>
          <pc:sldLayoutMkLst>
            <pc:docMk/>
            <pc:sldMasterMk cId="2315685827" sldId="2147483661"/>
            <pc:sldLayoutMk cId="2526244636" sldId="2147483663"/>
          </pc:sldLayoutMkLst>
        </pc:sldLayoutChg>
        <pc:sldLayoutChg chg="del">
          <pc:chgData name="Trent Rogers" userId="4cc66fab-3277-4b55-ba72-8562cd86500e" providerId="ADAL" clId="{5CF423F4-2C7F-474A-A99A-691CD7A8066C}" dt="2023-06-21T20:39:32.932" v="724" actId="2696"/>
          <pc:sldLayoutMkLst>
            <pc:docMk/>
            <pc:sldMasterMk cId="2315685827" sldId="2147483661"/>
            <pc:sldLayoutMk cId="416101157" sldId="2147483664"/>
          </pc:sldLayoutMkLst>
        </pc:sldLayoutChg>
        <pc:sldLayoutChg chg="del">
          <pc:chgData name="Trent Rogers" userId="4cc66fab-3277-4b55-ba72-8562cd86500e" providerId="ADAL" clId="{5CF423F4-2C7F-474A-A99A-691CD7A8066C}" dt="2023-06-21T20:39:32.932" v="724" actId="2696"/>
          <pc:sldLayoutMkLst>
            <pc:docMk/>
            <pc:sldMasterMk cId="2315685827" sldId="2147483661"/>
            <pc:sldLayoutMk cId="3029658903" sldId="2147483665"/>
          </pc:sldLayoutMkLst>
        </pc:sldLayoutChg>
        <pc:sldLayoutChg chg="del">
          <pc:chgData name="Trent Rogers" userId="4cc66fab-3277-4b55-ba72-8562cd86500e" providerId="ADAL" clId="{5CF423F4-2C7F-474A-A99A-691CD7A8066C}" dt="2023-06-21T20:39:32.932" v="724" actId="2696"/>
          <pc:sldLayoutMkLst>
            <pc:docMk/>
            <pc:sldMasterMk cId="2315685827" sldId="2147483661"/>
            <pc:sldLayoutMk cId="1387051530" sldId="2147483666"/>
          </pc:sldLayoutMkLst>
        </pc:sldLayoutChg>
        <pc:sldLayoutChg chg="del">
          <pc:chgData name="Trent Rogers" userId="4cc66fab-3277-4b55-ba72-8562cd86500e" providerId="ADAL" clId="{5CF423F4-2C7F-474A-A99A-691CD7A8066C}" dt="2023-06-21T20:39:32.932" v="724" actId="2696"/>
          <pc:sldLayoutMkLst>
            <pc:docMk/>
            <pc:sldMasterMk cId="2315685827" sldId="2147483661"/>
            <pc:sldLayoutMk cId="2180980694" sldId="2147483667"/>
          </pc:sldLayoutMkLst>
        </pc:sldLayoutChg>
        <pc:sldLayoutChg chg="del">
          <pc:chgData name="Trent Rogers" userId="4cc66fab-3277-4b55-ba72-8562cd86500e" providerId="ADAL" clId="{5CF423F4-2C7F-474A-A99A-691CD7A8066C}" dt="2023-06-21T20:39:32.932" v="724" actId="2696"/>
          <pc:sldLayoutMkLst>
            <pc:docMk/>
            <pc:sldMasterMk cId="2315685827" sldId="2147483661"/>
            <pc:sldLayoutMk cId="3888991715" sldId="2147483668"/>
          </pc:sldLayoutMkLst>
        </pc:sldLayoutChg>
        <pc:sldLayoutChg chg="del">
          <pc:chgData name="Trent Rogers" userId="4cc66fab-3277-4b55-ba72-8562cd86500e" providerId="ADAL" clId="{5CF423F4-2C7F-474A-A99A-691CD7A8066C}" dt="2023-06-21T20:39:32.932" v="724" actId="2696"/>
          <pc:sldLayoutMkLst>
            <pc:docMk/>
            <pc:sldMasterMk cId="2315685827" sldId="2147483661"/>
            <pc:sldLayoutMk cId="953551691" sldId="2147483669"/>
          </pc:sldLayoutMkLst>
        </pc:sldLayoutChg>
        <pc:sldLayoutChg chg="del">
          <pc:chgData name="Trent Rogers" userId="4cc66fab-3277-4b55-ba72-8562cd86500e" providerId="ADAL" clId="{5CF423F4-2C7F-474A-A99A-691CD7A8066C}" dt="2023-06-21T20:39:32.932" v="724" actId="2696"/>
          <pc:sldLayoutMkLst>
            <pc:docMk/>
            <pc:sldMasterMk cId="2315685827" sldId="2147483661"/>
            <pc:sldLayoutMk cId="2935708071" sldId="2147483670"/>
          </pc:sldLayoutMkLst>
        </pc:sldLayoutChg>
        <pc:sldLayoutChg chg="del">
          <pc:chgData name="Trent Rogers" userId="4cc66fab-3277-4b55-ba72-8562cd86500e" providerId="ADAL" clId="{5CF423F4-2C7F-474A-A99A-691CD7A8066C}" dt="2023-06-21T20:39:32.932" v="724" actId="2696"/>
          <pc:sldLayoutMkLst>
            <pc:docMk/>
            <pc:sldMasterMk cId="2315685827" sldId="2147483661"/>
            <pc:sldLayoutMk cId="1477550479" sldId="2147483671"/>
          </pc:sldLayoutMkLst>
        </pc:sldLayoutChg>
        <pc:sldLayoutChg chg="del">
          <pc:chgData name="Trent Rogers" userId="4cc66fab-3277-4b55-ba72-8562cd86500e" providerId="ADAL" clId="{5CF423F4-2C7F-474A-A99A-691CD7A8066C}" dt="2023-06-21T20:39:32.932" v="724" actId="2696"/>
          <pc:sldLayoutMkLst>
            <pc:docMk/>
            <pc:sldMasterMk cId="2315685827" sldId="2147483661"/>
            <pc:sldLayoutMk cId="3142387922" sldId="2147483672"/>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A7753-4301-4C54-A208-305C419213F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828A30F8-6764-4B63-882A-F7F907B2D60C}">
      <dgm:prSet phldrT="[Text]"/>
      <dgm:spPr/>
      <dgm:t>
        <a:bodyPr/>
        <a:lstStyle/>
        <a:p>
          <a:r>
            <a:rPr lang="en-US"/>
            <a:t>Words:</a:t>
          </a:r>
        </a:p>
        <a:p>
          <a:r>
            <a:rPr lang="en-US"/>
            <a:t>Lexical studies</a:t>
          </a:r>
        </a:p>
      </dgm:t>
    </dgm:pt>
    <dgm:pt modelId="{6609EDDB-6C52-4858-B25E-BF58476C129F}" type="parTrans" cxnId="{C6D60497-12CA-4376-8D2D-FDA3C8D209AC}">
      <dgm:prSet/>
      <dgm:spPr/>
      <dgm:t>
        <a:bodyPr/>
        <a:lstStyle/>
        <a:p>
          <a:endParaRPr lang="en-US"/>
        </a:p>
      </dgm:t>
    </dgm:pt>
    <dgm:pt modelId="{3236050F-2204-417D-96D0-0EE6130C1BCC}" type="sibTrans" cxnId="{C6D60497-12CA-4376-8D2D-FDA3C8D209AC}">
      <dgm:prSet/>
      <dgm:spPr/>
      <dgm:t>
        <a:bodyPr/>
        <a:lstStyle/>
        <a:p>
          <a:endParaRPr lang="en-US"/>
        </a:p>
      </dgm:t>
    </dgm:pt>
    <dgm:pt modelId="{7ED6F3CD-C723-49EA-A482-C6111099763B}">
      <dgm:prSet phldrT="[Text]"/>
      <dgm:spPr/>
      <dgm:t>
        <a:bodyPr/>
        <a:lstStyle/>
        <a:p>
          <a:r>
            <a:rPr lang="en-US"/>
            <a:t>Clauses: Grammar </a:t>
          </a:r>
        </a:p>
      </dgm:t>
    </dgm:pt>
    <dgm:pt modelId="{5C8F30EF-EB68-41F8-B513-F22588868233}" type="parTrans" cxnId="{9E9452D9-CDDF-4930-8411-7FFA0F536DFE}">
      <dgm:prSet/>
      <dgm:spPr/>
      <dgm:t>
        <a:bodyPr/>
        <a:lstStyle/>
        <a:p>
          <a:endParaRPr lang="en-US"/>
        </a:p>
      </dgm:t>
    </dgm:pt>
    <dgm:pt modelId="{431BD60B-440F-4047-AE1F-1547AC8D39DD}" type="sibTrans" cxnId="{9E9452D9-CDDF-4930-8411-7FFA0F536DFE}">
      <dgm:prSet/>
      <dgm:spPr/>
      <dgm:t>
        <a:bodyPr/>
        <a:lstStyle/>
        <a:p>
          <a:endParaRPr lang="en-US"/>
        </a:p>
      </dgm:t>
    </dgm:pt>
    <dgm:pt modelId="{B326D9B7-F70B-46C1-8113-32C9B61028FC}">
      <dgm:prSet phldrT="[Text]"/>
      <dgm:spPr/>
      <dgm:t>
        <a:bodyPr/>
        <a:lstStyle/>
        <a:p>
          <a:r>
            <a:rPr lang="en-US"/>
            <a:t>Sentences: </a:t>
          </a:r>
        </a:p>
        <a:p>
          <a:r>
            <a:rPr lang="en-US"/>
            <a:t>Syntax</a:t>
          </a:r>
        </a:p>
      </dgm:t>
    </dgm:pt>
    <dgm:pt modelId="{4882DE0E-49BF-4F53-8FC9-D1259F54A1FC}" type="parTrans" cxnId="{6198A39A-EC10-41C8-B0CF-34B3D1E90EB1}">
      <dgm:prSet/>
      <dgm:spPr/>
      <dgm:t>
        <a:bodyPr/>
        <a:lstStyle/>
        <a:p>
          <a:endParaRPr lang="en-US"/>
        </a:p>
      </dgm:t>
    </dgm:pt>
    <dgm:pt modelId="{475A9529-E51C-43C3-85FD-1871CB5EE431}" type="sibTrans" cxnId="{6198A39A-EC10-41C8-B0CF-34B3D1E90EB1}">
      <dgm:prSet/>
      <dgm:spPr/>
      <dgm:t>
        <a:bodyPr/>
        <a:lstStyle/>
        <a:p>
          <a:endParaRPr lang="en-US"/>
        </a:p>
      </dgm:t>
    </dgm:pt>
    <dgm:pt modelId="{EA3E94E4-5902-43D7-A13E-992C2ED0A74D}">
      <dgm:prSet/>
      <dgm:spPr/>
      <dgm:t>
        <a:bodyPr/>
        <a:lstStyle/>
        <a:p>
          <a:r>
            <a:rPr lang="en-US"/>
            <a:t>Paragraphs: Argument Analysis </a:t>
          </a:r>
        </a:p>
      </dgm:t>
    </dgm:pt>
    <dgm:pt modelId="{0EE47358-6FF6-403E-8084-988C418ACA1A}" type="parTrans" cxnId="{0B393B9E-5B46-461D-9CEB-03B134E6A653}">
      <dgm:prSet/>
      <dgm:spPr/>
      <dgm:t>
        <a:bodyPr/>
        <a:lstStyle/>
        <a:p>
          <a:endParaRPr lang="en-US"/>
        </a:p>
      </dgm:t>
    </dgm:pt>
    <dgm:pt modelId="{07C389CD-DFA1-40B1-8759-FFB34E4433EF}" type="sibTrans" cxnId="{0B393B9E-5B46-461D-9CEB-03B134E6A653}">
      <dgm:prSet/>
      <dgm:spPr/>
      <dgm:t>
        <a:bodyPr/>
        <a:lstStyle/>
        <a:p>
          <a:endParaRPr lang="en-US"/>
        </a:p>
      </dgm:t>
    </dgm:pt>
    <dgm:pt modelId="{9E4885DF-494E-4FC6-AC25-8F5D3FB1DE34}">
      <dgm:prSet/>
      <dgm:spPr/>
      <dgm:t>
        <a:bodyPr/>
        <a:lstStyle/>
        <a:p>
          <a:r>
            <a:rPr lang="en-US"/>
            <a:t>Books: Discourse Analysis</a:t>
          </a:r>
        </a:p>
      </dgm:t>
    </dgm:pt>
    <dgm:pt modelId="{2E7FFAF3-E6DF-44B5-8988-38C2303E5D69}" type="parTrans" cxnId="{69295919-382D-487E-A00F-D4FEA7D2AC24}">
      <dgm:prSet/>
      <dgm:spPr/>
      <dgm:t>
        <a:bodyPr/>
        <a:lstStyle/>
        <a:p>
          <a:endParaRPr lang="en-US"/>
        </a:p>
      </dgm:t>
    </dgm:pt>
    <dgm:pt modelId="{910240AF-2E98-4315-837D-FFDF8F11DDD2}" type="sibTrans" cxnId="{69295919-382D-487E-A00F-D4FEA7D2AC24}">
      <dgm:prSet/>
      <dgm:spPr/>
      <dgm:t>
        <a:bodyPr/>
        <a:lstStyle/>
        <a:p>
          <a:endParaRPr lang="en-US"/>
        </a:p>
      </dgm:t>
    </dgm:pt>
    <dgm:pt modelId="{5D17CECA-22BB-45F2-9A5B-85687C588470}">
      <dgm:prSet/>
      <dgm:spPr/>
      <dgm:t>
        <a:bodyPr/>
        <a:lstStyle/>
        <a:p>
          <a:r>
            <a:rPr lang="en-US"/>
            <a:t>Canon: Biblical Theology</a:t>
          </a:r>
        </a:p>
      </dgm:t>
    </dgm:pt>
    <dgm:pt modelId="{316ADBC6-26E2-4593-8096-FF24A0AAD8C8}" type="parTrans" cxnId="{403C3191-0268-4314-A705-3E328CA3476C}">
      <dgm:prSet/>
      <dgm:spPr/>
      <dgm:t>
        <a:bodyPr/>
        <a:lstStyle/>
        <a:p>
          <a:endParaRPr lang="en-US"/>
        </a:p>
      </dgm:t>
    </dgm:pt>
    <dgm:pt modelId="{3CD799EC-8607-4C25-984D-02B9207331E5}" type="sibTrans" cxnId="{403C3191-0268-4314-A705-3E328CA3476C}">
      <dgm:prSet/>
      <dgm:spPr/>
      <dgm:t>
        <a:bodyPr/>
        <a:lstStyle/>
        <a:p>
          <a:endParaRPr lang="en-US"/>
        </a:p>
      </dgm:t>
    </dgm:pt>
    <dgm:pt modelId="{9D098E27-119A-43D5-96BD-89594D9960FB}" type="pres">
      <dgm:prSet presAssocID="{545A7753-4301-4C54-A208-305C419213FA}" presName="Name0" presStyleCnt="0">
        <dgm:presLayoutVars>
          <dgm:dir/>
          <dgm:resizeHandles val="exact"/>
        </dgm:presLayoutVars>
      </dgm:prSet>
      <dgm:spPr/>
    </dgm:pt>
    <dgm:pt modelId="{6EA0E665-BABA-4BD3-B5BF-1B5570CA89ED}" type="pres">
      <dgm:prSet presAssocID="{828A30F8-6764-4B63-882A-F7F907B2D60C}" presName="node" presStyleLbl="node1" presStyleIdx="0" presStyleCnt="6">
        <dgm:presLayoutVars>
          <dgm:bulletEnabled val="1"/>
        </dgm:presLayoutVars>
      </dgm:prSet>
      <dgm:spPr/>
    </dgm:pt>
    <dgm:pt modelId="{1EE2C3E2-DC1E-43FD-8196-3D87A8057A23}" type="pres">
      <dgm:prSet presAssocID="{3236050F-2204-417D-96D0-0EE6130C1BCC}" presName="sibTrans" presStyleLbl="sibTrans2D1" presStyleIdx="0" presStyleCnt="5"/>
      <dgm:spPr/>
    </dgm:pt>
    <dgm:pt modelId="{F12D7B0C-E315-4461-AB19-7BFDDB9372B2}" type="pres">
      <dgm:prSet presAssocID="{3236050F-2204-417D-96D0-0EE6130C1BCC}" presName="connectorText" presStyleLbl="sibTrans2D1" presStyleIdx="0" presStyleCnt="5"/>
      <dgm:spPr/>
    </dgm:pt>
    <dgm:pt modelId="{FA5E5A23-27DF-4470-87A8-DD06F6315184}" type="pres">
      <dgm:prSet presAssocID="{7ED6F3CD-C723-49EA-A482-C6111099763B}" presName="node" presStyleLbl="node1" presStyleIdx="1" presStyleCnt="6">
        <dgm:presLayoutVars>
          <dgm:bulletEnabled val="1"/>
        </dgm:presLayoutVars>
      </dgm:prSet>
      <dgm:spPr/>
    </dgm:pt>
    <dgm:pt modelId="{F82A75EE-5DC2-45C7-A87F-F89224C313B3}" type="pres">
      <dgm:prSet presAssocID="{431BD60B-440F-4047-AE1F-1547AC8D39DD}" presName="sibTrans" presStyleLbl="sibTrans2D1" presStyleIdx="1" presStyleCnt="5"/>
      <dgm:spPr/>
    </dgm:pt>
    <dgm:pt modelId="{DD75FBF8-5ADD-481D-A15A-CC2536B1A918}" type="pres">
      <dgm:prSet presAssocID="{431BD60B-440F-4047-AE1F-1547AC8D39DD}" presName="connectorText" presStyleLbl="sibTrans2D1" presStyleIdx="1" presStyleCnt="5"/>
      <dgm:spPr/>
    </dgm:pt>
    <dgm:pt modelId="{00ECAD4A-02C2-417A-923B-FFC46E89D5B1}" type="pres">
      <dgm:prSet presAssocID="{B326D9B7-F70B-46C1-8113-32C9B61028FC}" presName="node" presStyleLbl="node1" presStyleIdx="2" presStyleCnt="6">
        <dgm:presLayoutVars>
          <dgm:bulletEnabled val="1"/>
        </dgm:presLayoutVars>
      </dgm:prSet>
      <dgm:spPr/>
    </dgm:pt>
    <dgm:pt modelId="{65006ED5-58E5-422C-9658-7D2BD15BC2BF}" type="pres">
      <dgm:prSet presAssocID="{475A9529-E51C-43C3-85FD-1871CB5EE431}" presName="sibTrans" presStyleLbl="sibTrans2D1" presStyleIdx="2" presStyleCnt="5"/>
      <dgm:spPr/>
    </dgm:pt>
    <dgm:pt modelId="{6D9D8560-FF46-453B-9FD5-FB3E1117ACE9}" type="pres">
      <dgm:prSet presAssocID="{475A9529-E51C-43C3-85FD-1871CB5EE431}" presName="connectorText" presStyleLbl="sibTrans2D1" presStyleIdx="2" presStyleCnt="5"/>
      <dgm:spPr/>
    </dgm:pt>
    <dgm:pt modelId="{15BAC7E9-BA0E-4C77-ADBC-AE11EBF525BA}" type="pres">
      <dgm:prSet presAssocID="{EA3E94E4-5902-43D7-A13E-992C2ED0A74D}" presName="node" presStyleLbl="node1" presStyleIdx="3" presStyleCnt="6">
        <dgm:presLayoutVars>
          <dgm:bulletEnabled val="1"/>
        </dgm:presLayoutVars>
      </dgm:prSet>
      <dgm:spPr/>
    </dgm:pt>
    <dgm:pt modelId="{D9A96465-8417-418A-9CCD-08657CEC73D0}" type="pres">
      <dgm:prSet presAssocID="{07C389CD-DFA1-40B1-8759-FFB34E4433EF}" presName="sibTrans" presStyleLbl="sibTrans2D1" presStyleIdx="3" presStyleCnt="5"/>
      <dgm:spPr/>
    </dgm:pt>
    <dgm:pt modelId="{DEB836FF-E9C4-49D8-811C-26EF7047F88F}" type="pres">
      <dgm:prSet presAssocID="{07C389CD-DFA1-40B1-8759-FFB34E4433EF}" presName="connectorText" presStyleLbl="sibTrans2D1" presStyleIdx="3" presStyleCnt="5"/>
      <dgm:spPr/>
    </dgm:pt>
    <dgm:pt modelId="{5850A292-78B1-4A23-B158-7B42F50AA5F9}" type="pres">
      <dgm:prSet presAssocID="{9E4885DF-494E-4FC6-AC25-8F5D3FB1DE34}" presName="node" presStyleLbl="node1" presStyleIdx="4" presStyleCnt="6">
        <dgm:presLayoutVars>
          <dgm:bulletEnabled val="1"/>
        </dgm:presLayoutVars>
      </dgm:prSet>
      <dgm:spPr/>
    </dgm:pt>
    <dgm:pt modelId="{15F0AC27-492B-442D-9503-61E53777B1A2}" type="pres">
      <dgm:prSet presAssocID="{910240AF-2E98-4315-837D-FFDF8F11DDD2}" presName="sibTrans" presStyleLbl="sibTrans2D1" presStyleIdx="4" presStyleCnt="5"/>
      <dgm:spPr/>
    </dgm:pt>
    <dgm:pt modelId="{E71C92CD-72DE-486B-A2C1-40AF44B224D3}" type="pres">
      <dgm:prSet presAssocID="{910240AF-2E98-4315-837D-FFDF8F11DDD2}" presName="connectorText" presStyleLbl="sibTrans2D1" presStyleIdx="4" presStyleCnt="5"/>
      <dgm:spPr/>
    </dgm:pt>
    <dgm:pt modelId="{81EAC1EE-DE99-455B-9478-8D47A406557D}" type="pres">
      <dgm:prSet presAssocID="{5D17CECA-22BB-45F2-9A5B-85687C588470}" presName="node" presStyleLbl="node1" presStyleIdx="5" presStyleCnt="6">
        <dgm:presLayoutVars>
          <dgm:bulletEnabled val="1"/>
        </dgm:presLayoutVars>
      </dgm:prSet>
      <dgm:spPr/>
    </dgm:pt>
  </dgm:ptLst>
  <dgm:cxnLst>
    <dgm:cxn modelId="{BB94A108-BACF-4E6F-8D0E-87D9EE53E342}" type="presOf" srcId="{07C389CD-DFA1-40B1-8759-FFB34E4433EF}" destId="{D9A96465-8417-418A-9CCD-08657CEC73D0}" srcOrd="0" destOrd="0" presId="urn:microsoft.com/office/officeart/2005/8/layout/process1"/>
    <dgm:cxn modelId="{F95DE208-CF7E-4C80-8743-5B5A0E5CEDA1}" type="presOf" srcId="{9E4885DF-494E-4FC6-AC25-8F5D3FB1DE34}" destId="{5850A292-78B1-4A23-B158-7B42F50AA5F9}" srcOrd="0" destOrd="0" presId="urn:microsoft.com/office/officeart/2005/8/layout/process1"/>
    <dgm:cxn modelId="{77DDA00D-5958-4498-9DEC-502E400FA613}" type="presOf" srcId="{EA3E94E4-5902-43D7-A13E-992C2ED0A74D}" destId="{15BAC7E9-BA0E-4C77-ADBC-AE11EBF525BA}" srcOrd="0" destOrd="0" presId="urn:microsoft.com/office/officeart/2005/8/layout/process1"/>
    <dgm:cxn modelId="{3CD98911-052A-4778-86AB-03213AD45E49}" type="presOf" srcId="{431BD60B-440F-4047-AE1F-1547AC8D39DD}" destId="{DD75FBF8-5ADD-481D-A15A-CC2536B1A918}" srcOrd="1" destOrd="0" presId="urn:microsoft.com/office/officeart/2005/8/layout/process1"/>
    <dgm:cxn modelId="{69295919-382D-487E-A00F-D4FEA7D2AC24}" srcId="{545A7753-4301-4C54-A208-305C419213FA}" destId="{9E4885DF-494E-4FC6-AC25-8F5D3FB1DE34}" srcOrd="4" destOrd="0" parTransId="{2E7FFAF3-E6DF-44B5-8988-38C2303E5D69}" sibTransId="{910240AF-2E98-4315-837D-FFDF8F11DDD2}"/>
    <dgm:cxn modelId="{79AF1832-A80E-4F4A-9BB5-C5C7E8AA6EE7}" type="presOf" srcId="{7ED6F3CD-C723-49EA-A482-C6111099763B}" destId="{FA5E5A23-27DF-4470-87A8-DD06F6315184}" srcOrd="0" destOrd="0" presId="urn:microsoft.com/office/officeart/2005/8/layout/process1"/>
    <dgm:cxn modelId="{2DFA1C5B-32C3-4B05-95DE-337E94949121}" type="presOf" srcId="{910240AF-2E98-4315-837D-FFDF8F11DDD2}" destId="{E71C92CD-72DE-486B-A2C1-40AF44B224D3}" srcOrd="1" destOrd="0" presId="urn:microsoft.com/office/officeart/2005/8/layout/process1"/>
    <dgm:cxn modelId="{92A99A42-F8B1-4EFF-BA04-DD9944353F7A}" type="presOf" srcId="{910240AF-2E98-4315-837D-FFDF8F11DDD2}" destId="{15F0AC27-492B-442D-9503-61E53777B1A2}" srcOrd="0" destOrd="0" presId="urn:microsoft.com/office/officeart/2005/8/layout/process1"/>
    <dgm:cxn modelId="{2B667843-05AF-4C91-9D1E-B761A7213802}" type="presOf" srcId="{475A9529-E51C-43C3-85FD-1871CB5EE431}" destId="{65006ED5-58E5-422C-9658-7D2BD15BC2BF}" srcOrd="0" destOrd="0" presId="urn:microsoft.com/office/officeart/2005/8/layout/process1"/>
    <dgm:cxn modelId="{D3100764-9DAD-4758-B2D7-A55A4C6AAEF5}" type="presOf" srcId="{B326D9B7-F70B-46C1-8113-32C9B61028FC}" destId="{00ECAD4A-02C2-417A-923B-FFC46E89D5B1}" srcOrd="0" destOrd="0" presId="urn:microsoft.com/office/officeart/2005/8/layout/process1"/>
    <dgm:cxn modelId="{E9C96849-6DBC-4C8E-9B1F-91107695C656}" type="presOf" srcId="{3236050F-2204-417D-96D0-0EE6130C1BCC}" destId="{F12D7B0C-E315-4461-AB19-7BFDDB9372B2}" srcOrd="1" destOrd="0" presId="urn:microsoft.com/office/officeart/2005/8/layout/process1"/>
    <dgm:cxn modelId="{FAF49B7A-5E27-45B7-AEF8-9584776842E5}" type="presOf" srcId="{431BD60B-440F-4047-AE1F-1547AC8D39DD}" destId="{F82A75EE-5DC2-45C7-A87F-F89224C313B3}" srcOrd="0" destOrd="0" presId="urn:microsoft.com/office/officeart/2005/8/layout/process1"/>
    <dgm:cxn modelId="{B810A98B-42F1-4140-8D25-EC93C28E7CF8}" type="presOf" srcId="{828A30F8-6764-4B63-882A-F7F907B2D60C}" destId="{6EA0E665-BABA-4BD3-B5BF-1B5570CA89ED}" srcOrd="0" destOrd="0" presId="urn:microsoft.com/office/officeart/2005/8/layout/process1"/>
    <dgm:cxn modelId="{0A46EB8C-6F69-4A4A-9D8F-712B0066F3B8}" type="presOf" srcId="{07C389CD-DFA1-40B1-8759-FFB34E4433EF}" destId="{DEB836FF-E9C4-49D8-811C-26EF7047F88F}" srcOrd="1" destOrd="0" presId="urn:microsoft.com/office/officeart/2005/8/layout/process1"/>
    <dgm:cxn modelId="{403C3191-0268-4314-A705-3E328CA3476C}" srcId="{545A7753-4301-4C54-A208-305C419213FA}" destId="{5D17CECA-22BB-45F2-9A5B-85687C588470}" srcOrd="5" destOrd="0" parTransId="{316ADBC6-26E2-4593-8096-FF24A0AAD8C8}" sibTransId="{3CD799EC-8607-4C25-984D-02B9207331E5}"/>
    <dgm:cxn modelId="{C6D60497-12CA-4376-8D2D-FDA3C8D209AC}" srcId="{545A7753-4301-4C54-A208-305C419213FA}" destId="{828A30F8-6764-4B63-882A-F7F907B2D60C}" srcOrd="0" destOrd="0" parTransId="{6609EDDB-6C52-4858-B25E-BF58476C129F}" sibTransId="{3236050F-2204-417D-96D0-0EE6130C1BCC}"/>
    <dgm:cxn modelId="{6198A39A-EC10-41C8-B0CF-34B3D1E90EB1}" srcId="{545A7753-4301-4C54-A208-305C419213FA}" destId="{B326D9B7-F70B-46C1-8113-32C9B61028FC}" srcOrd="2" destOrd="0" parTransId="{4882DE0E-49BF-4F53-8FC9-D1259F54A1FC}" sibTransId="{475A9529-E51C-43C3-85FD-1871CB5EE431}"/>
    <dgm:cxn modelId="{0B393B9E-5B46-461D-9CEB-03B134E6A653}" srcId="{545A7753-4301-4C54-A208-305C419213FA}" destId="{EA3E94E4-5902-43D7-A13E-992C2ED0A74D}" srcOrd="3" destOrd="0" parTransId="{0EE47358-6FF6-403E-8084-988C418ACA1A}" sibTransId="{07C389CD-DFA1-40B1-8759-FFB34E4433EF}"/>
    <dgm:cxn modelId="{41B9CFBD-9050-4E2F-B3D9-765AF3F06D51}" type="presOf" srcId="{545A7753-4301-4C54-A208-305C419213FA}" destId="{9D098E27-119A-43D5-96BD-89594D9960FB}" srcOrd="0" destOrd="0" presId="urn:microsoft.com/office/officeart/2005/8/layout/process1"/>
    <dgm:cxn modelId="{9F93F9C4-57DD-4BAD-B277-A44CA48A9B6D}" type="presOf" srcId="{5D17CECA-22BB-45F2-9A5B-85687C588470}" destId="{81EAC1EE-DE99-455B-9478-8D47A406557D}" srcOrd="0" destOrd="0" presId="urn:microsoft.com/office/officeart/2005/8/layout/process1"/>
    <dgm:cxn modelId="{9E9452D9-CDDF-4930-8411-7FFA0F536DFE}" srcId="{545A7753-4301-4C54-A208-305C419213FA}" destId="{7ED6F3CD-C723-49EA-A482-C6111099763B}" srcOrd="1" destOrd="0" parTransId="{5C8F30EF-EB68-41F8-B513-F22588868233}" sibTransId="{431BD60B-440F-4047-AE1F-1547AC8D39DD}"/>
    <dgm:cxn modelId="{06F0D8EE-12A0-48D3-BECB-0EE0EC8EBA78}" type="presOf" srcId="{3236050F-2204-417D-96D0-0EE6130C1BCC}" destId="{1EE2C3E2-DC1E-43FD-8196-3D87A8057A23}" srcOrd="0" destOrd="0" presId="urn:microsoft.com/office/officeart/2005/8/layout/process1"/>
    <dgm:cxn modelId="{C6D031F9-4B71-4B05-BD67-F8F16FE553F7}" type="presOf" srcId="{475A9529-E51C-43C3-85FD-1871CB5EE431}" destId="{6D9D8560-FF46-453B-9FD5-FB3E1117ACE9}" srcOrd="1" destOrd="0" presId="urn:microsoft.com/office/officeart/2005/8/layout/process1"/>
    <dgm:cxn modelId="{CA4E7C64-4876-4942-BE94-B471105A58DE}" type="presParOf" srcId="{9D098E27-119A-43D5-96BD-89594D9960FB}" destId="{6EA0E665-BABA-4BD3-B5BF-1B5570CA89ED}" srcOrd="0" destOrd="0" presId="urn:microsoft.com/office/officeart/2005/8/layout/process1"/>
    <dgm:cxn modelId="{354B011F-E782-43EA-B233-BED7291A2C63}" type="presParOf" srcId="{9D098E27-119A-43D5-96BD-89594D9960FB}" destId="{1EE2C3E2-DC1E-43FD-8196-3D87A8057A23}" srcOrd="1" destOrd="0" presId="urn:microsoft.com/office/officeart/2005/8/layout/process1"/>
    <dgm:cxn modelId="{FAE3DAD5-A81C-4E33-8711-488FDB49BFB0}" type="presParOf" srcId="{1EE2C3E2-DC1E-43FD-8196-3D87A8057A23}" destId="{F12D7B0C-E315-4461-AB19-7BFDDB9372B2}" srcOrd="0" destOrd="0" presId="urn:microsoft.com/office/officeart/2005/8/layout/process1"/>
    <dgm:cxn modelId="{C813A550-6865-4B5C-9B7F-5FE5095810CD}" type="presParOf" srcId="{9D098E27-119A-43D5-96BD-89594D9960FB}" destId="{FA5E5A23-27DF-4470-87A8-DD06F6315184}" srcOrd="2" destOrd="0" presId="urn:microsoft.com/office/officeart/2005/8/layout/process1"/>
    <dgm:cxn modelId="{26D4A9DB-DBF1-4576-89EF-22092095F7E4}" type="presParOf" srcId="{9D098E27-119A-43D5-96BD-89594D9960FB}" destId="{F82A75EE-5DC2-45C7-A87F-F89224C313B3}" srcOrd="3" destOrd="0" presId="urn:microsoft.com/office/officeart/2005/8/layout/process1"/>
    <dgm:cxn modelId="{FACD3CFE-6048-4411-AD2F-EE46AACDBB6F}" type="presParOf" srcId="{F82A75EE-5DC2-45C7-A87F-F89224C313B3}" destId="{DD75FBF8-5ADD-481D-A15A-CC2536B1A918}" srcOrd="0" destOrd="0" presId="urn:microsoft.com/office/officeart/2005/8/layout/process1"/>
    <dgm:cxn modelId="{B947CFC0-BFBE-4952-A477-840222370328}" type="presParOf" srcId="{9D098E27-119A-43D5-96BD-89594D9960FB}" destId="{00ECAD4A-02C2-417A-923B-FFC46E89D5B1}" srcOrd="4" destOrd="0" presId="urn:microsoft.com/office/officeart/2005/8/layout/process1"/>
    <dgm:cxn modelId="{BE2C2F47-3636-4133-AC7F-C55CCC3B6779}" type="presParOf" srcId="{9D098E27-119A-43D5-96BD-89594D9960FB}" destId="{65006ED5-58E5-422C-9658-7D2BD15BC2BF}" srcOrd="5" destOrd="0" presId="urn:microsoft.com/office/officeart/2005/8/layout/process1"/>
    <dgm:cxn modelId="{464B8AA1-75D4-4F84-A5BC-CEF53610B717}" type="presParOf" srcId="{65006ED5-58E5-422C-9658-7D2BD15BC2BF}" destId="{6D9D8560-FF46-453B-9FD5-FB3E1117ACE9}" srcOrd="0" destOrd="0" presId="urn:microsoft.com/office/officeart/2005/8/layout/process1"/>
    <dgm:cxn modelId="{F2A9D783-47F6-4D90-8126-B2EBCA24C1C1}" type="presParOf" srcId="{9D098E27-119A-43D5-96BD-89594D9960FB}" destId="{15BAC7E9-BA0E-4C77-ADBC-AE11EBF525BA}" srcOrd="6" destOrd="0" presId="urn:microsoft.com/office/officeart/2005/8/layout/process1"/>
    <dgm:cxn modelId="{732D56F9-9B84-45E0-879B-86FF18B1FD81}" type="presParOf" srcId="{9D098E27-119A-43D5-96BD-89594D9960FB}" destId="{D9A96465-8417-418A-9CCD-08657CEC73D0}" srcOrd="7" destOrd="0" presId="urn:microsoft.com/office/officeart/2005/8/layout/process1"/>
    <dgm:cxn modelId="{A8F7AAB6-8EB4-4E9C-8EC6-B678F5AECFCC}" type="presParOf" srcId="{D9A96465-8417-418A-9CCD-08657CEC73D0}" destId="{DEB836FF-E9C4-49D8-811C-26EF7047F88F}" srcOrd="0" destOrd="0" presId="urn:microsoft.com/office/officeart/2005/8/layout/process1"/>
    <dgm:cxn modelId="{33C183DC-3898-46BB-AD14-976A5B06F79A}" type="presParOf" srcId="{9D098E27-119A-43D5-96BD-89594D9960FB}" destId="{5850A292-78B1-4A23-B158-7B42F50AA5F9}" srcOrd="8" destOrd="0" presId="urn:microsoft.com/office/officeart/2005/8/layout/process1"/>
    <dgm:cxn modelId="{3518F868-97E2-4914-AF90-32E5B2D39BAD}" type="presParOf" srcId="{9D098E27-119A-43D5-96BD-89594D9960FB}" destId="{15F0AC27-492B-442D-9503-61E53777B1A2}" srcOrd="9" destOrd="0" presId="urn:microsoft.com/office/officeart/2005/8/layout/process1"/>
    <dgm:cxn modelId="{A665C694-B29C-4A71-AD76-99EC1D874659}" type="presParOf" srcId="{15F0AC27-492B-442D-9503-61E53777B1A2}" destId="{E71C92CD-72DE-486B-A2C1-40AF44B224D3}" srcOrd="0" destOrd="0" presId="urn:microsoft.com/office/officeart/2005/8/layout/process1"/>
    <dgm:cxn modelId="{B55284EA-D960-416F-8EF4-5893DBA8C1D7}" type="presParOf" srcId="{9D098E27-119A-43D5-96BD-89594D9960FB}" destId="{81EAC1EE-DE99-455B-9478-8D47A406557D}" srcOrd="1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5A7753-4301-4C54-A208-305C419213F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828A30F8-6764-4B63-882A-F7F907B2D60C}">
      <dgm:prSet phldrT="[Text]"/>
      <dgm:spPr/>
      <dgm:t>
        <a:bodyPr/>
        <a:lstStyle/>
        <a:p>
          <a:r>
            <a:rPr lang="en-US"/>
            <a:t>Words:</a:t>
          </a:r>
        </a:p>
        <a:p>
          <a:r>
            <a:rPr lang="en-US"/>
            <a:t>Lexical studies</a:t>
          </a:r>
        </a:p>
      </dgm:t>
    </dgm:pt>
    <dgm:pt modelId="{6609EDDB-6C52-4858-B25E-BF58476C129F}" type="parTrans" cxnId="{C6D60497-12CA-4376-8D2D-FDA3C8D209AC}">
      <dgm:prSet/>
      <dgm:spPr/>
      <dgm:t>
        <a:bodyPr/>
        <a:lstStyle/>
        <a:p>
          <a:endParaRPr lang="en-US"/>
        </a:p>
      </dgm:t>
    </dgm:pt>
    <dgm:pt modelId="{3236050F-2204-417D-96D0-0EE6130C1BCC}" type="sibTrans" cxnId="{C6D60497-12CA-4376-8D2D-FDA3C8D209AC}">
      <dgm:prSet/>
      <dgm:spPr/>
      <dgm:t>
        <a:bodyPr/>
        <a:lstStyle/>
        <a:p>
          <a:endParaRPr lang="en-US"/>
        </a:p>
      </dgm:t>
    </dgm:pt>
    <dgm:pt modelId="{7ED6F3CD-C723-49EA-A482-C6111099763B}">
      <dgm:prSet phldrT="[Text]"/>
      <dgm:spPr/>
      <dgm:t>
        <a:bodyPr/>
        <a:lstStyle/>
        <a:p>
          <a:r>
            <a:rPr lang="en-US"/>
            <a:t>Clauses: Grammar </a:t>
          </a:r>
        </a:p>
      </dgm:t>
    </dgm:pt>
    <dgm:pt modelId="{5C8F30EF-EB68-41F8-B513-F22588868233}" type="parTrans" cxnId="{9E9452D9-CDDF-4930-8411-7FFA0F536DFE}">
      <dgm:prSet/>
      <dgm:spPr/>
      <dgm:t>
        <a:bodyPr/>
        <a:lstStyle/>
        <a:p>
          <a:endParaRPr lang="en-US"/>
        </a:p>
      </dgm:t>
    </dgm:pt>
    <dgm:pt modelId="{431BD60B-440F-4047-AE1F-1547AC8D39DD}" type="sibTrans" cxnId="{9E9452D9-CDDF-4930-8411-7FFA0F536DFE}">
      <dgm:prSet/>
      <dgm:spPr/>
      <dgm:t>
        <a:bodyPr/>
        <a:lstStyle/>
        <a:p>
          <a:endParaRPr lang="en-US"/>
        </a:p>
      </dgm:t>
    </dgm:pt>
    <dgm:pt modelId="{B326D9B7-F70B-46C1-8113-32C9B61028FC}">
      <dgm:prSet phldrT="[Text]"/>
      <dgm:spPr/>
      <dgm:t>
        <a:bodyPr/>
        <a:lstStyle/>
        <a:p>
          <a:r>
            <a:rPr lang="en-US"/>
            <a:t>Sentences: </a:t>
          </a:r>
        </a:p>
        <a:p>
          <a:r>
            <a:rPr lang="en-US"/>
            <a:t>Syntax</a:t>
          </a:r>
        </a:p>
      </dgm:t>
    </dgm:pt>
    <dgm:pt modelId="{4882DE0E-49BF-4F53-8FC9-D1259F54A1FC}" type="parTrans" cxnId="{6198A39A-EC10-41C8-B0CF-34B3D1E90EB1}">
      <dgm:prSet/>
      <dgm:spPr/>
      <dgm:t>
        <a:bodyPr/>
        <a:lstStyle/>
        <a:p>
          <a:endParaRPr lang="en-US"/>
        </a:p>
      </dgm:t>
    </dgm:pt>
    <dgm:pt modelId="{475A9529-E51C-43C3-85FD-1871CB5EE431}" type="sibTrans" cxnId="{6198A39A-EC10-41C8-B0CF-34B3D1E90EB1}">
      <dgm:prSet/>
      <dgm:spPr/>
      <dgm:t>
        <a:bodyPr/>
        <a:lstStyle/>
        <a:p>
          <a:endParaRPr lang="en-US"/>
        </a:p>
      </dgm:t>
    </dgm:pt>
    <dgm:pt modelId="{EA3E94E4-5902-43D7-A13E-992C2ED0A74D}">
      <dgm:prSet/>
      <dgm:spPr/>
      <dgm:t>
        <a:bodyPr/>
        <a:lstStyle/>
        <a:p>
          <a:r>
            <a:rPr lang="en-US"/>
            <a:t>Paragraphs: Argument Analysis </a:t>
          </a:r>
        </a:p>
      </dgm:t>
    </dgm:pt>
    <dgm:pt modelId="{0EE47358-6FF6-403E-8084-988C418ACA1A}" type="parTrans" cxnId="{0B393B9E-5B46-461D-9CEB-03B134E6A653}">
      <dgm:prSet/>
      <dgm:spPr/>
      <dgm:t>
        <a:bodyPr/>
        <a:lstStyle/>
        <a:p>
          <a:endParaRPr lang="en-US"/>
        </a:p>
      </dgm:t>
    </dgm:pt>
    <dgm:pt modelId="{07C389CD-DFA1-40B1-8759-FFB34E4433EF}" type="sibTrans" cxnId="{0B393B9E-5B46-461D-9CEB-03B134E6A653}">
      <dgm:prSet/>
      <dgm:spPr/>
      <dgm:t>
        <a:bodyPr/>
        <a:lstStyle/>
        <a:p>
          <a:endParaRPr lang="en-US"/>
        </a:p>
      </dgm:t>
    </dgm:pt>
    <dgm:pt modelId="{9E4885DF-494E-4FC6-AC25-8F5D3FB1DE34}">
      <dgm:prSet/>
      <dgm:spPr/>
      <dgm:t>
        <a:bodyPr/>
        <a:lstStyle/>
        <a:p>
          <a:r>
            <a:rPr lang="en-US"/>
            <a:t>Books: Discourse Analysis</a:t>
          </a:r>
        </a:p>
      </dgm:t>
    </dgm:pt>
    <dgm:pt modelId="{2E7FFAF3-E6DF-44B5-8988-38C2303E5D69}" type="parTrans" cxnId="{69295919-382D-487E-A00F-D4FEA7D2AC24}">
      <dgm:prSet/>
      <dgm:spPr/>
      <dgm:t>
        <a:bodyPr/>
        <a:lstStyle/>
        <a:p>
          <a:endParaRPr lang="en-US"/>
        </a:p>
      </dgm:t>
    </dgm:pt>
    <dgm:pt modelId="{910240AF-2E98-4315-837D-FFDF8F11DDD2}" type="sibTrans" cxnId="{69295919-382D-487E-A00F-D4FEA7D2AC24}">
      <dgm:prSet/>
      <dgm:spPr/>
      <dgm:t>
        <a:bodyPr/>
        <a:lstStyle/>
        <a:p>
          <a:endParaRPr lang="en-US"/>
        </a:p>
      </dgm:t>
    </dgm:pt>
    <dgm:pt modelId="{5D17CECA-22BB-45F2-9A5B-85687C588470}">
      <dgm:prSet/>
      <dgm:spPr/>
      <dgm:t>
        <a:bodyPr/>
        <a:lstStyle/>
        <a:p>
          <a:r>
            <a:rPr lang="en-US"/>
            <a:t>Canon: Biblical Theology</a:t>
          </a:r>
        </a:p>
      </dgm:t>
    </dgm:pt>
    <dgm:pt modelId="{316ADBC6-26E2-4593-8096-FF24A0AAD8C8}" type="parTrans" cxnId="{403C3191-0268-4314-A705-3E328CA3476C}">
      <dgm:prSet/>
      <dgm:spPr/>
      <dgm:t>
        <a:bodyPr/>
        <a:lstStyle/>
        <a:p>
          <a:endParaRPr lang="en-US"/>
        </a:p>
      </dgm:t>
    </dgm:pt>
    <dgm:pt modelId="{3CD799EC-8607-4C25-984D-02B9207331E5}" type="sibTrans" cxnId="{403C3191-0268-4314-A705-3E328CA3476C}">
      <dgm:prSet/>
      <dgm:spPr/>
      <dgm:t>
        <a:bodyPr/>
        <a:lstStyle/>
        <a:p>
          <a:endParaRPr lang="en-US"/>
        </a:p>
      </dgm:t>
    </dgm:pt>
    <dgm:pt modelId="{9D098E27-119A-43D5-96BD-89594D9960FB}" type="pres">
      <dgm:prSet presAssocID="{545A7753-4301-4C54-A208-305C419213FA}" presName="Name0" presStyleCnt="0">
        <dgm:presLayoutVars>
          <dgm:dir/>
          <dgm:resizeHandles val="exact"/>
        </dgm:presLayoutVars>
      </dgm:prSet>
      <dgm:spPr/>
    </dgm:pt>
    <dgm:pt modelId="{6EA0E665-BABA-4BD3-B5BF-1B5570CA89ED}" type="pres">
      <dgm:prSet presAssocID="{828A30F8-6764-4B63-882A-F7F907B2D60C}" presName="node" presStyleLbl="node1" presStyleIdx="0" presStyleCnt="6">
        <dgm:presLayoutVars>
          <dgm:bulletEnabled val="1"/>
        </dgm:presLayoutVars>
      </dgm:prSet>
      <dgm:spPr/>
    </dgm:pt>
    <dgm:pt modelId="{1EE2C3E2-DC1E-43FD-8196-3D87A8057A23}" type="pres">
      <dgm:prSet presAssocID="{3236050F-2204-417D-96D0-0EE6130C1BCC}" presName="sibTrans" presStyleLbl="sibTrans2D1" presStyleIdx="0" presStyleCnt="5"/>
      <dgm:spPr/>
    </dgm:pt>
    <dgm:pt modelId="{F12D7B0C-E315-4461-AB19-7BFDDB9372B2}" type="pres">
      <dgm:prSet presAssocID="{3236050F-2204-417D-96D0-0EE6130C1BCC}" presName="connectorText" presStyleLbl="sibTrans2D1" presStyleIdx="0" presStyleCnt="5"/>
      <dgm:spPr/>
    </dgm:pt>
    <dgm:pt modelId="{FA5E5A23-27DF-4470-87A8-DD06F6315184}" type="pres">
      <dgm:prSet presAssocID="{7ED6F3CD-C723-49EA-A482-C6111099763B}" presName="node" presStyleLbl="node1" presStyleIdx="1" presStyleCnt="6">
        <dgm:presLayoutVars>
          <dgm:bulletEnabled val="1"/>
        </dgm:presLayoutVars>
      </dgm:prSet>
      <dgm:spPr/>
    </dgm:pt>
    <dgm:pt modelId="{F82A75EE-5DC2-45C7-A87F-F89224C313B3}" type="pres">
      <dgm:prSet presAssocID="{431BD60B-440F-4047-AE1F-1547AC8D39DD}" presName="sibTrans" presStyleLbl="sibTrans2D1" presStyleIdx="1" presStyleCnt="5"/>
      <dgm:spPr/>
    </dgm:pt>
    <dgm:pt modelId="{DD75FBF8-5ADD-481D-A15A-CC2536B1A918}" type="pres">
      <dgm:prSet presAssocID="{431BD60B-440F-4047-AE1F-1547AC8D39DD}" presName="connectorText" presStyleLbl="sibTrans2D1" presStyleIdx="1" presStyleCnt="5"/>
      <dgm:spPr/>
    </dgm:pt>
    <dgm:pt modelId="{00ECAD4A-02C2-417A-923B-FFC46E89D5B1}" type="pres">
      <dgm:prSet presAssocID="{B326D9B7-F70B-46C1-8113-32C9B61028FC}" presName="node" presStyleLbl="node1" presStyleIdx="2" presStyleCnt="6">
        <dgm:presLayoutVars>
          <dgm:bulletEnabled val="1"/>
        </dgm:presLayoutVars>
      </dgm:prSet>
      <dgm:spPr/>
    </dgm:pt>
    <dgm:pt modelId="{65006ED5-58E5-422C-9658-7D2BD15BC2BF}" type="pres">
      <dgm:prSet presAssocID="{475A9529-E51C-43C3-85FD-1871CB5EE431}" presName="sibTrans" presStyleLbl="sibTrans2D1" presStyleIdx="2" presStyleCnt="5"/>
      <dgm:spPr/>
    </dgm:pt>
    <dgm:pt modelId="{6D9D8560-FF46-453B-9FD5-FB3E1117ACE9}" type="pres">
      <dgm:prSet presAssocID="{475A9529-E51C-43C3-85FD-1871CB5EE431}" presName="connectorText" presStyleLbl="sibTrans2D1" presStyleIdx="2" presStyleCnt="5"/>
      <dgm:spPr/>
    </dgm:pt>
    <dgm:pt modelId="{15BAC7E9-BA0E-4C77-ADBC-AE11EBF525BA}" type="pres">
      <dgm:prSet presAssocID="{EA3E94E4-5902-43D7-A13E-992C2ED0A74D}" presName="node" presStyleLbl="node1" presStyleIdx="3" presStyleCnt="6">
        <dgm:presLayoutVars>
          <dgm:bulletEnabled val="1"/>
        </dgm:presLayoutVars>
      </dgm:prSet>
      <dgm:spPr/>
    </dgm:pt>
    <dgm:pt modelId="{D9A96465-8417-418A-9CCD-08657CEC73D0}" type="pres">
      <dgm:prSet presAssocID="{07C389CD-DFA1-40B1-8759-FFB34E4433EF}" presName="sibTrans" presStyleLbl="sibTrans2D1" presStyleIdx="3" presStyleCnt="5"/>
      <dgm:spPr/>
    </dgm:pt>
    <dgm:pt modelId="{DEB836FF-E9C4-49D8-811C-26EF7047F88F}" type="pres">
      <dgm:prSet presAssocID="{07C389CD-DFA1-40B1-8759-FFB34E4433EF}" presName="connectorText" presStyleLbl="sibTrans2D1" presStyleIdx="3" presStyleCnt="5"/>
      <dgm:spPr/>
    </dgm:pt>
    <dgm:pt modelId="{5850A292-78B1-4A23-B158-7B42F50AA5F9}" type="pres">
      <dgm:prSet presAssocID="{9E4885DF-494E-4FC6-AC25-8F5D3FB1DE34}" presName="node" presStyleLbl="node1" presStyleIdx="4" presStyleCnt="6">
        <dgm:presLayoutVars>
          <dgm:bulletEnabled val="1"/>
        </dgm:presLayoutVars>
      </dgm:prSet>
      <dgm:spPr/>
    </dgm:pt>
    <dgm:pt modelId="{15F0AC27-492B-442D-9503-61E53777B1A2}" type="pres">
      <dgm:prSet presAssocID="{910240AF-2E98-4315-837D-FFDF8F11DDD2}" presName="sibTrans" presStyleLbl="sibTrans2D1" presStyleIdx="4" presStyleCnt="5"/>
      <dgm:spPr/>
    </dgm:pt>
    <dgm:pt modelId="{E71C92CD-72DE-486B-A2C1-40AF44B224D3}" type="pres">
      <dgm:prSet presAssocID="{910240AF-2E98-4315-837D-FFDF8F11DDD2}" presName="connectorText" presStyleLbl="sibTrans2D1" presStyleIdx="4" presStyleCnt="5"/>
      <dgm:spPr/>
    </dgm:pt>
    <dgm:pt modelId="{81EAC1EE-DE99-455B-9478-8D47A406557D}" type="pres">
      <dgm:prSet presAssocID="{5D17CECA-22BB-45F2-9A5B-85687C588470}" presName="node" presStyleLbl="node1" presStyleIdx="5" presStyleCnt="6">
        <dgm:presLayoutVars>
          <dgm:bulletEnabled val="1"/>
        </dgm:presLayoutVars>
      </dgm:prSet>
      <dgm:spPr/>
    </dgm:pt>
  </dgm:ptLst>
  <dgm:cxnLst>
    <dgm:cxn modelId="{BB94A108-BACF-4E6F-8D0E-87D9EE53E342}" type="presOf" srcId="{07C389CD-DFA1-40B1-8759-FFB34E4433EF}" destId="{D9A96465-8417-418A-9CCD-08657CEC73D0}" srcOrd="0" destOrd="0" presId="urn:microsoft.com/office/officeart/2005/8/layout/process1"/>
    <dgm:cxn modelId="{F95DE208-CF7E-4C80-8743-5B5A0E5CEDA1}" type="presOf" srcId="{9E4885DF-494E-4FC6-AC25-8F5D3FB1DE34}" destId="{5850A292-78B1-4A23-B158-7B42F50AA5F9}" srcOrd="0" destOrd="0" presId="urn:microsoft.com/office/officeart/2005/8/layout/process1"/>
    <dgm:cxn modelId="{77DDA00D-5958-4498-9DEC-502E400FA613}" type="presOf" srcId="{EA3E94E4-5902-43D7-A13E-992C2ED0A74D}" destId="{15BAC7E9-BA0E-4C77-ADBC-AE11EBF525BA}" srcOrd="0" destOrd="0" presId="urn:microsoft.com/office/officeart/2005/8/layout/process1"/>
    <dgm:cxn modelId="{3CD98911-052A-4778-86AB-03213AD45E49}" type="presOf" srcId="{431BD60B-440F-4047-AE1F-1547AC8D39DD}" destId="{DD75FBF8-5ADD-481D-A15A-CC2536B1A918}" srcOrd="1" destOrd="0" presId="urn:microsoft.com/office/officeart/2005/8/layout/process1"/>
    <dgm:cxn modelId="{69295919-382D-487E-A00F-D4FEA7D2AC24}" srcId="{545A7753-4301-4C54-A208-305C419213FA}" destId="{9E4885DF-494E-4FC6-AC25-8F5D3FB1DE34}" srcOrd="4" destOrd="0" parTransId="{2E7FFAF3-E6DF-44B5-8988-38C2303E5D69}" sibTransId="{910240AF-2E98-4315-837D-FFDF8F11DDD2}"/>
    <dgm:cxn modelId="{79AF1832-A80E-4F4A-9BB5-C5C7E8AA6EE7}" type="presOf" srcId="{7ED6F3CD-C723-49EA-A482-C6111099763B}" destId="{FA5E5A23-27DF-4470-87A8-DD06F6315184}" srcOrd="0" destOrd="0" presId="urn:microsoft.com/office/officeart/2005/8/layout/process1"/>
    <dgm:cxn modelId="{2DFA1C5B-32C3-4B05-95DE-337E94949121}" type="presOf" srcId="{910240AF-2E98-4315-837D-FFDF8F11DDD2}" destId="{E71C92CD-72DE-486B-A2C1-40AF44B224D3}" srcOrd="1" destOrd="0" presId="urn:microsoft.com/office/officeart/2005/8/layout/process1"/>
    <dgm:cxn modelId="{92A99A42-F8B1-4EFF-BA04-DD9944353F7A}" type="presOf" srcId="{910240AF-2E98-4315-837D-FFDF8F11DDD2}" destId="{15F0AC27-492B-442D-9503-61E53777B1A2}" srcOrd="0" destOrd="0" presId="urn:microsoft.com/office/officeart/2005/8/layout/process1"/>
    <dgm:cxn modelId="{2B667843-05AF-4C91-9D1E-B761A7213802}" type="presOf" srcId="{475A9529-E51C-43C3-85FD-1871CB5EE431}" destId="{65006ED5-58E5-422C-9658-7D2BD15BC2BF}" srcOrd="0" destOrd="0" presId="urn:microsoft.com/office/officeart/2005/8/layout/process1"/>
    <dgm:cxn modelId="{D3100764-9DAD-4758-B2D7-A55A4C6AAEF5}" type="presOf" srcId="{B326D9B7-F70B-46C1-8113-32C9B61028FC}" destId="{00ECAD4A-02C2-417A-923B-FFC46E89D5B1}" srcOrd="0" destOrd="0" presId="urn:microsoft.com/office/officeart/2005/8/layout/process1"/>
    <dgm:cxn modelId="{E9C96849-6DBC-4C8E-9B1F-91107695C656}" type="presOf" srcId="{3236050F-2204-417D-96D0-0EE6130C1BCC}" destId="{F12D7B0C-E315-4461-AB19-7BFDDB9372B2}" srcOrd="1" destOrd="0" presId="urn:microsoft.com/office/officeart/2005/8/layout/process1"/>
    <dgm:cxn modelId="{FAF49B7A-5E27-45B7-AEF8-9584776842E5}" type="presOf" srcId="{431BD60B-440F-4047-AE1F-1547AC8D39DD}" destId="{F82A75EE-5DC2-45C7-A87F-F89224C313B3}" srcOrd="0" destOrd="0" presId="urn:microsoft.com/office/officeart/2005/8/layout/process1"/>
    <dgm:cxn modelId="{B810A98B-42F1-4140-8D25-EC93C28E7CF8}" type="presOf" srcId="{828A30F8-6764-4B63-882A-F7F907B2D60C}" destId="{6EA0E665-BABA-4BD3-B5BF-1B5570CA89ED}" srcOrd="0" destOrd="0" presId="urn:microsoft.com/office/officeart/2005/8/layout/process1"/>
    <dgm:cxn modelId="{0A46EB8C-6F69-4A4A-9D8F-712B0066F3B8}" type="presOf" srcId="{07C389CD-DFA1-40B1-8759-FFB34E4433EF}" destId="{DEB836FF-E9C4-49D8-811C-26EF7047F88F}" srcOrd="1" destOrd="0" presId="urn:microsoft.com/office/officeart/2005/8/layout/process1"/>
    <dgm:cxn modelId="{403C3191-0268-4314-A705-3E328CA3476C}" srcId="{545A7753-4301-4C54-A208-305C419213FA}" destId="{5D17CECA-22BB-45F2-9A5B-85687C588470}" srcOrd="5" destOrd="0" parTransId="{316ADBC6-26E2-4593-8096-FF24A0AAD8C8}" sibTransId="{3CD799EC-8607-4C25-984D-02B9207331E5}"/>
    <dgm:cxn modelId="{C6D60497-12CA-4376-8D2D-FDA3C8D209AC}" srcId="{545A7753-4301-4C54-A208-305C419213FA}" destId="{828A30F8-6764-4B63-882A-F7F907B2D60C}" srcOrd="0" destOrd="0" parTransId="{6609EDDB-6C52-4858-B25E-BF58476C129F}" sibTransId="{3236050F-2204-417D-96D0-0EE6130C1BCC}"/>
    <dgm:cxn modelId="{6198A39A-EC10-41C8-B0CF-34B3D1E90EB1}" srcId="{545A7753-4301-4C54-A208-305C419213FA}" destId="{B326D9B7-F70B-46C1-8113-32C9B61028FC}" srcOrd="2" destOrd="0" parTransId="{4882DE0E-49BF-4F53-8FC9-D1259F54A1FC}" sibTransId="{475A9529-E51C-43C3-85FD-1871CB5EE431}"/>
    <dgm:cxn modelId="{0B393B9E-5B46-461D-9CEB-03B134E6A653}" srcId="{545A7753-4301-4C54-A208-305C419213FA}" destId="{EA3E94E4-5902-43D7-A13E-992C2ED0A74D}" srcOrd="3" destOrd="0" parTransId="{0EE47358-6FF6-403E-8084-988C418ACA1A}" sibTransId="{07C389CD-DFA1-40B1-8759-FFB34E4433EF}"/>
    <dgm:cxn modelId="{41B9CFBD-9050-4E2F-B3D9-765AF3F06D51}" type="presOf" srcId="{545A7753-4301-4C54-A208-305C419213FA}" destId="{9D098E27-119A-43D5-96BD-89594D9960FB}" srcOrd="0" destOrd="0" presId="urn:microsoft.com/office/officeart/2005/8/layout/process1"/>
    <dgm:cxn modelId="{9F93F9C4-57DD-4BAD-B277-A44CA48A9B6D}" type="presOf" srcId="{5D17CECA-22BB-45F2-9A5B-85687C588470}" destId="{81EAC1EE-DE99-455B-9478-8D47A406557D}" srcOrd="0" destOrd="0" presId="urn:microsoft.com/office/officeart/2005/8/layout/process1"/>
    <dgm:cxn modelId="{9E9452D9-CDDF-4930-8411-7FFA0F536DFE}" srcId="{545A7753-4301-4C54-A208-305C419213FA}" destId="{7ED6F3CD-C723-49EA-A482-C6111099763B}" srcOrd="1" destOrd="0" parTransId="{5C8F30EF-EB68-41F8-B513-F22588868233}" sibTransId="{431BD60B-440F-4047-AE1F-1547AC8D39DD}"/>
    <dgm:cxn modelId="{06F0D8EE-12A0-48D3-BECB-0EE0EC8EBA78}" type="presOf" srcId="{3236050F-2204-417D-96D0-0EE6130C1BCC}" destId="{1EE2C3E2-DC1E-43FD-8196-3D87A8057A23}" srcOrd="0" destOrd="0" presId="urn:microsoft.com/office/officeart/2005/8/layout/process1"/>
    <dgm:cxn modelId="{C6D031F9-4B71-4B05-BD67-F8F16FE553F7}" type="presOf" srcId="{475A9529-E51C-43C3-85FD-1871CB5EE431}" destId="{6D9D8560-FF46-453B-9FD5-FB3E1117ACE9}" srcOrd="1" destOrd="0" presId="urn:microsoft.com/office/officeart/2005/8/layout/process1"/>
    <dgm:cxn modelId="{CA4E7C64-4876-4942-BE94-B471105A58DE}" type="presParOf" srcId="{9D098E27-119A-43D5-96BD-89594D9960FB}" destId="{6EA0E665-BABA-4BD3-B5BF-1B5570CA89ED}" srcOrd="0" destOrd="0" presId="urn:microsoft.com/office/officeart/2005/8/layout/process1"/>
    <dgm:cxn modelId="{354B011F-E782-43EA-B233-BED7291A2C63}" type="presParOf" srcId="{9D098E27-119A-43D5-96BD-89594D9960FB}" destId="{1EE2C3E2-DC1E-43FD-8196-3D87A8057A23}" srcOrd="1" destOrd="0" presId="urn:microsoft.com/office/officeart/2005/8/layout/process1"/>
    <dgm:cxn modelId="{FAE3DAD5-A81C-4E33-8711-488FDB49BFB0}" type="presParOf" srcId="{1EE2C3E2-DC1E-43FD-8196-3D87A8057A23}" destId="{F12D7B0C-E315-4461-AB19-7BFDDB9372B2}" srcOrd="0" destOrd="0" presId="urn:microsoft.com/office/officeart/2005/8/layout/process1"/>
    <dgm:cxn modelId="{C813A550-6865-4B5C-9B7F-5FE5095810CD}" type="presParOf" srcId="{9D098E27-119A-43D5-96BD-89594D9960FB}" destId="{FA5E5A23-27DF-4470-87A8-DD06F6315184}" srcOrd="2" destOrd="0" presId="urn:microsoft.com/office/officeart/2005/8/layout/process1"/>
    <dgm:cxn modelId="{26D4A9DB-DBF1-4576-89EF-22092095F7E4}" type="presParOf" srcId="{9D098E27-119A-43D5-96BD-89594D9960FB}" destId="{F82A75EE-5DC2-45C7-A87F-F89224C313B3}" srcOrd="3" destOrd="0" presId="urn:microsoft.com/office/officeart/2005/8/layout/process1"/>
    <dgm:cxn modelId="{FACD3CFE-6048-4411-AD2F-EE46AACDBB6F}" type="presParOf" srcId="{F82A75EE-5DC2-45C7-A87F-F89224C313B3}" destId="{DD75FBF8-5ADD-481D-A15A-CC2536B1A918}" srcOrd="0" destOrd="0" presId="urn:microsoft.com/office/officeart/2005/8/layout/process1"/>
    <dgm:cxn modelId="{B947CFC0-BFBE-4952-A477-840222370328}" type="presParOf" srcId="{9D098E27-119A-43D5-96BD-89594D9960FB}" destId="{00ECAD4A-02C2-417A-923B-FFC46E89D5B1}" srcOrd="4" destOrd="0" presId="urn:microsoft.com/office/officeart/2005/8/layout/process1"/>
    <dgm:cxn modelId="{BE2C2F47-3636-4133-AC7F-C55CCC3B6779}" type="presParOf" srcId="{9D098E27-119A-43D5-96BD-89594D9960FB}" destId="{65006ED5-58E5-422C-9658-7D2BD15BC2BF}" srcOrd="5" destOrd="0" presId="urn:microsoft.com/office/officeart/2005/8/layout/process1"/>
    <dgm:cxn modelId="{464B8AA1-75D4-4F84-A5BC-CEF53610B717}" type="presParOf" srcId="{65006ED5-58E5-422C-9658-7D2BD15BC2BF}" destId="{6D9D8560-FF46-453B-9FD5-FB3E1117ACE9}" srcOrd="0" destOrd="0" presId="urn:microsoft.com/office/officeart/2005/8/layout/process1"/>
    <dgm:cxn modelId="{F2A9D783-47F6-4D90-8126-B2EBCA24C1C1}" type="presParOf" srcId="{9D098E27-119A-43D5-96BD-89594D9960FB}" destId="{15BAC7E9-BA0E-4C77-ADBC-AE11EBF525BA}" srcOrd="6" destOrd="0" presId="urn:microsoft.com/office/officeart/2005/8/layout/process1"/>
    <dgm:cxn modelId="{732D56F9-9B84-45E0-879B-86FF18B1FD81}" type="presParOf" srcId="{9D098E27-119A-43D5-96BD-89594D9960FB}" destId="{D9A96465-8417-418A-9CCD-08657CEC73D0}" srcOrd="7" destOrd="0" presId="urn:microsoft.com/office/officeart/2005/8/layout/process1"/>
    <dgm:cxn modelId="{A8F7AAB6-8EB4-4E9C-8EC6-B678F5AECFCC}" type="presParOf" srcId="{D9A96465-8417-418A-9CCD-08657CEC73D0}" destId="{DEB836FF-E9C4-49D8-811C-26EF7047F88F}" srcOrd="0" destOrd="0" presId="urn:microsoft.com/office/officeart/2005/8/layout/process1"/>
    <dgm:cxn modelId="{33C183DC-3898-46BB-AD14-976A5B06F79A}" type="presParOf" srcId="{9D098E27-119A-43D5-96BD-89594D9960FB}" destId="{5850A292-78B1-4A23-B158-7B42F50AA5F9}" srcOrd="8" destOrd="0" presId="urn:microsoft.com/office/officeart/2005/8/layout/process1"/>
    <dgm:cxn modelId="{3518F868-97E2-4914-AF90-32E5B2D39BAD}" type="presParOf" srcId="{9D098E27-119A-43D5-96BD-89594D9960FB}" destId="{15F0AC27-492B-442D-9503-61E53777B1A2}" srcOrd="9" destOrd="0" presId="urn:microsoft.com/office/officeart/2005/8/layout/process1"/>
    <dgm:cxn modelId="{A665C694-B29C-4A71-AD76-99EC1D874659}" type="presParOf" srcId="{15F0AC27-492B-442D-9503-61E53777B1A2}" destId="{E71C92CD-72DE-486B-A2C1-40AF44B224D3}" srcOrd="0" destOrd="0" presId="urn:microsoft.com/office/officeart/2005/8/layout/process1"/>
    <dgm:cxn modelId="{B55284EA-D960-416F-8EF4-5893DBA8C1D7}" type="presParOf" srcId="{9D098E27-119A-43D5-96BD-89594D9960FB}" destId="{81EAC1EE-DE99-455B-9478-8D47A406557D}" srcOrd="1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5A7753-4301-4C54-A208-305C419213F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828A30F8-6764-4B63-882A-F7F907B2D60C}">
      <dgm:prSet phldrT="[Text]" custT="1"/>
      <dgm:spPr>
        <a:solidFill>
          <a:schemeClr val="accent2">
            <a:lumMod val="75000"/>
          </a:schemeClr>
        </a:solidFill>
      </dgm:spPr>
      <dgm:t>
        <a:bodyPr/>
        <a:lstStyle/>
        <a:p>
          <a:pPr algn="l"/>
          <a:r>
            <a:rPr lang="en-US" sz="1200"/>
            <a:t>8. Vocabulary </a:t>
          </a:r>
        </a:p>
        <a:p>
          <a:pPr algn="l"/>
          <a:r>
            <a:rPr lang="en-US" sz="1200"/>
            <a:t>9. Translations</a:t>
          </a:r>
        </a:p>
      </dgm:t>
    </dgm:pt>
    <dgm:pt modelId="{6609EDDB-6C52-4858-B25E-BF58476C129F}" type="parTrans" cxnId="{C6D60497-12CA-4376-8D2D-FDA3C8D209AC}">
      <dgm:prSet/>
      <dgm:spPr/>
      <dgm:t>
        <a:bodyPr/>
        <a:lstStyle/>
        <a:p>
          <a:endParaRPr lang="en-US"/>
        </a:p>
      </dgm:t>
    </dgm:pt>
    <dgm:pt modelId="{3236050F-2204-417D-96D0-0EE6130C1BCC}" type="sibTrans" cxnId="{C6D60497-12CA-4376-8D2D-FDA3C8D209AC}">
      <dgm:prSet/>
      <dgm:spPr/>
      <dgm:t>
        <a:bodyPr/>
        <a:lstStyle/>
        <a:p>
          <a:endParaRPr lang="en-US"/>
        </a:p>
      </dgm:t>
    </dgm:pt>
    <dgm:pt modelId="{7ED6F3CD-C723-49EA-A482-C6111099763B}">
      <dgm:prSet phldrT="[Text]" custT="1"/>
      <dgm:spPr>
        <a:solidFill>
          <a:schemeClr val="accent2">
            <a:lumMod val="75000"/>
          </a:schemeClr>
        </a:solidFill>
      </dgm:spPr>
      <dgm:t>
        <a:bodyPr/>
        <a:lstStyle/>
        <a:p>
          <a:pPr algn="l"/>
          <a:r>
            <a:rPr lang="en-US" sz="1200"/>
            <a:t>More inclined to the original languages </a:t>
          </a:r>
        </a:p>
      </dgm:t>
    </dgm:pt>
    <dgm:pt modelId="{5C8F30EF-EB68-41F8-B513-F22588868233}" type="parTrans" cxnId="{9E9452D9-CDDF-4930-8411-7FFA0F536DFE}">
      <dgm:prSet/>
      <dgm:spPr/>
      <dgm:t>
        <a:bodyPr/>
        <a:lstStyle/>
        <a:p>
          <a:endParaRPr lang="en-US"/>
        </a:p>
      </dgm:t>
    </dgm:pt>
    <dgm:pt modelId="{431BD60B-440F-4047-AE1F-1547AC8D39DD}" type="sibTrans" cxnId="{9E9452D9-CDDF-4930-8411-7FFA0F536DFE}">
      <dgm:prSet/>
      <dgm:spPr/>
      <dgm:t>
        <a:bodyPr/>
        <a:lstStyle/>
        <a:p>
          <a:endParaRPr lang="en-US"/>
        </a:p>
      </dgm:t>
    </dgm:pt>
    <dgm:pt modelId="{B326D9B7-F70B-46C1-8113-32C9B61028FC}">
      <dgm:prSet phldrT="[Text]" custT="1"/>
      <dgm:spPr>
        <a:solidFill>
          <a:schemeClr val="accent2">
            <a:lumMod val="75000"/>
          </a:schemeClr>
        </a:solidFill>
      </dgm:spPr>
      <dgm:t>
        <a:bodyPr/>
        <a:lstStyle/>
        <a:p>
          <a:pPr algn="l"/>
          <a:r>
            <a:rPr lang="en-US" sz="1200"/>
            <a:t>5. Linking Words </a:t>
          </a:r>
        </a:p>
        <a:p>
          <a:pPr algn="l"/>
          <a:r>
            <a:rPr lang="en-US" sz="1200"/>
            <a:t>6. Parallels</a:t>
          </a:r>
        </a:p>
        <a:p>
          <a:pPr algn="l"/>
          <a:r>
            <a:rPr lang="en-US" sz="1200"/>
            <a:t>12. Quotation/ Allusion</a:t>
          </a:r>
        </a:p>
      </dgm:t>
    </dgm:pt>
    <dgm:pt modelId="{4882DE0E-49BF-4F53-8FC9-D1259F54A1FC}" type="parTrans" cxnId="{6198A39A-EC10-41C8-B0CF-34B3D1E90EB1}">
      <dgm:prSet/>
      <dgm:spPr/>
      <dgm:t>
        <a:bodyPr/>
        <a:lstStyle/>
        <a:p>
          <a:endParaRPr lang="en-US"/>
        </a:p>
      </dgm:t>
    </dgm:pt>
    <dgm:pt modelId="{475A9529-E51C-43C3-85FD-1871CB5EE431}" type="sibTrans" cxnId="{6198A39A-EC10-41C8-B0CF-34B3D1E90EB1}">
      <dgm:prSet/>
      <dgm:spPr/>
      <dgm:t>
        <a:bodyPr/>
        <a:lstStyle/>
        <a:p>
          <a:endParaRPr lang="en-US"/>
        </a:p>
      </dgm:t>
    </dgm:pt>
    <dgm:pt modelId="{EA3E94E4-5902-43D7-A13E-992C2ED0A74D}">
      <dgm:prSet custT="1"/>
      <dgm:spPr>
        <a:solidFill>
          <a:schemeClr val="accent2">
            <a:lumMod val="75000"/>
          </a:schemeClr>
        </a:solidFill>
      </dgm:spPr>
      <dgm:t>
        <a:bodyPr/>
        <a:lstStyle/>
        <a:p>
          <a:pPr algn="l"/>
          <a:r>
            <a:rPr lang="en-US" sz="1200"/>
            <a:t>3. Context Tool</a:t>
          </a:r>
        </a:p>
        <a:p>
          <a:pPr algn="l"/>
          <a:r>
            <a:rPr lang="en-US" sz="1200"/>
            <a:t>7. Narrator’s Comment</a:t>
          </a:r>
        </a:p>
        <a:p>
          <a:pPr algn="l"/>
          <a:r>
            <a:rPr lang="en-US" sz="1200"/>
            <a:t>11. Repetition </a:t>
          </a:r>
        </a:p>
        <a:p>
          <a:pPr algn="l"/>
          <a:r>
            <a:rPr lang="en-US" sz="1200"/>
            <a:t>14. Copycat</a:t>
          </a:r>
        </a:p>
      </dgm:t>
    </dgm:pt>
    <dgm:pt modelId="{0EE47358-6FF6-403E-8084-988C418ACA1A}" type="parTrans" cxnId="{0B393B9E-5B46-461D-9CEB-03B134E6A653}">
      <dgm:prSet/>
      <dgm:spPr/>
      <dgm:t>
        <a:bodyPr/>
        <a:lstStyle/>
        <a:p>
          <a:endParaRPr lang="en-US"/>
        </a:p>
      </dgm:t>
    </dgm:pt>
    <dgm:pt modelId="{07C389CD-DFA1-40B1-8759-FFB34E4433EF}" type="sibTrans" cxnId="{0B393B9E-5B46-461D-9CEB-03B134E6A653}">
      <dgm:prSet/>
      <dgm:spPr/>
      <dgm:t>
        <a:bodyPr/>
        <a:lstStyle/>
        <a:p>
          <a:endParaRPr lang="en-US"/>
        </a:p>
      </dgm:t>
    </dgm:pt>
    <dgm:pt modelId="{9E4885DF-494E-4FC6-AC25-8F5D3FB1DE34}">
      <dgm:prSet custT="1"/>
      <dgm:spPr>
        <a:solidFill>
          <a:schemeClr val="accent2">
            <a:lumMod val="75000"/>
          </a:schemeClr>
        </a:solidFill>
      </dgm:spPr>
      <dgm:t>
        <a:bodyPr/>
        <a:lstStyle/>
        <a:p>
          <a:pPr algn="l"/>
          <a:r>
            <a:rPr lang="en-US" sz="1200"/>
            <a:t>2. Author’s Purpose</a:t>
          </a:r>
        </a:p>
        <a:p>
          <a:pPr algn="l"/>
          <a:r>
            <a:rPr lang="en-US" sz="1200"/>
            <a:t>3. Structure </a:t>
          </a:r>
        </a:p>
        <a:p>
          <a:pPr algn="l"/>
          <a:r>
            <a:rPr lang="en-US" sz="1200"/>
            <a:t>10. Tone and Feel</a:t>
          </a:r>
        </a:p>
        <a:p>
          <a:pPr algn="l"/>
          <a:r>
            <a:rPr lang="en-US" sz="1200"/>
            <a:t>13. Genre</a:t>
          </a:r>
        </a:p>
        <a:p>
          <a:pPr algn="l"/>
          <a:endParaRPr lang="en-US" sz="1200"/>
        </a:p>
      </dgm:t>
    </dgm:pt>
    <dgm:pt modelId="{2E7FFAF3-E6DF-44B5-8988-38C2303E5D69}" type="parTrans" cxnId="{69295919-382D-487E-A00F-D4FEA7D2AC24}">
      <dgm:prSet/>
      <dgm:spPr/>
      <dgm:t>
        <a:bodyPr/>
        <a:lstStyle/>
        <a:p>
          <a:endParaRPr lang="en-US"/>
        </a:p>
      </dgm:t>
    </dgm:pt>
    <dgm:pt modelId="{910240AF-2E98-4315-837D-FFDF8F11DDD2}" type="sibTrans" cxnId="{69295919-382D-487E-A00F-D4FEA7D2AC24}">
      <dgm:prSet/>
      <dgm:spPr/>
      <dgm:t>
        <a:bodyPr/>
        <a:lstStyle/>
        <a:p>
          <a:endParaRPr lang="en-US"/>
        </a:p>
      </dgm:t>
    </dgm:pt>
    <dgm:pt modelId="{5D17CECA-22BB-45F2-9A5B-85687C588470}">
      <dgm:prSet custT="1"/>
      <dgm:spPr>
        <a:solidFill>
          <a:schemeClr val="accent2">
            <a:lumMod val="75000"/>
          </a:schemeClr>
        </a:solidFill>
      </dgm:spPr>
      <dgm:t>
        <a:bodyPr/>
        <a:lstStyle/>
        <a:p>
          <a:pPr algn="l"/>
          <a:r>
            <a:rPr lang="en-US" sz="1200"/>
            <a:t>9. Translations </a:t>
          </a:r>
        </a:p>
        <a:p>
          <a:pPr algn="l"/>
          <a:r>
            <a:rPr lang="en-US" sz="1200"/>
            <a:t>15. Bible Timeline</a:t>
          </a:r>
        </a:p>
      </dgm:t>
    </dgm:pt>
    <dgm:pt modelId="{316ADBC6-26E2-4593-8096-FF24A0AAD8C8}" type="parTrans" cxnId="{403C3191-0268-4314-A705-3E328CA3476C}">
      <dgm:prSet/>
      <dgm:spPr/>
      <dgm:t>
        <a:bodyPr/>
        <a:lstStyle/>
        <a:p>
          <a:endParaRPr lang="en-US"/>
        </a:p>
      </dgm:t>
    </dgm:pt>
    <dgm:pt modelId="{3CD799EC-8607-4C25-984D-02B9207331E5}" type="sibTrans" cxnId="{403C3191-0268-4314-A705-3E328CA3476C}">
      <dgm:prSet/>
      <dgm:spPr/>
      <dgm:t>
        <a:bodyPr/>
        <a:lstStyle/>
        <a:p>
          <a:endParaRPr lang="en-US"/>
        </a:p>
      </dgm:t>
    </dgm:pt>
    <dgm:pt modelId="{9D098E27-119A-43D5-96BD-89594D9960FB}" type="pres">
      <dgm:prSet presAssocID="{545A7753-4301-4C54-A208-305C419213FA}" presName="Name0" presStyleCnt="0">
        <dgm:presLayoutVars>
          <dgm:dir/>
          <dgm:resizeHandles val="exact"/>
        </dgm:presLayoutVars>
      </dgm:prSet>
      <dgm:spPr/>
    </dgm:pt>
    <dgm:pt modelId="{6EA0E665-BABA-4BD3-B5BF-1B5570CA89ED}" type="pres">
      <dgm:prSet presAssocID="{828A30F8-6764-4B63-882A-F7F907B2D60C}" presName="node" presStyleLbl="node1" presStyleIdx="0" presStyleCnt="6">
        <dgm:presLayoutVars>
          <dgm:bulletEnabled val="1"/>
        </dgm:presLayoutVars>
      </dgm:prSet>
      <dgm:spPr/>
    </dgm:pt>
    <dgm:pt modelId="{1EE2C3E2-DC1E-43FD-8196-3D87A8057A23}" type="pres">
      <dgm:prSet presAssocID="{3236050F-2204-417D-96D0-0EE6130C1BCC}" presName="sibTrans" presStyleLbl="sibTrans2D1" presStyleIdx="0" presStyleCnt="5"/>
      <dgm:spPr/>
    </dgm:pt>
    <dgm:pt modelId="{F12D7B0C-E315-4461-AB19-7BFDDB9372B2}" type="pres">
      <dgm:prSet presAssocID="{3236050F-2204-417D-96D0-0EE6130C1BCC}" presName="connectorText" presStyleLbl="sibTrans2D1" presStyleIdx="0" presStyleCnt="5"/>
      <dgm:spPr/>
    </dgm:pt>
    <dgm:pt modelId="{FA5E5A23-27DF-4470-87A8-DD06F6315184}" type="pres">
      <dgm:prSet presAssocID="{7ED6F3CD-C723-49EA-A482-C6111099763B}" presName="node" presStyleLbl="node1" presStyleIdx="1" presStyleCnt="6">
        <dgm:presLayoutVars>
          <dgm:bulletEnabled val="1"/>
        </dgm:presLayoutVars>
      </dgm:prSet>
      <dgm:spPr/>
    </dgm:pt>
    <dgm:pt modelId="{F82A75EE-5DC2-45C7-A87F-F89224C313B3}" type="pres">
      <dgm:prSet presAssocID="{431BD60B-440F-4047-AE1F-1547AC8D39DD}" presName="sibTrans" presStyleLbl="sibTrans2D1" presStyleIdx="1" presStyleCnt="5"/>
      <dgm:spPr/>
    </dgm:pt>
    <dgm:pt modelId="{DD75FBF8-5ADD-481D-A15A-CC2536B1A918}" type="pres">
      <dgm:prSet presAssocID="{431BD60B-440F-4047-AE1F-1547AC8D39DD}" presName="connectorText" presStyleLbl="sibTrans2D1" presStyleIdx="1" presStyleCnt="5"/>
      <dgm:spPr/>
    </dgm:pt>
    <dgm:pt modelId="{00ECAD4A-02C2-417A-923B-FFC46E89D5B1}" type="pres">
      <dgm:prSet presAssocID="{B326D9B7-F70B-46C1-8113-32C9B61028FC}" presName="node" presStyleLbl="node1" presStyleIdx="2" presStyleCnt="6">
        <dgm:presLayoutVars>
          <dgm:bulletEnabled val="1"/>
        </dgm:presLayoutVars>
      </dgm:prSet>
      <dgm:spPr/>
    </dgm:pt>
    <dgm:pt modelId="{65006ED5-58E5-422C-9658-7D2BD15BC2BF}" type="pres">
      <dgm:prSet presAssocID="{475A9529-E51C-43C3-85FD-1871CB5EE431}" presName="sibTrans" presStyleLbl="sibTrans2D1" presStyleIdx="2" presStyleCnt="5"/>
      <dgm:spPr/>
    </dgm:pt>
    <dgm:pt modelId="{6D9D8560-FF46-453B-9FD5-FB3E1117ACE9}" type="pres">
      <dgm:prSet presAssocID="{475A9529-E51C-43C3-85FD-1871CB5EE431}" presName="connectorText" presStyleLbl="sibTrans2D1" presStyleIdx="2" presStyleCnt="5"/>
      <dgm:spPr/>
    </dgm:pt>
    <dgm:pt modelId="{15BAC7E9-BA0E-4C77-ADBC-AE11EBF525BA}" type="pres">
      <dgm:prSet presAssocID="{EA3E94E4-5902-43D7-A13E-992C2ED0A74D}" presName="node" presStyleLbl="node1" presStyleIdx="3" presStyleCnt="6">
        <dgm:presLayoutVars>
          <dgm:bulletEnabled val="1"/>
        </dgm:presLayoutVars>
      </dgm:prSet>
      <dgm:spPr/>
    </dgm:pt>
    <dgm:pt modelId="{D9A96465-8417-418A-9CCD-08657CEC73D0}" type="pres">
      <dgm:prSet presAssocID="{07C389CD-DFA1-40B1-8759-FFB34E4433EF}" presName="sibTrans" presStyleLbl="sibTrans2D1" presStyleIdx="3" presStyleCnt="5"/>
      <dgm:spPr/>
    </dgm:pt>
    <dgm:pt modelId="{DEB836FF-E9C4-49D8-811C-26EF7047F88F}" type="pres">
      <dgm:prSet presAssocID="{07C389CD-DFA1-40B1-8759-FFB34E4433EF}" presName="connectorText" presStyleLbl="sibTrans2D1" presStyleIdx="3" presStyleCnt="5"/>
      <dgm:spPr/>
    </dgm:pt>
    <dgm:pt modelId="{5850A292-78B1-4A23-B158-7B42F50AA5F9}" type="pres">
      <dgm:prSet presAssocID="{9E4885DF-494E-4FC6-AC25-8F5D3FB1DE34}" presName="node" presStyleLbl="node1" presStyleIdx="4" presStyleCnt="6">
        <dgm:presLayoutVars>
          <dgm:bulletEnabled val="1"/>
        </dgm:presLayoutVars>
      </dgm:prSet>
      <dgm:spPr/>
    </dgm:pt>
    <dgm:pt modelId="{15F0AC27-492B-442D-9503-61E53777B1A2}" type="pres">
      <dgm:prSet presAssocID="{910240AF-2E98-4315-837D-FFDF8F11DDD2}" presName="sibTrans" presStyleLbl="sibTrans2D1" presStyleIdx="4" presStyleCnt="5"/>
      <dgm:spPr/>
    </dgm:pt>
    <dgm:pt modelId="{E71C92CD-72DE-486B-A2C1-40AF44B224D3}" type="pres">
      <dgm:prSet presAssocID="{910240AF-2E98-4315-837D-FFDF8F11DDD2}" presName="connectorText" presStyleLbl="sibTrans2D1" presStyleIdx="4" presStyleCnt="5"/>
      <dgm:spPr/>
    </dgm:pt>
    <dgm:pt modelId="{81EAC1EE-DE99-455B-9478-8D47A406557D}" type="pres">
      <dgm:prSet presAssocID="{5D17CECA-22BB-45F2-9A5B-85687C588470}" presName="node" presStyleLbl="node1" presStyleIdx="5" presStyleCnt="6">
        <dgm:presLayoutVars>
          <dgm:bulletEnabled val="1"/>
        </dgm:presLayoutVars>
      </dgm:prSet>
      <dgm:spPr/>
    </dgm:pt>
  </dgm:ptLst>
  <dgm:cxnLst>
    <dgm:cxn modelId="{BB94A108-BACF-4E6F-8D0E-87D9EE53E342}" type="presOf" srcId="{07C389CD-DFA1-40B1-8759-FFB34E4433EF}" destId="{D9A96465-8417-418A-9CCD-08657CEC73D0}" srcOrd="0" destOrd="0" presId="urn:microsoft.com/office/officeart/2005/8/layout/process1"/>
    <dgm:cxn modelId="{F95DE208-CF7E-4C80-8743-5B5A0E5CEDA1}" type="presOf" srcId="{9E4885DF-494E-4FC6-AC25-8F5D3FB1DE34}" destId="{5850A292-78B1-4A23-B158-7B42F50AA5F9}" srcOrd="0" destOrd="0" presId="urn:microsoft.com/office/officeart/2005/8/layout/process1"/>
    <dgm:cxn modelId="{77DDA00D-5958-4498-9DEC-502E400FA613}" type="presOf" srcId="{EA3E94E4-5902-43D7-A13E-992C2ED0A74D}" destId="{15BAC7E9-BA0E-4C77-ADBC-AE11EBF525BA}" srcOrd="0" destOrd="0" presId="urn:microsoft.com/office/officeart/2005/8/layout/process1"/>
    <dgm:cxn modelId="{3CD98911-052A-4778-86AB-03213AD45E49}" type="presOf" srcId="{431BD60B-440F-4047-AE1F-1547AC8D39DD}" destId="{DD75FBF8-5ADD-481D-A15A-CC2536B1A918}" srcOrd="1" destOrd="0" presId="urn:microsoft.com/office/officeart/2005/8/layout/process1"/>
    <dgm:cxn modelId="{69295919-382D-487E-A00F-D4FEA7D2AC24}" srcId="{545A7753-4301-4C54-A208-305C419213FA}" destId="{9E4885DF-494E-4FC6-AC25-8F5D3FB1DE34}" srcOrd="4" destOrd="0" parTransId="{2E7FFAF3-E6DF-44B5-8988-38C2303E5D69}" sibTransId="{910240AF-2E98-4315-837D-FFDF8F11DDD2}"/>
    <dgm:cxn modelId="{79AF1832-A80E-4F4A-9BB5-C5C7E8AA6EE7}" type="presOf" srcId="{7ED6F3CD-C723-49EA-A482-C6111099763B}" destId="{FA5E5A23-27DF-4470-87A8-DD06F6315184}" srcOrd="0" destOrd="0" presId="urn:microsoft.com/office/officeart/2005/8/layout/process1"/>
    <dgm:cxn modelId="{2DFA1C5B-32C3-4B05-95DE-337E94949121}" type="presOf" srcId="{910240AF-2E98-4315-837D-FFDF8F11DDD2}" destId="{E71C92CD-72DE-486B-A2C1-40AF44B224D3}" srcOrd="1" destOrd="0" presId="urn:microsoft.com/office/officeart/2005/8/layout/process1"/>
    <dgm:cxn modelId="{92A99A42-F8B1-4EFF-BA04-DD9944353F7A}" type="presOf" srcId="{910240AF-2E98-4315-837D-FFDF8F11DDD2}" destId="{15F0AC27-492B-442D-9503-61E53777B1A2}" srcOrd="0" destOrd="0" presId="urn:microsoft.com/office/officeart/2005/8/layout/process1"/>
    <dgm:cxn modelId="{2B667843-05AF-4C91-9D1E-B761A7213802}" type="presOf" srcId="{475A9529-E51C-43C3-85FD-1871CB5EE431}" destId="{65006ED5-58E5-422C-9658-7D2BD15BC2BF}" srcOrd="0" destOrd="0" presId="urn:microsoft.com/office/officeart/2005/8/layout/process1"/>
    <dgm:cxn modelId="{D3100764-9DAD-4758-B2D7-A55A4C6AAEF5}" type="presOf" srcId="{B326D9B7-F70B-46C1-8113-32C9B61028FC}" destId="{00ECAD4A-02C2-417A-923B-FFC46E89D5B1}" srcOrd="0" destOrd="0" presId="urn:microsoft.com/office/officeart/2005/8/layout/process1"/>
    <dgm:cxn modelId="{E9C96849-6DBC-4C8E-9B1F-91107695C656}" type="presOf" srcId="{3236050F-2204-417D-96D0-0EE6130C1BCC}" destId="{F12D7B0C-E315-4461-AB19-7BFDDB9372B2}" srcOrd="1" destOrd="0" presId="urn:microsoft.com/office/officeart/2005/8/layout/process1"/>
    <dgm:cxn modelId="{FAF49B7A-5E27-45B7-AEF8-9584776842E5}" type="presOf" srcId="{431BD60B-440F-4047-AE1F-1547AC8D39DD}" destId="{F82A75EE-5DC2-45C7-A87F-F89224C313B3}" srcOrd="0" destOrd="0" presId="urn:microsoft.com/office/officeart/2005/8/layout/process1"/>
    <dgm:cxn modelId="{B810A98B-42F1-4140-8D25-EC93C28E7CF8}" type="presOf" srcId="{828A30F8-6764-4B63-882A-F7F907B2D60C}" destId="{6EA0E665-BABA-4BD3-B5BF-1B5570CA89ED}" srcOrd="0" destOrd="0" presId="urn:microsoft.com/office/officeart/2005/8/layout/process1"/>
    <dgm:cxn modelId="{0A46EB8C-6F69-4A4A-9D8F-712B0066F3B8}" type="presOf" srcId="{07C389CD-DFA1-40B1-8759-FFB34E4433EF}" destId="{DEB836FF-E9C4-49D8-811C-26EF7047F88F}" srcOrd="1" destOrd="0" presId="urn:microsoft.com/office/officeart/2005/8/layout/process1"/>
    <dgm:cxn modelId="{403C3191-0268-4314-A705-3E328CA3476C}" srcId="{545A7753-4301-4C54-A208-305C419213FA}" destId="{5D17CECA-22BB-45F2-9A5B-85687C588470}" srcOrd="5" destOrd="0" parTransId="{316ADBC6-26E2-4593-8096-FF24A0AAD8C8}" sibTransId="{3CD799EC-8607-4C25-984D-02B9207331E5}"/>
    <dgm:cxn modelId="{C6D60497-12CA-4376-8D2D-FDA3C8D209AC}" srcId="{545A7753-4301-4C54-A208-305C419213FA}" destId="{828A30F8-6764-4B63-882A-F7F907B2D60C}" srcOrd="0" destOrd="0" parTransId="{6609EDDB-6C52-4858-B25E-BF58476C129F}" sibTransId="{3236050F-2204-417D-96D0-0EE6130C1BCC}"/>
    <dgm:cxn modelId="{6198A39A-EC10-41C8-B0CF-34B3D1E90EB1}" srcId="{545A7753-4301-4C54-A208-305C419213FA}" destId="{B326D9B7-F70B-46C1-8113-32C9B61028FC}" srcOrd="2" destOrd="0" parTransId="{4882DE0E-49BF-4F53-8FC9-D1259F54A1FC}" sibTransId="{475A9529-E51C-43C3-85FD-1871CB5EE431}"/>
    <dgm:cxn modelId="{0B393B9E-5B46-461D-9CEB-03B134E6A653}" srcId="{545A7753-4301-4C54-A208-305C419213FA}" destId="{EA3E94E4-5902-43D7-A13E-992C2ED0A74D}" srcOrd="3" destOrd="0" parTransId="{0EE47358-6FF6-403E-8084-988C418ACA1A}" sibTransId="{07C389CD-DFA1-40B1-8759-FFB34E4433EF}"/>
    <dgm:cxn modelId="{41B9CFBD-9050-4E2F-B3D9-765AF3F06D51}" type="presOf" srcId="{545A7753-4301-4C54-A208-305C419213FA}" destId="{9D098E27-119A-43D5-96BD-89594D9960FB}" srcOrd="0" destOrd="0" presId="urn:microsoft.com/office/officeart/2005/8/layout/process1"/>
    <dgm:cxn modelId="{9F93F9C4-57DD-4BAD-B277-A44CA48A9B6D}" type="presOf" srcId="{5D17CECA-22BB-45F2-9A5B-85687C588470}" destId="{81EAC1EE-DE99-455B-9478-8D47A406557D}" srcOrd="0" destOrd="0" presId="urn:microsoft.com/office/officeart/2005/8/layout/process1"/>
    <dgm:cxn modelId="{9E9452D9-CDDF-4930-8411-7FFA0F536DFE}" srcId="{545A7753-4301-4C54-A208-305C419213FA}" destId="{7ED6F3CD-C723-49EA-A482-C6111099763B}" srcOrd="1" destOrd="0" parTransId="{5C8F30EF-EB68-41F8-B513-F22588868233}" sibTransId="{431BD60B-440F-4047-AE1F-1547AC8D39DD}"/>
    <dgm:cxn modelId="{06F0D8EE-12A0-48D3-BECB-0EE0EC8EBA78}" type="presOf" srcId="{3236050F-2204-417D-96D0-0EE6130C1BCC}" destId="{1EE2C3E2-DC1E-43FD-8196-3D87A8057A23}" srcOrd="0" destOrd="0" presId="urn:microsoft.com/office/officeart/2005/8/layout/process1"/>
    <dgm:cxn modelId="{C6D031F9-4B71-4B05-BD67-F8F16FE553F7}" type="presOf" srcId="{475A9529-E51C-43C3-85FD-1871CB5EE431}" destId="{6D9D8560-FF46-453B-9FD5-FB3E1117ACE9}" srcOrd="1" destOrd="0" presId="urn:microsoft.com/office/officeart/2005/8/layout/process1"/>
    <dgm:cxn modelId="{CA4E7C64-4876-4942-BE94-B471105A58DE}" type="presParOf" srcId="{9D098E27-119A-43D5-96BD-89594D9960FB}" destId="{6EA0E665-BABA-4BD3-B5BF-1B5570CA89ED}" srcOrd="0" destOrd="0" presId="urn:microsoft.com/office/officeart/2005/8/layout/process1"/>
    <dgm:cxn modelId="{354B011F-E782-43EA-B233-BED7291A2C63}" type="presParOf" srcId="{9D098E27-119A-43D5-96BD-89594D9960FB}" destId="{1EE2C3E2-DC1E-43FD-8196-3D87A8057A23}" srcOrd="1" destOrd="0" presId="urn:microsoft.com/office/officeart/2005/8/layout/process1"/>
    <dgm:cxn modelId="{FAE3DAD5-A81C-4E33-8711-488FDB49BFB0}" type="presParOf" srcId="{1EE2C3E2-DC1E-43FD-8196-3D87A8057A23}" destId="{F12D7B0C-E315-4461-AB19-7BFDDB9372B2}" srcOrd="0" destOrd="0" presId="urn:microsoft.com/office/officeart/2005/8/layout/process1"/>
    <dgm:cxn modelId="{C813A550-6865-4B5C-9B7F-5FE5095810CD}" type="presParOf" srcId="{9D098E27-119A-43D5-96BD-89594D9960FB}" destId="{FA5E5A23-27DF-4470-87A8-DD06F6315184}" srcOrd="2" destOrd="0" presId="urn:microsoft.com/office/officeart/2005/8/layout/process1"/>
    <dgm:cxn modelId="{26D4A9DB-DBF1-4576-89EF-22092095F7E4}" type="presParOf" srcId="{9D098E27-119A-43D5-96BD-89594D9960FB}" destId="{F82A75EE-5DC2-45C7-A87F-F89224C313B3}" srcOrd="3" destOrd="0" presId="urn:microsoft.com/office/officeart/2005/8/layout/process1"/>
    <dgm:cxn modelId="{FACD3CFE-6048-4411-AD2F-EE46AACDBB6F}" type="presParOf" srcId="{F82A75EE-5DC2-45C7-A87F-F89224C313B3}" destId="{DD75FBF8-5ADD-481D-A15A-CC2536B1A918}" srcOrd="0" destOrd="0" presId="urn:microsoft.com/office/officeart/2005/8/layout/process1"/>
    <dgm:cxn modelId="{B947CFC0-BFBE-4952-A477-840222370328}" type="presParOf" srcId="{9D098E27-119A-43D5-96BD-89594D9960FB}" destId="{00ECAD4A-02C2-417A-923B-FFC46E89D5B1}" srcOrd="4" destOrd="0" presId="urn:microsoft.com/office/officeart/2005/8/layout/process1"/>
    <dgm:cxn modelId="{BE2C2F47-3636-4133-AC7F-C55CCC3B6779}" type="presParOf" srcId="{9D098E27-119A-43D5-96BD-89594D9960FB}" destId="{65006ED5-58E5-422C-9658-7D2BD15BC2BF}" srcOrd="5" destOrd="0" presId="urn:microsoft.com/office/officeart/2005/8/layout/process1"/>
    <dgm:cxn modelId="{464B8AA1-75D4-4F84-A5BC-CEF53610B717}" type="presParOf" srcId="{65006ED5-58E5-422C-9658-7D2BD15BC2BF}" destId="{6D9D8560-FF46-453B-9FD5-FB3E1117ACE9}" srcOrd="0" destOrd="0" presId="urn:microsoft.com/office/officeart/2005/8/layout/process1"/>
    <dgm:cxn modelId="{F2A9D783-47F6-4D90-8126-B2EBCA24C1C1}" type="presParOf" srcId="{9D098E27-119A-43D5-96BD-89594D9960FB}" destId="{15BAC7E9-BA0E-4C77-ADBC-AE11EBF525BA}" srcOrd="6" destOrd="0" presId="urn:microsoft.com/office/officeart/2005/8/layout/process1"/>
    <dgm:cxn modelId="{732D56F9-9B84-45E0-879B-86FF18B1FD81}" type="presParOf" srcId="{9D098E27-119A-43D5-96BD-89594D9960FB}" destId="{D9A96465-8417-418A-9CCD-08657CEC73D0}" srcOrd="7" destOrd="0" presId="urn:microsoft.com/office/officeart/2005/8/layout/process1"/>
    <dgm:cxn modelId="{A8F7AAB6-8EB4-4E9C-8EC6-B678F5AECFCC}" type="presParOf" srcId="{D9A96465-8417-418A-9CCD-08657CEC73D0}" destId="{DEB836FF-E9C4-49D8-811C-26EF7047F88F}" srcOrd="0" destOrd="0" presId="urn:microsoft.com/office/officeart/2005/8/layout/process1"/>
    <dgm:cxn modelId="{33C183DC-3898-46BB-AD14-976A5B06F79A}" type="presParOf" srcId="{9D098E27-119A-43D5-96BD-89594D9960FB}" destId="{5850A292-78B1-4A23-B158-7B42F50AA5F9}" srcOrd="8" destOrd="0" presId="urn:microsoft.com/office/officeart/2005/8/layout/process1"/>
    <dgm:cxn modelId="{3518F868-97E2-4914-AF90-32E5B2D39BAD}" type="presParOf" srcId="{9D098E27-119A-43D5-96BD-89594D9960FB}" destId="{15F0AC27-492B-442D-9503-61E53777B1A2}" srcOrd="9" destOrd="0" presId="urn:microsoft.com/office/officeart/2005/8/layout/process1"/>
    <dgm:cxn modelId="{A665C694-B29C-4A71-AD76-99EC1D874659}" type="presParOf" srcId="{15F0AC27-492B-442D-9503-61E53777B1A2}" destId="{E71C92CD-72DE-486B-A2C1-40AF44B224D3}" srcOrd="0" destOrd="0" presId="urn:microsoft.com/office/officeart/2005/8/layout/process1"/>
    <dgm:cxn modelId="{B55284EA-D960-416F-8EF4-5893DBA8C1D7}" type="presParOf" srcId="{9D098E27-119A-43D5-96BD-89594D9960FB}" destId="{81EAC1EE-DE99-455B-9478-8D47A406557D}" srcOrd="10"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5A7753-4301-4C54-A208-305C419213F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828A30F8-6764-4B63-882A-F7F907B2D60C}">
      <dgm:prSet phldrT="[Text]"/>
      <dgm:spPr/>
      <dgm:t>
        <a:bodyPr/>
        <a:lstStyle/>
        <a:p>
          <a:r>
            <a:rPr lang="en-US"/>
            <a:t>Words:</a:t>
          </a:r>
        </a:p>
        <a:p>
          <a:r>
            <a:rPr lang="en-US"/>
            <a:t>Lexical studies</a:t>
          </a:r>
        </a:p>
      </dgm:t>
    </dgm:pt>
    <dgm:pt modelId="{6609EDDB-6C52-4858-B25E-BF58476C129F}" type="parTrans" cxnId="{C6D60497-12CA-4376-8D2D-FDA3C8D209AC}">
      <dgm:prSet/>
      <dgm:spPr/>
      <dgm:t>
        <a:bodyPr/>
        <a:lstStyle/>
        <a:p>
          <a:endParaRPr lang="en-US"/>
        </a:p>
      </dgm:t>
    </dgm:pt>
    <dgm:pt modelId="{3236050F-2204-417D-96D0-0EE6130C1BCC}" type="sibTrans" cxnId="{C6D60497-12CA-4376-8D2D-FDA3C8D209AC}">
      <dgm:prSet/>
      <dgm:spPr/>
      <dgm:t>
        <a:bodyPr/>
        <a:lstStyle/>
        <a:p>
          <a:endParaRPr lang="en-US"/>
        </a:p>
      </dgm:t>
    </dgm:pt>
    <dgm:pt modelId="{7ED6F3CD-C723-49EA-A482-C6111099763B}">
      <dgm:prSet phldrT="[Text]"/>
      <dgm:spPr/>
      <dgm:t>
        <a:bodyPr/>
        <a:lstStyle/>
        <a:p>
          <a:r>
            <a:rPr lang="en-US"/>
            <a:t>Clauses: Grammar </a:t>
          </a:r>
        </a:p>
      </dgm:t>
    </dgm:pt>
    <dgm:pt modelId="{5C8F30EF-EB68-41F8-B513-F22588868233}" type="parTrans" cxnId="{9E9452D9-CDDF-4930-8411-7FFA0F536DFE}">
      <dgm:prSet/>
      <dgm:spPr/>
      <dgm:t>
        <a:bodyPr/>
        <a:lstStyle/>
        <a:p>
          <a:endParaRPr lang="en-US"/>
        </a:p>
      </dgm:t>
    </dgm:pt>
    <dgm:pt modelId="{431BD60B-440F-4047-AE1F-1547AC8D39DD}" type="sibTrans" cxnId="{9E9452D9-CDDF-4930-8411-7FFA0F536DFE}">
      <dgm:prSet/>
      <dgm:spPr/>
      <dgm:t>
        <a:bodyPr/>
        <a:lstStyle/>
        <a:p>
          <a:endParaRPr lang="en-US"/>
        </a:p>
      </dgm:t>
    </dgm:pt>
    <dgm:pt modelId="{B326D9B7-F70B-46C1-8113-32C9B61028FC}">
      <dgm:prSet phldrT="[Text]"/>
      <dgm:spPr/>
      <dgm:t>
        <a:bodyPr/>
        <a:lstStyle/>
        <a:p>
          <a:r>
            <a:rPr lang="en-US"/>
            <a:t>Sentences: </a:t>
          </a:r>
        </a:p>
        <a:p>
          <a:r>
            <a:rPr lang="en-US"/>
            <a:t>Syntax</a:t>
          </a:r>
        </a:p>
      </dgm:t>
    </dgm:pt>
    <dgm:pt modelId="{4882DE0E-49BF-4F53-8FC9-D1259F54A1FC}" type="parTrans" cxnId="{6198A39A-EC10-41C8-B0CF-34B3D1E90EB1}">
      <dgm:prSet/>
      <dgm:spPr/>
      <dgm:t>
        <a:bodyPr/>
        <a:lstStyle/>
        <a:p>
          <a:endParaRPr lang="en-US"/>
        </a:p>
      </dgm:t>
    </dgm:pt>
    <dgm:pt modelId="{475A9529-E51C-43C3-85FD-1871CB5EE431}" type="sibTrans" cxnId="{6198A39A-EC10-41C8-B0CF-34B3D1E90EB1}">
      <dgm:prSet/>
      <dgm:spPr/>
      <dgm:t>
        <a:bodyPr/>
        <a:lstStyle/>
        <a:p>
          <a:endParaRPr lang="en-US"/>
        </a:p>
      </dgm:t>
    </dgm:pt>
    <dgm:pt modelId="{EA3E94E4-5902-43D7-A13E-992C2ED0A74D}">
      <dgm:prSet/>
      <dgm:spPr/>
      <dgm:t>
        <a:bodyPr/>
        <a:lstStyle/>
        <a:p>
          <a:r>
            <a:rPr lang="en-US"/>
            <a:t>Paragraphs: Argument Analysis </a:t>
          </a:r>
        </a:p>
      </dgm:t>
    </dgm:pt>
    <dgm:pt modelId="{0EE47358-6FF6-403E-8084-988C418ACA1A}" type="parTrans" cxnId="{0B393B9E-5B46-461D-9CEB-03B134E6A653}">
      <dgm:prSet/>
      <dgm:spPr/>
      <dgm:t>
        <a:bodyPr/>
        <a:lstStyle/>
        <a:p>
          <a:endParaRPr lang="en-US"/>
        </a:p>
      </dgm:t>
    </dgm:pt>
    <dgm:pt modelId="{07C389CD-DFA1-40B1-8759-FFB34E4433EF}" type="sibTrans" cxnId="{0B393B9E-5B46-461D-9CEB-03B134E6A653}">
      <dgm:prSet/>
      <dgm:spPr/>
      <dgm:t>
        <a:bodyPr/>
        <a:lstStyle/>
        <a:p>
          <a:endParaRPr lang="en-US"/>
        </a:p>
      </dgm:t>
    </dgm:pt>
    <dgm:pt modelId="{9E4885DF-494E-4FC6-AC25-8F5D3FB1DE34}">
      <dgm:prSet/>
      <dgm:spPr/>
      <dgm:t>
        <a:bodyPr/>
        <a:lstStyle/>
        <a:p>
          <a:r>
            <a:rPr lang="en-US"/>
            <a:t>Books: Discourse Analysis</a:t>
          </a:r>
        </a:p>
      </dgm:t>
    </dgm:pt>
    <dgm:pt modelId="{2E7FFAF3-E6DF-44B5-8988-38C2303E5D69}" type="parTrans" cxnId="{69295919-382D-487E-A00F-D4FEA7D2AC24}">
      <dgm:prSet/>
      <dgm:spPr/>
      <dgm:t>
        <a:bodyPr/>
        <a:lstStyle/>
        <a:p>
          <a:endParaRPr lang="en-US"/>
        </a:p>
      </dgm:t>
    </dgm:pt>
    <dgm:pt modelId="{910240AF-2E98-4315-837D-FFDF8F11DDD2}" type="sibTrans" cxnId="{69295919-382D-487E-A00F-D4FEA7D2AC24}">
      <dgm:prSet/>
      <dgm:spPr/>
      <dgm:t>
        <a:bodyPr/>
        <a:lstStyle/>
        <a:p>
          <a:endParaRPr lang="en-US"/>
        </a:p>
      </dgm:t>
    </dgm:pt>
    <dgm:pt modelId="{5D17CECA-22BB-45F2-9A5B-85687C588470}">
      <dgm:prSet/>
      <dgm:spPr/>
      <dgm:t>
        <a:bodyPr/>
        <a:lstStyle/>
        <a:p>
          <a:r>
            <a:rPr lang="en-US"/>
            <a:t>Canon: Biblical Theology</a:t>
          </a:r>
        </a:p>
      </dgm:t>
    </dgm:pt>
    <dgm:pt modelId="{316ADBC6-26E2-4593-8096-FF24A0AAD8C8}" type="parTrans" cxnId="{403C3191-0268-4314-A705-3E328CA3476C}">
      <dgm:prSet/>
      <dgm:spPr/>
      <dgm:t>
        <a:bodyPr/>
        <a:lstStyle/>
        <a:p>
          <a:endParaRPr lang="en-US"/>
        </a:p>
      </dgm:t>
    </dgm:pt>
    <dgm:pt modelId="{3CD799EC-8607-4C25-984D-02B9207331E5}" type="sibTrans" cxnId="{403C3191-0268-4314-A705-3E328CA3476C}">
      <dgm:prSet/>
      <dgm:spPr/>
      <dgm:t>
        <a:bodyPr/>
        <a:lstStyle/>
        <a:p>
          <a:endParaRPr lang="en-US"/>
        </a:p>
      </dgm:t>
    </dgm:pt>
    <dgm:pt modelId="{9D098E27-119A-43D5-96BD-89594D9960FB}" type="pres">
      <dgm:prSet presAssocID="{545A7753-4301-4C54-A208-305C419213FA}" presName="Name0" presStyleCnt="0">
        <dgm:presLayoutVars>
          <dgm:dir/>
          <dgm:resizeHandles val="exact"/>
        </dgm:presLayoutVars>
      </dgm:prSet>
      <dgm:spPr/>
    </dgm:pt>
    <dgm:pt modelId="{6EA0E665-BABA-4BD3-B5BF-1B5570CA89ED}" type="pres">
      <dgm:prSet presAssocID="{828A30F8-6764-4B63-882A-F7F907B2D60C}" presName="node" presStyleLbl="node1" presStyleIdx="0" presStyleCnt="6">
        <dgm:presLayoutVars>
          <dgm:bulletEnabled val="1"/>
        </dgm:presLayoutVars>
      </dgm:prSet>
      <dgm:spPr/>
    </dgm:pt>
    <dgm:pt modelId="{1EE2C3E2-DC1E-43FD-8196-3D87A8057A23}" type="pres">
      <dgm:prSet presAssocID="{3236050F-2204-417D-96D0-0EE6130C1BCC}" presName="sibTrans" presStyleLbl="sibTrans2D1" presStyleIdx="0" presStyleCnt="5"/>
      <dgm:spPr/>
    </dgm:pt>
    <dgm:pt modelId="{F12D7B0C-E315-4461-AB19-7BFDDB9372B2}" type="pres">
      <dgm:prSet presAssocID="{3236050F-2204-417D-96D0-0EE6130C1BCC}" presName="connectorText" presStyleLbl="sibTrans2D1" presStyleIdx="0" presStyleCnt="5"/>
      <dgm:spPr/>
    </dgm:pt>
    <dgm:pt modelId="{FA5E5A23-27DF-4470-87A8-DD06F6315184}" type="pres">
      <dgm:prSet presAssocID="{7ED6F3CD-C723-49EA-A482-C6111099763B}" presName="node" presStyleLbl="node1" presStyleIdx="1" presStyleCnt="6">
        <dgm:presLayoutVars>
          <dgm:bulletEnabled val="1"/>
        </dgm:presLayoutVars>
      </dgm:prSet>
      <dgm:spPr/>
    </dgm:pt>
    <dgm:pt modelId="{F82A75EE-5DC2-45C7-A87F-F89224C313B3}" type="pres">
      <dgm:prSet presAssocID="{431BD60B-440F-4047-AE1F-1547AC8D39DD}" presName="sibTrans" presStyleLbl="sibTrans2D1" presStyleIdx="1" presStyleCnt="5"/>
      <dgm:spPr/>
    </dgm:pt>
    <dgm:pt modelId="{DD75FBF8-5ADD-481D-A15A-CC2536B1A918}" type="pres">
      <dgm:prSet presAssocID="{431BD60B-440F-4047-AE1F-1547AC8D39DD}" presName="connectorText" presStyleLbl="sibTrans2D1" presStyleIdx="1" presStyleCnt="5"/>
      <dgm:spPr/>
    </dgm:pt>
    <dgm:pt modelId="{00ECAD4A-02C2-417A-923B-FFC46E89D5B1}" type="pres">
      <dgm:prSet presAssocID="{B326D9B7-F70B-46C1-8113-32C9B61028FC}" presName="node" presStyleLbl="node1" presStyleIdx="2" presStyleCnt="6">
        <dgm:presLayoutVars>
          <dgm:bulletEnabled val="1"/>
        </dgm:presLayoutVars>
      </dgm:prSet>
      <dgm:spPr/>
    </dgm:pt>
    <dgm:pt modelId="{65006ED5-58E5-422C-9658-7D2BD15BC2BF}" type="pres">
      <dgm:prSet presAssocID="{475A9529-E51C-43C3-85FD-1871CB5EE431}" presName="sibTrans" presStyleLbl="sibTrans2D1" presStyleIdx="2" presStyleCnt="5"/>
      <dgm:spPr/>
    </dgm:pt>
    <dgm:pt modelId="{6D9D8560-FF46-453B-9FD5-FB3E1117ACE9}" type="pres">
      <dgm:prSet presAssocID="{475A9529-E51C-43C3-85FD-1871CB5EE431}" presName="connectorText" presStyleLbl="sibTrans2D1" presStyleIdx="2" presStyleCnt="5"/>
      <dgm:spPr/>
    </dgm:pt>
    <dgm:pt modelId="{15BAC7E9-BA0E-4C77-ADBC-AE11EBF525BA}" type="pres">
      <dgm:prSet presAssocID="{EA3E94E4-5902-43D7-A13E-992C2ED0A74D}" presName="node" presStyleLbl="node1" presStyleIdx="3" presStyleCnt="6">
        <dgm:presLayoutVars>
          <dgm:bulletEnabled val="1"/>
        </dgm:presLayoutVars>
      </dgm:prSet>
      <dgm:spPr/>
    </dgm:pt>
    <dgm:pt modelId="{D9A96465-8417-418A-9CCD-08657CEC73D0}" type="pres">
      <dgm:prSet presAssocID="{07C389CD-DFA1-40B1-8759-FFB34E4433EF}" presName="sibTrans" presStyleLbl="sibTrans2D1" presStyleIdx="3" presStyleCnt="5"/>
      <dgm:spPr/>
    </dgm:pt>
    <dgm:pt modelId="{DEB836FF-E9C4-49D8-811C-26EF7047F88F}" type="pres">
      <dgm:prSet presAssocID="{07C389CD-DFA1-40B1-8759-FFB34E4433EF}" presName="connectorText" presStyleLbl="sibTrans2D1" presStyleIdx="3" presStyleCnt="5"/>
      <dgm:spPr/>
    </dgm:pt>
    <dgm:pt modelId="{5850A292-78B1-4A23-B158-7B42F50AA5F9}" type="pres">
      <dgm:prSet presAssocID="{9E4885DF-494E-4FC6-AC25-8F5D3FB1DE34}" presName="node" presStyleLbl="node1" presStyleIdx="4" presStyleCnt="6">
        <dgm:presLayoutVars>
          <dgm:bulletEnabled val="1"/>
        </dgm:presLayoutVars>
      </dgm:prSet>
      <dgm:spPr/>
    </dgm:pt>
    <dgm:pt modelId="{15F0AC27-492B-442D-9503-61E53777B1A2}" type="pres">
      <dgm:prSet presAssocID="{910240AF-2E98-4315-837D-FFDF8F11DDD2}" presName="sibTrans" presStyleLbl="sibTrans2D1" presStyleIdx="4" presStyleCnt="5"/>
      <dgm:spPr/>
    </dgm:pt>
    <dgm:pt modelId="{E71C92CD-72DE-486B-A2C1-40AF44B224D3}" type="pres">
      <dgm:prSet presAssocID="{910240AF-2E98-4315-837D-FFDF8F11DDD2}" presName="connectorText" presStyleLbl="sibTrans2D1" presStyleIdx="4" presStyleCnt="5"/>
      <dgm:spPr/>
    </dgm:pt>
    <dgm:pt modelId="{81EAC1EE-DE99-455B-9478-8D47A406557D}" type="pres">
      <dgm:prSet presAssocID="{5D17CECA-22BB-45F2-9A5B-85687C588470}" presName="node" presStyleLbl="node1" presStyleIdx="5" presStyleCnt="6">
        <dgm:presLayoutVars>
          <dgm:bulletEnabled val="1"/>
        </dgm:presLayoutVars>
      </dgm:prSet>
      <dgm:spPr/>
    </dgm:pt>
  </dgm:ptLst>
  <dgm:cxnLst>
    <dgm:cxn modelId="{BB94A108-BACF-4E6F-8D0E-87D9EE53E342}" type="presOf" srcId="{07C389CD-DFA1-40B1-8759-FFB34E4433EF}" destId="{D9A96465-8417-418A-9CCD-08657CEC73D0}" srcOrd="0" destOrd="0" presId="urn:microsoft.com/office/officeart/2005/8/layout/process1"/>
    <dgm:cxn modelId="{F95DE208-CF7E-4C80-8743-5B5A0E5CEDA1}" type="presOf" srcId="{9E4885DF-494E-4FC6-AC25-8F5D3FB1DE34}" destId="{5850A292-78B1-4A23-B158-7B42F50AA5F9}" srcOrd="0" destOrd="0" presId="urn:microsoft.com/office/officeart/2005/8/layout/process1"/>
    <dgm:cxn modelId="{77DDA00D-5958-4498-9DEC-502E400FA613}" type="presOf" srcId="{EA3E94E4-5902-43D7-A13E-992C2ED0A74D}" destId="{15BAC7E9-BA0E-4C77-ADBC-AE11EBF525BA}" srcOrd="0" destOrd="0" presId="urn:microsoft.com/office/officeart/2005/8/layout/process1"/>
    <dgm:cxn modelId="{3CD98911-052A-4778-86AB-03213AD45E49}" type="presOf" srcId="{431BD60B-440F-4047-AE1F-1547AC8D39DD}" destId="{DD75FBF8-5ADD-481D-A15A-CC2536B1A918}" srcOrd="1" destOrd="0" presId="urn:microsoft.com/office/officeart/2005/8/layout/process1"/>
    <dgm:cxn modelId="{69295919-382D-487E-A00F-D4FEA7D2AC24}" srcId="{545A7753-4301-4C54-A208-305C419213FA}" destId="{9E4885DF-494E-4FC6-AC25-8F5D3FB1DE34}" srcOrd="4" destOrd="0" parTransId="{2E7FFAF3-E6DF-44B5-8988-38C2303E5D69}" sibTransId="{910240AF-2E98-4315-837D-FFDF8F11DDD2}"/>
    <dgm:cxn modelId="{79AF1832-A80E-4F4A-9BB5-C5C7E8AA6EE7}" type="presOf" srcId="{7ED6F3CD-C723-49EA-A482-C6111099763B}" destId="{FA5E5A23-27DF-4470-87A8-DD06F6315184}" srcOrd="0" destOrd="0" presId="urn:microsoft.com/office/officeart/2005/8/layout/process1"/>
    <dgm:cxn modelId="{2DFA1C5B-32C3-4B05-95DE-337E94949121}" type="presOf" srcId="{910240AF-2E98-4315-837D-FFDF8F11DDD2}" destId="{E71C92CD-72DE-486B-A2C1-40AF44B224D3}" srcOrd="1" destOrd="0" presId="urn:microsoft.com/office/officeart/2005/8/layout/process1"/>
    <dgm:cxn modelId="{92A99A42-F8B1-4EFF-BA04-DD9944353F7A}" type="presOf" srcId="{910240AF-2E98-4315-837D-FFDF8F11DDD2}" destId="{15F0AC27-492B-442D-9503-61E53777B1A2}" srcOrd="0" destOrd="0" presId="urn:microsoft.com/office/officeart/2005/8/layout/process1"/>
    <dgm:cxn modelId="{2B667843-05AF-4C91-9D1E-B761A7213802}" type="presOf" srcId="{475A9529-E51C-43C3-85FD-1871CB5EE431}" destId="{65006ED5-58E5-422C-9658-7D2BD15BC2BF}" srcOrd="0" destOrd="0" presId="urn:microsoft.com/office/officeart/2005/8/layout/process1"/>
    <dgm:cxn modelId="{D3100764-9DAD-4758-B2D7-A55A4C6AAEF5}" type="presOf" srcId="{B326D9B7-F70B-46C1-8113-32C9B61028FC}" destId="{00ECAD4A-02C2-417A-923B-FFC46E89D5B1}" srcOrd="0" destOrd="0" presId="urn:microsoft.com/office/officeart/2005/8/layout/process1"/>
    <dgm:cxn modelId="{E9C96849-6DBC-4C8E-9B1F-91107695C656}" type="presOf" srcId="{3236050F-2204-417D-96D0-0EE6130C1BCC}" destId="{F12D7B0C-E315-4461-AB19-7BFDDB9372B2}" srcOrd="1" destOrd="0" presId="urn:microsoft.com/office/officeart/2005/8/layout/process1"/>
    <dgm:cxn modelId="{FAF49B7A-5E27-45B7-AEF8-9584776842E5}" type="presOf" srcId="{431BD60B-440F-4047-AE1F-1547AC8D39DD}" destId="{F82A75EE-5DC2-45C7-A87F-F89224C313B3}" srcOrd="0" destOrd="0" presId="urn:microsoft.com/office/officeart/2005/8/layout/process1"/>
    <dgm:cxn modelId="{B810A98B-42F1-4140-8D25-EC93C28E7CF8}" type="presOf" srcId="{828A30F8-6764-4B63-882A-F7F907B2D60C}" destId="{6EA0E665-BABA-4BD3-B5BF-1B5570CA89ED}" srcOrd="0" destOrd="0" presId="urn:microsoft.com/office/officeart/2005/8/layout/process1"/>
    <dgm:cxn modelId="{0A46EB8C-6F69-4A4A-9D8F-712B0066F3B8}" type="presOf" srcId="{07C389CD-DFA1-40B1-8759-FFB34E4433EF}" destId="{DEB836FF-E9C4-49D8-811C-26EF7047F88F}" srcOrd="1" destOrd="0" presId="urn:microsoft.com/office/officeart/2005/8/layout/process1"/>
    <dgm:cxn modelId="{403C3191-0268-4314-A705-3E328CA3476C}" srcId="{545A7753-4301-4C54-A208-305C419213FA}" destId="{5D17CECA-22BB-45F2-9A5B-85687C588470}" srcOrd="5" destOrd="0" parTransId="{316ADBC6-26E2-4593-8096-FF24A0AAD8C8}" sibTransId="{3CD799EC-8607-4C25-984D-02B9207331E5}"/>
    <dgm:cxn modelId="{C6D60497-12CA-4376-8D2D-FDA3C8D209AC}" srcId="{545A7753-4301-4C54-A208-305C419213FA}" destId="{828A30F8-6764-4B63-882A-F7F907B2D60C}" srcOrd="0" destOrd="0" parTransId="{6609EDDB-6C52-4858-B25E-BF58476C129F}" sibTransId="{3236050F-2204-417D-96D0-0EE6130C1BCC}"/>
    <dgm:cxn modelId="{6198A39A-EC10-41C8-B0CF-34B3D1E90EB1}" srcId="{545A7753-4301-4C54-A208-305C419213FA}" destId="{B326D9B7-F70B-46C1-8113-32C9B61028FC}" srcOrd="2" destOrd="0" parTransId="{4882DE0E-49BF-4F53-8FC9-D1259F54A1FC}" sibTransId="{475A9529-E51C-43C3-85FD-1871CB5EE431}"/>
    <dgm:cxn modelId="{0B393B9E-5B46-461D-9CEB-03B134E6A653}" srcId="{545A7753-4301-4C54-A208-305C419213FA}" destId="{EA3E94E4-5902-43D7-A13E-992C2ED0A74D}" srcOrd="3" destOrd="0" parTransId="{0EE47358-6FF6-403E-8084-988C418ACA1A}" sibTransId="{07C389CD-DFA1-40B1-8759-FFB34E4433EF}"/>
    <dgm:cxn modelId="{41B9CFBD-9050-4E2F-B3D9-765AF3F06D51}" type="presOf" srcId="{545A7753-4301-4C54-A208-305C419213FA}" destId="{9D098E27-119A-43D5-96BD-89594D9960FB}" srcOrd="0" destOrd="0" presId="urn:microsoft.com/office/officeart/2005/8/layout/process1"/>
    <dgm:cxn modelId="{9F93F9C4-57DD-4BAD-B277-A44CA48A9B6D}" type="presOf" srcId="{5D17CECA-22BB-45F2-9A5B-85687C588470}" destId="{81EAC1EE-DE99-455B-9478-8D47A406557D}" srcOrd="0" destOrd="0" presId="urn:microsoft.com/office/officeart/2005/8/layout/process1"/>
    <dgm:cxn modelId="{9E9452D9-CDDF-4930-8411-7FFA0F536DFE}" srcId="{545A7753-4301-4C54-A208-305C419213FA}" destId="{7ED6F3CD-C723-49EA-A482-C6111099763B}" srcOrd="1" destOrd="0" parTransId="{5C8F30EF-EB68-41F8-B513-F22588868233}" sibTransId="{431BD60B-440F-4047-AE1F-1547AC8D39DD}"/>
    <dgm:cxn modelId="{06F0D8EE-12A0-48D3-BECB-0EE0EC8EBA78}" type="presOf" srcId="{3236050F-2204-417D-96D0-0EE6130C1BCC}" destId="{1EE2C3E2-DC1E-43FD-8196-3D87A8057A23}" srcOrd="0" destOrd="0" presId="urn:microsoft.com/office/officeart/2005/8/layout/process1"/>
    <dgm:cxn modelId="{C6D031F9-4B71-4B05-BD67-F8F16FE553F7}" type="presOf" srcId="{475A9529-E51C-43C3-85FD-1871CB5EE431}" destId="{6D9D8560-FF46-453B-9FD5-FB3E1117ACE9}" srcOrd="1" destOrd="0" presId="urn:microsoft.com/office/officeart/2005/8/layout/process1"/>
    <dgm:cxn modelId="{CA4E7C64-4876-4942-BE94-B471105A58DE}" type="presParOf" srcId="{9D098E27-119A-43D5-96BD-89594D9960FB}" destId="{6EA0E665-BABA-4BD3-B5BF-1B5570CA89ED}" srcOrd="0" destOrd="0" presId="urn:microsoft.com/office/officeart/2005/8/layout/process1"/>
    <dgm:cxn modelId="{354B011F-E782-43EA-B233-BED7291A2C63}" type="presParOf" srcId="{9D098E27-119A-43D5-96BD-89594D9960FB}" destId="{1EE2C3E2-DC1E-43FD-8196-3D87A8057A23}" srcOrd="1" destOrd="0" presId="urn:microsoft.com/office/officeart/2005/8/layout/process1"/>
    <dgm:cxn modelId="{FAE3DAD5-A81C-4E33-8711-488FDB49BFB0}" type="presParOf" srcId="{1EE2C3E2-DC1E-43FD-8196-3D87A8057A23}" destId="{F12D7B0C-E315-4461-AB19-7BFDDB9372B2}" srcOrd="0" destOrd="0" presId="urn:microsoft.com/office/officeart/2005/8/layout/process1"/>
    <dgm:cxn modelId="{C813A550-6865-4B5C-9B7F-5FE5095810CD}" type="presParOf" srcId="{9D098E27-119A-43D5-96BD-89594D9960FB}" destId="{FA5E5A23-27DF-4470-87A8-DD06F6315184}" srcOrd="2" destOrd="0" presId="urn:microsoft.com/office/officeart/2005/8/layout/process1"/>
    <dgm:cxn modelId="{26D4A9DB-DBF1-4576-89EF-22092095F7E4}" type="presParOf" srcId="{9D098E27-119A-43D5-96BD-89594D9960FB}" destId="{F82A75EE-5DC2-45C7-A87F-F89224C313B3}" srcOrd="3" destOrd="0" presId="urn:microsoft.com/office/officeart/2005/8/layout/process1"/>
    <dgm:cxn modelId="{FACD3CFE-6048-4411-AD2F-EE46AACDBB6F}" type="presParOf" srcId="{F82A75EE-5DC2-45C7-A87F-F89224C313B3}" destId="{DD75FBF8-5ADD-481D-A15A-CC2536B1A918}" srcOrd="0" destOrd="0" presId="urn:microsoft.com/office/officeart/2005/8/layout/process1"/>
    <dgm:cxn modelId="{B947CFC0-BFBE-4952-A477-840222370328}" type="presParOf" srcId="{9D098E27-119A-43D5-96BD-89594D9960FB}" destId="{00ECAD4A-02C2-417A-923B-FFC46E89D5B1}" srcOrd="4" destOrd="0" presId="urn:microsoft.com/office/officeart/2005/8/layout/process1"/>
    <dgm:cxn modelId="{BE2C2F47-3636-4133-AC7F-C55CCC3B6779}" type="presParOf" srcId="{9D098E27-119A-43D5-96BD-89594D9960FB}" destId="{65006ED5-58E5-422C-9658-7D2BD15BC2BF}" srcOrd="5" destOrd="0" presId="urn:microsoft.com/office/officeart/2005/8/layout/process1"/>
    <dgm:cxn modelId="{464B8AA1-75D4-4F84-A5BC-CEF53610B717}" type="presParOf" srcId="{65006ED5-58E5-422C-9658-7D2BD15BC2BF}" destId="{6D9D8560-FF46-453B-9FD5-FB3E1117ACE9}" srcOrd="0" destOrd="0" presId="urn:microsoft.com/office/officeart/2005/8/layout/process1"/>
    <dgm:cxn modelId="{F2A9D783-47F6-4D90-8126-B2EBCA24C1C1}" type="presParOf" srcId="{9D098E27-119A-43D5-96BD-89594D9960FB}" destId="{15BAC7E9-BA0E-4C77-ADBC-AE11EBF525BA}" srcOrd="6" destOrd="0" presId="urn:microsoft.com/office/officeart/2005/8/layout/process1"/>
    <dgm:cxn modelId="{732D56F9-9B84-45E0-879B-86FF18B1FD81}" type="presParOf" srcId="{9D098E27-119A-43D5-96BD-89594D9960FB}" destId="{D9A96465-8417-418A-9CCD-08657CEC73D0}" srcOrd="7" destOrd="0" presId="urn:microsoft.com/office/officeart/2005/8/layout/process1"/>
    <dgm:cxn modelId="{A8F7AAB6-8EB4-4E9C-8EC6-B678F5AECFCC}" type="presParOf" srcId="{D9A96465-8417-418A-9CCD-08657CEC73D0}" destId="{DEB836FF-E9C4-49D8-811C-26EF7047F88F}" srcOrd="0" destOrd="0" presId="urn:microsoft.com/office/officeart/2005/8/layout/process1"/>
    <dgm:cxn modelId="{33C183DC-3898-46BB-AD14-976A5B06F79A}" type="presParOf" srcId="{9D098E27-119A-43D5-96BD-89594D9960FB}" destId="{5850A292-78B1-4A23-B158-7B42F50AA5F9}" srcOrd="8" destOrd="0" presId="urn:microsoft.com/office/officeart/2005/8/layout/process1"/>
    <dgm:cxn modelId="{3518F868-97E2-4914-AF90-32E5B2D39BAD}" type="presParOf" srcId="{9D098E27-119A-43D5-96BD-89594D9960FB}" destId="{15F0AC27-492B-442D-9503-61E53777B1A2}" srcOrd="9" destOrd="0" presId="urn:microsoft.com/office/officeart/2005/8/layout/process1"/>
    <dgm:cxn modelId="{A665C694-B29C-4A71-AD76-99EC1D874659}" type="presParOf" srcId="{15F0AC27-492B-442D-9503-61E53777B1A2}" destId="{E71C92CD-72DE-486B-A2C1-40AF44B224D3}" srcOrd="0" destOrd="0" presId="urn:microsoft.com/office/officeart/2005/8/layout/process1"/>
    <dgm:cxn modelId="{B55284EA-D960-416F-8EF4-5893DBA8C1D7}" type="presParOf" srcId="{9D098E27-119A-43D5-96BD-89594D9960FB}" destId="{81EAC1EE-DE99-455B-9478-8D47A406557D}" srcOrd="1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5A7753-4301-4C54-A208-305C419213F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828A30F8-6764-4B63-882A-F7F907B2D60C}">
      <dgm:prSet phldrT="[Text]" custT="1"/>
      <dgm:spPr>
        <a:solidFill>
          <a:schemeClr val="accent2">
            <a:lumMod val="75000"/>
          </a:schemeClr>
        </a:solidFill>
      </dgm:spPr>
      <dgm:t>
        <a:bodyPr/>
        <a:lstStyle/>
        <a:p>
          <a:pPr algn="l"/>
          <a:r>
            <a:rPr lang="en-US" sz="1200">
              <a:solidFill>
                <a:srgbClr val="FFFF00"/>
              </a:solidFill>
            </a:rPr>
            <a:t>8. Vocabulary</a:t>
          </a:r>
        </a:p>
        <a:p>
          <a:pPr algn="l"/>
          <a:r>
            <a:rPr lang="en-US" sz="1200">
              <a:solidFill>
                <a:srgbClr val="FFFF00"/>
              </a:solidFill>
            </a:rPr>
            <a:t>9. Translations </a:t>
          </a:r>
        </a:p>
      </dgm:t>
    </dgm:pt>
    <dgm:pt modelId="{6609EDDB-6C52-4858-B25E-BF58476C129F}" type="parTrans" cxnId="{C6D60497-12CA-4376-8D2D-FDA3C8D209AC}">
      <dgm:prSet/>
      <dgm:spPr/>
      <dgm:t>
        <a:bodyPr/>
        <a:lstStyle/>
        <a:p>
          <a:endParaRPr lang="en-US"/>
        </a:p>
      </dgm:t>
    </dgm:pt>
    <dgm:pt modelId="{3236050F-2204-417D-96D0-0EE6130C1BCC}" type="sibTrans" cxnId="{C6D60497-12CA-4376-8D2D-FDA3C8D209AC}">
      <dgm:prSet/>
      <dgm:spPr/>
      <dgm:t>
        <a:bodyPr/>
        <a:lstStyle/>
        <a:p>
          <a:endParaRPr lang="en-US"/>
        </a:p>
      </dgm:t>
    </dgm:pt>
    <dgm:pt modelId="{7ED6F3CD-C723-49EA-A482-C6111099763B}">
      <dgm:prSet phldrT="[Text]" custT="1"/>
      <dgm:spPr>
        <a:solidFill>
          <a:schemeClr val="accent2">
            <a:lumMod val="75000"/>
          </a:schemeClr>
        </a:solidFill>
      </dgm:spPr>
      <dgm:t>
        <a:bodyPr/>
        <a:lstStyle/>
        <a:p>
          <a:pPr algn="l"/>
          <a:r>
            <a:rPr lang="en-US" sz="1200"/>
            <a:t>More inclined to the original languages </a:t>
          </a:r>
        </a:p>
      </dgm:t>
    </dgm:pt>
    <dgm:pt modelId="{5C8F30EF-EB68-41F8-B513-F22588868233}" type="parTrans" cxnId="{9E9452D9-CDDF-4930-8411-7FFA0F536DFE}">
      <dgm:prSet/>
      <dgm:spPr/>
      <dgm:t>
        <a:bodyPr/>
        <a:lstStyle/>
        <a:p>
          <a:endParaRPr lang="en-US"/>
        </a:p>
      </dgm:t>
    </dgm:pt>
    <dgm:pt modelId="{431BD60B-440F-4047-AE1F-1547AC8D39DD}" type="sibTrans" cxnId="{9E9452D9-CDDF-4930-8411-7FFA0F536DFE}">
      <dgm:prSet/>
      <dgm:spPr/>
      <dgm:t>
        <a:bodyPr/>
        <a:lstStyle/>
        <a:p>
          <a:endParaRPr lang="en-US"/>
        </a:p>
      </dgm:t>
    </dgm:pt>
    <dgm:pt modelId="{B326D9B7-F70B-46C1-8113-32C9B61028FC}">
      <dgm:prSet phldrT="[Text]" custT="1"/>
      <dgm:spPr>
        <a:solidFill>
          <a:schemeClr val="accent2">
            <a:lumMod val="75000"/>
          </a:schemeClr>
        </a:solidFill>
      </dgm:spPr>
      <dgm:t>
        <a:bodyPr/>
        <a:lstStyle/>
        <a:p>
          <a:pPr algn="l"/>
          <a:r>
            <a:rPr lang="en-US" sz="1200"/>
            <a:t>5. Linking Words </a:t>
          </a:r>
        </a:p>
        <a:p>
          <a:pPr algn="l"/>
          <a:r>
            <a:rPr lang="en-US" sz="1200"/>
            <a:t>6. Parallels</a:t>
          </a:r>
        </a:p>
        <a:p>
          <a:pPr algn="l"/>
          <a:r>
            <a:rPr lang="en-US" sz="1200">
              <a:solidFill>
                <a:srgbClr val="FFFF00"/>
              </a:solidFill>
            </a:rPr>
            <a:t>12. Quotation/ Allusion</a:t>
          </a:r>
        </a:p>
      </dgm:t>
    </dgm:pt>
    <dgm:pt modelId="{4882DE0E-49BF-4F53-8FC9-D1259F54A1FC}" type="parTrans" cxnId="{6198A39A-EC10-41C8-B0CF-34B3D1E90EB1}">
      <dgm:prSet/>
      <dgm:spPr/>
      <dgm:t>
        <a:bodyPr/>
        <a:lstStyle/>
        <a:p>
          <a:endParaRPr lang="en-US"/>
        </a:p>
      </dgm:t>
    </dgm:pt>
    <dgm:pt modelId="{475A9529-E51C-43C3-85FD-1871CB5EE431}" type="sibTrans" cxnId="{6198A39A-EC10-41C8-B0CF-34B3D1E90EB1}">
      <dgm:prSet/>
      <dgm:spPr/>
      <dgm:t>
        <a:bodyPr/>
        <a:lstStyle/>
        <a:p>
          <a:endParaRPr lang="en-US"/>
        </a:p>
      </dgm:t>
    </dgm:pt>
    <dgm:pt modelId="{EA3E94E4-5902-43D7-A13E-992C2ED0A74D}">
      <dgm:prSet custT="1"/>
      <dgm:spPr>
        <a:solidFill>
          <a:schemeClr val="accent2">
            <a:lumMod val="75000"/>
          </a:schemeClr>
        </a:solidFill>
      </dgm:spPr>
      <dgm:t>
        <a:bodyPr/>
        <a:lstStyle/>
        <a:p>
          <a:pPr algn="l"/>
          <a:r>
            <a:rPr lang="en-US" sz="1200">
              <a:solidFill>
                <a:srgbClr val="FFFF00"/>
              </a:solidFill>
            </a:rPr>
            <a:t>3. Context Tool</a:t>
          </a:r>
        </a:p>
        <a:p>
          <a:pPr algn="l"/>
          <a:r>
            <a:rPr lang="en-US" sz="1200">
              <a:solidFill>
                <a:srgbClr val="FFFF00"/>
              </a:solidFill>
            </a:rPr>
            <a:t>7. Narrator’s Comment</a:t>
          </a:r>
        </a:p>
        <a:p>
          <a:pPr algn="l"/>
          <a:r>
            <a:rPr lang="en-US" sz="1200"/>
            <a:t>11. Repetition </a:t>
          </a:r>
        </a:p>
        <a:p>
          <a:pPr algn="l"/>
          <a:r>
            <a:rPr lang="en-US" sz="1200">
              <a:solidFill>
                <a:srgbClr val="FFFF00"/>
              </a:solidFill>
            </a:rPr>
            <a:t>14. Copycat</a:t>
          </a:r>
        </a:p>
      </dgm:t>
    </dgm:pt>
    <dgm:pt modelId="{0EE47358-6FF6-403E-8084-988C418ACA1A}" type="parTrans" cxnId="{0B393B9E-5B46-461D-9CEB-03B134E6A653}">
      <dgm:prSet/>
      <dgm:spPr/>
      <dgm:t>
        <a:bodyPr/>
        <a:lstStyle/>
        <a:p>
          <a:endParaRPr lang="en-US"/>
        </a:p>
      </dgm:t>
    </dgm:pt>
    <dgm:pt modelId="{07C389CD-DFA1-40B1-8759-FFB34E4433EF}" type="sibTrans" cxnId="{0B393B9E-5B46-461D-9CEB-03B134E6A653}">
      <dgm:prSet/>
      <dgm:spPr/>
      <dgm:t>
        <a:bodyPr/>
        <a:lstStyle/>
        <a:p>
          <a:endParaRPr lang="en-US"/>
        </a:p>
      </dgm:t>
    </dgm:pt>
    <dgm:pt modelId="{9E4885DF-494E-4FC6-AC25-8F5D3FB1DE34}">
      <dgm:prSet custT="1"/>
      <dgm:spPr>
        <a:solidFill>
          <a:schemeClr val="accent2">
            <a:lumMod val="75000"/>
          </a:schemeClr>
        </a:solidFill>
      </dgm:spPr>
      <dgm:t>
        <a:bodyPr/>
        <a:lstStyle/>
        <a:p>
          <a:pPr algn="l"/>
          <a:r>
            <a:rPr lang="en-US" sz="1200">
              <a:solidFill>
                <a:srgbClr val="FFFF00"/>
              </a:solidFill>
            </a:rPr>
            <a:t>2. Author’s Purpose</a:t>
          </a:r>
        </a:p>
        <a:p>
          <a:pPr algn="l"/>
          <a:r>
            <a:rPr lang="en-US" sz="1200"/>
            <a:t>3. Structure </a:t>
          </a:r>
        </a:p>
        <a:p>
          <a:pPr algn="l"/>
          <a:r>
            <a:rPr lang="en-US" sz="1200"/>
            <a:t>10. Tone and Feel</a:t>
          </a:r>
        </a:p>
        <a:p>
          <a:pPr algn="l"/>
          <a:r>
            <a:rPr lang="en-US" sz="1200">
              <a:solidFill>
                <a:srgbClr val="FFFF00"/>
              </a:solidFill>
            </a:rPr>
            <a:t>13. Genre</a:t>
          </a:r>
        </a:p>
        <a:p>
          <a:pPr algn="l"/>
          <a:endParaRPr lang="en-US" sz="1200"/>
        </a:p>
      </dgm:t>
    </dgm:pt>
    <dgm:pt modelId="{2E7FFAF3-E6DF-44B5-8988-38C2303E5D69}" type="parTrans" cxnId="{69295919-382D-487E-A00F-D4FEA7D2AC24}">
      <dgm:prSet/>
      <dgm:spPr/>
      <dgm:t>
        <a:bodyPr/>
        <a:lstStyle/>
        <a:p>
          <a:endParaRPr lang="en-US"/>
        </a:p>
      </dgm:t>
    </dgm:pt>
    <dgm:pt modelId="{910240AF-2E98-4315-837D-FFDF8F11DDD2}" type="sibTrans" cxnId="{69295919-382D-487E-A00F-D4FEA7D2AC24}">
      <dgm:prSet/>
      <dgm:spPr/>
      <dgm:t>
        <a:bodyPr/>
        <a:lstStyle/>
        <a:p>
          <a:endParaRPr lang="en-US"/>
        </a:p>
      </dgm:t>
    </dgm:pt>
    <dgm:pt modelId="{5D17CECA-22BB-45F2-9A5B-85687C588470}">
      <dgm:prSet custT="1"/>
      <dgm:spPr>
        <a:solidFill>
          <a:schemeClr val="accent2">
            <a:lumMod val="75000"/>
          </a:schemeClr>
        </a:solidFill>
      </dgm:spPr>
      <dgm:t>
        <a:bodyPr/>
        <a:lstStyle/>
        <a:p>
          <a:pPr algn="l"/>
          <a:r>
            <a:rPr lang="en-US" sz="1200"/>
            <a:t>9. Translations </a:t>
          </a:r>
        </a:p>
        <a:p>
          <a:pPr algn="l"/>
          <a:r>
            <a:rPr lang="en-US" sz="1200"/>
            <a:t>15. Bible Timeline</a:t>
          </a:r>
        </a:p>
      </dgm:t>
    </dgm:pt>
    <dgm:pt modelId="{316ADBC6-26E2-4593-8096-FF24A0AAD8C8}" type="parTrans" cxnId="{403C3191-0268-4314-A705-3E328CA3476C}">
      <dgm:prSet/>
      <dgm:spPr/>
      <dgm:t>
        <a:bodyPr/>
        <a:lstStyle/>
        <a:p>
          <a:endParaRPr lang="en-US"/>
        </a:p>
      </dgm:t>
    </dgm:pt>
    <dgm:pt modelId="{3CD799EC-8607-4C25-984D-02B9207331E5}" type="sibTrans" cxnId="{403C3191-0268-4314-A705-3E328CA3476C}">
      <dgm:prSet/>
      <dgm:spPr/>
      <dgm:t>
        <a:bodyPr/>
        <a:lstStyle/>
        <a:p>
          <a:endParaRPr lang="en-US"/>
        </a:p>
      </dgm:t>
    </dgm:pt>
    <dgm:pt modelId="{9D098E27-119A-43D5-96BD-89594D9960FB}" type="pres">
      <dgm:prSet presAssocID="{545A7753-4301-4C54-A208-305C419213FA}" presName="Name0" presStyleCnt="0">
        <dgm:presLayoutVars>
          <dgm:dir/>
          <dgm:resizeHandles val="exact"/>
        </dgm:presLayoutVars>
      </dgm:prSet>
      <dgm:spPr/>
    </dgm:pt>
    <dgm:pt modelId="{6EA0E665-BABA-4BD3-B5BF-1B5570CA89ED}" type="pres">
      <dgm:prSet presAssocID="{828A30F8-6764-4B63-882A-F7F907B2D60C}" presName="node" presStyleLbl="node1" presStyleIdx="0" presStyleCnt="6">
        <dgm:presLayoutVars>
          <dgm:bulletEnabled val="1"/>
        </dgm:presLayoutVars>
      </dgm:prSet>
      <dgm:spPr/>
    </dgm:pt>
    <dgm:pt modelId="{1EE2C3E2-DC1E-43FD-8196-3D87A8057A23}" type="pres">
      <dgm:prSet presAssocID="{3236050F-2204-417D-96D0-0EE6130C1BCC}" presName="sibTrans" presStyleLbl="sibTrans2D1" presStyleIdx="0" presStyleCnt="5"/>
      <dgm:spPr/>
    </dgm:pt>
    <dgm:pt modelId="{F12D7B0C-E315-4461-AB19-7BFDDB9372B2}" type="pres">
      <dgm:prSet presAssocID="{3236050F-2204-417D-96D0-0EE6130C1BCC}" presName="connectorText" presStyleLbl="sibTrans2D1" presStyleIdx="0" presStyleCnt="5"/>
      <dgm:spPr/>
    </dgm:pt>
    <dgm:pt modelId="{FA5E5A23-27DF-4470-87A8-DD06F6315184}" type="pres">
      <dgm:prSet presAssocID="{7ED6F3CD-C723-49EA-A482-C6111099763B}" presName="node" presStyleLbl="node1" presStyleIdx="1" presStyleCnt="6">
        <dgm:presLayoutVars>
          <dgm:bulletEnabled val="1"/>
        </dgm:presLayoutVars>
      </dgm:prSet>
      <dgm:spPr/>
    </dgm:pt>
    <dgm:pt modelId="{F82A75EE-5DC2-45C7-A87F-F89224C313B3}" type="pres">
      <dgm:prSet presAssocID="{431BD60B-440F-4047-AE1F-1547AC8D39DD}" presName="sibTrans" presStyleLbl="sibTrans2D1" presStyleIdx="1" presStyleCnt="5"/>
      <dgm:spPr/>
    </dgm:pt>
    <dgm:pt modelId="{DD75FBF8-5ADD-481D-A15A-CC2536B1A918}" type="pres">
      <dgm:prSet presAssocID="{431BD60B-440F-4047-AE1F-1547AC8D39DD}" presName="connectorText" presStyleLbl="sibTrans2D1" presStyleIdx="1" presStyleCnt="5"/>
      <dgm:spPr/>
    </dgm:pt>
    <dgm:pt modelId="{00ECAD4A-02C2-417A-923B-FFC46E89D5B1}" type="pres">
      <dgm:prSet presAssocID="{B326D9B7-F70B-46C1-8113-32C9B61028FC}" presName="node" presStyleLbl="node1" presStyleIdx="2" presStyleCnt="6">
        <dgm:presLayoutVars>
          <dgm:bulletEnabled val="1"/>
        </dgm:presLayoutVars>
      </dgm:prSet>
      <dgm:spPr/>
    </dgm:pt>
    <dgm:pt modelId="{65006ED5-58E5-422C-9658-7D2BD15BC2BF}" type="pres">
      <dgm:prSet presAssocID="{475A9529-E51C-43C3-85FD-1871CB5EE431}" presName="sibTrans" presStyleLbl="sibTrans2D1" presStyleIdx="2" presStyleCnt="5"/>
      <dgm:spPr/>
    </dgm:pt>
    <dgm:pt modelId="{6D9D8560-FF46-453B-9FD5-FB3E1117ACE9}" type="pres">
      <dgm:prSet presAssocID="{475A9529-E51C-43C3-85FD-1871CB5EE431}" presName="connectorText" presStyleLbl="sibTrans2D1" presStyleIdx="2" presStyleCnt="5"/>
      <dgm:spPr/>
    </dgm:pt>
    <dgm:pt modelId="{15BAC7E9-BA0E-4C77-ADBC-AE11EBF525BA}" type="pres">
      <dgm:prSet presAssocID="{EA3E94E4-5902-43D7-A13E-992C2ED0A74D}" presName="node" presStyleLbl="node1" presStyleIdx="3" presStyleCnt="6">
        <dgm:presLayoutVars>
          <dgm:bulletEnabled val="1"/>
        </dgm:presLayoutVars>
      </dgm:prSet>
      <dgm:spPr/>
    </dgm:pt>
    <dgm:pt modelId="{D9A96465-8417-418A-9CCD-08657CEC73D0}" type="pres">
      <dgm:prSet presAssocID="{07C389CD-DFA1-40B1-8759-FFB34E4433EF}" presName="sibTrans" presStyleLbl="sibTrans2D1" presStyleIdx="3" presStyleCnt="5"/>
      <dgm:spPr/>
    </dgm:pt>
    <dgm:pt modelId="{DEB836FF-E9C4-49D8-811C-26EF7047F88F}" type="pres">
      <dgm:prSet presAssocID="{07C389CD-DFA1-40B1-8759-FFB34E4433EF}" presName="connectorText" presStyleLbl="sibTrans2D1" presStyleIdx="3" presStyleCnt="5"/>
      <dgm:spPr/>
    </dgm:pt>
    <dgm:pt modelId="{5850A292-78B1-4A23-B158-7B42F50AA5F9}" type="pres">
      <dgm:prSet presAssocID="{9E4885DF-494E-4FC6-AC25-8F5D3FB1DE34}" presName="node" presStyleLbl="node1" presStyleIdx="4" presStyleCnt="6">
        <dgm:presLayoutVars>
          <dgm:bulletEnabled val="1"/>
        </dgm:presLayoutVars>
      </dgm:prSet>
      <dgm:spPr/>
    </dgm:pt>
    <dgm:pt modelId="{15F0AC27-492B-442D-9503-61E53777B1A2}" type="pres">
      <dgm:prSet presAssocID="{910240AF-2E98-4315-837D-FFDF8F11DDD2}" presName="sibTrans" presStyleLbl="sibTrans2D1" presStyleIdx="4" presStyleCnt="5"/>
      <dgm:spPr/>
    </dgm:pt>
    <dgm:pt modelId="{E71C92CD-72DE-486B-A2C1-40AF44B224D3}" type="pres">
      <dgm:prSet presAssocID="{910240AF-2E98-4315-837D-FFDF8F11DDD2}" presName="connectorText" presStyleLbl="sibTrans2D1" presStyleIdx="4" presStyleCnt="5"/>
      <dgm:spPr/>
    </dgm:pt>
    <dgm:pt modelId="{81EAC1EE-DE99-455B-9478-8D47A406557D}" type="pres">
      <dgm:prSet presAssocID="{5D17CECA-22BB-45F2-9A5B-85687C588470}" presName="node" presStyleLbl="node1" presStyleIdx="5" presStyleCnt="6">
        <dgm:presLayoutVars>
          <dgm:bulletEnabled val="1"/>
        </dgm:presLayoutVars>
      </dgm:prSet>
      <dgm:spPr/>
    </dgm:pt>
  </dgm:ptLst>
  <dgm:cxnLst>
    <dgm:cxn modelId="{BB94A108-BACF-4E6F-8D0E-87D9EE53E342}" type="presOf" srcId="{07C389CD-DFA1-40B1-8759-FFB34E4433EF}" destId="{D9A96465-8417-418A-9CCD-08657CEC73D0}" srcOrd="0" destOrd="0" presId="urn:microsoft.com/office/officeart/2005/8/layout/process1"/>
    <dgm:cxn modelId="{F95DE208-CF7E-4C80-8743-5B5A0E5CEDA1}" type="presOf" srcId="{9E4885DF-494E-4FC6-AC25-8F5D3FB1DE34}" destId="{5850A292-78B1-4A23-B158-7B42F50AA5F9}" srcOrd="0" destOrd="0" presId="urn:microsoft.com/office/officeart/2005/8/layout/process1"/>
    <dgm:cxn modelId="{77DDA00D-5958-4498-9DEC-502E400FA613}" type="presOf" srcId="{EA3E94E4-5902-43D7-A13E-992C2ED0A74D}" destId="{15BAC7E9-BA0E-4C77-ADBC-AE11EBF525BA}" srcOrd="0" destOrd="0" presId="urn:microsoft.com/office/officeart/2005/8/layout/process1"/>
    <dgm:cxn modelId="{3CD98911-052A-4778-86AB-03213AD45E49}" type="presOf" srcId="{431BD60B-440F-4047-AE1F-1547AC8D39DD}" destId="{DD75FBF8-5ADD-481D-A15A-CC2536B1A918}" srcOrd="1" destOrd="0" presId="urn:microsoft.com/office/officeart/2005/8/layout/process1"/>
    <dgm:cxn modelId="{69295919-382D-487E-A00F-D4FEA7D2AC24}" srcId="{545A7753-4301-4C54-A208-305C419213FA}" destId="{9E4885DF-494E-4FC6-AC25-8F5D3FB1DE34}" srcOrd="4" destOrd="0" parTransId="{2E7FFAF3-E6DF-44B5-8988-38C2303E5D69}" sibTransId="{910240AF-2E98-4315-837D-FFDF8F11DDD2}"/>
    <dgm:cxn modelId="{79AF1832-A80E-4F4A-9BB5-C5C7E8AA6EE7}" type="presOf" srcId="{7ED6F3CD-C723-49EA-A482-C6111099763B}" destId="{FA5E5A23-27DF-4470-87A8-DD06F6315184}" srcOrd="0" destOrd="0" presId="urn:microsoft.com/office/officeart/2005/8/layout/process1"/>
    <dgm:cxn modelId="{2DFA1C5B-32C3-4B05-95DE-337E94949121}" type="presOf" srcId="{910240AF-2E98-4315-837D-FFDF8F11DDD2}" destId="{E71C92CD-72DE-486B-A2C1-40AF44B224D3}" srcOrd="1" destOrd="0" presId="urn:microsoft.com/office/officeart/2005/8/layout/process1"/>
    <dgm:cxn modelId="{92A99A42-F8B1-4EFF-BA04-DD9944353F7A}" type="presOf" srcId="{910240AF-2E98-4315-837D-FFDF8F11DDD2}" destId="{15F0AC27-492B-442D-9503-61E53777B1A2}" srcOrd="0" destOrd="0" presId="urn:microsoft.com/office/officeart/2005/8/layout/process1"/>
    <dgm:cxn modelId="{2B667843-05AF-4C91-9D1E-B761A7213802}" type="presOf" srcId="{475A9529-E51C-43C3-85FD-1871CB5EE431}" destId="{65006ED5-58E5-422C-9658-7D2BD15BC2BF}" srcOrd="0" destOrd="0" presId="urn:microsoft.com/office/officeart/2005/8/layout/process1"/>
    <dgm:cxn modelId="{D3100764-9DAD-4758-B2D7-A55A4C6AAEF5}" type="presOf" srcId="{B326D9B7-F70B-46C1-8113-32C9B61028FC}" destId="{00ECAD4A-02C2-417A-923B-FFC46E89D5B1}" srcOrd="0" destOrd="0" presId="urn:microsoft.com/office/officeart/2005/8/layout/process1"/>
    <dgm:cxn modelId="{E9C96849-6DBC-4C8E-9B1F-91107695C656}" type="presOf" srcId="{3236050F-2204-417D-96D0-0EE6130C1BCC}" destId="{F12D7B0C-E315-4461-AB19-7BFDDB9372B2}" srcOrd="1" destOrd="0" presId="urn:microsoft.com/office/officeart/2005/8/layout/process1"/>
    <dgm:cxn modelId="{FAF49B7A-5E27-45B7-AEF8-9584776842E5}" type="presOf" srcId="{431BD60B-440F-4047-AE1F-1547AC8D39DD}" destId="{F82A75EE-5DC2-45C7-A87F-F89224C313B3}" srcOrd="0" destOrd="0" presId="urn:microsoft.com/office/officeart/2005/8/layout/process1"/>
    <dgm:cxn modelId="{B810A98B-42F1-4140-8D25-EC93C28E7CF8}" type="presOf" srcId="{828A30F8-6764-4B63-882A-F7F907B2D60C}" destId="{6EA0E665-BABA-4BD3-B5BF-1B5570CA89ED}" srcOrd="0" destOrd="0" presId="urn:microsoft.com/office/officeart/2005/8/layout/process1"/>
    <dgm:cxn modelId="{0A46EB8C-6F69-4A4A-9D8F-712B0066F3B8}" type="presOf" srcId="{07C389CD-DFA1-40B1-8759-FFB34E4433EF}" destId="{DEB836FF-E9C4-49D8-811C-26EF7047F88F}" srcOrd="1" destOrd="0" presId="urn:microsoft.com/office/officeart/2005/8/layout/process1"/>
    <dgm:cxn modelId="{403C3191-0268-4314-A705-3E328CA3476C}" srcId="{545A7753-4301-4C54-A208-305C419213FA}" destId="{5D17CECA-22BB-45F2-9A5B-85687C588470}" srcOrd="5" destOrd="0" parTransId="{316ADBC6-26E2-4593-8096-FF24A0AAD8C8}" sibTransId="{3CD799EC-8607-4C25-984D-02B9207331E5}"/>
    <dgm:cxn modelId="{C6D60497-12CA-4376-8D2D-FDA3C8D209AC}" srcId="{545A7753-4301-4C54-A208-305C419213FA}" destId="{828A30F8-6764-4B63-882A-F7F907B2D60C}" srcOrd="0" destOrd="0" parTransId="{6609EDDB-6C52-4858-B25E-BF58476C129F}" sibTransId="{3236050F-2204-417D-96D0-0EE6130C1BCC}"/>
    <dgm:cxn modelId="{6198A39A-EC10-41C8-B0CF-34B3D1E90EB1}" srcId="{545A7753-4301-4C54-A208-305C419213FA}" destId="{B326D9B7-F70B-46C1-8113-32C9B61028FC}" srcOrd="2" destOrd="0" parTransId="{4882DE0E-49BF-4F53-8FC9-D1259F54A1FC}" sibTransId="{475A9529-E51C-43C3-85FD-1871CB5EE431}"/>
    <dgm:cxn modelId="{0B393B9E-5B46-461D-9CEB-03B134E6A653}" srcId="{545A7753-4301-4C54-A208-305C419213FA}" destId="{EA3E94E4-5902-43D7-A13E-992C2ED0A74D}" srcOrd="3" destOrd="0" parTransId="{0EE47358-6FF6-403E-8084-988C418ACA1A}" sibTransId="{07C389CD-DFA1-40B1-8759-FFB34E4433EF}"/>
    <dgm:cxn modelId="{41B9CFBD-9050-4E2F-B3D9-765AF3F06D51}" type="presOf" srcId="{545A7753-4301-4C54-A208-305C419213FA}" destId="{9D098E27-119A-43D5-96BD-89594D9960FB}" srcOrd="0" destOrd="0" presId="urn:microsoft.com/office/officeart/2005/8/layout/process1"/>
    <dgm:cxn modelId="{9F93F9C4-57DD-4BAD-B277-A44CA48A9B6D}" type="presOf" srcId="{5D17CECA-22BB-45F2-9A5B-85687C588470}" destId="{81EAC1EE-DE99-455B-9478-8D47A406557D}" srcOrd="0" destOrd="0" presId="urn:microsoft.com/office/officeart/2005/8/layout/process1"/>
    <dgm:cxn modelId="{9E9452D9-CDDF-4930-8411-7FFA0F536DFE}" srcId="{545A7753-4301-4C54-A208-305C419213FA}" destId="{7ED6F3CD-C723-49EA-A482-C6111099763B}" srcOrd="1" destOrd="0" parTransId="{5C8F30EF-EB68-41F8-B513-F22588868233}" sibTransId="{431BD60B-440F-4047-AE1F-1547AC8D39DD}"/>
    <dgm:cxn modelId="{06F0D8EE-12A0-48D3-BECB-0EE0EC8EBA78}" type="presOf" srcId="{3236050F-2204-417D-96D0-0EE6130C1BCC}" destId="{1EE2C3E2-DC1E-43FD-8196-3D87A8057A23}" srcOrd="0" destOrd="0" presId="urn:microsoft.com/office/officeart/2005/8/layout/process1"/>
    <dgm:cxn modelId="{C6D031F9-4B71-4B05-BD67-F8F16FE553F7}" type="presOf" srcId="{475A9529-E51C-43C3-85FD-1871CB5EE431}" destId="{6D9D8560-FF46-453B-9FD5-FB3E1117ACE9}" srcOrd="1" destOrd="0" presId="urn:microsoft.com/office/officeart/2005/8/layout/process1"/>
    <dgm:cxn modelId="{CA4E7C64-4876-4942-BE94-B471105A58DE}" type="presParOf" srcId="{9D098E27-119A-43D5-96BD-89594D9960FB}" destId="{6EA0E665-BABA-4BD3-B5BF-1B5570CA89ED}" srcOrd="0" destOrd="0" presId="urn:microsoft.com/office/officeart/2005/8/layout/process1"/>
    <dgm:cxn modelId="{354B011F-E782-43EA-B233-BED7291A2C63}" type="presParOf" srcId="{9D098E27-119A-43D5-96BD-89594D9960FB}" destId="{1EE2C3E2-DC1E-43FD-8196-3D87A8057A23}" srcOrd="1" destOrd="0" presId="urn:microsoft.com/office/officeart/2005/8/layout/process1"/>
    <dgm:cxn modelId="{FAE3DAD5-A81C-4E33-8711-488FDB49BFB0}" type="presParOf" srcId="{1EE2C3E2-DC1E-43FD-8196-3D87A8057A23}" destId="{F12D7B0C-E315-4461-AB19-7BFDDB9372B2}" srcOrd="0" destOrd="0" presId="urn:microsoft.com/office/officeart/2005/8/layout/process1"/>
    <dgm:cxn modelId="{C813A550-6865-4B5C-9B7F-5FE5095810CD}" type="presParOf" srcId="{9D098E27-119A-43D5-96BD-89594D9960FB}" destId="{FA5E5A23-27DF-4470-87A8-DD06F6315184}" srcOrd="2" destOrd="0" presId="urn:microsoft.com/office/officeart/2005/8/layout/process1"/>
    <dgm:cxn modelId="{26D4A9DB-DBF1-4576-89EF-22092095F7E4}" type="presParOf" srcId="{9D098E27-119A-43D5-96BD-89594D9960FB}" destId="{F82A75EE-5DC2-45C7-A87F-F89224C313B3}" srcOrd="3" destOrd="0" presId="urn:microsoft.com/office/officeart/2005/8/layout/process1"/>
    <dgm:cxn modelId="{FACD3CFE-6048-4411-AD2F-EE46AACDBB6F}" type="presParOf" srcId="{F82A75EE-5DC2-45C7-A87F-F89224C313B3}" destId="{DD75FBF8-5ADD-481D-A15A-CC2536B1A918}" srcOrd="0" destOrd="0" presId="urn:microsoft.com/office/officeart/2005/8/layout/process1"/>
    <dgm:cxn modelId="{B947CFC0-BFBE-4952-A477-840222370328}" type="presParOf" srcId="{9D098E27-119A-43D5-96BD-89594D9960FB}" destId="{00ECAD4A-02C2-417A-923B-FFC46E89D5B1}" srcOrd="4" destOrd="0" presId="urn:microsoft.com/office/officeart/2005/8/layout/process1"/>
    <dgm:cxn modelId="{BE2C2F47-3636-4133-AC7F-C55CCC3B6779}" type="presParOf" srcId="{9D098E27-119A-43D5-96BD-89594D9960FB}" destId="{65006ED5-58E5-422C-9658-7D2BD15BC2BF}" srcOrd="5" destOrd="0" presId="urn:microsoft.com/office/officeart/2005/8/layout/process1"/>
    <dgm:cxn modelId="{464B8AA1-75D4-4F84-A5BC-CEF53610B717}" type="presParOf" srcId="{65006ED5-58E5-422C-9658-7D2BD15BC2BF}" destId="{6D9D8560-FF46-453B-9FD5-FB3E1117ACE9}" srcOrd="0" destOrd="0" presId="urn:microsoft.com/office/officeart/2005/8/layout/process1"/>
    <dgm:cxn modelId="{F2A9D783-47F6-4D90-8126-B2EBCA24C1C1}" type="presParOf" srcId="{9D098E27-119A-43D5-96BD-89594D9960FB}" destId="{15BAC7E9-BA0E-4C77-ADBC-AE11EBF525BA}" srcOrd="6" destOrd="0" presId="urn:microsoft.com/office/officeart/2005/8/layout/process1"/>
    <dgm:cxn modelId="{732D56F9-9B84-45E0-879B-86FF18B1FD81}" type="presParOf" srcId="{9D098E27-119A-43D5-96BD-89594D9960FB}" destId="{D9A96465-8417-418A-9CCD-08657CEC73D0}" srcOrd="7" destOrd="0" presId="urn:microsoft.com/office/officeart/2005/8/layout/process1"/>
    <dgm:cxn modelId="{A8F7AAB6-8EB4-4E9C-8EC6-B678F5AECFCC}" type="presParOf" srcId="{D9A96465-8417-418A-9CCD-08657CEC73D0}" destId="{DEB836FF-E9C4-49D8-811C-26EF7047F88F}" srcOrd="0" destOrd="0" presId="urn:microsoft.com/office/officeart/2005/8/layout/process1"/>
    <dgm:cxn modelId="{33C183DC-3898-46BB-AD14-976A5B06F79A}" type="presParOf" srcId="{9D098E27-119A-43D5-96BD-89594D9960FB}" destId="{5850A292-78B1-4A23-B158-7B42F50AA5F9}" srcOrd="8" destOrd="0" presId="urn:microsoft.com/office/officeart/2005/8/layout/process1"/>
    <dgm:cxn modelId="{3518F868-97E2-4914-AF90-32E5B2D39BAD}" type="presParOf" srcId="{9D098E27-119A-43D5-96BD-89594D9960FB}" destId="{15F0AC27-492B-442D-9503-61E53777B1A2}" srcOrd="9" destOrd="0" presId="urn:microsoft.com/office/officeart/2005/8/layout/process1"/>
    <dgm:cxn modelId="{A665C694-B29C-4A71-AD76-99EC1D874659}" type="presParOf" srcId="{15F0AC27-492B-442D-9503-61E53777B1A2}" destId="{E71C92CD-72DE-486B-A2C1-40AF44B224D3}" srcOrd="0" destOrd="0" presId="urn:microsoft.com/office/officeart/2005/8/layout/process1"/>
    <dgm:cxn modelId="{B55284EA-D960-416F-8EF4-5893DBA8C1D7}" type="presParOf" srcId="{9D098E27-119A-43D5-96BD-89594D9960FB}" destId="{81EAC1EE-DE99-455B-9478-8D47A406557D}" srcOrd="10"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A79A31-8753-42DF-A3B1-263EC07B8B6B}" type="doc">
      <dgm:prSet loTypeId="urn:microsoft.com/office/officeart/2005/8/layout/process1" loCatId="process" qsTypeId="urn:microsoft.com/office/officeart/2005/8/quickstyle/simple1" qsCatId="simple" csTypeId="urn:microsoft.com/office/officeart/2005/8/colors/accent1_2" csCatId="accent1" phldr="1"/>
      <dgm:spPr/>
    </dgm:pt>
    <dgm:pt modelId="{2FF3BCA4-9222-4D03-AF31-8B1ED653EDB2}">
      <dgm:prSet phldrT="[Text]"/>
      <dgm:spPr/>
      <dgm:t>
        <a:bodyPr/>
        <a:lstStyle/>
        <a:p>
          <a:r>
            <a:rPr lang="en-US"/>
            <a:t>Inspired Writing	</a:t>
          </a:r>
        </a:p>
      </dgm:t>
    </dgm:pt>
    <dgm:pt modelId="{2B1BE9C3-AC3F-49E1-B717-4AE67D026749}" type="parTrans" cxnId="{5F764770-BCC7-4F93-871C-81066C880ECD}">
      <dgm:prSet/>
      <dgm:spPr/>
      <dgm:t>
        <a:bodyPr/>
        <a:lstStyle/>
        <a:p>
          <a:endParaRPr lang="en-US"/>
        </a:p>
      </dgm:t>
    </dgm:pt>
    <dgm:pt modelId="{C47C56B1-9407-41A3-B1F7-5B74C8F0C109}" type="sibTrans" cxnId="{5F764770-BCC7-4F93-871C-81066C880ECD}">
      <dgm:prSet/>
      <dgm:spPr/>
      <dgm:t>
        <a:bodyPr/>
        <a:lstStyle/>
        <a:p>
          <a:endParaRPr lang="en-US"/>
        </a:p>
      </dgm:t>
    </dgm:pt>
    <dgm:pt modelId="{3056B86B-D3FF-4A1F-8620-7950ABE09347}">
      <dgm:prSet phldrT="[Text]"/>
      <dgm:spPr/>
      <dgm:t>
        <a:bodyPr/>
        <a:lstStyle/>
        <a:p>
          <a:r>
            <a:rPr lang="en-US"/>
            <a:t>Transmission </a:t>
          </a:r>
        </a:p>
      </dgm:t>
    </dgm:pt>
    <dgm:pt modelId="{4B9EF74F-DA82-41B9-A6D1-A417FFCAF6CB}" type="parTrans" cxnId="{5DF274F4-549C-47A2-AF4C-B536EF60AB3A}">
      <dgm:prSet/>
      <dgm:spPr/>
      <dgm:t>
        <a:bodyPr/>
        <a:lstStyle/>
        <a:p>
          <a:endParaRPr lang="en-US"/>
        </a:p>
      </dgm:t>
    </dgm:pt>
    <dgm:pt modelId="{E8970F13-429E-4649-9D76-D4B76C1CD66D}" type="sibTrans" cxnId="{5DF274F4-549C-47A2-AF4C-B536EF60AB3A}">
      <dgm:prSet/>
      <dgm:spPr/>
      <dgm:t>
        <a:bodyPr/>
        <a:lstStyle/>
        <a:p>
          <a:endParaRPr lang="en-US"/>
        </a:p>
      </dgm:t>
    </dgm:pt>
    <dgm:pt modelId="{F815DB40-4505-4B71-92B5-425E98B9587B}">
      <dgm:prSet phldrT="[Text]"/>
      <dgm:spPr/>
      <dgm:t>
        <a:bodyPr/>
        <a:lstStyle/>
        <a:p>
          <a:r>
            <a:rPr lang="en-US"/>
            <a:t>Translation</a:t>
          </a:r>
        </a:p>
      </dgm:t>
    </dgm:pt>
    <dgm:pt modelId="{33240455-6706-4156-B888-8E8C370195EB}" type="parTrans" cxnId="{DA2ED879-FEB2-41D9-8723-BDD471303421}">
      <dgm:prSet/>
      <dgm:spPr/>
      <dgm:t>
        <a:bodyPr/>
        <a:lstStyle/>
        <a:p>
          <a:endParaRPr lang="en-US"/>
        </a:p>
      </dgm:t>
    </dgm:pt>
    <dgm:pt modelId="{001A8084-7AEE-4C6D-BC61-3A859E784835}" type="sibTrans" cxnId="{DA2ED879-FEB2-41D9-8723-BDD471303421}">
      <dgm:prSet/>
      <dgm:spPr/>
      <dgm:t>
        <a:bodyPr/>
        <a:lstStyle/>
        <a:p>
          <a:endParaRPr lang="en-US"/>
        </a:p>
      </dgm:t>
    </dgm:pt>
    <dgm:pt modelId="{88E06E7D-FD2C-4EB4-AD31-844B4BCB36D5}" type="pres">
      <dgm:prSet presAssocID="{FAA79A31-8753-42DF-A3B1-263EC07B8B6B}" presName="Name0" presStyleCnt="0">
        <dgm:presLayoutVars>
          <dgm:dir/>
          <dgm:resizeHandles val="exact"/>
        </dgm:presLayoutVars>
      </dgm:prSet>
      <dgm:spPr/>
    </dgm:pt>
    <dgm:pt modelId="{94258B07-213E-4CE9-B379-C753D796E10C}" type="pres">
      <dgm:prSet presAssocID="{2FF3BCA4-9222-4D03-AF31-8B1ED653EDB2}" presName="node" presStyleLbl="node1" presStyleIdx="0" presStyleCnt="3">
        <dgm:presLayoutVars>
          <dgm:bulletEnabled val="1"/>
        </dgm:presLayoutVars>
      </dgm:prSet>
      <dgm:spPr/>
    </dgm:pt>
    <dgm:pt modelId="{9A76A116-0AA3-42C9-BEDA-63A5C13E11F5}" type="pres">
      <dgm:prSet presAssocID="{C47C56B1-9407-41A3-B1F7-5B74C8F0C109}" presName="sibTrans" presStyleLbl="sibTrans2D1" presStyleIdx="0" presStyleCnt="2"/>
      <dgm:spPr/>
    </dgm:pt>
    <dgm:pt modelId="{51B8B085-249D-4400-9B43-90FE61666A01}" type="pres">
      <dgm:prSet presAssocID="{C47C56B1-9407-41A3-B1F7-5B74C8F0C109}" presName="connectorText" presStyleLbl="sibTrans2D1" presStyleIdx="0" presStyleCnt="2"/>
      <dgm:spPr/>
    </dgm:pt>
    <dgm:pt modelId="{C8D55CC8-9628-452B-A6D5-BD991FFB22AC}" type="pres">
      <dgm:prSet presAssocID="{3056B86B-D3FF-4A1F-8620-7950ABE09347}" presName="node" presStyleLbl="node1" presStyleIdx="1" presStyleCnt="3" custLinFactNeighborX="0" custLinFactNeighborY="0">
        <dgm:presLayoutVars>
          <dgm:bulletEnabled val="1"/>
        </dgm:presLayoutVars>
      </dgm:prSet>
      <dgm:spPr/>
    </dgm:pt>
    <dgm:pt modelId="{A13BE68A-0F9C-4C8E-85B5-A017717291F2}" type="pres">
      <dgm:prSet presAssocID="{E8970F13-429E-4649-9D76-D4B76C1CD66D}" presName="sibTrans" presStyleLbl="sibTrans2D1" presStyleIdx="1" presStyleCnt="2"/>
      <dgm:spPr/>
    </dgm:pt>
    <dgm:pt modelId="{98A52A25-F522-483C-83BD-C73F545F25FC}" type="pres">
      <dgm:prSet presAssocID="{E8970F13-429E-4649-9D76-D4B76C1CD66D}" presName="connectorText" presStyleLbl="sibTrans2D1" presStyleIdx="1" presStyleCnt="2"/>
      <dgm:spPr/>
    </dgm:pt>
    <dgm:pt modelId="{851CF6F3-405B-45CF-BC8D-3B479F4269F9}" type="pres">
      <dgm:prSet presAssocID="{F815DB40-4505-4B71-92B5-425E98B9587B}" presName="node" presStyleLbl="node1" presStyleIdx="2" presStyleCnt="3">
        <dgm:presLayoutVars>
          <dgm:bulletEnabled val="1"/>
        </dgm:presLayoutVars>
      </dgm:prSet>
      <dgm:spPr/>
    </dgm:pt>
  </dgm:ptLst>
  <dgm:cxnLst>
    <dgm:cxn modelId="{FBF63348-2F71-4733-8F20-71FA1550C049}" type="presOf" srcId="{E8970F13-429E-4649-9D76-D4B76C1CD66D}" destId="{98A52A25-F522-483C-83BD-C73F545F25FC}" srcOrd="1" destOrd="0" presId="urn:microsoft.com/office/officeart/2005/8/layout/process1"/>
    <dgm:cxn modelId="{B44E996B-9D86-45F8-ACE2-33B033BDB844}" type="presOf" srcId="{2FF3BCA4-9222-4D03-AF31-8B1ED653EDB2}" destId="{94258B07-213E-4CE9-B379-C753D796E10C}" srcOrd="0" destOrd="0" presId="urn:microsoft.com/office/officeart/2005/8/layout/process1"/>
    <dgm:cxn modelId="{5F764770-BCC7-4F93-871C-81066C880ECD}" srcId="{FAA79A31-8753-42DF-A3B1-263EC07B8B6B}" destId="{2FF3BCA4-9222-4D03-AF31-8B1ED653EDB2}" srcOrd="0" destOrd="0" parTransId="{2B1BE9C3-AC3F-49E1-B717-4AE67D026749}" sibTransId="{C47C56B1-9407-41A3-B1F7-5B74C8F0C109}"/>
    <dgm:cxn modelId="{DA2ED879-FEB2-41D9-8723-BDD471303421}" srcId="{FAA79A31-8753-42DF-A3B1-263EC07B8B6B}" destId="{F815DB40-4505-4B71-92B5-425E98B9587B}" srcOrd="2" destOrd="0" parTransId="{33240455-6706-4156-B888-8E8C370195EB}" sibTransId="{001A8084-7AEE-4C6D-BC61-3A859E784835}"/>
    <dgm:cxn modelId="{91FE2787-E1B5-4AD2-9A6C-B26BB50C19D4}" type="presOf" srcId="{E8970F13-429E-4649-9D76-D4B76C1CD66D}" destId="{A13BE68A-0F9C-4C8E-85B5-A017717291F2}" srcOrd="0" destOrd="0" presId="urn:microsoft.com/office/officeart/2005/8/layout/process1"/>
    <dgm:cxn modelId="{D7555D97-1382-4CF1-9628-E2DEB639A872}" type="presOf" srcId="{C47C56B1-9407-41A3-B1F7-5B74C8F0C109}" destId="{51B8B085-249D-4400-9B43-90FE61666A01}" srcOrd="1" destOrd="0" presId="urn:microsoft.com/office/officeart/2005/8/layout/process1"/>
    <dgm:cxn modelId="{59B7D9A4-90E3-479B-8A71-CB08431B249F}" type="presOf" srcId="{C47C56B1-9407-41A3-B1F7-5B74C8F0C109}" destId="{9A76A116-0AA3-42C9-BEDA-63A5C13E11F5}" srcOrd="0" destOrd="0" presId="urn:microsoft.com/office/officeart/2005/8/layout/process1"/>
    <dgm:cxn modelId="{5A426EAB-522C-4DE3-822F-E7A31C04281F}" type="presOf" srcId="{FAA79A31-8753-42DF-A3B1-263EC07B8B6B}" destId="{88E06E7D-FD2C-4EB4-AD31-844B4BCB36D5}" srcOrd="0" destOrd="0" presId="urn:microsoft.com/office/officeart/2005/8/layout/process1"/>
    <dgm:cxn modelId="{59199BC6-331A-4EC8-87B5-F1F9398320D8}" type="presOf" srcId="{F815DB40-4505-4B71-92B5-425E98B9587B}" destId="{851CF6F3-405B-45CF-BC8D-3B479F4269F9}" srcOrd="0" destOrd="0" presId="urn:microsoft.com/office/officeart/2005/8/layout/process1"/>
    <dgm:cxn modelId="{D830C1E6-01F4-4274-ACBE-C6FFC504B880}" type="presOf" srcId="{3056B86B-D3FF-4A1F-8620-7950ABE09347}" destId="{C8D55CC8-9628-452B-A6D5-BD991FFB22AC}" srcOrd="0" destOrd="0" presId="urn:microsoft.com/office/officeart/2005/8/layout/process1"/>
    <dgm:cxn modelId="{5DF274F4-549C-47A2-AF4C-B536EF60AB3A}" srcId="{FAA79A31-8753-42DF-A3B1-263EC07B8B6B}" destId="{3056B86B-D3FF-4A1F-8620-7950ABE09347}" srcOrd="1" destOrd="0" parTransId="{4B9EF74F-DA82-41B9-A6D1-A417FFCAF6CB}" sibTransId="{E8970F13-429E-4649-9D76-D4B76C1CD66D}"/>
    <dgm:cxn modelId="{9E171E3C-D6BC-45A5-BB94-F7CB39118074}" type="presParOf" srcId="{88E06E7D-FD2C-4EB4-AD31-844B4BCB36D5}" destId="{94258B07-213E-4CE9-B379-C753D796E10C}" srcOrd="0" destOrd="0" presId="urn:microsoft.com/office/officeart/2005/8/layout/process1"/>
    <dgm:cxn modelId="{F244B6BD-A5A0-4EBD-826C-31567AFDE622}" type="presParOf" srcId="{88E06E7D-FD2C-4EB4-AD31-844B4BCB36D5}" destId="{9A76A116-0AA3-42C9-BEDA-63A5C13E11F5}" srcOrd="1" destOrd="0" presId="urn:microsoft.com/office/officeart/2005/8/layout/process1"/>
    <dgm:cxn modelId="{0F6900CA-6945-43B5-A47C-F7600AB48D24}" type="presParOf" srcId="{9A76A116-0AA3-42C9-BEDA-63A5C13E11F5}" destId="{51B8B085-249D-4400-9B43-90FE61666A01}" srcOrd="0" destOrd="0" presId="urn:microsoft.com/office/officeart/2005/8/layout/process1"/>
    <dgm:cxn modelId="{E3A19EE1-BA94-4D9E-8EDC-9247CC75725A}" type="presParOf" srcId="{88E06E7D-FD2C-4EB4-AD31-844B4BCB36D5}" destId="{C8D55CC8-9628-452B-A6D5-BD991FFB22AC}" srcOrd="2" destOrd="0" presId="urn:microsoft.com/office/officeart/2005/8/layout/process1"/>
    <dgm:cxn modelId="{C217241E-8296-425C-B164-59469605B343}" type="presParOf" srcId="{88E06E7D-FD2C-4EB4-AD31-844B4BCB36D5}" destId="{A13BE68A-0F9C-4C8E-85B5-A017717291F2}" srcOrd="3" destOrd="0" presId="urn:microsoft.com/office/officeart/2005/8/layout/process1"/>
    <dgm:cxn modelId="{C5F08CF7-3EBC-48EE-AEE1-1F949D724202}" type="presParOf" srcId="{A13BE68A-0F9C-4C8E-85B5-A017717291F2}" destId="{98A52A25-F522-483C-83BD-C73F545F25FC}" srcOrd="0" destOrd="0" presId="urn:microsoft.com/office/officeart/2005/8/layout/process1"/>
    <dgm:cxn modelId="{49959B1A-6DCB-442D-B829-494D3E44F508}" type="presParOf" srcId="{88E06E7D-FD2C-4EB4-AD31-844B4BCB36D5}" destId="{851CF6F3-405B-45CF-BC8D-3B479F4269F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AA79A31-8753-42DF-A3B1-263EC07B8B6B}" type="doc">
      <dgm:prSet loTypeId="urn:microsoft.com/office/officeart/2005/8/layout/process1" loCatId="process" qsTypeId="urn:microsoft.com/office/officeart/2005/8/quickstyle/simple1" qsCatId="simple" csTypeId="urn:microsoft.com/office/officeart/2005/8/colors/accent1_2" csCatId="accent1" phldr="1"/>
      <dgm:spPr/>
    </dgm:pt>
    <dgm:pt modelId="{2FF3BCA4-9222-4D03-AF31-8B1ED653EDB2}">
      <dgm:prSet phldrT="[Text]"/>
      <dgm:spPr>
        <a:solidFill>
          <a:schemeClr val="accent3">
            <a:lumMod val="75000"/>
          </a:schemeClr>
        </a:solidFill>
      </dgm:spPr>
      <dgm:t>
        <a:bodyPr/>
        <a:lstStyle/>
        <a:p>
          <a:r>
            <a:rPr lang="en-US"/>
            <a:t>Canon: recognition of authority</a:t>
          </a:r>
        </a:p>
      </dgm:t>
    </dgm:pt>
    <dgm:pt modelId="{2B1BE9C3-AC3F-49E1-B717-4AE67D026749}" type="parTrans" cxnId="{5F764770-BCC7-4F93-871C-81066C880ECD}">
      <dgm:prSet/>
      <dgm:spPr/>
      <dgm:t>
        <a:bodyPr/>
        <a:lstStyle/>
        <a:p>
          <a:endParaRPr lang="en-US"/>
        </a:p>
      </dgm:t>
    </dgm:pt>
    <dgm:pt modelId="{C47C56B1-9407-41A3-B1F7-5B74C8F0C109}" type="sibTrans" cxnId="{5F764770-BCC7-4F93-871C-81066C880ECD}">
      <dgm:prSet/>
      <dgm:spPr/>
      <dgm:t>
        <a:bodyPr/>
        <a:lstStyle/>
        <a:p>
          <a:endParaRPr lang="en-US"/>
        </a:p>
      </dgm:t>
    </dgm:pt>
    <dgm:pt modelId="{3056B86B-D3FF-4A1F-8620-7950ABE09347}">
      <dgm:prSet phldrT="[Text]"/>
      <dgm:spPr>
        <a:solidFill>
          <a:schemeClr val="accent3">
            <a:lumMod val="75000"/>
          </a:schemeClr>
        </a:solidFill>
      </dgm:spPr>
      <dgm:t>
        <a:bodyPr/>
        <a:lstStyle/>
        <a:p>
          <a:r>
            <a:rPr lang="en-US"/>
            <a:t>Text Criticism: seeking the original </a:t>
          </a:r>
        </a:p>
      </dgm:t>
    </dgm:pt>
    <dgm:pt modelId="{4B9EF74F-DA82-41B9-A6D1-A417FFCAF6CB}" type="parTrans" cxnId="{5DF274F4-549C-47A2-AF4C-B536EF60AB3A}">
      <dgm:prSet/>
      <dgm:spPr/>
      <dgm:t>
        <a:bodyPr/>
        <a:lstStyle/>
        <a:p>
          <a:endParaRPr lang="en-US"/>
        </a:p>
      </dgm:t>
    </dgm:pt>
    <dgm:pt modelId="{E8970F13-429E-4649-9D76-D4B76C1CD66D}" type="sibTrans" cxnId="{5DF274F4-549C-47A2-AF4C-B536EF60AB3A}">
      <dgm:prSet/>
      <dgm:spPr/>
      <dgm:t>
        <a:bodyPr/>
        <a:lstStyle/>
        <a:p>
          <a:endParaRPr lang="en-US"/>
        </a:p>
      </dgm:t>
    </dgm:pt>
    <dgm:pt modelId="{F815DB40-4505-4B71-92B5-425E98B9587B}">
      <dgm:prSet phldrT="[Text]"/>
      <dgm:spPr>
        <a:solidFill>
          <a:schemeClr val="accent3">
            <a:lumMod val="75000"/>
          </a:schemeClr>
        </a:solidFill>
      </dgm:spPr>
      <dgm:t>
        <a:bodyPr/>
        <a:lstStyle/>
        <a:p>
          <a:r>
            <a:rPr lang="en-US"/>
            <a:t>Re-translation: updating language</a:t>
          </a:r>
        </a:p>
      </dgm:t>
    </dgm:pt>
    <dgm:pt modelId="{33240455-6706-4156-B888-8E8C370195EB}" type="parTrans" cxnId="{DA2ED879-FEB2-41D9-8723-BDD471303421}">
      <dgm:prSet/>
      <dgm:spPr/>
      <dgm:t>
        <a:bodyPr/>
        <a:lstStyle/>
        <a:p>
          <a:endParaRPr lang="en-US"/>
        </a:p>
      </dgm:t>
    </dgm:pt>
    <dgm:pt modelId="{001A8084-7AEE-4C6D-BC61-3A859E784835}" type="sibTrans" cxnId="{DA2ED879-FEB2-41D9-8723-BDD471303421}">
      <dgm:prSet/>
      <dgm:spPr/>
      <dgm:t>
        <a:bodyPr/>
        <a:lstStyle/>
        <a:p>
          <a:endParaRPr lang="en-US"/>
        </a:p>
      </dgm:t>
    </dgm:pt>
    <dgm:pt modelId="{88E06E7D-FD2C-4EB4-AD31-844B4BCB36D5}" type="pres">
      <dgm:prSet presAssocID="{FAA79A31-8753-42DF-A3B1-263EC07B8B6B}" presName="Name0" presStyleCnt="0">
        <dgm:presLayoutVars>
          <dgm:dir/>
          <dgm:resizeHandles val="exact"/>
        </dgm:presLayoutVars>
      </dgm:prSet>
      <dgm:spPr/>
    </dgm:pt>
    <dgm:pt modelId="{94258B07-213E-4CE9-B379-C753D796E10C}" type="pres">
      <dgm:prSet presAssocID="{2FF3BCA4-9222-4D03-AF31-8B1ED653EDB2}" presName="node" presStyleLbl="node1" presStyleIdx="0" presStyleCnt="3">
        <dgm:presLayoutVars>
          <dgm:bulletEnabled val="1"/>
        </dgm:presLayoutVars>
      </dgm:prSet>
      <dgm:spPr/>
    </dgm:pt>
    <dgm:pt modelId="{9A76A116-0AA3-42C9-BEDA-63A5C13E11F5}" type="pres">
      <dgm:prSet presAssocID="{C47C56B1-9407-41A3-B1F7-5B74C8F0C109}" presName="sibTrans" presStyleLbl="sibTrans2D1" presStyleIdx="0" presStyleCnt="2" custLinFactX="246756" custLinFactY="-95490" custLinFactNeighborX="300000" custLinFactNeighborY="-100000"/>
      <dgm:spPr/>
    </dgm:pt>
    <dgm:pt modelId="{51B8B085-249D-4400-9B43-90FE61666A01}" type="pres">
      <dgm:prSet presAssocID="{C47C56B1-9407-41A3-B1F7-5B74C8F0C109}" presName="connectorText" presStyleLbl="sibTrans2D1" presStyleIdx="0" presStyleCnt="2"/>
      <dgm:spPr/>
    </dgm:pt>
    <dgm:pt modelId="{C8D55CC8-9628-452B-A6D5-BD991FFB22AC}" type="pres">
      <dgm:prSet presAssocID="{3056B86B-D3FF-4A1F-8620-7950ABE09347}" presName="node" presStyleLbl="node1" presStyleIdx="1" presStyleCnt="3" custLinFactNeighborX="0" custLinFactNeighborY="0">
        <dgm:presLayoutVars>
          <dgm:bulletEnabled val="1"/>
        </dgm:presLayoutVars>
      </dgm:prSet>
      <dgm:spPr/>
    </dgm:pt>
    <dgm:pt modelId="{A13BE68A-0F9C-4C8E-85B5-A017717291F2}" type="pres">
      <dgm:prSet presAssocID="{E8970F13-429E-4649-9D76-D4B76C1CD66D}" presName="sibTrans" presStyleLbl="sibTrans2D1" presStyleIdx="1" presStyleCnt="2" custLinFactX="-11983" custLinFactY="-95489" custLinFactNeighborX="-100000" custLinFactNeighborY="-100000"/>
      <dgm:spPr/>
    </dgm:pt>
    <dgm:pt modelId="{98A52A25-F522-483C-83BD-C73F545F25FC}" type="pres">
      <dgm:prSet presAssocID="{E8970F13-429E-4649-9D76-D4B76C1CD66D}" presName="connectorText" presStyleLbl="sibTrans2D1" presStyleIdx="1" presStyleCnt="2"/>
      <dgm:spPr/>
    </dgm:pt>
    <dgm:pt modelId="{851CF6F3-405B-45CF-BC8D-3B479F4269F9}" type="pres">
      <dgm:prSet presAssocID="{F815DB40-4505-4B71-92B5-425E98B9587B}" presName="node" presStyleLbl="node1" presStyleIdx="2" presStyleCnt="3">
        <dgm:presLayoutVars>
          <dgm:bulletEnabled val="1"/>
        </dgm:presLayoutVars>
      </dgm:prSet>
      <dgm:spPr/>
    </dgm:pt>
  </dgm:ptLst>
  <dgm:cxnLst>
    <dgm:cxn modelId="{FBF63348-2F71-4733-8F20-71FA1550C049}" type="presOf" srcId="{E8970F13-429E-4649-9D76-D4B76C1CD66D}" destId="{98A52A25-F522-483C-83BD-C73F545F25FC}" srcOrd="1" destOrd="0" presId="urn:microsoft.com/office/officeart/2005/8/layout/process1"/>
    <dgm:cxn modelId="{B44E996B-9D86-45F8-ACE2-33B033BDB844}" type="presOf" srcId="{2FF3BCA4-9222-4D03-AF31-8B1ED653EDB2}" destId="{94258B07-213E-4CE9-B379-C753D796E10C}" srcOrd="0" destOrd="0" presId="urn:microsoft.com/office/officeart/2005/8/layout/process1"/>
    <dgm:cxn modelId="{5F764770-BCC7-4F93-871C-81066C880ECD}" srcId="{FAA79A31-8753-42DF-A3B1-263EC07B8B6B}" destId="{2FF3BCA4-9222-4D03-AF31-8B1ED653EDB2}" srcOrd="0" destOrd="0" parTransId="{2B1BE9C3-AC3F-49E1-B717-4AE67D026749}" sibTransId="{C47C56B1-9407-41A3-B1F7-5B74C8F0C109}"/>
    <dgm:cxn modelId="{DA2ED879-FEB2-41D9-8723-BDD471303421}" srcId="{FAA79A31-8753-42DF-A3B1-263EC07B8B6B}" destId="{F815DB40-4505-4B71-92B5-425E98B9587B}" srcOrd="2" destOrd="0" parTransId="{33240455-6706-4156-B888-8E8C370195EB}" sibTransId="{001A8084-7AEE-4C6D-BC61-3A859E784835}"/>
    <dgm:cxn modelId="{91FE2787-E1B5-4AD2-9A6C-B26BB50C19D4}" type="presOf" srcId="{E8970F13-429E-4649-9D76-D4B76C1CD66D}" destId="{A13BE68A-0F9C-4C8E-85B5-A017717291F2}" srcOrd="0" destOrd="0" presId="urn:microsoft.com/office/officeart/2005/8/layout/process1"/>
    <dgm:cxn modelId="{D7555D97-1382-4CF1-9628-E2DEB639A872}" type="presOf" srcId="{C47C56B1-9407-41A3-B1F7-5B74C8F0C109}" destId="{51B8B085-249D-4400-9B43-90FE61666A01}" srcOrd="1" destOrd="0" presId="urn:microsoft.com/office/officeart/2005/8/layout/process1"/>
    <dgm:cxn modelId="{59B7D9A4-90E3-479B-8A71-CB08431B249F}" type="presOf" srcId="{C47C56B1-9407-41A3-B1F7-5B74C8F0C109}" destId="{9A76A116-0AA3-42C9-BEDA-63A5C13E11F5}" srcOrd="0" destOrd="0" presId="urn:microsoft.com/office/officeart/2005/8/layout/process1"/>
    <dgm:cxn modelId="{5A426EAB-522C-4DE3-822F-E7A31C04281F}" type="presOf" srcId="{FAA79A31-8753-42DF-A3B1-263EC07B8B6B}" destId="{88E06E7D-FD2C-4EB4-AD31-844B4BCB36D5}" srcOrd="0" destOrd="0" presId="urn:microsoft.com/office/officeart/2005/8/layout/process1"/>
    <dgm:cxn modelId="{59199BC6-331A-4EC8-87B5-F1F9398320D8}" type="presOf" srcId="{F815DB40-4505-4B71-92B5-425E98B9587B}" destId="{851CF6F3-405B-45CF-BC8D-3B479F4269F9}" srcOrd="0" destOrd="0" presId="urn:microsoft.com/office/officeart/2005/8/layout/process1"/>
    <dgm:cxn modelId="{D830C1E6-01F4-4274-ACBE-C6FFC504B880}" type="presOf" srcId="{3056B86B-D3FF-4A1F-8620-7950ABE09347}" destId="{C8D55CC8-9628-452B-A6D5-BD991FFB22AC}" srcOrd="0" destOrd="0" presId="urn:microsoft.com/office/officeart/2005/8/layout/process1"/>
    <dgm:cxn modelId="{5DF274F4-549C-47A2-AF4C-B536EF60AB3A}" srcId="{FAA79A31-8753-42DF-A3B1-263EC07B8B6B}" destId="{3056B86B-D3FF-4A1F-8620-7950ABE09347}" srcOrd="1" destOrd="0" parTransId="{4B9EF74F-DA82-41B9-A6D1-A417FFCAF6CB}" sibTransId="{E8970F13-429E-4649-9D76-D4B76C1CD66D}"/>
    <dgm:cxn modelId="{9E171E3C-D6BC-45A5-BB94-F7CB39118074}" type="presParOf" srcId="{88E06E7D-FD2C-4EB4-AD31-844B4BCB36D5}" destId="{94258B07-213E-4CE9-B379-C753D796E10C}" srcOrd="0" destOrd="0" presId="urn:microsoft.com/office/officeart/2005/8/layout/process1"/>
    <dgm:cxn modelId="{F244B6BD-A5A0-4EBD-826C-31567AFDE622}" type="presParOf" srcId="{88E06E7D-FD2C-4EB4-AD31-844B4BCB36D5}" destId="{9A76A116-0AA3-42C9-BEDA-63A5C13E11F5}" srcOrd="1" destOrd="0" presId="urn:microsoft.com/office/officeart/2005/8/layout/process1"/>
    <dgm:cxn modelId="{0F6900CA-6945-43B5-A47C-F7600AB48D24}" type="presParOf" srcId="{9A76A116-0AA3-42C9-BEDA-63A5C13E11F5}" destId="{51B8B085-249D-4400-9B43-90FE61666A01}" srcOrd="0" destOrd="0" presId="urn:microsoft.com/office/officeart/2005/8/layout/process1"/>
    <dgm:cxn modelId="{E3A19EE1-BA94-4D9E-8EDC-9247CC75725A}" type="presParOf" srcId="{88E06E7D-FD2C-4EB4-AD31-844B4BCB36D5}" destId="{C8D55CC8-9628-452B-A6D5-BD991FFB22AC}" srcOrd="2" destOrd="0" presId="urn:microsoft.com/office/officeart/2005/8/layout/process1"/>
    <dgm:cxn modelId="{C217241E-8296-425C-B164-59469605B343}" type="presParOf" srcId="{88E06E7D-FD2C-4EB4-AD31-844B4BCB36D5}" destId="{A13BE68A-0F9C-4C8E-85B5-A017717291F2}" srcOrd="3" destOrd="0" presId="urn:microsoft.com/office/officeart/2005/8/layout/process1"/>
    <dgm:cxn modelId="{C5F08CF7-3EBC-48EE-AEE1-1F949D724202}" type="presParOf" srcId="{A13BE68A-0F9C-4C8E-85B5-A017717291F2}" destId="{98A52A25-F522-483C-83BD-C73F545F25FC}" srcOrd="0" destOrd="0" presId="urn:microsoft.com/office/officeart/2005/8/layout/process1"/>
    <dgm:cxn modelId="{49959B1A-6DCB-442D-B829-494D3E44F508}" type="presParOf" srcId="{88E06E7D-FD2C-4EB4-AD31-844B4BCB36D5}" destId="{851CF6F3-405B-45CF-BC8D-3B479F4269F9}"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73DEBCE-6267-4642-80EB-9A2301E10414}" type="doc">
      <dgm:prSet loTypeId="urn:microsoft.com/office/officeart/2005/8/layout/process1" loCatId="process" qsTypeId="urn:microsoft.com/office/officeart/2005/8/quickstyle/simple1" qsCatId="simple" csTypeId="urn:microsoft.com/office/officeart/2005/8/colors/accent1_2" csCatId="accent1" phldr="1"/>
      <dgm:spPr/>
    </dgm:pt>
    <dgm:pt modelId="{52AFF1DC-D853-406C-BD3E-0252CA095974}">
      <dgm:prSet phldrT="[Text]" custT="1"/>
      <dgm:spPr/>
      <dgm:t>
        <a:bodyPr/>
        <a:lstStyle/>
        <a:p>
          <a:r>
            <a:rPr lang="en-US" sz="1600"/>
            <a:t>Biblical Gospel and New Life</a:t>
          </a:r>
        </a:p>
      </dgm:t>
    </dgm:pt>
    <dgm:pt modelId="{039A11FD-8666-4D71-A803-88889DFC488C}" type="parTrans" cxnId="{7139A69B-4288-465D-A183-1C86894E5F35}">
      <dgm:prSet/>
      <dgm:spPr/>
      <dgm:t>
        <a:bodyPr/>
        <a:lstStyle/>
        <a:p>
          <a:endParaRPr lang="en-US"/>
        </a:p>
      </dgm:t>
    </dgm:pt>
    <dgm:pt modelId="{595090A2-DFF2-41D0-84B4-F9E505AA2CD3}" type="sibTrans" cxnId="{7139A69B-4288-465D-A183-1C86894E5F35}">
      <dgm:prSet custT="1"/>
      <dgm:spPr/>
      <dgm:t>
        <a:bodyPr/>
        <a:lstStyle/>
        <a:p>
          <a:endParaRPr lang="en-US" sz="1400"/>
        </a:p>
      </dgm:t>
    </dgm:pt>
    <dgm:pt modelId="{91CF8963-205F-4250-BB35-60EE7A2714F3}">
      <dgm:prSet phldrT="[Text]" custT="1"/>
      <dgm:spPr/>
      <dgm:t>
        <a:bodyPr/>
        <a:lstStyle/>
        <a:p>
          <a:r>
            <a:rPr lang="en-US" sz="1600"/>
            <a:t>Biblically-Oriented Spiritual Disciplines</a:t>
          </a:r>
        </a:p>
      </dgm:t>
    </dgm:pt>
    <dgm:pt modelId="{58EE3726-4B9F-4CF5-A287-BD7EFC7805F5}" type="parTrans" cxnId="{CAC34D80-3CAC-4C78-AAD5-1798DC2B6915}">
      <dgm:prSet/>
      <dgm:spPr/>
      <dgm:t>
        <a:bodyPr/>
        <a:lstStyle/>
        <a:p>
          <a:endParaRPr lang="en-US"/>
        </a:p>
      </dgm:t>
    </dgm:pt>
    <dgm:pt modelId="{67462A83-EDEB-4ACE-9F89-8E9E1125B1DD}" type="sibTrans" cxnId="{CAC34D80-3CAC-4C78-AAD5-1798DC2B6915}">
      <dgm:prSet custT="1"/>
      <dgm:spPr/>
      <dgm:t>
        <a:bodyPr/>
        <a:lstStyle/>
        <a:p>
          <a:endParaRPr lang="en-US" sz="1400"/>
        </a:p>
      </dgm:t>
    </dgm:pt>
    <dgm:pt modelId="{10E9F81E-A780-4E1E-A902-36C1D38610C6}">
      <dgm:prSet phldrT="[Text]" custT="1"/>
      <dgm:spPr/>
      <dgm:t>
        <a:bodyPr/>
        <a:lstStyle/>
        <a:p>
          <a:r>
            <a:rPr lang="en-US" sz="1600"/>
            <a:t>Character and Content of the Bible</a:t>
          </a:r>
        </a:p>
      </dgm:t>
    </dgm:pt>
    <dgm:pt modelId="{042EEDC3-50E9-4B25-9F88-79EC95356EB6}" type="parTrans" cxnId="{9C96C220-B1E1-4A7A-92F1-1534FB1A19D5}">
      <dgm:prSet/>
      <dgm:spPr/>
      <dgm:t>
        <a:bodyPr/>
        <a:lstStyle/>
        <a:p>
          <a:endParaRPr lang="en-US"/>
        </a:p>
      </dgm:t>
    </dgm:pt>
    <dgm:pt modelId="{648FE825-7FCC-45C3-8BD1-DF587D1DA345}" type="sibTrans" cxnId="{9C96C220-B1E1-4A7A-92F1-1534FB1A19D5}">
      <dgm:prSet custT="1"/>
      <dgm:spPr/>
      <dgm:t>
        <a:bodyPr/>
        <a:lstStyle/>
        <a:p>
          <a:endParaRPr lang="en-US" sz="1400"/>
        </a:p>
      </dgm:t>
    </dgm:pt>
    <dgm:pt modelId="{BBD99DC2-487D-4A8B-9E96-F6A426C6FAD2}">
      <dgm:prSet phldrT="[Text]" custT="1"/>
      <dgm:spPr/>
      <dgm:t>
        <a:bodyPr/>
        <a:lstStyle/>
        <a:p>
          <a:r>
            <a:rPr lang="en-US" sz="1600"/>
            <a:t>Practice of Proper Interpretation</a:t>
          </a:r>
        </a:p>
      </dgm:t>
    </dgm:pt>
    <dgm:pt modelId="{CCB015CB-05C9-4209-AEBD-740C36DFA1BD}" type="parTrans" cxnId="{C9A37D82-9815-4C7B-8C8E-01C33C82A164}">
      <dgm:prSet/>
      <dgm:spPr/>
      <dgm:t>
        <a:bodyPr/>
        <a:lstStyle/>
        <a:p>
          <a:endParaRPr lang="en-US"/>
        </a:p>
      </dgm:t>
    </dgm:pt>
    <dgm:pt modelId="{CE7AD4C9-F541-4B7D-8AAC-456CF5560C5C}" type="sibTrans" cxnId="{C9A37D82-9815-4C7B-8C8E-01C33C82A164}">
      <dgm:prSet/>
      <dgm:spPr/>
      <dgm:t>
        <a:bodyPr/>
        <a:lstStyle/>
        <a:p>
          <a:endParaRPr lang="en-US"/>
        </a:p>
      </dgm:t>
    </dgm:pt>
    <dgm:pt modelId="{5D9FB0A7-03C9-4AB6-A2FF-F0A45B9F9902}" type="pres">
      <dgm:prSet presAssocID="{273DEBCE-6267-4642-80EB-9A2301E10414}" presName="Name0" presStyleCnt="0">
        <dgm:presLayoutVars>
          <dgm:dir/>
          <dgm:resizeHandles val="exact"/>
        </dgm:presLayoutVars>
      </dgm:prSet>
      <dgm:spPr/>
    </dgm:pt>
    <dgm:pt modelId="{F60A8DAC-B917-45C2-A72A-F337A263590A}" type="pres">
      <dgm:prSet presAssocID="{52AFF1DC-D853-406C-BD3E-0252CA095974}" presName="node" presStyleLbl="node1" presStyleIdx="0" presStyleCnt="4" custScaleX="81221" custScaleY="161503">
        <dgm:presLayoutVars>
          <dgm:bulletEnabled val="1"/>
        </dgm:presLayoutVars>
      </dgm:prSet>
      <dgm:spPr/>
    </dgm:pt>
    <dgm:pt modelId="{A2CC5538-815E-4035-9487-6E06F272DD29}" type="pres">
      <dgm:prSet presAssocID="{595090A2-DFF2-41D0-84B4-F9E505AA2CD3}" presName="sibTrans" presStyleLbl="sibTrans2D1" presStyleIdx="0" presStyleCnt="3"/>
      <dgm:spPr/>
    </dgm:pt>
    <dgm:pt modelId="{231D4A11-5FD7-4303-BFB4-338B38CBDEAB}" type="pres">
      <dgm:prSet presAssocID="{595090A2-DFF2-41D0-84B4-F9E505AA2CD3}" presName="connectorText" presStyleLbl="sibTrans2D1" presStyleIdx="0" presStyleCnt="3"/>
      <dgm:spPr/>
    </dgm:pt>
    <dgm:pt modelId="{52D8D76C-EAF7-47C5-84FF-55589730687D}" type="pres">
      <dgm:prSet presAssocID="{91CF8963-205F-4250-BB35-60EE7A2714F3}" presName="node" presStyleLbl="node1" presStyleIdx="1" presStyleCnt="4" custScaleX="185981" custScaleY="162188">
        <dgm:presLayoutVars>
          <dgm:bulletEnabled val="1"/>
        </dgm:presLayoutVars>
      </dgm:prSet>
      <dgm:spPr/>
    </dgm:pt>
    <dgm:pt modelId="{E59C6531-D7CE-45CE-AF5C-57E6DE25BE8F}" type="pres">
      <dgm:prSet presAssocID="{67462A83-EDEB-4ACE-9F89-8E9E1125B1DD}" presName="sibTrans" presStyleLbl="sibTrans2D1" presStyleIdx="1" presStyleCnt="3"/>
      <dgm:spPr/>
    </dgm:pt>
    <dgm:pt modelId="{92118C06-AB82-464B-91A6-D17881DCAE67}" type="pres">
      <dgm:prSet presAssocID="{67462A83-EDEB-4ACE-9F89-8E9E1125B1DD}" presName="connectorText" presStyleLbl="sibTrans2D1" presStyleIdx="1" presStyleCnt="3"/>
      <dgm:spPr/>
    </dgm:pt>
    <dgm:pt modelId="{01A271CA-8927-4AE0-BDA5-59405D32D720}" type="pres">
      <dgm:prSet presAssocID="{10E9F81E-A780-4E1E-A902-36C1D38610C6}" presName="node" presStyleLbl="node1" presStyleIdx="2" presStyleCnt="4" custScaleX="81140" custScaleY="157626">
        <dgm:presLayoutVars>
          <dgm:bulletEnabled val="1"/>
        </dgm:presLayoutVars>
      </dgm:prSet>
      <dgm:spPr/>
    </dgm:pt>
    <dgm:pt modelId="{0E8E3CAC-46B1-4DA8-AF9E-5AC830A5D94F}" type="pres">
      <dgm:prSet presAssocID="{648FE825-7FCC-45C3-8BD1-DF587D1DA345}" presName="sibTrans" presStyleLbl="sibTrans2D1" presStyleIdx="2" presStyleCnt="3"/>
      <dgm:spPr/>
    </dgm:pt>
    <dgm:pt modelId="{021EA741-6891-4B97-9D95-2B82C96033BC}" type="pres">
      <dgm:prSet presAssocID="{648FE825-7FCC-45C3-8BD1-DF587D1DA345}" presName="connectorText" presStyleLbl="sibTrans2D1" presStyleIdx="2" presStyleCnt="3"/>
      <dgm:spPr/>
    </dgm:pt>
    <dgm:pt modelId="{D3A3B5D1-35A4-44D1-87EF-9F81191F0814}" type="pres">
      <dgm:prSet presAssocID="{BBD99DC2-487D-4A8B-9E96-F6A426C6FAD2}" presName="node" presStyleLbl="node1" presStyleIdx="3" presStyleCnt="4" custScaleX="203859" custScaleY="158994">
        <dgm:presLayoutVars>
          <dgm:bulletEnabled val="1"/>
        </dgm:presLayoutVars>
      </dgm:prSet>
      <dgm:spPr/>
    </dgm:pt>
  </dgm:ptLst>
  <dgm:cxnLst>
    <dgm:cxn modelId="{68CFE012-1843-49D5-B470-8DD58AE1908F}" type="presOf" srcId="{67462A83-EDEB-4ACE-9F89-8E9E1125B1DD}" destId="{E59C6531-D7CE-45CE-AF5C-57E6DE25BE8F}" srcOrd="0" destOrd="0" presId="urn:microsoft.com/office/officeart/2005/8/layout/process1"/>
    <dgm:cxn modelId="{9C96C220-B1E1-4A7A-92F1-1534FB1A19D5}" srcId="{273DEBCE-6267-4642-80EB-9A2301E10414}" destId="{10E9F81E-A780-4E1E-A902-36C1D38610C6}" srcOrd="2" destOrd="0" parTransId="{042EEDC3-50E9-4B25-9F88-79EC95356EB6}" sibTransId="{648FE825-7FCC-45C3-8BD1-DF587D1DA345}"/>
    <dgm:cxn modelId="{CD3C212B-390A-499B-84C0-9B0B29A1E2F0}" type="presOf" srcId="{52AFF1DC-D853-406C-BD3E-0252CA095974}" destId="{F60A8DAC-B917-45C2-A72A-F337A263590A}" srcOrd="0" destOrd="0" presId="urn:microsoft.com/office/officeart/2005/8/layout/process1"/>
    <dgm:cxn modelId="{F5B2A862-254E-41E1-A034-E1573A72F679}" type="presOf" srcId="{91CF8963-205F-4250-BB35-60EE7A2714F3}" destId="{52D8D76C-EAF7-47C5-84FF-55589730687D}" srcOrd="0" destOrd="0" presId="urn:microsoft.com/office/officeart/2005/8/layout/process1"/>
    <dgm:cxn modelId="{A0ED5C66-8544-4C4C-ADEE-453BEA494D72}" type="presOf" srcId="{BBD99DC2-487D-4A8B-9E96-F6A426C6FAD2}" destId="{D3A3B5D1-35A4-44D1-87EF-9F81191F0814}" srcOrd="0" destOrd="0" presId="urn:microsoft.com/office/officeart/2005/8/layout/process1"/>
    <dgm:cxn modelId="{DD34856C-5224-4CFC-BB8D-2AA6CB8AF576}" type="presOf" srcId="{273DEBCE-6267-4642-80EB-9A2301E10414}" destId="{5D9FB0A7-03C9-4AB6-A2FF-F0A45B9F9902}" srcOrd="0" destOrd="0" presId="urn:microsoft.com/office/officeart/2005/8/layout/process1"/>
    <dgm:cxn modelId="{0E7F6B7A-2DD7-49D9-8033-42705CB9A605}" type="presOf" srcId="{648FE825-7FCC-45C3-8BD1-DF587D1DA345}" destId="{0E8E3CAC-46B1-4DA8-AF9E-5AC830A5D94F}" srcOrd="0" destOrd="0" presId="urn:microsoft.com/office/officeart/2005/8/layout/process1"/>
    <dgm:cxn modelId="{CAC34D80-3CAC-4C78-AAD5-1798DC2B6915}" srcId="{273DEBCE-6267-4642-80EB-9A2301E10414}" destId="{91CF8963-205F-4250-BB35-60EE7A2714F3}" srcOrd="1" destOrd="0" parTransId="{58EE3726-4B9F-4CF5-A287-BD7EFC7805F5}" sibTransId="{67462A83-EDEB-4ACE-9F89-8E9E1125B1DD}"/>
    <dgm:cxn modelId="{C9A37D82-9815-4C7B-8C8E-01C33C82A164}" srcId="{273DEBCE-6267-4642-80EB-9A2301E10414}" destId="{BBD99DC2-487D-4A8B-9E96-F6A426C6FAD2}" srcOrd="3" destOrd="0" parTransId="{CCB015CB-05C9-4209-AEBD-740C36DFA1BD}" sibTransId="{CE7AD4C9-F541-4B7D-8AAC-456CF5560C5C}"/>
    <dgm:cxn modelId="{7139A69B-4288-465D-A183-1C86894E5F35}" srcId="{273DEBCE-6267-4642-80EB-9A2301E10414}" destId="{52AFF1DC-D853-406C-BD3E-0252CA095974}" srcOrd="0" destOrd="0" parTransId="{039A11FD-8666-4D71-A803-88889DFC488C}" sibTransId="{595090A2-DFF2-41D0-84B4-F9E505AA2CD3}"/>
    <dgm:cxn modelId="{4C30E5A0-903F-4BF3-A5C9-BE26EEA6DBD7}" type="presOf" srcId="{648FE825-7FCC-45C3-8BD1-DF587D1DA345}" destId="{021EA741-6891-4B97-9D95-2B82C96033BC}" srcOrd="1" destOrd="0" presId="urn:microsoft.com/office/officeart/2005/8/layout/process1"/>
    <dgm:cxn modelId="{C30DA8A7-9763-4FC1-9B72-F445A2F550E0}" type="presOf" srcId="{595090A2-DFF2-41D0-84B4-F9E505AA2CD3}" destId="{A2CC5538-815E-4035-9487-6E06F272DD29}" srcOrd="0" destOrd="0" presId="urn:microsoft.com/office/officeart/2005/8/layout/process1"/>
    <dgm:cxn modelId="{6055BBDA-0931-4200-BFCD-02E2DF7E28D6}" type="presOf" srcId="{67462A83-EDEB-4ACE-9F89-8E9E1125B1DD}" destId="{92118C06-AB82-464B-91A6-D17881DCAE67}" srcOrd="1" destOrd="0" presId="urn:microsoft.com/office/officeart/2005/8/layout/process1"/>
    <dgm:cxn modelId="{BEDB63FD-CB1B-487B-B003-1C981CC4C99D}" type="presOf" srcId="{595090A2-DFF2-41D0-84B4-F9E505AA2CD3}" destId="{231D4A11-5FD7-4303-BFB4-338B38CBDEAB}" srcOrd="1" destOrd="0" presId="urn:microsoft.com/office/officeart/2005/8/layout/process1"/>
    <dgm:cxn modelId="{A20480FE-5F6A-44AD-A442-40EB0EC087FE}" type="presOf" srcId="{10E9F81E-A780-4E1E-A902-36C1D38610C6}" destId="{01A271CA-8927-4AE0-BDA5-59405D32D720}" srcOrd="0" destOrd="0" presId="urn:microsoft.com/office/officeart/2005/8/layout/process1"/>
    <dgm:cxn modelId="{1318B35B-8077-4D8C-B36B-CA9A266A4E0F}" type="presParOf" srcId="{5D9FB0A7-03C9-4AB6-A2FF-F0A45B9F9902}" destId="{F60A8DAC-B917-45C2-A72A-F337A263590A}" srcOrd="0" destOrd="0" presId="urn:microsoft.com/office/officeart/2005/8/layout/process1"/>
    <dgm:cxn modelId="{9696A031-830D-4B52-956D-4CF228C4367E}" type="presParOf" srcId="{5D9FB0A7-03C9-4AB6-A2FF-F0A45B9F9902}" destId="{A2CC5538-815E-4035-9487-6E06F272DD29}" srcOrd="1" destOrd="0" presId="urn:microsoft.com/office/officeart/2005/8/layout/process1"/>
    <dgm:cxn modelId="{36143CA5-AF6A-4F73-B12C-46EA7D6A9821}" type="presParOf" srcId="{A2CC5538-815E-4035-9487-6E06F272DD29}" destId="{231D4A11-5FD7-4303-BFB4-338B38CBDEAB}" srcOrd="0" destOrd="0" presId="urn:microsoft.com/office/officeart/2005/8/layout/process1"/>
    <dgm:cxn modelId="{D90F02B8-CE14-44CF-88DA-728DF102D4B3}" type="presParOf" srcId="{5D9FB0A7-03C9-4AB6-A2FF-F0A45B9F9902}" destId="{52D8D76C-EAF7-47C5-84FF-55589730687D}" srcOrd="2" destOrd="0" presId="urn:microsoft.com/office/officeart/2005/8/layout/process1"/>
    <dgm:cxn modelId="{DFEB2BC9-542B-4824-BF95-36164BB301E1}" type="presParOf" srcId="{5D9FB0A7-03C9-4AB6-A2FF-F0A45B9F9902}" destId="{E59C6531-D7CE-45CE-AF5C-57E6DE25BE8F}" srcOrd="3" destOrd="0" presId="urn:microsoft.com/office/officeart/2005/8/layout/process1"/>
    <dgm:cxn modelId="{388E70E0-4685-4266-BDC8-7B6951B30837}" type="presParOf" srcId="{E59C6531-D7CE-45CE-AF5C-57E6DE25BE8F}" destId="{92118C06-AB82-464B-91A6-D17881DCAE67}" srcOrd="0" destOrd="0" presId="urn:microsoft.com/office/officeart/2005/8/layout/process1"/>
    <dgm:cxn modelId="{880028EE-5DED-4BC8-BF77-2E74958F08CA}" type="presParOf" srcId="{5D9FB0A7-03C9-4AB6-A2FF-F0A45B9F9902}" destId="{01A271CA-8927-4AE0-BDA5-59405D32D720}" srcOrd="4" destOrd="0" presId="urn:microsoft.com/office/officeart/2005/8/layout/process1"/>
    <dgm:cxn modelId="{9BEEA0D2-767B-4BA3-8D04-B118BD9D7CDA}" type="presParOf" srcId="{5D9FB0A7-03C9-4AB6-A2FF-F0A45B9F9902}" destId="{0E8E3CAC-46B1-4DA8-AF9E-5AC830A5D94F}" srcOrd="5" destOrd="0" presId="urn:microsoft.com/office/officeart/2005/8/layout/process1"/>
    <dgm:cxn modelId="{5109103C-02E6-4C0A-9D9D-8CE8372996A2}" type="presParOf" srcId="{0E8E3CAC-46B1-4DA8-AF9E-5AC830A5D94F}" destId="{021EA741-6891-4B97-9D95-2B82C96033BC}" srcOrd="0" destOrd="0" presId="urn:microsoft.com/office/officeart/2005/8/layout/process1"/>
    <dgm:cxn modelId="{C35FB5F0-A536-42F2-9E5A-A48580D929A1}" type="presParOf" srcId="{5D9FB0A7-03C9-4AB6-A2FF-F0A45B9F9902}" destId="{D3A3B5D1-35A4-44D1-87EF-9F81191F0814}" srcOrd="6" destOrd="0" presId="urn:microsoft.com/office/officeart/2005/8/layout/process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0E665-BABA-4BD3-B5BF-1B5570CA89ED}">
      <dsp:nvSpPr>
        <dsp:cNvPr id="0" name=""/>
        <dsp:cNvSpPr/>
      </dsp:nvSpPr>
      <dsp:spPr>
        <a:xfrm>
          <a:off x="0" y="1007709"/>
          <a:ext cx="1374493" cy="1056641"/>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Words:</a:t>
          </a:r>
        </a:p>
        <a:p>
          <a:pPr marL="0" lvl="0" indent="0" algn="ctr" defTabSz="800100">
            <a:lnSpc>
              <a:spcPct val="90000"/>
            </a:lnSpc>
            <a:spcBef>
              <a:spcPct val="0"/>
            </a:spcBef>
            <a:spcAft>
              <a:spcPct val="35000"/>
            </a:spcAft>
            <a:buNone/>
          </a:pPr>
          <a:r>
            <a:rPr lang="en-US" sz="1800" kern="1200"/>
            <a:t>Lexical studies</a:t>
          </a:r>
        </a:p>
      </dsp:txBody>
      <dsp:txXfrm>
        <a:off x="30948" y="1038657"/>
        <a:ext cx="1312597" cy="994745"/>
      </dsp:txXfrm>
    </dsp:sp>
    <dsp:sp modelId="{1EE2C3E2-DC1E-43FD-8196-3D87A8057A23}">
      <dsp:nvSpPr>
        <dsp:cNvPr id="0" name=""/>
        <dsp:cNvSpPr/>
      </dsp:nvSpPr>
      <dsp:spPr>
        <a:xfrm>
          <a:off x="1511942" y="1365592"/>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511942" y="1433767"/>
        <a:ext cx="203974" cy="204524"/>
      </dsp:txXfrm>
    </dsp:sp>
    <dsp:sp modelId="{FA5E5A23-27DF-4470-87A8-DD06F6315184}">
      <dsp:nvSpPr>
        <dsp:cNvPr id="0" name=""/>
        <dsp:cNvSpPr/>
      </dsp:nvSpPr>
      <dsp:spPr>
        <a:xfrm>
          <a:off x="1924291" y="1007709"/>
          <a:ext cx="1374493" cy="1056641"/>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Clauses: Grammar </a:t>
          </a:r>
        </a:p>
      </dsp:txBody>
      <dsp:txXfrm>
        <a:off x="1955239" y="1038657"/>
        <a:ext cx="1312597" cy="994745"/>
      </dsp:txXfrm>
    </dsp:sp>
    <dsp:sp modelId="{F82A75EE-5DC2-45C7-A87F-F89224C313B3}">
      <dsp:nvSpPr>
        <dsp:cNvPr id="0" name=""/>
        <dsp:cNvSpPr/>
      </dsp:nvSpPr>
      <dsp:spPr>
        <a:xfrm>
          <a:off x="3436234" y="1365592"/>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436234" y="1433767"/>
        <a:ext cx="203974" cy="204524"/>
      </dsp:txXfrm>
    </dsp:sp>
    <dsp:sp modelId="{00ECAD4A-02C2-417A-923B-FFC46E89D5B1}">
      <dsp:nvSpPr>
        <dsp:cNvPr id="0" name=""/>
        <dsp:cNvSpPr/>
      </dsp:nvSpPr>
      <dsp:spPr>
        <a:xfrm>
          <a:off x="3848582" y="1007709"/>
          <a:ext cx="1374493" cy="1056641"/>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Sentences: </a:t>
          </a:r>
        </a:p>
        <a:p>
          <a:pPr marL="0" lvl="0" indent="0" algn="ctr" defTabSz="800100">
            <a:lnSpc>
              <a:spcPct val="90000"/>
            </a:lnSpc>
            <a:spcBef>
              <a:spcPct val="0"/>
            </a:spcBef>
            <a:spcAft>
              <a:spcPct val="35000"/>
            </a:spcAft>
            <a:buNone/>
          </a:pPr>
          <a:r>
            <a:rPr lang="en-US" sz="1800" kern="1200"/>
            <a:t>Syntax</a:t>
          </a:r>
        </a:p>
      </dsp:txBody>
      <dsp:txXfrm>
        <a:off x="3879530" y="1038657"/>
        <a:ext cx="1312597" cy="994745"/>
      </dsp:txXfrm>
    </dsp:sp>
    <dsp:sp modelId="{65006ED5-58E5-422C-9658-7D2BD15BC2BF}">
      <dsp:nvSpPr>
        <dsp:cNvPr id="0" name=""/>
        <dsp:cNvSpPr/>
      </dsp:nvSpPr>
      <dsp:spPr>
        <a:xfrm>
          <a:off x="5360525" y="1365592"/>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360525" y="1433767"/>
        <a:ext cx="203974" cy="204524"/>
      </dsp:txXfrm>
    </dsp:sp>
    <dsp:sp modelId="{15BAC7E9-BA0E-4C77-ADBC-AE11EBF525BA}">
      <dsp:nvSpPr>
        <dsp:cNvPr id="0" name=""/>
        <dsp:cNvSpPr/>
      </dsp:nvSpPr>
      <dsp:spPr>
        <a:xfrm>
          <a:off x="5772873" y="1007709"/>
          <a:ext cx="1374493" cy="1056641"/>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Paragraphs: Argument Analysis </a:t>
          </a:r>
        </a:p>
      </dsp:txBody>
      <dsp:txXfrm>
        <a:off x="5803821" y="1038657"/>
        <a:ext cx="1312597" cy="994745"/>
      </dsp:txXfrm>
    </dsp:sp>
    <dsp:sp modelId="{D9A96465-8417-418A-9CCD-08657CEC73D0}">
      <dsp:nvSpPr>
        <dsp:cNvPr id="0" name=""/>
        <dsp:cNvSpPr/>
      </dsp:nvSpPr>
      <dsp:spPr>
        <a:xfrm>
          <a:off x="7284816" y="1365592"/>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284816" y="1433767"/>
        <a:ext cx="203974" cy="204524"/>
      </dsp:txXfrm>
    </dsp:sp>
    <dsp:sp modelId="{5850A292-78B1-4A23-B158-7B42F50AA5F9}">
      <dsp:nvSpPr>
        <dsp:cNvPr id="0" name=""/>
        <dsp:cNvSpPr/>
      </dsp:nvSpPr>
      <dsp:spPr>
        <a:xfrm>
          <a:off x="7697164" y="1007709"/>
          <a:ext cx="1374493" cy="1056641"/>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Books: Discourse Analysis</a:t>
          </a:r>
        </a:p>
      </dsp:txBody>
      <dsp:txXfrm>
        <a:off x="7728112" y="1038657"/>
        <a:ext cx="1312597" cy="994745"/>
      </dsp:txXfrm>
    </dsp:sp>
    <dsp:sp modelId="{15F0AC27-492B-442D-9503-61E53777B1A2}">
      <dsp:nvSpPr>
        <dsp:cNvPr id="0" name=""/>
        <dsp:cNvSpPr/>
      </dsp:nvSpPr>
      <dsp:spPr>
        <a:xfrm>
          <a:off x="9209107" y="1365592"/>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9209107" y="1433767"/>
        <a:ext cx="203974" cy="204524"/>
      </dsp:txXfrm>
    </dsp:sp>
    <dsp:sp modelId="{81EAC1EE-DE99-455B-9478-8D47A406557D}">
      <dsp:nvSpPr>
        <dsp:cNvPr id="0" name=""/>
        <dsp:cNvSpPr/>
      </dsp:nvSpPr>
      <dsp:spPr>
        <a:xfrm>
          <a:off x="9621455" y="1007709"/>
          <a:ext cx="1374493" cy="1056641"/>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Canon: Biblical Theology</a:t>
          </a:r>
        </a:p>
      </dsp:txBody>
      <dsp:txXfrm>
        <a:off x="9652403" y="1038657"/>
        <a:ext cx="1312597" cy="9947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0E665-BABA-4BD3-B5BF-1B5570CA89ED}">
      <dsp:nvSpPr>
        <dsp:cNvPr id="0" name=""/>
        <dsp:cNvSpPr/>
      </dsp:nvSpPr>
      <dsp:spPr>
        <a:xfrm>
          <a:off x="0"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Words:</a:t>
          </a:r>
        </a:p>
        <a:p>
          <a:pPr marL="0" lvl="0" indent="0" algn="ctr" defTabSz="800100">
            <a:lnSpc>
              <a:spcPct val="90000"/>
            </a:lnSpc>
            <a:spcBef>
              <a:spcPct val="0"/>
            </a:spcBef>
            <a:spcAft>
              <a:spcPct val="35000"/>
            </a:spcAft>
            <a:buNone/>
          </a:pPr>
          <a:r>
            <a:rPr lang="en-US" sz="1800" kern="1200"/>
            <a:t>Lexical studies</a:t>
          </a:r>
        </a:p>
      </dsp:txBody>
      <dsp:txXfrm>
        <a:off x="33212" y="345399"/>
        <a:ext cx="1308069" cy="1067533"/>
      </dsp:txXfrm>
    </dsp:sp>
    <dsp:sp modelId="{1EE2C3E2-DC1E-43FD-8196-3D87A8057A23}">
      <dsp:nvSpPr>
        <dsp:cNvPr id="0" name=""/>
        <dsp:cNvSpPr/>
      </dsp:nvSpPr>
      <dsp:spPr>
        <a:xfrm>
          <a:off x="1511942"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511942" y="776903"/>
        <a:ext cx="203974" cy="204524"/>
      </dsp:txXfrm>
    </dsp:sp>
    <dsp:sp modelId="{FA5E5A23-27DF-4470-87A8-DD06F6315184}">
      <dsp:nvSpPr>
        <dsp:cNvPr id="0" name=""/>
        <dsp:cNvSpPr/>
      </dsp:nvSpPr>
      <dsp:spPr>
        <a:xfrm>
          <a:off x="1924291"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Clauses: Grammar </a:t>
          </a:r>
        </a:p>
      </dsp:txBody>
      <dsp:txXfrm>
        <a:off x="1957503" y="345399"/>
        <a:ext cx="1308069" cy="1067533"/>
      </dsp:txXfrm>
    </dsp:sp>
    <dsp:sp modelId="{F82A75EE-5DC2-45C7-A87F-F89224C313B3}">
      <dsp:nvSpPr>
        <dsp:cNvPr id="0" name=""/>
        <dsp:cNvSpPr/>
      </dsp:nvSpPr>
      <dsp:spPr>
        <a:xfrm>
          <a:off x="3436234"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436234" y="776903"/>
        <a:ext cx="203974" cy="204524"/>
      </dsp:txXfrm>
    </dsp:sp>
    <dsp:sp modelId="{00ECAD4A-02C2-417A-923B-FFC46E89D5B1}">
      <dsp:nvSpPr>
        <dsp:cNvPr id="0" name=""/>
        <dsp:cNvSpPr/>
      </dsp:nvSpPr>
      <dsp:spPr>
        <a:xfrm>
          <a:off x="3848582"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Sentences: </a:t>
          </a:r>
        </a:p>
        <a:p>
          <a:pPr marL="0" lvl="0" indent="0" algn="ctr" defTabSz="800100">
            <a:lnSpc>
              <a:spcPct val="90000"/>
            </a:lnSpc>
            <a:spcBef>
              <a:spcPct val="0"/>
            </a:spcBef>
            <a:spcAft>
              <a:spcPct val="35000"/>
            </a:spcAft>
            <a:buNone/>
          </a:pPr>
          <a:r>
            <a:rPr lang="en-US" sz="1800" kern="1200"/>
            <a:t>Syntax</a:t>
          </a:r>
        </a:p>
      </dsp:txBody>
      <dsp:txXfrm>
        <a:off x="3881794" y="345399"/>
        <a:ext cx="1308069" cy="1067533"/>
      </dsp:txXfrm>
    </dsp:sp>
    <dsp:sp modelId="{65006ED5-58E5-422C-9658-7D2BD15BC2BF}">
      <dsp:nvSpPr>
        <dsp:cNvPr id="0" name=""/>
        <dsp:cNvSpPr/>
      </dsp:nvSpPr>
      <dsp:spPr>
        <a:xfrm>
          <a:off x="5360525"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360525" y="776903"/>
        <a:ext cx="203974" cy="204524"/>
      </dsp:txXfrm>
    </dsp:sp>
    <dsp:sp modelId="{15BAC7E9-BA0E-4C77-ADBC-AE11EBF525BA}">
      <dsp:nvSpPr>
        <dsp:cNvPr id="0" name=""/>
        <dsp:cNvSpPr/>
      </dsp:nvSpPr>
      <dsp:spPr>
        <a:xfrm>
          <a:off x="5772873"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Paragraphs: Argument Analysis </a:t>
          </a:r>
        </a:p>
      </dsp:txBody>
      <dsp:txXfrm>
        <a:off x="5806085" y="345399"/>
        <a:ext cx="1308069" cy="1067533"/>
      </dsp:txXfrm>
    </dsp:sp>
    <dsp:sp modelId="{D9A96465-8417-418A-9CCD-08657CEC73D0}">
      <dsp:nvSpPr>
        <dsp:cNvPr id="0" name=""/>
        <dsp:cNvSpPr/>
      </dsp:nvSpPr>
      <dsp:spPr>
        <a:xfrm>
          <a:off x="7284816"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7284816" y="776903"/>
        <a:ext cx="203974" cy="204524"/>
      </dsp:txXfrm>
    </dsp:sp>
    <dsp:sp modelId="{5850A292-78B1-4A23-B158-7B42F50AA5F9}">
      <dsp:nvSpPr>
        <dsp:cNvPr id="0" name=""/>
        <dsp:cNvSpPr/>
      </dsp:nvSpPr>
      <dsp:spPr>
        <a:xfrm>
          <a:off x="7697164"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Books: Discourse Analysis</a:t>
          </a:r>
        </a:p>
      </dsp:txBody>
      <dsp:txXfrm>
        <a:off x="7730376" y="345399"/>
        <a:ext cx="1308069" cy="1067533"/>
      </dsp:txXfrm>
    </dsp:sp>
    <dsp:sp modelId="{15F0AC27-492B-442D-9503-61E53777B1A2}">
      <dsp:nvSpPr>
        <dsp:cNvPr id="0" name=""/>
        <dsp:cNvSpPr/>
      </dsp:nvSpPr>
      <dsp:spPr>
        <a:xfrm>
          <a:off x="9209107"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9209107" y="776903"/>
        <a:ext cx="203974" cy="204524"/>
      </dsp:txXfrm>
    </dsp:sp>
    <dsp:sp modelId="{81EAC1EE-DE99-455B-9478-8D47A406557D}">
      <dsp:nvSpPr>
        <dsp:cNvPr id="0" name=""/>
        <dsp:cNvSpPr/>
      </dsp:nvSpPr>
      <dsp:spPr>
        <a:xfrm>
          <a:off x="9621455"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Canon: Biblical Theology</a:t>
          </a:r>
        </a:p>
      </dsp:txBody>
      <dsp:txXfrm>
        <a:off x="9654667" y="345399"/>
        <a:ext cx="1308069" cy="10675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0E665-BABA-4BD3-B5BF-1B5570CA89ED}">
      <dsp:nvSpPr>
        <dsp:cNvPr id="0" name=""/>
        <dsp:cNvSpPr/>
      </dsp:nvSpPr>
      <dsp:spPr>
        <a:xfrm>
          <a:off x="0"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8. Vocabulary </a:t>
          </a:r>
        </a:p>
        <a:p>
          <a:pPr marL="0" lvl="0" indent="0" algn="l" defTabSz="533400">
            <a:lnSpc>
              <a:spcPct val="90000"/>
            </a:lnSpc>
            <a:spcBef>
              <a:spcPct val="0"/>
            </a:spcBef>
            <a:spcAft>
              <a:spcPct val="35000"/>
            </a:spcAft>
            <a:buNone/>
          </a:pPr>
          <a:r>
            <a:rPr lang="en-US" sz="1200" kern="1200"/>
            <a:t>9. Translations</a:t>
          </a:r>
        </a:p>
      </dsp:txBody>
      <dsp:txXfrm>
        <a:off x="40258" y="59795"/>
        <a:ext cx="1293977" cy="1638741"/>
      </dsp:txXfrm>
    </dsp:sp>
    <dsp:sp modelId="{1EE2C3E2-DC1E-43FD-8196-3D87A8057A23}">
      <dsp:nvSpPr>
        <dsp:cNvPr id="0" name=""/>
        <dsp:cNvSpPr/>
      </dsp:nvSpPr>
      <dsp:spPr>
        <a:xfrm>
          <a:off x="1511942"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511942" y="776903"/>
        <a:ext cx="203974" cy="204524"/>
      </dsp:txXfrm>
    </dsp:sp>
    <dsp:sp modelId="{FA5E5A23-27DF-4470-87A8-DD06F6315184}">
      <dsp:nvSpPr>
        <dsp:cNvPr id="0" name=""/>
        <dsp:cNvSpPr/>
      </dsp:nvSpPr>
      <dsp:spPr>
        <a:xfrm>
          <a:off x="1924291"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More inclined to the original languages </a:t>
          </a:r>
        </a:p>
      </dsp:txBody>
      <dsp:txXfrm>
        <a:off x="1964549" y="59795"/>
        <a:ext cx="1293977" cy="1638741"/>
      </dsp:txXfrm>
    </dsp:sp>
    <dsp:sp modelId="{F82A75EE-5DC2-45C7-A87F-F89224C313B3}">
      <dsp:nvSpPr>
        <dsp:cNvPr id="0" name=""/>
        <dsp:cNvSpPr/>
      </dsp:nvSpPr>
      <dsp:spPr>
        <a:xfrm>
          <a:off x="3436234"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436234" y="776903"/>
        <a:ext cx="203974" cy="204524"/>
      </dsp:txXfrm>
    </dsp:sp>
    <dsp:sp modelId="{00ECAD4A-02C2-417A-923B-FFC46E89D5B1}">
      <dsp:nvSpPr>
        <dsp:cNvPr id="0" name=""/>
        <dsp:cNvSpPr/>
      </dsp:nvSpPr>
      <dsp:spPr>
        <a:xfrm>
          <a:off x="3848582"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5. Linking Words </a:t>
          </a:r>
        </a:p>
        <a:p>
          <a:pPr marL="0" lvl="0" indent="0" algn="l" defTabSz="533400">
            <a:lnSpc>
              <a:spcPct val="90000"/>
            </a:lnSpc>
            <a:spcBef>
              <a:spcPct val="0"/>
            </a:spcBef>
            <a:spcAft>
              <a:spcPct val="35000"/>
            </a:spcAft>
            <a:buNone/>
          </a:pPr>
          <a:r>
            <a:rPr lang="en-US" sz="1200" kern="1200"/>
            <a:t>6. Parallels</a:t>
          </a:r>
        </a:p>
        <a:p>
          <a:pPr marL="0" lvl="0" indent="0" algn="l" defTabSz="533400">
            <a:lnSpc>
              <a:spcPct val="90000"/>
            </a:lnSpc>
            <a:spcBef>
              <a:spcPct val="0"/>
            </a:spcBef>
            <a:spcAft>
              <a:spcPct val="35000"/>
            </a:spcAft>
            <a:buNone/>
          </a:pPr>
          <a:r>
            <a:rPr lang="en-US" sz="1200" kern="1200"/>
            <a:t>12. Quotation/ Allusion</a:t>
          </a:r>
        </a:p>
      </dsp:txBody>
      <dsp:txXfrm>
        <a:off x="3888840" y="59795"/>
        <a:ext cx="1293977" cy="1638741"/>
      </dsp:txXfrm>
    </dsp:sp>
    <dsp:sp modelId="{65006ED5-58E5-422C-9658-7D2BD15BC2BF}">
      <dsp:nvSpPr>
        <dsp:cNvPr id="0" name=""/>
        <dsp:cNvSpPr/>
      </dsp:nvSpPr>
      <dsp:spPr>
        <a:xfrm>
          <a:off x="5360525"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360525" y="776903"/>
        <a:ext cx="203974" cy="204524"/>
      </dsp:txXfrm>
    </dsp:sp>
    <dsp:sp modelId="{15BAC7E9-BA0E-4C77-ADBC-AE11EBF525BA}">
      <dsp:nvSpPr>
        <dsp:cNvPr id="0" name=""/>
        <dsp:cNvSpPr/>
      </dsp:nvSpPr>
      <dsp:spPr>
        <a:xfrm>
          <a:off x="5772873"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3. Context Tool</a:t>
          </a:r>
        </a:p>
        <a:p>
          <a:pPr marL="0" lvl="0" indent="0" algn="l" defTabSz="533400">
            <a:lnSpc>
              <a:spcPct val="90000"/>
            </a:lnSpc>
            <a:spcBef>
              <a:spcPct val="0"/>
            </a:spcBef>
            <a:spcAft>
              <a:spcPct val="35000"/>
            </a:spcAft>
            <a:buNone/>
          </a:pPr>
          <a:r>
            <a:rPr lang="en-US" sz="1200" kern="1200"/>
            <a:t>7. Narrator’s Comment</a:t>
          </a:r>
        </a:p>
        <a:p>
          <a:pPr marL="0" lvl="0" indent="0" algn="l" defTabSz="533400">
            <a:lnSpc>
              <a:spcPct val="90000"/>
            </a:lnSpc>
            <a:spcBef>
              <a:spcPct val="0"/>
            </a:spcBef>
            <a:spcAft>
              <a:spcPct val="35000"/>
            </a:spcAft>
            <a:buNone/>
          </a:pPr>
          <a:r>
            <a:rPr lang="en-US" sz="1200" kern="1200"/>
            <a:t>11. Repetition </a:t>
          </a:r>
        </a:p>
        <a:p>
          <a:pPr marL="0" lvl="0" indent="0" algn="l" defTabSz="533400">
            <a:lnSpc>
              <a:spcPct val="90000"/>
            </a:lnSpc>
            <a:spcBef>
              <a:spcPct val="0"/>
            </a:spcBef>
            <a:spcAft>
              <a:spcPct val="35000"/>
            </a:spcAft>
            <a:buNone/>
          </a:pPr>
          <a:r>
            <a:rPr lang="en-US" sz="1200" kern="1200"/>
            <a:t>14. Copycat</a:t>
          </a:r>
        </a:p>
      </dsp:txBody>
      <dsp:txXfrm>
        <a:off x="5813131" y="59795"/>
        <a:ext cx="1293977" cy="1638741"/>
      </dsp:txXfrm>
    </dsp:sp>
    <dsp:sp modelId="{D9A96465-8417-418A-9CCD-08657CEC73D0}">
      <dsp:nvSpPr>
        <dsp:cNvPr id="0" name=""/>
        <dsp:cNvSpPr/>
      </dsp:nvSpPr>
      <dsp:spPr>
        <a:xfrm>
          <a:off x="7284816"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7284816" y="776903"/>
        <a:ext cx="203974" cy="204524"/>
      </dsp:txXfrm>
    </dsp:sp>
    <dsp:sp modelId="{5850A292-78B1-4A23-B158-7B42F50AA5F9}">
      <dsp:nvSpPr>
        <dsp:cNvPr id="0" name=""/>
        <dsp:cNvSpPr/>
      </dsp:nvSpPr>
      <dsp:spPr>
        <a:xfrm>
          <a:off x="7697164"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2. Author’s Purpose</a:t>
          </a:r>
        </a:p>
        <a:p>
          <a:pPr marL="0" lvl="0" indent="0" algn="l" defTabSz="533400">
            <a:lnSpc>
              <a:spcPct val="90000"/>
            </a:lnSpc>
            <a:spcBef>
              <a:spcPct val="0"/>
            </a:spcBef>
            <a:spcAft>
              <a:spcPct val="35000"/>
            </a:spcAft>
            <a:buNone/>
          </a:pPr>
          <a:r>
            <a:rPr lang="en-US" sz="1200" kern="1200"/>
            <a:t>3. Structure </a:t>
          </a:r>
        </a:p>
        <a:p>
          <a:pPr marL="0" lvl="0" indent="0" algn="l" defTabSz="533400">
            <a:lnSpc>
              <a:spcPct val="90000"/>
            </a:lnSpc>
            <a:spcBef>
              <a:spcPct val="0"/>
            </a:spcBef>
            <a:spcAft>
              <a:spcPct val="35000"/>
            </a:spcAft>
            <a:buNone/>
          </a:pPr>
          <a:r>
            <a:rPr lang="en-US" sz="1200" kern="1200"/>
            <a:t>10. Tone and Feel</a:t>
          </a:r>
        </a:p>
        <a:p>
          <a:pPr marL="0" lvl="0" indent="0" algn="l" defTabSz="533400">
            <a:lnSpc>
              <a:spcPct val="90000"/>
            </a:lnSpc>
            <a:spcBef>
              <a:spcPct val="0"/>
            </a:spcBef>
            <a:spcAft>
              <a:spcPct val="35000"/>
            </a:spcAft>
            <a:buNone/>
          </a:pPr>
          <a:r>
            <a:rPr lang="en-US" sz="1200" kern="1200"/>
            <a:t>13. Genre</a:t>
          </a:r>
        </a:p>
        <a:p>
          <a:pPr marL="0" lvl="0" indent="0" algn="l" defTabSz="533400">
            <a:lnSpc>
              <a:spcPct val="90000"/>
            </a:lnSpc>
            <a:spcBef>
              <a:spcPct val="0"/>
            </a:spcBef>
            <a:spcAft>
              <a:spcPct val="35000"/>
            </a:spcAft>
            <a:buNone/>
          </a:pPr>
          <a:endParaRPr lang="en-US" sz="1200" kern="1200"/>
        </a:p>
      </dsp:txBody>
      <dsp:txXfrm>
        <a:off x="7737422" y="59795"/>
        <a:ext cx="1293977" cy="1638741"/>
      </dsp:txXfrm>
    </dsp:sp>
    <dsp:sp modelId="{15F0AC27-492B-442D-9503-61E53777B1A2}">
      <dsp:nvSpPr>
        <dsp:cNvPr id="0" name=""/>
        <dsp:cNvSpPr/>
      </dsp:nvSpPr>
      <dsp:spPr>
        <a:xfrm>
          <a:off x="9209107"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9209107" y="776903"/>
        <a:ext cx="203974" cy="204524"/>
      </dsp:txXfrm>
    </dsp:sp>
    <dsp:sp modelId="{81EAC1EE-DE99-455B-9478-8D47A406557D}">
      <dsp:nvSpPr>
        <dsp:cNvPr id="0" name=""/>
        <dsp:cNvSpPr/>
      </dsp:nvSpPr>
      <dsp:spPr>
        <a:xfrm>
          <a:off x="9621455"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9. Translations </a:t>
          </a:r>
        </a:p>
        <a:p>
          <a:pPr marL="0" lvl="0" indent="0" algn="l" defTabSz="533400">
            <a:lnSpc>
              <a:spcPct val="90000"/>
            </a:lnSpc>
            <a:spcBef>
              <a:spcPct val="0"/>
            </a:spcBef>
            <a:spcAft>
              <a:spcPct val="35000"/>
            </a:spcAft>
            <a:buNone/>
          </a:pPr>
          <a:r>
            <a:rPr lang="en-US" sz="1200" kern="1200"/>
            <a:t>15. Bible Timeline</a:t>
          </a:r>
        </a:p>
      </dsp:txBody>
      <dsp:txXfrm>
        <a:off x="9661713" y="59795"/>
        <a:ext cx="1293977" cy="16387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0E665-BABA-4BD3-B5BF-1B5570CA89ED}">
      <dsp:nvSpPr>
        <dsp:cNvPr id="0" name=""/>
        <dsp:cNvSpPr/>
      </dsp:nvSpPr>
      <dsp:spPr>
        <a:xfrm>
          <a:off x="0"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Words:</a:t>
          </a:r>
        </a:p>
        <a:p>
          <a:pPr marL="0" lvl="0" indent="0" algn="ctr" defTabSz="800100">
            <a:lnSpc>
              <a:spcPct val="90000"/>
            </a:lnSpc>
            <a:spcBef>
              <a:spcPct val="0"/>
            </a:spcBef>
            <a:spcAft>
              <a:spcPct val="35000"/>
            </a:spcAft>
            <a:buNone/>
          </a:pPr>
          <a:r>
            <a:rPr lang="en-US" sz="1800" kern="1200"/>
            <a:t>Lexical studies</a:t>
          </a:r>
        </a:p>
      </dsp:txBody>
      <dsp:txXfrm>
        <a:off x="33212" y="345399"/>
        <a:ext cx="1308069" cy="1067533"/>
      </dsp:txXfrm>
    </dsp:sp>
    <dsp:sp modelId="{1EE2C3E2-DC1E-43FD-8196-3D87A8057A23}">
      <dsp:nvSpPr>
        <dsp:cNvPr id="0" name=""/>
        <dsp:cNvSpPr/>
      </dsp:nvSpPr>
      <dsp:spPr>
        <a:xfrm>
          <a:off x="1511942"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511942" y="776903"/>
        <a:ext cx="203974" cy="204524"/>
      </dsp:txXfrm>
    </dsp:sp>
    <dsp:sp modelId="{FA5E5A23-27DF-4470-87A8-DD06F6315184}">
      <dsp:nvSpPr>
        <dsp:cNvPr id="0" name=""/>
        <dsp:cNvSpPr/>
      </dsp:nvSpPr>
      <dsp:spPr>
        <a:xfrm>
          <a:off x="1924291"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Clauses: Grammar </a:t>
          </a:r>
        </a:p>
      </dsp:txBody>
      <dsp:txXfrm>
        <a:off x="1957503" y="345399"/>
        <a:ext cx="1308069" cy="1067533"/>
      </dsp:txXfrm>
    </dsp:sp>
    <dsp:sp modelId="{F82A75EE-5DC2-45C7-A87F-F89224C313B3}">
      <dsp:nvSpPr>
        <dsp:cNvPr id="0" name=""/>
        <dsp:cNvSpPr/>
      </dsp:nvSpPr>
      <dsp:spPr>
        <a:xfrm>
          <a:off x="3436234"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436234" y="776903"/>
        <a:ext cx="203974" cy="204524"/>
      </dsp:txXfrm>
    </dsp:sp>
    <dsp:sp modelId="{00ECAD4A-02C2-417A-923B-FFC46E89D5B1}">
      <dsp:nvSpPr>
        <dsp:cNvPr id="0" name=""/>
        <dsp:cNvSpPr/>
      </dsp:nvSpPr>
      <dsp:spPr>
        <a:xfrm>
          <a:off x="3848582"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Sentences: </a:t>
          </a:r>
        </a:p>
        <a:p>
          <a:pPr marL="0" lvl="0" indent="0" algn="ctr" defTabSz="800100">
            <a:lnSpc>
              <a:spcPct val="90000"/>
            </a:lnSpc>
            <a:spcBef>
              <a:spcPct val="0"/>
            </a:spcBef>
            <a:spcAft>
              <a:spcPct val="35000"/>
            </a:spcAft>
            <a:buNone/>
          </a:pPr>
          <a:r>
            <a:rPr lang="en-US" sz="1800" kern="1200"/>
            <a:t>Syntax</a:t>
          </a:r>
        </a:p>
      </dsp:txBody>
      <dsp:txXfrm>
        <a:off x="3881794" y="345399"/>
        <a:ext cx="1308069" cy="1067533"/>
      </dsp:txXfrm>
    </dsp:sp>
    <dsp:sp modelId="{65006ED5-58E5-422C-9658-7D2BD15BC2BF}">
      <dsp:nvSpPr>
        <dsp:cNvPr id="0" name=""/>
        <dsp:cNvSpPr/>
      </dsp:nvSpPr>
      <dsp:spPr>
        <a:xfrm>
          <a:off x="5360525"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360525" y="776903"/>
        <a:ext cx="203974" cy="204524"/>
      </dsp:txXfrm>
    </dsp:sp>
    <dsp:sp modelId="{15BAC7E9-BA0E-4C77-ADBC-AE11EBF525BA}">
      <dsp:nvSpPr>
        <dsp:cNvPr id="0" name=""/>
        <dsp:cNvSpPr/>
      </dsp:nvSpPr>
      <dsp:spPr>
        <a:xfrm>
          <a:off x="5772873"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Paragraphs: Argument Analysis </a:t>
          </a:r>
        </a:p>
      </dsp:txBody>
      <dsp:txXfrm>
        <a:off x="5806085" y="345399"/>
        <a:ext cx="1308069" cy="1067533"/>
      </dsp:txXfrm>
    </dsp:sp>
    <dsp:sp modelId="{D9A96465-8417-418A-9CCD-08657CEC73D0}">
      <dsp:nvSpPr>
        <dsp:cNvPr id="0" name=""/>
        <dsp:cNvSpPr/>
      </dsp:nvSpPr>
      <dsp:spPr>
        <a:xfrm>
          <a:off x="7284816"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7284816" y="776903"/>
        <a:ext cx="203974" cy="204524"/>
      </dsp:txXfrm>
    </dsp:sp>
    <dsp:sp modelId="{5850A292-78B1-4A23-B158-7B42F50AA5F9}">
      <dsp:nvSpPr>
        <dsp:cNvPr id="0" name=""/>
        <dsp:cNvSpPr/>
      </dsp:nvSpPr>
      <dsp:spPr>
        <a:xfrm>
          <a:off x="7697164"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Books: Discourse Analysis</a:t>
          </a:r>
        </a:p>
      </dsp:txBody>
      <dsp:txXfrm>
        <a:off x="7730376" y="345399"/>
        <a:ext cx="1308069" cy="1067533"/>
      </dsp:txXfrm>
    </dsp:sp>
    <dsp:sp modelId="{15F0AC27-492B-442D-9503-61E53777B1A2}">
      <dsp:nvSpPr>
        <dsp:cNvPr id="0" name=""/>
        <dsp:cNvSpPr/>
      </dsp:nvSpPr>
      <dsp:spPr>
        <a:xfrm>
          <a:off x="9209107"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9209107" y="776903"/>
        <a:ext cx="203974" cy="204524"/>
      </dsp:txXfrm>
    </dsp:sp>
    <dsp:sp modelId="{81EAC1EE-DE99-455B-9478-8D47A406557D}">
      <dsp:nvSpPr>
        <dsp:cNvPr id="0" name=""/>
        <dsp:cNvSpPr/>
      </dsp:nvSpPr>
      <dsp:spPr>
        <a:xfrm>
          <a:off x="9621455" y="312187"/>
          <a:ext cx="1374493" cy="1133957"/>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Canon: Biblical Theology</a:t>
          </a:r>
        </a:p>
      </dsp:txBody>
      <dsp:txXfrm>
        <a:off x="9654667" y="345399"/>
        <a:ext cx="1308069" cy="10675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0E665-BABA-4BD3-B5BF-1B5570CA89ED}">
      <dsp:nvSpPr>
        <dsp:cNvPr id="0" name=""/>
        <dsp:cNvSpPr/>
      </dsp:nvSpPr>
      <dsp:spPr>
        <a:xfrm>
          <a:off x="0"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solidFill>
                <a:srgbClr val="FFFF00"/>
              </a:solidFill>
            </a:rPr>
            <a:t>8. Vocabulary</a:t>
          </a:r>
        </a:p>
        <a:p>
          <a:pPr marL="0" lvl="0" indent="0" algn="l" defTabSz="533400">
            <a:lnSpc>
              <a:spcPct val="90000"/>
            </a:lnSpc>
            <a:spcBef>
              <a:spcPct val="0"/>
            </a:spcBef>
            <a:spcAft>
              <a:spcPct val="35000"/>
            </a:spcAft>
            <a:buNone/>
          </a:pPr>
          <a:r>
            <a:rPr lang="en-US" sz="1200" kern="1200">
              <a:solidFill>
                <a:srgbClr val="FFFF00"/>
              </a:solidFill>
            </a:rPr>
            <a:t>9. Translations </a:t>
          </a:r>
        </a:p>
      </dsp:txBody>
      <dsp:txXfrm>
        <a:off x="40258" y="59795"/>
        <a:ext cx="1293977" cy="1638741"/>
      </dsp:txXfrm>
    </dsp:sp>
    <dsp:sp modelId="{1EE2C3E2-DC1E-43FD-8196-3D87A8057A23}">
      <dsp:nvSpPr>
        <dsp:cNvPr id="0" name=""/>
        <dsp:cNvSpPr/>
      </dsp:nvSpPr>
      <dsp:spPr>
        <a:xfrm>
          <a:off x="1511942"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511942" y="776903"/>
        <a:ext cx="203974" cy="204524"/>
      </dsp:txXfrm>
    </dsp:sp>
    <dsp:sp modelId="{FA5E5A23-27DF-4470-87A8-DD06F6315184}">
      <dsp:nvSpPr>
        <dsp:cNvPr id="0" name=""/>
        <dsp:cNvSpPr/>
      </dsp:nvSpPr>
      <dsp:spPr>
        <a:xfrm>
          <a:off x="1924291"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More inclined to the original languages </a:t>
          </a:r>
        </a:p>
      </dsp:txBody>
      <dsp:txXfrm>
        <a:off x="1964549" y="59795"/>
        <a:ext cx="1293977" cy="1638741"/>
      </dsp:txXfrm>
    </dsp:sp>
    <dsp:sp modelId="{F82A75EE-5DC2-45C7-A87F-F89224C313B3}">
      <dsp:nvSpPr>
        <dsp:cNvPr id="0" name=""/>
        <dsp:cNvSpPr/>
      </dsp:nvSpPr>
      <dsp:spPr>
        <a:xfrm>
          <a:off x="3436234"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436234" y="776903"/>
        <a:ext cx="203974" cy="204524"/>
      </dsp:txXfrm>
    </dsp:sp>
    <dsp:sp modelId="{00ECAD4A-02C2-417A-923B-FFC46E89D5B1}">
      <dsp:nvSpPr>
        <dsp:cNvPr id="0" name=""/>
        <dsp:cNvSpPr/>
      </dsp:nvSpPr>
      <dsp:spPr>
        <a:xfrm>
          <a:off x="3848582"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5. Linking Words </a:t>
          </a:r>
        </a:p>
        <a:p>
          <a:pPr marL="0" lvl="0" indent="0" algn="l" defTabSz="533400">
            <a:lnSpc>
              <a:spcPct val="90000"/>
            </a:lnSpc>
            <a:spcBef>
              <a:spcPct val="0"/>
            </a:spcBef>
            <a:spcAft>
              <a:spcPct val="35000"/>
            </a:spcAft>
            <a:buNone/>
          </a:pPr>
          <a:r>
            <a:rPr lang="en-US" sz="1200" kern="1200"/>
            <a:t>6. Parallels</a:t>
          </a:r>
        </a:p>
        <a:p>
          <a:pPr marL="0" lvl="0" indent="0" algn="l" defTabSz="533400">
            <a:lnSpc>
              <a:spcPct val="90000"/>
            </a:lnSpc>
            <a:spcBef>
              <a:spcPct val="0"/>
            </a:spcBef>
            <a:spcAft>
              <a:spcPct val="35000"/>
            </a:spcAft>
            <a:buNone/>
          </a:pPr>
          <a:r>
            <a:rPr lang="en-US" sz="1200" kern="1200">
              <a:solidFill>
                <a:srgbClr val="FFFF00"/>
              </a:solidFill>
            </a:rPr>
            <a:t>12. Quotation/ Allusion</a:t>
          </a:r>
        </a:p>
      </dsp:txBody>
      <dsp:txXfrm>
        <a:off x="3888840" y="59795"/>
        <a:ext cx="1293977" cy="1638741"/>
      </dsp:txXfrm>
    </dsp:sp>
    <dsp:sp modelId="{65006ED5-58E5-422C-9658-7D2BD15BC2BF}">
      <dsp:nvSpPr>
        <dsp:cNvPr id="0" name=""/>
        <dsp:cNvSpPr/>
      </dsp:nvSpPr>
      <dsp:spPr>
        <a:xfrm>
          <a:off x="5360525"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360525" y="776903"/>
        <a:ext cx="203974" cy="204524"/>
      </dsp:txXfrm>
    </dsp:sp>
    <dsp:sp modelId="{15BAC7E9-BA0E-4C77-ADBC-AE11EBF525BA}">
      <dsp:nvSpPr>
        <dsp:cNvPr id="0" name=""/>
        <dsp:cNvSpPr/>
      </dsp:nvSpPr>
      <dsp:spPr>
        <a:xfrm>
          <a:off x="5772873"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solidFill>
                <a:srgbClr val="FFFF00"/>
              </a:solidFill>
            </a:rPr>
            <a:t>3. Context Tool</a:t>
          </a:r>
        </a:p>
        <a:p>
          <a:pPr marL="0" lvl="0" indent="0" algn="l" defTabSz="533400">
            <a:lnSpc>
              <a:spcPct val="90000"/>
            </a:lnSpc>
            <a:spcBef>
              <a:spcPct val="0"/>
            </a:spcBef>
            <a:spcAft>
              <a:spcPct val="35000"/>
            </a:spcAft>
            <a:buNone/>
          </a:pPr>
          <a:r>
            <a:rPr lang="en-US" sz="1200" kern="1200">
              <a:solidFill>
                <a:srgbClr val="FFFF00"/>
              </a:solidFill>
            </a:rPr>
            <a:t>7. Narrator’s Comment</a:t>
          </a:r>
        </a:p>
        <a:p>
          <a:pPr marL="0" lvl="0" indent="0" algn="l" defTabSz="533400">
            <a:lnSpc>
              <a:spcPct val="90000"/>
            </a:lnSpc>
            <a:spcBef>
              <a:spcPct val="0"/>
            </a:spcBef>
            <a:spcAft>
              <a:spcPct val="35000"/>
            </a:spcAft>
            <a:buNone/>
          </a:pPr>
          <a:r>
            <a:rPr lang="en-US" sz="1200" kern="1200"/>
            <a:t>11. Repetition </a:t>
          </a:r>
        </a:p>
        <a:p>
          <a:pPr marL="0" lvl="0" indent="0" algn="l" defTabSz="533400">
            <a:lnSpc>
              <a:spcPct val="90000"/>
            </a:lnSpc>
            <a:spcBef>
              <a:spcPct val="0"/>
            </a:spcBef>
            <a:spcAft>
              <a:spcPct val="35000"/>
            </a:spcAft>
            <a:buNone/>
          </a:pPr>
          <a:r>
            <a:rPr lang="en-US" sz="1200" kern="1200">
              <a:solidFill>
                <a:srgbClr val="FFFF00"/>
              </a:solidFill>
            </a:rPr>
            <a:t>14. Copycat</a:t>
          </a:r>
        </a:p>
      </dsp:txBody>
      <dsp:txXfrm>
        <a:off x="5813131" y="59795"/>
        <a:ext cx="1293977" cy="1638741"/>
      </dsp:txXfrm>
    </dsp:sp>
    <dsp:sp modelId="{D9A96465-8417-418A-9CCD-08657CEC73D0}">
      <dsp:nvSpPr>
        <dsp:cNvPr id="0" name=""/>
        <dsp:cNvSpPr/>
      </dsp:nvSpPr>
      <dsp:spPr>
        <a:xfrm>
          <a:off x="7284816"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7284816" y="776903"/>
        <a:ext cx="203974" cy="204524"/>
      </dsp:txXfrm>
    </dsp:sp>
    <dsp:sp modelId="{5850A292-78B1-4A23-B158-7B42F50AA5F9}">
      <dsp:nvSpPr>
        <dsp:cNvPr id="0" name=""/>
        <dsp:cNvSpPr/>
      </dsp:nvSpPr>
      <dsp:spPr>
        <a:xfrm>
          <a:off x="7697164"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solidFill>
                <a:srgbClr val="FFFF00"/>
              </a:solidFill>
            </a:rPr>
            <a:t>2. Author’s Purpose</a:t>
          </a:r>
        </a:p>
        <a:p>
          <a:pPr marL="0" lvl="0" indent="0" algn="l" defTabSz="533400">
            <a:lnSpc>
              <a:spcPct val="90000"/>
            </a:lnSpc>
            <a:spcBef>
              <a:spcPct val="0"/>
            </a:spcBef>
            <a:spcAft>
              <a:spcPct val="35000"/>
            </a:spcAft>
            <a:buNone/>
          </a:pPr>
          <a:r>
            <a:rPr lang="en-US" sz="1200" kern="1200"/>
            <a:t>3. Structure </a:t>
          </a:r>
        </a:p>
        <a:p>
          <a:pPr marL="0" lvl="0" indent="0" algn="l" defTabSz="533400">
            <a:lnSpc>
              <a:spcPct val="90000"/>
            </a:lnSpc>
            <a:spcBef>
              <a:spcPct val="0"/>
            </a:spcBef>
            <a:spcAft>
              <a:spcPct val="35000"/>
            </a:spcAft>
            <a:buNone/>
          </a:pPr>
          <a:r>
            <a:rPr lang="en-US" sz="1200" kern="1200"/>
            <a:t>10. Tone and Feel</a:t>
          </a:r>
        </a:p>
        <a:p>
          <a:pPr marL="0" lvl="0" indent="0" algn="l" defTabSz="533400">
            <a:lnSpc>
              <a:spcPct val="90000"/>
            </a:lnSpc>
            <a:spcBef>
              <a:spcPct val="0"/>
            </a:spcBef>
            <a:spcAft>
              <a:spcPct val="35000"/>
            </a:spcAft>
            <a:buNone/>
          </a:pPr>
          <a:r>
            <a:rPr lang="en-US" sz="1200" kern="1200">
              <a:solidFill>
                <a:srgbClr val="FFFF00"/>
              </a:solidFill>
            </a:rPr>
            <a:t>13. Genre</a:t>
          </a:r>
        </a:p>
        <a:p>
          <a:pPr marL="0" lvl="0" indent="0" algn="l" defTabSz="533400">
            <a:lnSpc>
              <a:spcPct val="90000"/>
            </a:lnSpc>
            <a:spcBef>
              <a:spcPct val="0"/>
            </a:spcBef>
            <a:spcAft>
              <a:spcPct val="35000"/>
            </a:spcAft>
            <a:buNone/>
          </a:pPr>
          <a:endParaRPr lang="en-US" sz="1200" kern="1200"/>
        </a:p>
      </dsp:txBody>
      <dsp:txXfrm>
        <a:off x="7737422" y="59795"/>
        <a:ext cx="1293977" cy="1638741"/>
      </dsp:txXfrm>
    </dsp:sp>
    <dsp:sp modelId="{15F0AC27-492B-442D-9503-61E53777B1A2}">
      <dsp:nvSpPr>
        <dsp:cNvPr id="0" name=""/>
        <dsp:cNvSpPr/>
      </dsp:nvSpPr>
      <dsp:spPr>
        <a:xfrm>
          <a:off x="9209107" y="708728"/>
          <a:ext cx="291392" cy="3408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9209107" y="776903"/>
        <a:ext cx="203974" cy="204524"/>
      </dsp:txXfrm>
    </dsp:sp>
    <dsp:sp modelId="{81EAC1EE-DE99-455B-9478-8D47A406557D}">
      <dsp:nvSpPr>
        <dsp:cNvPr id="0" name=""/>
        <dsp:cNvSpPr/>
      </dsp:nvSpPr>
      <dsp:spPr>
        <a:xfrm>
          <a:off x="9621455" y="19537"/>
          <a:ext cx="1374493" cy="1719257"/>
        </a:xfrm>
        <a:prstGeom prst="roundRect">
          <a:avLst>
            <a:gd name="adj" fmla="val 10000"/>
          </a:avLst>
        </a:prstGeom>
        <a:solidFill>
          <a:schemeClr val="accent2">
            <a:lumMod val="75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9. Translations </a:t>
          </a:r>
        </a:p>
        <a:p>
          <a:pPr marL="0" lvl="0" indent="0" algn="l" defTabSz="533400">
            <a:lnSpc>
              <a:spcPct val="90000"/>
            </a:lnSpc>
            <a:spcBef>
              <a:spcPct val="0"/>
            </a:spcBef>
            <a:spcAft>
              <a:spcPct val="35000"/>
            </a:spcAft>
            <a:buNone/>
          </a:pPr>
          <a:r>
            <a:rPr lang="en-US" sz="1200" kern="1200"/>
            <a:t>15. Bible Timeline</a:t>
          </a:r>
        </a:p>
      </dsp:txBody>
      <dsp:txXfrm>
        <a:off x="9661713" y="59795"/>
        <a:ext cx="1293977" cy="16387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58B07-213E-4CE9-B379-C753D796E10C}">
      <dsp:nvSpPr>
        <dsp:cNvPr id="0" name=""/>
        <dsp:cNvSpPr/>
      </dsp:nvSpPr>
      <dsp:spPr>
        <a:xfrm>
          <a:off x="6965"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Inspired Writing	</a:t>
          </a:r>
        </a:p>
      </dsp:txBody>
      <dsp:txXfrm>
        <a:off x="43549" y="631241"/>
        <a:ext cx="2008639" cy="1175916"/>
      </dsp:txXfrm>
    </dsp:sp>
    <dsp:sp modelId="{9A76A116-0AA3-42C9-BEDA-63A5C13E11F5}">
      <dsp:nvSpPr>
        <dsp:cNvPr id="0" name=""/>
        <dsp:cNvSpPr/>
      </dsp:nvSpPr>
      <dsp:spPr>
        <a:xfrm>
          <a:off x="2296953" y="961055"/>
          <a:ext cx="441343" cy="5162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296953" y="1064313"/>
        <a:ext cx="308940" cy="309772"/>
      </dsp:txXfrm>
    </dsp:sp>
    <dsp:sp modelId="{C8D55CC8-9628-452B-A6D5-BD991FFB22AC}">
      <dsp:nvSpPr>
        <dsp:cNvPr id="0" name=""/>
        <dsp:cNvSpPr/>
      </dsp:nvSpPr>
      <dsp:spPr>
        <a:xfrm>
          <a:off x="2921496"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Transmission </a:t>
          </a:r>
        </a:p>
      </dsp:txBody>
      <dsp:txXfrm>
        <a:off x="2958080" y="631241"/>
        <a:ext cx="2008639" cy="1175916"/>
      </dsp:txXfrm>
    </dsp:sp>
    <dsp:sp modelId="{A13BE68A-0F9C-4C8E-85B5-A017717291F2}">
      <dsp:nvSpPr>
        <dsp:cNvPr id="0" name=""/>
        <dsp:cNvSpPr/>
      </dsp:nvSpPr>
      <dsp:spPr>
        <a:xfrm>
          <a:off x="5211484" y="961055"/>
          <a:ext cx="441343" cy="5162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211484" y="1064313"/>
        <a:ext cx="308940" cy="309772"/>
      </dsp:txXfrm>
    </dsp:sp>
    <dsp:sp modelId="{851CF6F3-405B-45CF-BC8D-3B479F4269F9}">
      <dsp:nvSpPr>
        <dsp:cNvPr id="0" name=""/>
        <dsp:cNvSpPr/>
      </dsp:nvSpPr>
      <dsp:spPr>
        <a:xfrm>
          <a:off x="5836027"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Translation</a:t>
          </a:r>
        </a:p>
      </dsp:txBody>
      <dsp:txXfrm>
        <a:off x="5872611" y="631241"/>
        <a:ext cx="2008639" cy="11759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58B07-213E-4CE9-B379-C753D796E10C}">
      <dsp:nvSpPr>
        <dsp:cNvPr id="0" name=""/>
        <dsp:cNvSpPr/>
      </dsp:nvSpPr>
      <dsp:spPr>
        <a:xfrm>
          <a:off x="7099"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Canon: recognition of authority</a:t>
          </a:r>
        </a:p>
      </dsp:txBody>
      <dsp:txXfrm>
        <a:off x="44387" y="886635"/>
        <a:ext cx="2047266" cy="1198529"/>
      </dsp:txXfrm>
    </dsp:sp>
    <dsp:sp modelId="{9A76A116-0AA3-42C9-BEDA-63A5C13E11F5}">
      <dsp:nvSpPr>
        <dsp:cNvPr id="0" name=""/>
        <dsp:cNvSpPr/>
      </dsp:nvSpPr>
      <dsp:spPr>
        <a:xfrm>
          <a:off x="4800601" y="194089"/>
          <a:ext cx="449830" cy="5262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800601" y="299332"/>
        <a:ext cx="314881" cy="315730"/>
      </dsp:txXfrm>
    </dsp:sp>
    <dsp:sp modelId="{C8D55CC8-9628-452B-A6D5-BD991FFB22AC}">
      <dsp:nvSpPr>
        <dsp:cNvPr id="0" name=""/>
        <dsp:cNvSpPr/>
      </dsp:nvSpPr>
      <dsp:spPr>
        <a:xfrm>
          <a:off x="2977678"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Text Criticism: seeking the original </a:t>
          </a:r>
        </a:p>
      </dsp:txBody>
      <dsp:txXfrm>
        <a:off x="3014966" y="886635"/>
        <a:ext cx="2047266" cy="1198529"/>
      </dsp:txXfrm>
    </dsp:sp>
    <dsp:sp modelId="{A13BE68A-0F9C-4C8E-85B5-A017717291F2}">
      <dsp:nvSpPr>
        <dsp:cNvPr id="0" name=""/>
        <dsp:cNvSpPr/>
      </dsp:nvSpPr>
      <dsp:spPr>
        <a:xfrm>
          <a:off x="4807971" y="194095"/>
          <a:ext cx="449830" cy="5262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807971" y="299338"/>
        <a:ext cx="314881" cy="315730"/>
      </dsp:txXfrm>
    </dsp:sp>
    <dsp:sp modelId="{851CF6F3-405B-45CF-BC8D-3B479F4269F9}">
      <dsp:nvSpPr>
        <dsp:cNvPr id="0" name=""/>
        <dsp:cNvSpPr/>
      </dsp:nvSpPr>
      <dsp:spPr>
        <a:xfrm>
          <a:off x="5948258"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Re-translation: updating language</a:t>
          </a:r>
        </a:p>
      </dsp:txBody>
      <dsp:txXfrm>
        <a:off x="5985546" y="886635"/>
        <a:ext cx="2047266" cy="119852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A8DAC-B917-45C2-A72A-F337A263590A}">
      <dsp:nvSpPr>
        <dsp:cNvPr id="0" name=""/>
        <dsp:cNvSpPr/>
      </dsp:nvSpPr>
      <dsp:spPr>
        <a:xfrm>
          <a:off x="7391" y="1233332"/>
          <a:ext cx="1160713" cy="2332061"/>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Biblical Gospel and New Life</a:t>
          </a:r>
        </a:p>
      </dsp:txBody>
      <dsp:txXfrm>
        <a:off x="41387" y="1267328"/>
        <a:ext cx="1092721" cy="2264069"/>
      </dsp:txXfrm>
    </dsp:sp>
    <dsp:sp modelId="{A2CC5538-815E-4035-9487-6E06F272DD29}">
      <dsp:nvSpPr>
        <dsp:cNvPr id="0" name=""/>
        <dsp:cNvSpPr/>
      </dsp:nvSpPr>
      <dsp:spPr>
        <a:xfrm>
          <a:off x="1311013" y="2222156"/>
          <a:ext cx="302965" cy="3544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311013" y="2293038"/>
        <a:ext cx="212076" cy="212648"/>
      </dsp:txXfrm>
    </dsp:sp>
    <dsp:sp modelId="{52D8D76C-EAF7-47C5-84FF-55589730687D}">
      <dsp:nvSpPr>
        <dsp:cNvPr id="0" name=""/>
        <dsp:cNvSpPr/>
      </dsp:nvSpPr>
      <dsp:spPr>
        <a:xfrm>
          <a:off x="1739737" y="1228386"/>
          <a:ext cx="2657818" cy="2341952"/>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Biblically-Oriented Spiritual Disciplines</a:t>
          </a:r>
        </a:p>
      </dsp:txBody>
      <dsp:txXfrm>
        <a:off x="1808330" y="1296979"/>
        <a:ext cx="2520632" cy="2204766"/>
      </dsp:txXfrm>
    </dsp:sp>
    <dsp:sp modelId="{E59C6531-D7CE-45CE-AF5C-57E6DE25BE8F}">
      <dsp:nvSpPr>
        <dsp:cNvPr id="0" name=""/>
        <dsp:cNvSpPr/>
      </dsp:nvSpPr>
      <dsp:spPr>
        <a:xfrm>
          <a:off x="4540464" y="2222156"/>
          <a:ext cx="302965" cy="3544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540464" y="2293038"/>
        <a:ext cx="212076" cy="212648"/>
      </dsp:txXfrm>
    </dsp:sp>
    <dsp:sp modelId="{01A271CA-8927-4AE0-BDA5-59405D32D720}">
      <dsp:nvSpPr>
        <dsp:cNvPr id="0" name=""/>
        <dsp:cNvSpPr/>
      </dsp:nvSpPr>
      <dsp:spPr>
        <a:xfrm>
          <a:off x="4969188" y="1261323"/>
          <a:ext cx="1159556" cy="2276078"/>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Character and Content of the Bible</a:t>
          </a:r>
        </a:p>
      </dsp:txBody>
      <dsp:txXfrm>
        <a:off x="5003150" y="1295285"/>
        <a:ext cx="1091632" cy="2208154"/>
      </dsp:txXfrm>
    </dsp:sp>
    <dsp:sp modelId="{0E8E3CAC-46B1-4DA8-AF9E-5AC830A5D94F}">
      <dsp:nvSpPr>
        <dsp:cNvPr id="0" name=""/>
        <dsp:cNvSpPr/>
      </dsp:nvSpPr>
      <dsp:spPr>
        <a:xfrm>
          <a:off x="6271652" y="2222156"/>
          <a:ext cx="302965" cy="3544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271652" y="2293038"/>
        <a:ext cx="212076" cy="212648"/>
      </dsp:txXfrm>
    </dsp:sp>
    <dsp:sp modelId="{D3A3B5D1-35A4-44D1-87EF-9F81191F0814}">
      <dsp:nvSpPr>
        <dsp:cNvPr id="0" name=""/>
        <dsp:cNvSpPr/>
      </dsp:nvSpPr>
      <dsp:spPr>
        <a:xfrm>
          <a:off x="6700376" y="1251446"/>
          <a:ext cx="2913309" cy="2295832"/>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Practice of Proper Interpretation</a:t>
          </a:r>
        </a:p>
      </dsp:txBody>
      <dsp:txXfrm>
        <a:off x="6767619" y="1318689"/>
        <a:ext cx="2778823" cy="216134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169920" cy="481727"/>
          </a:xfrm>
          <a:prstGeom prst="rect">
            <a:avLst/>
          </a:prstGeom>
        </p:spPr>
        <p:txBody>
          <a:bodyPr vert="horz" lIns="97426" tIns="48713" rIns="97426" bIns="48713" rtlCol="0"/>
          <a:lstStyle>
            <a:lvl1pPr algn="l">
              <a:defRPr sz="1300"/>
            </a:lvl1pPr>
          </a:lstStyle>
          <a:p>
            <a:endParaRPr/>
          </a:p>
        </p:txBody>
      </p:sp>
      <p:sp>
        <p:nvSpPr>
          <p:cNvPr id="3" name="Date Placeholder 2"/>
          <p:cNvSpPr>
            <a:spLocks noGrp="1"/>
          </p:cNvSpPr>
          <p:nvPr>
            <p:ph type="dt" sz="quarter" idx="1"/>
          </p:nvPr>
        </p:nvSpPr>
        <p:spPr>
          <a:xfrm>
            <a:off x="4143589" y="0"/>
            <a:ext cx="3169920" cy="481727"/>
          </a:xfrm>
          <a:prstGeom prst="rect">
            <a:avLst/>
          </a:prstGeom>
        </p:spPr>
        <p:txBody>
          <a:bodyPr vert="horz" lIns="97426" tIns="48713" rIns="97426" bIns="48713" rtlCol="0"/>
          <a:lstStyle>
            <a:lvl1pPr algn="r">
              <a:defRPr sz="1300"/>
            </a:lvl1pPr>
          </a:lstStyle>
          <a:p>
            <a:fld id="{23CEAAF3-9831-450B-8D59-2C09DB96C8FC}" type="datetimeFigureOut">
              <a:rPr lang="en-US"/>
              <a:t>6/23/2023</a:t>
            </a:fld>
            <a:endParaRPr/>
          </a:p>
        </p:txBody>
      </p:sp>
      <p:sp>
        <p:nvSpPr>
          <p:cNvPr id="4" name="Footer Placeholder 3"/>
          <p:cNvSpPr>
            <a:spLocks noGrp="1"/>
          </p:cNvSpPr>
          <p:nvPr>
            <p:ph type="ftr" sz="quarter" idx="2"/>
          </p:nvPr>
        </p:nvSpPr>
        <p:spPr>
          <a:xfrm>
            <a:off x="2" y="9119477"/>
            <a:ext cx="3169920" cy="481726"/>
          </a:xfrm>
          <a:prstGeom prst="rect">
            <a:avLst/>
          </a:prstGeom>
        </p:spPr>
        <p:txBody>
          <a:bodyPr vert="horz" lIns="97426" tIns="48713" rIns="97426" bIns="48713" rtlCol="0" anchor="b"/>
          <a:lstStyle>
            <a:lvl1pPr algn="l">
              <a:defRPr sz="1300"/>
            </a:lvl1pPr>
          </a:lstStyle>
          <a:p>
            <a:endParaRPr/>
          </a:p>
        </p:txBody>
      </p:sp>
      <p:sp>
        <p:nvSpPr>
          <p:cNvPr id="5" name="Slide Number Placeholder 4"/>
          <p:cNvSpPr>
            <a:spLocks noGrp="1"/>
          </p:cNvSpPr>
          <p:nvPr>
            <p:ph type="sldNum" sz="quarter" idx="3"/>
          </p:nvPr>
        </p:nvSpPr>
        <p:spPr>
          <a:xfrm>
            <a:off x="4143589" y="9119477"/>
            <a:ext cx="3169920" cy="481726"/>
          </a:xfrm>
          <a:prstGeom prst="rect">
            <a:avLst/>
          </a:prstGeom>
        </p:spPr>
        <p:txBody>
          <a:bodyPr vert="horz" lIns="97426" tIns="48713" rIns="97426" bIns="48713" rtlCol="0" anchor="b"/>
          <a:lstStyle>
            <a:lvl1pPr algn="r">
              <a:defRPr sz="13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3312" units="cm"/>
          <inkml:channel name="Y" type="integer" max="8960" units="cm"/>
          <inkml:channel name="F" type="integer" max="4096" units="dev"/>
          <inkml:channel name="T" type="integer" max="2.14748E9" units="dev"/>
        </inkml:traceFormat>
        <inkml:channelProperties>
          <inkml:channelProperty channel="X" name="resolution" value="630.90045" units="1/cm"/>
          <inkml:channelProperty channel="Y" name="resolution" value="635.461" units="1/cm"/>
          <inkml:channelProperty channel="F" name="resolution" value="0" units="1/dev"/>
          <inkml:channelProperty channel="T" name="resolution" value="1" units="1/dev"/>
        </inkml:channelProperties>
      </inkml:inkSource>
      <inkml:timestamp xml:id="ts0" timeString="2018-11-16T21:37:34.950"/>
    </inkml:context>
    <inkml:brush xml:id="br0">
      <inkml:brushProperty name="width" value="0.35" units="cm"/>
      <inkml:brushProperty name="height" value="0.35" units="cm"/>
      <inkml:brushProperty name="color" value="#00CCFF"/>
      <inkml:brushProperty name="fitToCurve" value="1"/>
    </inkml:brush>
  </inkml:definitions>
  <inkml:trace contextRef="#ctx0" brushRef="#br0">11048 1951 923 0,'0'0'0'0,"0"0"0"16,0 0 0-16,0 0 137 0,-4 0 0 0,0 0 0 15,4 0 1-15,-4 0-92 0,-4 0 0 0,0 4 0 32,-8 12 0-32,-20 7-3 0,0 1 1 0,4 0-1 15,0-1 1-15,-3 13-25 0,7 0 0 0,12-5 0 0,0-7 1 16,4 4-11-16,4-5 1 0,0 9 0 0,0 8 0 0,4 3-1 16,4-3 1-16,4-13 0 0,8 1 0 0,0-4 7 15,8-4 0-15,-4 3 0 0,8 5 0 0,11 4-12 16,1-13 1-16,-8-11-1 0,4-4 1 0,8-4 12 15,0-4 0-15,-4 0 0 0,4-19 1 0,4-5-1 0,-4 0 0 16,-4-3 0-16,-8 3 0 0,4-8 1 0,0 1 0 16,-12 3 0-16,-12-3 0 0,0-5-2 0,-4 0 0 15,-4 1 0-15,-16-5 0 0,12 13-10 0,0 3 1 16,-8-4-1-16,-12 1 1 0,8 3 2 0,-4 8 1 16,-4 8-1-16,-8 1 1 0,4 3 0 0,4 4 1 0,0 4 0 0,-4 0 0 15,-4-4-6-15,4 4 1 0,4 0 0 0,4 0 0 16,-8 0-2-16,12 0 0 0,4 4 0 0,4 4 1 15,-4-4-8-15,8-4 1 0,0 0-1 0,4 7 1 0,0-7-1713 16</inkml:trace>
  <inkml:trace contextRef="#ctx0" brushRef="#br0" timeOffset="388">11444 725 1057 0,'-8'-8'0'0,"-8"-8"0"0,-8 4 0 16,0-8 60-16,0 4 1 0,20 1-1 0,-24-1 1 16,-12 4-28-16,-4 8 0 0,4 4 0 0,0 0 0 0,0 0-2 15,4 4 0-15,4 12 0 0,0-1 0 0,4 5-5 0,8 8 1 16,8-8-1-16,0 7 1 0,-4 9-7 0,4 0 1 15,8 3 0-15,0 5 0 0,8 7 3 0,8-3 0 16,4-1 0-16,0 1 0 0,4-1-6 0,16-4 1 0,4 5-1 16,-4 3 1-16,0 5-2 0,4-1 0 0,8-15 0 15,4 3 0-15,-4 1-6 0,-8 3 0 0,0 1 0 16,0-1 1-16,0-15 5 0,-5-1 1 0,1 5 0 16,-8 4 0-16,0-5-8 0,0-7 0 0,0 0 0 15,-4-1 0-15,-4-3-9 0,-4-8 0 0,-4 0 0 16,-12-5 0-16,8 1-2 0,-4-4 0 0,-4-4 0 15,0-4 0-15,0 0-10 0,-4 0 1 0,-4 0-1 16,8 0 1-16,0 0-3 0,0 0 1 0,-4 0 0 16,-20-8 0-16,0 0-1344 0</inkml:trace>
  <inkml:trace contextRef="#ctx0" brushRef="#br0" timeOffset="561">11224 1713 1259 0,'0'0'0'0,"0"0"0"0,0-11 0 0,0 3 37 0,8 4 1 15,20 0 0-15,-16-12 0 0,4 0-20 0,4-8 1 16,4 9 0-16,8-17 0 0,0-4 7 15,-4 5 1-15,8 3 0 0,-1-4 0 0,1 5 6 16,-8 3 1-16,8 4-1 0,0-4 1 0,0-3-18 0,-4-1 1 16,0 4-1-16,0 8 1 0,0 1-1 0,-8-1 0 15,-4 0 0-15,0-12 0 0,-12 1-15 0,0 7 1 16,0-4 0-16,-8-8 0 0,0 1-1220 0</inkml:trace>
  <inkml:trace contextRef="#ctx0" brushRef="#br0" timeOffset="795">11859 392 1079 0,'0'0'0'0,"0"0"0"0,0 8 0 0,0-4-17 16,0 0 1 0,0 0-1-16,16 55 1 0,12 9-4 0,0-1 1 0,-8-12-1 15,8 5 1-15,4-5 84 0,4 0 1 0,11 5-1 16,-11 7 1-16,-4-4-8 0,-4-11 0 0,0-1 0 15,-4-3 0-15,0-9-20 0,0 1 0 0,-4-9 0 16,12-3 0-16,-4 0-5 0,-4-5 1 0,-4-7-1 0,-8-8 1 16,0-4-19-16,-8 8 1 0,0 0-1 0,0-4 1 15,-4-4-15-15,0 0 1 0,0 0 0 0,0-4 0 16,0 0-1160-16</inkml:trace>
  <inkml:trace contextRef="#ctx0" brushRef="#br0" timeOffset="1384">12003 1132 1225 0,'4'-4'0'0,"12"0"0"0,-8 8 0 0,-8-4 24 0,8-8 1 16,0 4 0-16,12-12 0 0,4 1-16 0,-5-1 1 15,5 4 0-15,12-16 0 0,8-4 30 0,-4 5 1 16,-4 3 0-16,8 8 0 0,4-4-3 0,-4 1 0 16,-8 3 0-16,4-12 0 0,0 4-5 0,-4 13 0 0,-4 3 0 15,0-8 0-15,-8 4 4 0,-4 0 0 16,4-4 0-16,-1-3 1 0,1 3-10 0,-8 0 0 15,-8-4 0-15,8-16 0 0,-8 1-6 0,-4 7 1 0,4 8 0 16,0-11 0-16,-4 7-5 0,4 4 0 0,-8-3 0 16,-8-5 1-16,8 8-2 0,-4 8 0 0,0 4 0 15,-4-11 0-15,4 3-6 0,0 4 0 0,-4 4 0 16,-8 0 0-16,4-4 9 0,-4-4 1 0,4 4-1 16,0 5 1-16,-3-9-15 0,-1 8 1 0,0 8 0 15,0 0 0-15,12 0 4 0,0 0 0 0,-4 0 0 16,0 0 0-16,0 4-4 0,0 8 0 0,0-1 0 15,8 13 1-15,-4 12 0 0,4 3 0 0,4-3 0 0,12 0 1 16,0-1-2-16,0-3 1 0,4-1 0 0,8-3 0 16,7 0-4-16,-7-4 1 0,-4-13 0 0,4 5 0 0,12-4-3 15,-12 4 0-15,-8-8 0 0,4-8 0 0,0 4 8 16,-8 0 1-16,-4 0-1 0,4-12 1 0,4 0 4 0,-8 4 1 16,0 4-1-16,-8-8 1 0,0-8-7 0,-4 4 0 15,8 4 0-15,-4-15 1 0,0-5 5 0,-4 0 0 16,-4 1 0-16,4-5 0 0,0 0-9 0,-4 5 0 0,-4 7 0 15,4-16 0-15,-4-7 3 0,0 7 1 0,4 5 0 32,4-5 0-32,0 4-6 0,0 5 0 0,4-5 0 15,-4 0 0-15,12-3 0 0,-4 15 1 0,12-4 0 16,8 0 0-16,0 9-1 0,-8 7 0 0,12 12 0 0,4 8 0 0,8-1 0 0,0 5 0 0,-9 4 0 16,9 20 0-16,0-5 0 0,-4-3 0 0,-4 7 0 15,-4 5 0-15,-4-1 0 0,-4-7 0 0,0 4 0 16,4 3 0-16,0-3-4 0,-8-5 1 0,0-3-1 15,-4 7 1-15,-4 1-4 0,-4-4 1 0,-4-1-2053 0</inkml:trace>
  <inkml:trace contextRef="#ctx0" brushRef="#br0" timeOffset="-6634">287 10099 1516 0,'0'0'0'0,"0"0"0"16,0 0 0-16,0 0 74 0,0 0 0 0,0 0 0 15,52 60 0-15,-24 3-22 0,0-4 1 0,8-7-1 16,-4 7 1-16,-8 8-17 0,4 4 0 0,12 9 0 16,-8-1 0-1,-8 0-13-15,4-8 0 0,20 0 0 0,-28 8 1 16,-4 4-11-16,8-8 0 0,20-11 0 0,-32-9 0 16,0 1 19-16,8-9 0 0,19-11 0 0,-35 3 0 0,4 5-7 15,16-13 0-15,20-11 0 0,-44-4 0 0,-12-4-9 16,12-8 0-16,16-4 0 0,0 0 0 0,-16 0-8 15,-8-4 1-15,4-4-1 0,-40-28 1 0,0 1-1807 16</inkml:trace>
  <inkml:trace contextRef="#ctx0" brushRef="#br0" timeOffset="-6265">0 9988 1214 0,'0'-3'0'15,"0"-1"0"-15,0 0 113 0,8 0 1 0,20 4 0 16,8 12 0-16,8 7-58 0,-8 5 1 0,4 8-1 15,4-1 45-15,-5-3-56 0,5 0 0 0,8 3 0 16,8 1-19-16,8-8 0 0,20-1 0 0,-12-3 0 16,-8 0-12-16,12-4 0 0,27-4 0 0,-39 0 0 0,-8-1 3 15,12-3 1-15,20-8-1 0,-32 4 1 0,-8 8-12 16,0-4 1-16,8-4 0 0,-12-4 0 0,-9 8 11 16,-3-4 0-16,12 0 0 0,-16-4 1 0,-8 8-10 15,0-4 1-15,4 0 0 0,-12-4 0 0,-12 8-5 16,0 0 0-16,8-5 0 0,-12-6 1 0,-4-1-6 15,4 4 0-15,0 0 0 0,-48-40 0 0,0 0-1668 0</inkml:trace>
  <inkml:trace contextRef="#ctx0" brushRef="#br0" timeOffset="-5971">1114 9265 1393 0,'4'4'0'16,"8"3"0"-16,0 29 0 0,4 8 33 0,8 15 1 15,8 20 0-15,4 0 24 0,-4-8-34 16,4 1 0-16,8 7 0 0,-4 4 32 16,-4-4 0-16,4 8 0 0,-5 8 1 0,-3-8 7 15,8-16 0-15,20-8 0 0,-32 9 1 0,-12-1-17 16,12-12 1-16,28-15-1 0,-40-5 1 0,-4-7-9 15,16-9 1-15,20-3-1 0,-36-4 1 0,-12-12-17 16,8-4 1-16,24-12-1 0,-20 0 1 0,-12 0-22 0,-4-3 1 16,4-1 0-16,-36-16 0 0,0 1-1756 0</inkml:trace>
  <inkml:trace contextRef="#ctx0" brushRef="#br0" timeOffset="-5366">2180 8640 1393 0,'0'0'0'0,"0"0"0"0,0 0 103 15,0 0 1-15,0 0 0 0,8 8 0 0,8 7-35 16,0 1 1-16,0 0 0 0,20 28 0 0,8 11-20 0,0-4 1 16,8 1-1-16,-16 3 1 0,-8 8-22 0,4 1 1 15,16-1-1-15,-12 12 1 0,-8 0-5 0,4-11 0 16,16-1 0-16,-24 4 1 0,-1-11-5 0,9-9 1 16,16 0 0-16,-36-3 0 0,-8-4-4 0,12-5 0 15,19-7 0-15,-27-8 0 0,-4-5 4 0,4-7 1 0,8-4-1 16,-12-4 1-16,-4 0-15 0,0 0 1 0,8-4-1 15,-12 0 1-15,-4 4-6 0,4 0 1 0,8-8 0 16,-40-15 0-16,1-1-1929 0</inkml:trace>
  <inkml:trace contextRef="#ctx0" brushRef="#br0" timeOffset="-5042">1589 9407 1091 0,'0'4'0'0,"0"4"0"0,-8-4 0 0,0-4 84 0,0 0 1 16,0 0 0-16,-4-8 0 0,4 4-44 0,4 0 1 16,4 0-1-16,0 0 1 0,0-4 18 0,-4 4 1 0,0 4 0 15,0-20 0-15,4-7-19 0,4-5 0 0,4 0 0 16,4-15 1-16,20-4-11 0,4 3 0 0,0 5 0 15,-16-5 0-15,0 1 1 0,8 3 1 0,12 1 0 16,4-17 0-16,8 17 6 0,8 7 1 0,12-7 0 16,-28-5 0-16,12 1 3 0,-5-1 1 0,-3-3 0 0,-8-8 0 0,8 7-10 15,0 9 1-15,4-5-1 0,-4-3 1 0,-4-1-10 16,4 9 0-16,4 7 0 0,-4-3 0 0,-8 3-14 16,-12 12 0-16,-16 8 0 0,-12 5 1 0,0-1-2014 15</inkml:trace>
  <inkml:trace contextRef="#ctx0" brushRef="#br0" timeOffset="-3865">4783 7710 1035 0,'0'0'0'0,"0"0"0"0,0 0 0 15,0 0 53-15,0 0 1 0,-40-32 0 0,24 25 0 0,0-1-7 16,4 0 1-16,4 0-1 0,-4 0 1 0,-8-4-4 16,-4 0 1-16,0 4 0 0,-3 8 0 0,-5-4-12 15,0-4 1-15,4 0 0 0,0 5 0 0,-4 3-5 16,8 3 1-16,4 5 0 0,-4 0 0 0,4 4-7 15,0 4 1-15,0 0-1 0,-4 19 1 0,16 13 3 16,8-1 0-16,-4 5 0 0,-4 11 1 0,8 0-4 16,4-3 1-16,8 3-1 0,8 4 1 0,0 0-4 0,0-7 0 15,8-5 0-15,4 1 1 0,0-13-8 0,0-7 1 16,4-9-1-16,4 5 1 0,0-8-11 0,-9-12 1 16,5-1-1-16,0-22 1 0,-4-5 9 0,-4-4 1 15,0-4-1-15,0-7 1 0,0-1-6 0,-4-4 0 16,-8-7 0-16,-8-9 0 0,0 1 8 0,0 4 1 15,-4-5-1-15,0-3 1 0,-8-5-9 16,-4 1 1-16,0 4 0 0,-4 3 0 0,4 9-1 16,0 11 0-16,-8 4 0 0,-4 5 1 0,4 3-5 0,8 4 0 15,4 8 0-15,-4 8 0 0,0 0 0 0,4 0 0 16,4 0 0-16,0 20 0 0,0 8-4 0,4-1 1 16,4 5 0-16,12 23 0 0,8 5-1 0,4-13 0 15,0-3 0-15,0-5 0 0,-8-7-1 0,4-8 1 16,8-5 0-16,0 1 0 0,-4-8-2 0,0-8 1 15,0-8-1-15,12-4 1 0,0-4-3 0,-13-4 1 16,-3 1-1-16,-4-1 1 0,-4-4-6 0,0 0 1 0,4 0-1 16,4-15 1-16,0-1-1754 0</inkml:trace>
  <inkml:trace contextRef="#ctx0" brushRef="#br0" timeOffset="-3467">5183 7318 1180 0,'4'0'0'0,"4"0"0"0,0 4 0 0,-4 4 89 0,4 0 1 16,4-4 0-16,-1 8 0 0,1 4-43 0,-4-4 1 16,0-4-1-16,4 8 1 0,8 3-8 0,0-3 1 15,0-8-1-15,12 16 1 0,0-1-23 0,-8-3 0 16,0 4 0-16,8 4 1 0,4-5-8 0,-4-7 1 15,-4-4 0-15,4 4 0 0,0-8 8 0,-8-4 1 0,0 4-1 16,8-4 1-16,0-8-10 0,-8-4 0 0,0 0 0 16,4 4 1-16,-1 0 11 0,-7-8 0 0,-4-4 0 15,0-15 1-15,0-1-2 0,-8 0 1 0,-4 1 0 16,4-1 0-16,0 0-3 0,-8 1 1 0,-4 3-1 16,-4-4 1-16,4-3-4 0,0 3 1 0,-8 5 0 0,-4-1 0 15,0-4-1-15,0 8 0 0,0 5 0 0,1-9 0 16,-1 0-11-16,0 9 1 0,0 7 0 0,4 0 0 15,4 4 3-15,0 4 1 0,0-4-1 0,4 4 1 0,0-4-10 16,0 0 1-16,-4 4 0 0,4 0 0 16,4-8-28-16,0 5 0 0,-4 7 0 0,4-12 0 0,0 0-1681 15</inkml:trace>
  <inkml:trace contextRef="#ctx0" brushRef="#br0" timeOffset="-3146">5913 5728 1102 0,'8'-4'0'0,"12"0"0"0,-12-11 0 16,-4 3-3-16,0 8 0 0,-8 4 0 0,-4 0 0 0,0-4-12 0,4 4 0 0,8 4 0 15,4 16 0-15,0 3 94 0,4 1 0 0,8-4 0 0,8 31 1 16,8 16-13-16,12 5 0 0,20 3 0 0,-32 0 1 15,-8-8-13 1,8-3 0-16,20-5 0 0,-20 20 1 0,-8-12-10 16,0-15 1-16,0-5-1 0,4-3 1 0,3 7-13 0,1-3 0 15,4-13 0-15,-16 1 0 0,-8-9-19 0,4-3 1 16,20-4-1-16,-28 4 1 0,-12-1-14 0,4-7 0 16,16-12 0-16,-12 4 1 0,-12 0-1 0,4-8 0 15,8-4 0-15,-8 4 1 0,-8 0-24 0,4-4 0 16,4 0 0-16,-28-16 0 0,0 1-1416 0</inkml:trace>
  <inkml:trace contextRef="#ctx0" brushRef="#br0" timeOffset="-2604">6009 6373 1404 0,'8'0'0'0,"12"0"0"16,-8 0 0-16,-12 0 26 0,0 0 0 0,8 0 0 16,4 0 0-16,-4 0-22 0,-4 0 1 0,0 0 0 0,36-16 0 15,12 4 68-15,-4 5 0 0,4-1 0 0,0-8 0 0,0-8-25 16,-8 0 0-16,-4 5 0 0,-5-5 1 0,-3-4-6 15,4-7 1-15,8-5 0 0,-24-4 0 0,-4 5-17 0,4 3 0 16,16-3 0-16,-24-5 1 0,-12 5-8 0,-4 3 1 16,8-3 0-16,-8-1 0 0,-4 8-9 0,0 5 1 15,0-1 0-15,-4-16 0 0,0 9-1 0,-4 3 1 16,-4-3 0-16,-8-13 0 0,8-7-2 0,4 7 0 16,-8 9 0-1,-8-9 1-15,8 5-4 0,5 7 0 0,-5-7 0 16,-12-5 1-16,0 5-4 0,8 7 0 0,12 8 0 0,12 5 0 15,8 7-41-15,4 8 0 0,0 4 0 0,-12 4 1 16,4 0 1-16,4 4 1 0,4 20-1 16,4 3-30-16,4 1 33 0,4 0 0 0,16 15 1 0,4 20 8 15,-1 1 0-15,5-5 0 0,-16 4 0 0,4-7 12 0,8-9 0 16,16 9 0-16,-28-9 0 0,-8 5 4 0,12-1 0 16,20-4 0-16,-32-3 0 0,-8-5 10 0,8-3 0 15,24-4 0-15,-36-5 1 0,-8-3 23 0,16-8 1 0,24-12-1 16,-28 4 1-16,-12 0-3 0,0-4 0 0,8 0 0 15,0-8 1-15,-8 0-5 0,0 0 0 0,0 0 0 16,-8-16 1-16,0-8-5 0,0 1 1 0,8-5 0 16,-8-15 0-16,-8-9-7 0,12 1 0 0,28 3 0 15,-32 9 1-15,0 3-8 0,16 1 0 0,32-9 0 16,-36 5 0-16,-8 11 4 0,20 8 0 0,35 5 0 16,-31 3 1-16,-8 12-3 0,8 4 0 0,20 4 0 15,-8 16 1-15,-4-1-1 0,8 1 1 0,12 4 0 16,-12 11 0-16,0-7 12 0,4-12 0 0,8-4 0 0,-12 8 0 15,0-1-11-15,4-7 1 0,16-12 0 0,-12 4 0 16,-9 8-7-16,9-4 0 0,16-12 0 0,-40-16 0 16,-16 16-3-16,0 4 1 0,8-4 0 0,-8 0 0 0,0 0-1867 0</inkml:trace>
  <inkml:trace contextRef="#ctx0" brushRef="#br0" timeOffset="-1893">8074 4704 855 0,'-4'0'0'0,"0"0"0"16,-4-8 0-16,4 4 145 0,4 4 0 0,0 0 0 15,-4-4 0-15,4 4-77 0,0 0 1 0,0 0-1 16,-16-4 1-16,-8 0-12 0,4 4 0 0,8 0 0 16,-4 0 0-16,-8 0-24 0,0 0 1 0,8 0-1 15,-4 12 1-15,-12 8-14 0,4 0 0 0,12 3 0 16,-4 9 0-16,4 4 0 0,8-1 1 0,0 9-1 0,0 7 1 15,16-3 7-15,4-5 0 0,-4 5 0 0,-12 11 1 0,4-4-8 16,12-7 1-16,8-5-1 0,0-7 1 0,24-9-1 16,0-3 0-16,-8 0 0 0,-28 0 1 0,12-8-13 15,20-13 0-15,16-3 0 0,-44-3 1 0,-12-1 5 16,8 0 0-16,16-4 0 0,4-16 0 0,4-4-9 0,-8-3 0 0,-4-5 0 16,-4-15 0-16,4 3 3 0,0 5 0 0,-4-1 0 15,-16-7 1-15,24 3-3 0,-4 1 1 0,-20-5-1 16,-28 9 1-16,24 7-4 0,8 5 1 0,-12 3 0 15,-20 4 0-15,0 4-1 0,12 5 1 0,12 3 0 0,-16 4 0 0,-16 8-1 16,4 0 0-16,20 0 0 16,-16 0 0-16,-12 0 0 0,8 0 0 0,16 0 0 15,-4 8 0-15,-4 0-3 0,8-4 1 0,16 3 0 16,-4 1 0-16,0-4-3 0,0 0 1 0,4-4 0 16,4 0 0-16,4 0-28 0,0 0 1 0,-4 0 0 0,8-4 0 15,4 0-22-15,4 0 1 0,4 4 0 0,0-7 0 16,0-1-1632-16</inkml:trace>
  <inkml:trace contextRef="#ctx0" brushRef="#br0" timeOffset="-1566">8585 4597 1326 0,'4'4'0'0,"12"4"0"0,0 12 0 0,-4 7-46 0,4-3 1 16,11-12-1-16,-3 12 1 0,-8-4 40 0,0-5 1 15,4 1-1-15,-4 0 1 0,-12-8 63 0,4-4 1 16,4 4-1-16,-4 4 1 0,-8-1-4 0,0-3 0 16,0-8 0-16,0 0 0 0,0 0 4 0,0 0 1 0,0 0 0 0,0 0 0 15,0 0-12-15,0 0 0 0,0 0 0 0,-16-11 1 16,-8-5-12-16,0-4 0 0,4-8 0 0,-16-27 1 31,-3 3-11-31,11 9 1 0,16-8-1 0,-12 7 1 0,-4 4-9 16,12 1 0-16,16-5 0 0,-12 9 0 0,0 3 0 15,12 4 1-15,16-3-1 0,-16-1 1 0,-4 1-9 16,16-1 1-16,16 4 0 0,0-3 0 0,4-5 0 0,8 8 0 16,7 12 0-16,1 9 0 0,-4 3-2 0,8 4 1 0,20 0 0 15,-36 7 0-15,-9 5-8 0,5 4 1 0,16 0-1 16,-28 0 1-16,-8-4-7 0,8-8 1 0,16 0-1 16,-16 7 1-16,0 1-1784 0</inkml:trace>
  <inkml:trace contextRef="#ctx0" brushRef="#br0" timeOffset="-1131">9427 3367 1382 0,'-4'0'0'15,"0"0"0"-15,-4 0 33 0,0 0 0 0,4 0 0 0,4 0 1 16,0 0-14-16,-4 0 1 0,0 0 0 0,-8 12 0 16,-4 8 31-16,0-1 1 0,0-3-1 0,-4 8 1 15,0 7-21-15,0 1 1 0,4-8-1 0,4 0 1 0,12-1-3 16,4-7 0-16,4-4 0 0,-8 12 1 0,0-4-1 16,0-9 1-16,4-3-1 0,8 0 1 0,0-4-11 15,-4 0 0-15,-4 0 0 0,16-4 1 0,8 0-4 16,-4-4 1-16,-4 0 0 0,12 4 0 0,4 0 4 15,0-4 0-15,-4 4 0 0,0 4 1 0,-4-4-6 16,-5-4 0-16,1 0 0 0,4 0 1 0,-4 4-2 0,-8 4 1 16,-4 4 0-16,-4 8 0 0,0-4-1 15,0-4 0-15,-4 0 0 0,0 8 1 0,-8 3-1 0,0-3 0 16,4 0 0-16,-8 12 0 0,-4 11 3 0,-4-3 0 16,0-5 0-16,-8 9 0 0,4 4 6 0,0-9 0 15,-3-3 0-15,-1-5 0 0,4-3-4 0,4-4 0 0,0 0 0 16,4 0 0-16,0-9-7 0,0-7 0 0,8 4 0 15,4 4 0-15,0 0-12 0,0-8 1 0,0-8-1 16,12-12 1-16,0 0-2083 0</inkml:trace>
  <inkml:trace contextRef="#ctx0" brushRef="#br0" timeOffset="2720">1322 13782 844 0,'0'0'0'16,"0"0"0"-16,0 0 141 0,0 0 1 0,0 0 0 15,-40-44 0-15,32 36-103 0,-4 1 0 0,-4-5 0 16,-4-4 9-16,4 4-39 0,12 4-1 15,-20 0 1-15,-12-4-7 0,12-4 1 0,20 5-1 16,-24 11 1-16,-12 0 12 0,12 0 0 0,20 4 0 16,-32 11 0-16,-4 5 7 0,12-4 0 0,8 0 0 15,-15 15 1-15,3 1-6 0,16-4 1 0,16 7-1 0,-32 9 1 16,0-5 2-16,16 1 0 0,16 7 0 0,-8 17 1 16,4-5 4-16,16-4 1 0,12 5 0 0,-24 15 0 0,-4-12-5 0,16-11 0 15,20 3 0-15,-16 8 0 0,8-3-12 0,16-9 0 16,16-3 0-16,-28-1 1 0,-9-11 11 0,21-13 1 15,32-3 0-15,-52-4 0 0,-16-8-4 0,16-8 1 0,28-12 0 16,-12 4 0-16,-8-4 0 0,0-19 0 16,4-21 0-16,4 1 18 0,-4 3-20 0,-8 1 0 15,-8-5 1-15,4 5-7 0,0-1 1 0,-12-11 0 16,4-8 15-16,0 4-12 0,-4-1 0 0,-8 1 0 16,-4 8-13-16,-4-1 1 0,0-3-1 15,4 0 3-15,4 11-2 0,-4 16-1 0,-8 17 1 16,4 3 0-16,4 4 1 0,4 8 0 15,4 0 3-15,0 0-3 0,0 0-1 0,8 35 1 16,12 13-1-16,8 11 1 0,12 16 0 0,-4-7 4 16,0-17-4-16,4-11 0 0,-4-1 0 0,-4-7 3 15,3-8 1-15,17-5-1 0,-8 5 1 0,-8-4-4 16,12-12 0 0,28-16 0-16,-36 8 0 0,-4-8-4 0,8-8 0 15,24-4 0-15,-48-3 0 0,-8 3-20 0,20 0 0 0,32-12 0 0,-41-7 0 0,1-1-1748 16</inkml:trace>
  <inkml:trace contextRef="#ctx0" brushRef="#br0" timeOffset="3213">2272 12714 1068 0,'0'0'0'0,"0"0"0"16,-4-8 0-16,-4 4 83 0,-4 4 1 0,-4 0 0 15,-4 4 0-15,8 8-32 0,4 0 0 0,0 0 0 0,-40 11 0 0,-7 1-12 16,11 0 0-16,20-1 0 0,4-3 0 0,16 0-7 16,4 0 1-16,-8 8 0 0,-28 11 0 0,4-3-22 15,16-5 1-15,8-3 0 0,-4 0 0 0,8-9 17 31,8-3 0-31,4 4 0 0,-12 4 0 0,0-12-12 0,4-4 1 16,8 0-1-16,4-5 1 0,0 1-17 0,-4-4 0 16,-4-4 0-16,12-3 1 0,12 3 12 0,4 0 0 15,4-8 0-15,0-16 0 0,7-4-3 0,5 1 1 16,0-9 0-16,-4 9 9 0,-8 7-13 16,0 4 0-16,-8-4 0 0,0 5-5 0,0 11 0 15,8 4 0-15,-4 4 0 0,-12 0-4 0,-4-4 1 16,0 8 0-16,-8 8 0 0,-4 3-1 0,4-3 0 0,4-4 0 15,-12 28 0-15,-4 11 1 0,4 1 1 0,8-5-1 16,-20 17 1-16,-4-1 12 0,8-8 0 0,4-3 0 0,-24 11 0 16,0-4 0-16,12-7 1 0,4-1-1 0,-24 13 1 15,8-5-11-15,4-7 0 0,-8 11 0 16,8-16 18-16,12-19-4 0,-4-8 0 0,4 0 1 16,8-4-17-16,4-12 1 0,0-4-1 0,0 4 1 15,0-4-3-15,0 0 0 0,36-48 1 16,0 1-1731-16</inkml:trace>
  <inkml:trace contextRef="#ctx0" brushRef="#br0" timeOffset="3704">3226 12287 1303 0,'-4'0'0'0,"-8"0"0"16,-8 0 74-16,0 0 0 0,0 0 0 0,4 8 0 15,8-4-30-15,4-1 0 0,-4 1 0 0,-20 8 1 16,-12 0-15-16,4-4 1 0,8 4-1 0,-4 8 1 0,-4 0-18 0,5-1 0 16,7 5 0-16,0 8 0 0,12-5 3 0,4-7 1 15,0 0-1-15,-8 0 1 0,4-8-7 0,4-5 1 31,4 5-1-31,0 0 1 0,4-4 9 0,4-4 1 0,4-4 0 16,4 4 0-16,4 4-10 0,0 0 0 0,0-4 0 16,12 8 1-16,3-4 2 0,1-8 0 0,0 0 0 15,4 0 0-15,20-4-3 0,-4-4 0 0,-12-4 0 16,-8 8 0-16,-8 4-3 0,0 0 0 0,8-8 0 16,4 8 1-16,8-4 11 0,-9-4 0 0,-11 0 0 15,-4 16 1-15,-4-4-6 0,-4 0 1 0,4 0-1 16,-8 4 1-16,-4 4 0 0,-4 0 0 0,0-4 0 15,-12 27 1-15,4 9-1 0,-4-1 0 0,-12 5 0 16,0-5 13-16,8-7-16 0,4 3 0 0,-15 5 1 16,3-5-4-16,16-7 0 0,12-4 0 0,-32-1 0 15,-8-7 10-15,16-8 1 0,24-8-1 0,0 4 1 16,-8 0-15-16,0-4 1 0,0 0-1 0,-4-4 1 16,4 0-6-16,0-4 1 0,-4-4-1 0,8-4-13 0,4 0-1 0,4 4-1 15,20-39 1-15,0-1-1865 0</inkml:trace>
  <inkml:trace contextRef="#ctx0" brushRef="#br0" timeOffset="4085">3545 11895 1303 0,'4'0'0'0,"4"0"0"0,-8 0 0 0,-4 0 46 16,0 0 0-16,0 0 0 0,0 4 0 0,4 4-5 15,4 0 0-15,0-4 0 0,-4 20 0 0,0 7-20 0,4-3 1 16,12 0-1-16,4 7 1 0,0 9-2 0,-4-5 0 16,4-3 0-16,12 3 1 0,4-3-5 0,0-8 0 0,0-5 0 31,0-3 1-31,8-8 13 0,-4-8 1 0,-4 0-1 16,-4 4 1-16,-1-8 2 0,13-12 1 0,16-4-1 0,-36 4 1 0,-12 0-2 0,8-7 0 0,20-9 0 31,-20-8 1-31,-8-3-6 0,0-5 0 0,12-3 0 0,-24-1 0 0,-8 5-8 0,-4 3 1 15,0 1 0 1,0-5 17-16,0 5-19 0,4 7 0 0,-12-4 0 16,-4 1-2-16,12 7 0 0,20 12 0 0,-20 4 1 15,-12-3-1-15,4 3 0 0,16 0 0 0,-32-8 0 0,-16 4-5 16,21 12 0-16,27 8 0 0,4 0 0 0,-4 0-6 16,0-4 0-16,0 0 0 0,-8 8 1 0,0 0-36 15,8 0 0-15,8 4 0 0,-4 4 1 0,0-1-1742 16</inkml:trace>
  <inkml:trace contextRef="#ctx0" brushRef="#br0" timeOffset="4994">4643 11278 1124 0,'4'4'0'0,"12"4"0"15,8 16 0-15,8 3 0 0,-4 1 1 0,-8 0-1 16,4-13 1-16,4 9 0 0,4 0 0 0,4-4 0 16,-28 3 1-16,-12 1 85 0,12-8 0 0,16-8 0 15,-8-4 0-15,-16 4-26 0,0 4 0 0,4 0 0 16,0-5 0-16,-4-3-7 0,0 0 0 0,4 0 0 16,0 0 1-16,-4 0-10 0,-4-4 0 0,4-4 0 15,-4 0 1-15,-8-4-16 0,0 0 1 0,4 1-1 0,-24-37 1 16,-8-3-10-16,8 3 0 0,16 5 0 0,0-5 0 15,-8 1-7-15,0 3 0 0,4 4 0 0,-8-19 0 16,4-4-2-16,8 3 0 0,4 9 0 0,0 7 1 0,12 9-6 16,4 3 1-16,0-4-1 0,-4 5 1 0,8 7-3 15,8 4 0-15,4 0 0 0,8-27 1 0,4 19-1 0,4 12 0 0,8 0 0 16,-12 0 0-16,12 8-1 0,4 8 0 0,0 8 0 16,-20-8 0-16,4 12 3 0,12 8 1 0,16-1-1 15,-44-7 1-15,-16 0 3 0,12 4 0 0,28 11 0 16,-28 9 1-16,-5 4 4 0,1 3 0 15,-4 20 0-15,4-7 9 0,0-17-17 0,0-7 0 16,-4-5 0-16,0-15-1 0,-4-4 0 16,0-4 0-16,0-8 10 0,0 0-7 0,0 0 0 15,0 0 0-15,0 0-4 0,0-4 0 16,0 0 0-16,0 0 6 0,0-16-6 0,0-35-1 16,4-8 5-16,4 3-5 0,0 9-1 0,-8-4 1 15,4 7 2-15,4 1 0 0,0-13 0 0,0 5 5 16,4 11-8-16,4 13 0 0,-4-21 1 0,0 5-4 15,8 7 1-15,16 1 0 0,-20 7 0 0,-8 4 1 16,4 1 0-16,8-1 0 0,0 4 1 0,-4 12-3 16,0 4 1-16,0 1-1 0,-8-1 1 0,4 8-2 15,0 0 1-15,-4 0 0 0,8 12 0 0,4 7-1 0,0-3 1 16,-4-4 0-16,4 8 0 0,4 7-1 0,0 1 1 16,8-12-1-16,-12 8 1 0,-4-1-1 0,4-3 0 15,15 0 0-15,-7-12 1 0,-8 4-1 0,4 0 0 16,12-4 0-16,-12-12 0 0,-8 8-1 0,4 3 1 15,16 1 0-15,-8 4 0 0,0 4-2 0,4-4 1 16,12-12-1-16,-16-8 1 0,-12 4 0 0,0 0 0 16,12-4 0-16,-8-12 0 0,-8-3 1 0,0-1 0 0,8 0 0 15,-4-7 0-15,-8-1-1 16,-4-12 1-16,4-19-1 0,0 4 1 16,-4 7 0-16,0-3 0 0,-4-8 0 0,0 11-1 15,-8 5 1-15,0-5 0 0,4 1 0 16,4 11 0-16,4 9 0 0,-20-5 0 0,-4 1 0 15,8 11 0-15,20 8 0 0,-16 0 0 0,-12 4 0 0,0 8 0 16,8 4 0-16,-16 4 0 0,-8 4 0 0,16 4 0 16,24 8 0-16,-16 12 0 0,-8 7 1 0,12 1 0 15,32-1 0-15,-16 24 0 0,0 9 1 0,16-13 1 16,28-12-1-16,-32 9 1 0,0 3-2 0,8-11 1 16,16-13-1-16,4-15 6 0,-1-12-1 0,1-8 0 15,4-8 0-15,0-8 10 0,0-8 0 0,12-11 0 16,-16-1 1-16,-4 5-12 0,12-1 0 0,32-8 0 15,-60 1 0-15,-8 3 5 0,12 9 0 0,19-1 0 16,-43 4 0-16,0 0-2125 0</inkml:trace>
  <inkml:trace contextRef="#ctx0" brushRef="#br0" timeOffset="5981">8058 8497 1113 0,'0'0'0'15,"0"0"0"-15,24 44 0 0,-8-13 142 0,4-3 0 16,16 4 0-16,-4 7 0 0,8 5-71 0,0-9 0 0,0-3 0 0,-8-4 1 15,3-5-50-15,1-7 0 0,-4-4 0 0,4 0 1 0,4-20-23 16,-8-4 0-16,-8-4 0 0,-4-3 1 0,0-9-2 16,-4-4 1-16,0-3-1 0,0-9 1 0,-1-7-1 15,-7-1 1-15,-8 1 0 0,0 0 0 0,0 3 2 16,-4 1 1-16,-4-1-1 0,0 5 1 0,1 3 14 16,-1 0 0-16,-4-3 0 0,-4-1 1 0,0-3 5 0,0 3 1 31,0 9-1-31,0 3 1 0,8 1-4 0,4 3 0 15,-4 12 0-15,0 4 1 0,4 4-7 0,4 4 0 16,0 0 0-16,4 12 0 0,8 0 3 0,0 0 1 16,-4 0-1-16,32 47 1 0,23 21-8 0,5-1 1 0,4 4-1 15,4 0 1-15,4-12-6 0,-1 4 0 0,5 16 0 16,-4 0 1-16,0-3 8 0,-8-5 0 0,-4 4 0 16,0 8 0-16,-8-12 3 0,-9-8 1 0,1 0 0 15,-8 0 0-15,0-3 0 0,-4-9 1 0,-8-4-1 16,-4 9 1-16,-12-1-3 0,-4-8 1 0,0 1 0 15,-8-1 0-15,-8-4-1 0,-8-7 1 0,-8-1 0 16,-4 5 0-16,-4-1-1 0,0-7 0 0,-8 0 0 16,-8-9 0-16,0-3-10 0,0-4 1 0,-7-5 0 15,-5 13 0-15,0-8 11 0,0-12 1 0,-4-8-1 0,-4 0 1 16,12-8-10-16,8-8 1 0,4-8 0 0,0-4 0 0,0-15-5 16,8-5 0-16,12-3 0 0,8-5 1 0,12 1-6 15,4-1 0-15,4 1 0 0,8-16 0 0,0-4-25 0,0 3 1 16,4-3 0-16,12-16 0 0,0 0-2016 0</inkml:trace>
  <inkml:trace contextRef="#ctx0" brushRef="#br0" timeOffset="6679">9682 7255 1180 0,'0'0'0'0,"0"0"0"0,-8 4 0 0,0 4 106 16,-4-4 1-16,-8-4-1 0,0 0 1 0,4 0-79 16,5 0 1-1,-5 0 0-15,4 0 0 0,0 0-5 0,0 0 0 0,0 0 0 0,0 0 0 0,0 4-24 0,0 4 0 16,0 0 0 0,-4 4 1-16,4 11 13 0,4 1 1 0,4-4-1 15,4 16 1-15,4 7 5 0,4-3 1 0,4-9 0 16,4-3 0-16,4 0 1 0,4-1 0 0,-4 1 0 15,16 0 1-15,-9-5-2 0,1-3 0 0,4 0 0 16,4-8 0-16,0-8-1 0,-8-4 1 0,0-4 0 16,0-12 0-16,0 0-8 0,-4 0 0 0,-4-3 0 15,4-13 0-15,0 4 7 0,-8 1 0 0,-8-9 0 0,4 4 1 0,-8 1 3 16,-4-1 1-16,-4 4 0 0,-8-7 0 0,8-1-2 0,-4 1 1 16,-4-1 0-16,-4 8 0 0,-4 8-6 0,-4 5 1 15,0-1-1-15,-4-4 1 0,0-4-2 0,0 8 1 16,-4 5-1-16,8 3 1 0,0 8-7 0,-4 0 0 15,0-4 0-15,8 4 1 0,1 0-10 0,-1 0 1 16,4 4-1-16,12 4 1 0,0-4-3 0,0 0 1 16,4-1 0-16,4 5 0 0,4 4-10 0,-4 0 1 0,0-4 0 15,16-4 0-15,7 0-19 0,5-4 1 0,-4-4 0 0,8-8 0 16,4-4 0-16,0 4 0 0,-8 5 0 0,0-9 0 16,0-4-8-16,0 0 1 0,0 4 0 0,8 4 0 15,0 1-11-15,-8-1 1 0,-4 4 0 0,0 4 0 16,4 0 11-16,0 0 0 0,4 4 0 0,3 8 1 0,-3 0 11 15,-4 0 1-15,0 4 0 0,-12 3 0 0,4 1 9 16,0-4 0-16,0 0 0 0,8 4 1 0,0 0 9 16,-4-9 0-16,0 1 0 0,0 4 0 0,-4 0 29 15,-4-8 1-15,0-4-1 0,8 0 1 0,-4 0-1 16,0 0 1-16,-4-4-1 0,8-8 1 0,-4-4 2 16,0 1 0-16,-13-1 0 0,5-24 0 0,4 1-3 0,-4-5 1 15,-12 1 0-15,-4-9 0 0,0 1 7 0,4 3 0 16,4-3 0-1,-8-4 0-15,-8 3-7 0,-4 13 0 0,-4 3 0 16,0 4 0-16,0 5-4 0,1 3 1 0,-5 8-1 16,4 4 1-16,0 0-2 0,-4 0 0 0,0 1 0 15,-4 7 1-15,4 4-16 0,-4 0 1 0,4 0-1 16,8 0 1-16,0 0-11 0,0-4 0 0,8 0 0 0,4 4 1 16,0 0-2037-16</inkml:trace>
  <inkml:trace contextRef="#ctx0" brushRef="#br0" timeOffset="7209">11491 3980 1158 0,'0'0'0'0,"0"0"0"0,0 0 0 0,4 0 94 0,8 4 0 15,4 8 0-15,16 35 0 0,4 5-35 0,4-1 0 16,8 8 0-16,-4 13 1 0,4-5-23 0,-4-4 1 15,8 12-1-15,0 16 1 0,-4-4-19 0,0-8 0 16,4 8 0-16,-1 1 1 0,-3-5 27 0,-4-12 0 16,0 0 0-16,-8-4 1 0,4-3-6 0,-12-13 0 0,4-8 0 15,0 5 0-15,-4-5-9 0,-8-7 0 0,0 0 0 0,0-1 0 16,-8-11-10-16,-12-12 0 0,12 0 0 0,-8-8 0 16,0 0-17-16,-4-4 0 0,0-4 0 0,0-28 1 0,0 0-1780 15</inkml:trace>
  <inkml:trace contextRef="#ctx0" brushRef="#br0" timeOffset="7538">12618 4312 1427 0,'0'-4'0'15,"0"0"0"-15,0 0 0 0,12 0 91 0,-8 4 1 0,-8 0-1 16,0 4 1-16,4 4-52 0,0 0 0 0,0-8 0 15,-8 8 0-15,8 0-20 0,-4 0 1 0,0 4 0 16,-12 35 0-16,-8 13-21 0,8-1 0 0,0 0 0 16,0 5 0-16,4-1 0 0,-4-8 0 0,4 5 0 31,4-1 1-31,8-8 2 0,8-7 1 0,0 3-1 0,-4 1 1 16,4-9 15-16,8-11 1 0,4-4 0 0,8-4 0 15,-4-5 0-15,-4-3 1 0,8-8 0 0,8-4 0 16,-4-8 1-16,-5 0 1 0,1 0 0 0,12-11 0 15,8-9-5-15,-4-4 0 0,-4-3 0 0,-4-5 1 16,4-3-6-16,0-1 0 0,-4 1 0 0,-4-5 0 0,0 1-11 16,0-1 0-16,4 5 0 0,-4 7 1 0,0 4 1 15,-4 1 1-15,0-5-1 0,-17-7 1 0,9-1-1667 16</inkml:trace>
  <inkml:trace contextRef="#ctx0" brushRef="#br0" timeOffset="7969">13225 3889 1225 0,'4'8'0'0,"8"8"0"0,20 15 0 16,-4 5 108-16,4 0 1 0,3 3 0 0,5 5 0 15,-12-9-40-15,0-7 1 0,4 4 0 0,-8 7 0 16,0-3-20-16,-8-9 0 0,4 1 0 0,4 0 0 15,-8-4-22-15,-8-5 0 0,8-3 0 16,-12 0 0-16,4-8-12 0,-4-4 1 0,0 0-1 16,0-4 1-16,0 0-1 0,-4 0 1 0,-4 0 0 0,0-4 0 15,4 0-11-15,0 0 1 0,-4 0 0 0,-12-28 0 0,-4-11 3 16,0-9 0-16,4 1 0 0,-4-4 0 0,4-1 2 16,4 1 0-16,-8-4 0 0,0-9 1 0,4-3-7 15,12 8 1-15,0 7-1 0,0 5 1 0,4 0 2 16,8 3 0-16,4 9 0 0,8 15 1 0,0 0-6 15,-4 4 0-15,4 8 0 0,20 4 1 0,0 1-1 0,-4 3 1 16,4 12 0-16,0 11 0 0,0 1-1 0,-4 0 0 16,12 12 0-16,0 7 0 0,-5 1 3 0,-7-9 1 15,0 1-1-15,-8 11 1 0,8 1 3 0,-4-12 0 16,8-5 0-16,-12 9 1 0,12-4-5 0,-4-13 0 16,-8-3 0-16,0 0 1 0,-4-8-3 0,-8-8 0 0,-4-4 0 15,-4-12 0-15,8 0-33 0,-12 4 1 0,8 4-1 16,7-11 1-16,-3-1-1765 0</inkml:trace>
  <inkml:trace contextRef="#ctx0" brushRef="#br0" timeOffset="8869">14765 2801 1012 0,'0'0'0'0,"0"0"0"16,0-8 0-16,0 8 0 0,0 0 0 0,-4 0 0 16,-4-8 1-16,4 4 20 0,0 4 0 0,-8 0 0 0,12-4 1 15,0 4-15-15,-4 0 1 0,-4 0-1 0,4 0 1 0,0 0 35 16,-4 0 0-16,0 0 0 0,-12 12 1 0,-20 16-1 16,-8 8 0-16,17-1 0 0,-17 13 0 0,8-1 4 15,16-3 0-15,5-1 0 0,-1 9 0 0,12-5-4 0,0-7 0 16,4-1 0-16,-4 9 0 0,16-5-5 0,4-7 1 15,4 3-1-15,-4 13 1 0,7-9-8 0,9-11 0 16,12 0 0-16,-4-1 1 0,0-7-3 0,-5-8 1 16,5 0-1-16,4-5 1 0,0-11-5 0,-4-7 1 15,-4-9-1-15,12 0 1 0,-12-12-5 0,-12-7 1 16,8-9 0-16,-8 5 0 0,0-9-8 0,-4-3 1 16,-4-5-1-16,-4 1 1 0,0 0 7 0,-4 3 1 0,8 1-1 15,-8-9 1-15,0 9-6 0,-4 7 0 0,-4 1 0 16,-4-1 0-16,0 5-1 0,0 11 1 0,-4 4 0 15,-8 1 0-15,0 3-10 0,0 8 0 0,-4-4 0 16,4 0 1-16,-4 1 7 0,4 3 0 0,4 8 0 16,8 0 0-16,-12 0-13 0,12 0 1 0,-4 0 0 15,12 4 0-15,-4 0-1 0,0 0 1 0,4 0-1 16,0 4 1-16,0 4-3 0,0 0 0 0,0-4 0 16,8 4 1-16,4 3-2 0,4 1 1 0,-4-8 0 15,16-4 0-15,4 0-12 0,-4-4 1 0,-4 0 0 0,4-4 0 16,0 4-11-16,-8 1 0 0,-4-5 0 0,0-12 0 15,0 8 5-15,0 8 0 0,-8 0 0 0,16 0 1 16,-8 4 3-16,-8 0 1 0,0 0 0 0,8 8 0 16,0 0-6-16,-8 0 1 0,-8 4-1 0,12 11 1 0,-4 1 7 15,7-4 0-15,-7 0 0 0,-4 11 0 0,12 5 10 16,-4-4 0-16,8-9 0 0,0 9 0 0,4 0 0 16,-4-13 0-16,-4-3 0 0,0-4 0 0,16-4 3 15,-4-4 0-15,-8 0 0 0,-4 0 1 0,12-4 8 16,-4-4 1-16,-8 0 0 0,16-16 0 0,-4-8-3 0,-8 1 0 15,-4-1 0-15,4-15 0 0,0 3 3 0,-8 8 0 16,0 1 0-16,0-17 0 0,-4 5 3 0,-4 7 1 16,4 1-1-16,0-5 1 0,-4 8-11 0,-4 9 0 15,0 7 0-15,0-4 0 0,0-4 4 0,0 8 0 16,0 13 0-16,0 3 0 0,0 0-6 0,0 0 0 0,0 0 0 16,4 3 1-16,0 5 3 0,8 0 0 0,-12-4 0 15,8 8 1-15,8 8-5 0,-4 0 0 0,4-8 0 16,8-1 0-16,3-3 3 0,-7-4 1 0,4 0 0 15,8 0 0-15,0-4-1 0,-8-4 1 0,-4 0-1 16,12-15 1-16,-8 3-4 0,-8 4 1 0,0-4-1 0,0-16 1 0,0 5 7 16,-8 3 1-16,-8 0 0 0,20-23 0 0,0 3-7 15,-4 5 0-15,-16-1 0 0,-8-7 0 0,-4-1 7 0,-4 9 1 32,-4 3-1-32,8 4 1 0,-4 1-4 0,-4 3 0 15,8 4 0-15,-8 1 0 0,-8-1-2 0,0 4 1 0,0 8-1 16,0 0 1-16,-12-3-4 0,12 3 0 0,0 4 0 15,1 4 0-15,-5 8-5 0,4 4 1 0,8 4 0 16,12-5 0-16,-4 1-2154 0</inkml:trace>
  <inkml:trace contextRef="#ctx0" brushRef="#br0" timeOffset="10732">2879 14961 1438 0,'0'0'0'0,"0"0"0"15,35 39 0-15,-15 1 72 0,24 3 1 0,32 5-1 16,-44 7 1-16,-16 0-12 0,8-7 1 0,28-1-1 16,-24 1 1-16,0-1-28 0,4 5 1 15,12 15-1-15,-4-16 28 0,-9-15-35 0,-7-4 0 0,-4-1 1 16,0 1-7-16,0-4 0 0,0-5 0 0,-16-3 1 15,0 0-17-15,4-4 1 0,0-4-1 0,-12-8 1 0,4 0-2 16,0 0 0-16,0-4 0 0,-8 0 1 0,4 0-5 16,-4 0 1-1,-12 0-1-15,-8 0 0 0,-4 0-1 16,0 0 0-16,-27 0 0 0,-9-4-35 0,24 0 1 16,32 0 0-16,-44 4 0 0,-8 0-29 0,16-4 1 15,16 0-1-15,-32 12 1 0,13 4-24 0,23-1 0 0,16-3 0 16,-8-4 0-16,0 0 11 0,4-4 1 0,12 0-1 15,-4 0 1-15,4 0 11 0,4 0 0 0,4 0 0 0,8-4 0 16,0 0 50-16,0 0 0 0,12-4 0 0,20-19 0 16,11-13 15-16,9-3 1 0,20-13-1 0,-40 9 1 0,-4-1 47 15,4-11 0-15,12-12 0 0,-4 0 52 16,-8 3-50-16,3-3 0 0,-3 8 1 0,-8 4 3 16,0-1 0-16,8 1 0 0,-16 4 0 0,-12 11-16 15,4 4 1-15,12 1-1 0,-16-5 1 0,-4 13-5 16,0 3 1-16,8-12 0 0,-16 5 0 0,-12 15-9 15,0 4 1-15,8-3-1 0,0-1 1 0,-8 0-9 0,4 4 1 16,4 0-1-16,-16-7 1 0,-8-13-11 0,4 4 0 16,4 9 0-16,-8-5 0 0,-8-8-12 0,8 9 0 15,16 7 0-15,0 0 0 0,-12 4-39 0,0 8 0 16,8 0 0-16,8 1 1 0,-8-5 1 0,-4 4 0 16,4 8 0-16,0 0-47 0,0-4 41 15,4 0-1-15,4 4 1 0,0 8 9 0,0 0 1 16,4-4-1-16,16 27 1 0,4 9 22 0,8 3 1 15,8-3-1-15,-4 11 1 0,0 5 13 0,8-5 1 0,16-3 0 16,-16 7 0-16,0 4 16 0,8 1 1 0,24-1-1 16,-40 12 1-16,-12-4 11 0,16-7 1 0,31-1-1 15,-43-4 1-15,-12-11 14 0,12-12 1 0,24-13-1 16,-36 5 1-16,-8 0-2 0,8-12 0 0,16-12 0 16,-16-4 1-16,-16 4-8 0,4 0 0 0,12-4 0 15,-4-4 0-15,-8 4-8 0,0 0 1 0,0-4 0 16,-12-24 0-16,0-15-6 0,4-8 0 0,16 3 0 15,-28-11 0-15,-4 7-5 0,16 9 0 0,28 0 0 0,-24 7 0 16,-16 4-6-16,8 9 0 0,24-1 0 0,4 8 1 16,-20 4-5-16,0 5 1 0,16 3-1 0,0 0 1 15,-4 0 0-15,0 0 0 0,8-4 0 0,4 0 5 16,-4 4-9-16,0 4 0 0,24 4 0 0,12-4-1 0,4-4 0 16,8 1 0-16,-16 10 1 0,-16 9-1 15,4 0 0-15,23-4 0 0,-19-8 0 0,0 4-4 16,4 0 1-16,16-8-1 0,-24 4 1 0,0 4-1 15,20-4 0-15,36-4 0 0,-60 4 1 0,-12 4-1 0,16-8 0 16,28-16 0-16,-32 4 1 0,-8 9-1 0,3-5 0 16,17-12 0-16,-20 0 0 0,-12 4-1 0,-4 1 1 15,0-1 0-15,4-4-1 0,0-4 1 16,-4-3 0-16,-4-32 0 0,0 3 0 0,-4 13 0 16,-4 3 0-16,-4 1 0 0,-4-1 1 0,-4 5 0 15,-4-1 0-15,0-3 1 0,4 11 1 0,4 16 0 16,-4 4 1-16,-4 4-2 0,-3 8-1 0,-25 8 1 15,4 8 1-15,24 12 0 0,28 11 0 0,-32 17 1 16,8-5-1-16,24-7 1 0,24-1-1 0,-32 20 1 16,4 1 3-16,24-13 0 0,24-3 0 0,-24-1 1 0,-1 1-1 15,13-5 0-15,20 5 0 0,4-21 10 16,-4-15-8-16,-4-12 0 16,0-8 0-16,0-4 2 0,8-7 0 0,28-13 0 15,-29 8 0-15,-3 4-4 0,16-7 0 0,28-13 0 16,-40 5 1-16,-4-13-6 0,8-7 1 0,16-9-1 15,-40 9 1-15,0 0-1906 0</inkml:trace>
  <inkml:trace contextRef="#ctx0" brushRef="#br0" timeOffset="11441">7758 11943 1023 0,'-4'0'0'0,"0"0"0"0,-4 0 0 0,-8 0 117 16,-3 0 1-16,-5 0 0 0,-8 7 0 0,-4 5-80 15,4 4 1-15,4 0-1 16,-4 0 1-16,-4 4-19 0,4 7 1 0,12 5 0 16,-8 11 0-16,8-3-7 0,0-4 1 0,-4 3-1 0,4 13 1 15,8-1 12-15,4-8 1 0,0 5-1 0,-4 7 1 16,12 5 1-16,12-5 0 0,8 0 0 0,0 1 1 0,8-5-4 15,8-7 0-15,4 3 0 0,4 5 0 0,0-13-4 16,4-11 1-16,16-8 0 0,0-9 0 0,3-3-2 16,1-8 0-16,0-11 0 0,-4-9 0 0,0-4-4 15,-4-8 0-15,0-7 0 0,-4-5 1 0,0-7-2 0,-8-1 1 16,-9-3 0-16,1-8 0 0,0 0 2 0,-8-1 0 16,-12 1 0-16,-4-8 0 0,0 7-3 0,-8 9 1 15,-8-4-1-15,-12-12 1 0,0 7-1 0,0 13 1 16,-8-1-1-16,-12 5 1 0,4 7-6 0,0 13 0 15,-11 7 0-15,-5 4 0 0,4 8-2 0,-4 8 0 16,-12 4 0-16,-12 4 0 0,0 8 11 0,8 8 0 16,4 3 0-16,0 9 1 0,4-1-11 0,8-3 0 15,-3 8 0-15,-1 7 0 0,16-3-7 0,16-13 0 0,4-3 0 16,4 4 0-16,12-9-10 0,4-11 0 0,0 0 0 0,12-8 1 0,0 0-1933 16</inkml:trace>
  <inkml:trace contextRef="#ctx0" brushRef="#br0" timeOffset="11777">8664 11060 1494 0,'4'0'0'0,"4"0"0"0,0 28 0 0,4 12 50 15,8-1 0-15,0 5 0 0,8 11 1 0,12 1-18 16,-4-5 0-16,-8 8 0 0,4 1 0 0,4-13 13 0,3-7 0 16,17-1 0-16,-28 5 1 0,-8-5-10 0,4-3 0 15,4-5 0-15,4-3 0 0,0-4-7 0,-4-4 0 16,0-1 0-16,-4 1 1 0,-4-8-9 0,-4-8 0 15,0 4 0-15,0 4 1 0,-8-4-17 0,0-4 1 16,0 0-1-16,-4-4 1 0,0 0-7 0,0 0 0 16,0 0 0-16,-4 0 0 0,0 0-1617 0</inkml:trace>
  <inkml:trace contextRef="#ctx0" brushRef="#br0" timeOffset="11976">8046 11848 1337 0,'0'0'0'0,"0"0"0"0,0 0 0 0,0 0 47 16,4 0 1-16,0 0-1 0,40-44 1 0,24-7-14 15,0-1 0-15,-4-3 0 0,-13-8 0 0,1 7 17 0,0 5 0 16,8-16 0-16,12-13 0 0,0 9 5 0,-9 4 1 16,5-8-1-16,4-8 1 0,4 12-17 0,-9 11 1 15,-7 5-1-15,4-4 1 0,0 11-1 0,-4 16 0 0,4 1 0 31,-8 23 1-31,0 0-1673 0</inkml:trace>
  <inkml:trace contextRef="#ctx0" brushRef="#br0" timeOffset="13167">11539 9423 475 0,'0'0'0'0,"0"0"0"15,0 0 0-15,0 0 233 0,0 0 1 0,0 0 0 0,0 0 0 16,0 0-151-16,0 0 1 0,0 0 0 0,-16-40 0 16,4 32-62-16,0 0 0 0,0 1 0 0,-4-5 1 15,-11-4-22-15,7 4 0 0,0 0 0 0,0-4 1 16,-4 4-1-16,4 5 1 0,0 3 0 0,0 0 0 0,-4 0 14 15,4 0 0 1,8 4 0-16,-8 4 0 0,-8 4 9 0,0-1 0 16,4 1 0-16,8 8 1 0,0 8 3 0,0 0 1 0,4-1 0 15,0 17 0-15,8 0-7 0,4-5 0 0,0 5 0 16,0 11 0-16,12-3-4 0,8-5 0 0,0 5 0 16,-4 7 0-16,16 0-2 0,4-7 0 0,0-1 0 0,-4 1 1 15,4-5-2-15,4-11 0 0,4-8 0 0,0-5 0 16,-1 1-10-16,-3-8 1 0,-4-12 0 0,-4 4 0 15,0-4-4-15,-4-8 0 0,0-4 0 0,0-8 1 16,0 1-4-16,-4-1 1 0,-8 0-1 0,8-4 1 16,-8 5-1-16,-8 3 0 0,4 0 0 0,0-4 1 15,0 0-7-15,-4 5 1 0,-8 7-1 0,0-4 1 0,0 0-1654 16</inkml:trace>
  <inkml:trace contextRef="#ctx0" brushRef="#br0" timeOffset="13722">12146 8814 844 0,'0'-4'0'0,"0"0"0"0,0-12 0 0,0 0 71 16,-4 4 1-16,0 0 0 16,0-7 0-16,-4 3-26 0,8 8 1 0,4 0 0 15,-4 0 0-15,-4-4-35 0,0 0 1 0,-4 8 0 16,0 4 0-16,-4 0 15 0,-3 0 0 0,11 0 0 0,-4 0 0 16,-4 0-6-16,0 4 0 0,0 4 0 0,-4 8 0 15,-4 8 20-15,0 0 1 0,0-1 0 0,-4 13 0 16,8 11-6-16,8 1 0 0,4-5 0 0,4 1 0 15,0-5-6-15,0 1 1 0,4-1-1 0,8 5 1 0,12-8-11 16,-4-5 1-16,0 1-1 0,4-8 1 0,0-5-12 16,8 1 0-16,-8 0 0 0,11-4 0 0,5-8-1 15,-8-4 1-15,12 0 0 0,0-12 0 0,-4 0-6 16,-8-4 0-16,0-8 0 0,0-4 1 0,-4 1-1 16,-8-1 1-16,0-4 0 0,-4-11 0 0,0-1 6 0,-12 1 1 15,-4-5 0-15,-4-7 0 0,-4 7 3 0,-4 5 0 16,-4-5 0-16,0 5 0 0,-4 11-5 15,0 0 0-15,0-4 0 0,-4 9 0 0,0 3 4 0,8 4 1 16,-8 0-1-16,4 4 1 0,-4 5 0 0,0 3 1 16,0 0-1-16,4 0 1 0,-8-4-1 0,-4 0 0 15,12 4 0-15,8 8 0 0,-4 4-4 0,-3-4 0 16,11-4 0-16,4 0 1 0,0 0-3 0,-4 0 0 16,8 0 0-16,0 4 0 0,0 4-9 0,0 0 1 0,4-1 0 15,8-3 0-15,-4 0-34 0,4 0 0 0,-9 4 0 0,13 8 1 16,0 0-1660-16</inkml:trace>
  <inkml:trace contextRef="#ctx0" brushRef="#br0" timeOffset="14171">12781 8687 1113 0,'8'-4'0'0,"16"0"0"15,-8 12 0-15,-4 0-29 0,4-4 0 0,4 4 0 16,12 8 1-16,-16 0 17 0,0-5 1 0,-4 5-1 16,-8 12 1-16,-4-8 62 0,0-8 0 0,0-5 0 15,0-3 1-15,0 0 11 0,0 0 0 0,0 0 0 16,0-4 1-16,0 0-4 0,0 0 0 0,0 0 0 0,-4 0 1 0,-4 0-4 0,8 0 0 16,-4 0 0-16,-16-16 0 0,-24-15-12 0,-4-13 0 15,0-3 0-15,0-5 1 0,9 1-16 0,11 0 0 16,4-1 0-16,0 13 0 0,8-1-13 0,0 0 1 15,12 1 0-15,4 7 0 0,0 1-11 0,4-5 1 16,8 0-1-16,4 1 1 0,4-5-7 0,0 5 1 0,0-1 0 16,12-15 0-16,7-1 4 0,-3 1 1 0,8-1-1 15,0 9 1-15,0 11-1 0,-4 9 0 0,0 3 0 16,0 8 1-16,-4 4 4 0,0 8 0 0,4 8 0 16,-4 12 1-16,-4 7 5 0,-8 1 1 0,0 4 0 15,8 7 0-15,-4 1-4 0,-5-5 1 0,1-3-1 16,-4 4 1-16,8-5-9 0,4-3 0 0,-16 0 0 15,-4-1 1-15,4-7 10 0,0-8 1 0,0-4-1 16,0 4 1-16,-8 4-17 0,0-5 1 0,-4-3 0 16,4-4 0-16,-4 0-2 0,0 0 0 0,0 0 0 0,8-8 0 15,-4 0-26-15,-4 0 1 0,0 4-1 0,4-8 1 16,0 0-1741-16</inkml:trace>
  <inkml:trace contextRef="#ctx0" brushRef="#br0" timeOffset="14493">13301 6784 1303 0,'8'4'0'16,"0"4"0"-16,23 24 0 0,1 8-16 0,0 3 1 15,12 12-1-15,-4 5 1 0,-4-5 6 0,-8-7 1 16,12-1 0-16,0 12 0 0,4 1 65 0,-4-9 0 0,0 5 0 16,8 3 0-1,0-8-13-15,-8-7 1 0,-4 7 0 0,3 9 0 0,-11-9-11 16,8-11 1-16,-4-5-1 0,-4 1 1 0,0-13 18 16,-8-7 1-16,0 0-1 0,-8-4 1 0,-4-8-15 15,0-4 1-15,0 0-1 0,0-4 1 0,-4 0-20 16,4 0 1-16,-4 0 0 0,-8-4 0 0,-4 4-20 15,0 0 1-15,-4-4 0 0,4 0 0 0,-4 1-1484 0</inkml:trace>
  <inkml:trace contextRef="#ctx0" brushRef="#br0" timeOffset="14666">13576 7584 1393 0,'0'0'0'0,"0"0"0"15,0 0 0-15,0 0 50 0,0-4 1 0,0 0-1 16,12-8 1-16,4-4-12 0,0 4 0 0,0 4 0 15,20-8 0-15,8-19-9 0,-4-1 0 0,-4 8 0 16,8 5 1-16,0-1-21 0,0-4 0 0,-5 1 0 16,1 3 0-16,8 0 7 0,0-4 1 0,-4 1 0 15,-12 3 0-15,8 4-7 0,4-7 0 0,0-13 0 0,-8 0 0 16,0 1-1352-16</inkml:trace>
  <inkml:trace contextRef="#ctx0" brushRef="#br0" timeOffset="15155">14685 6816 1281 0,'0'0'0'0,"0"0"0"16,0-4 0-16,16-4 86 0,-4 0 1 0,-4 4-1 16,-4-7 1-16,4-1-49 0,0 4 0 0,-4 4 0 15,0-8 1-15,0 0-9 0,8 0 0 0,-8 0 0 16,-8-3 1-16,0-1-23 0,-4 4 0 0,4 4 0 16,-4-8 1-16,-4-4 3 0,0 1 1 0,0 3 0 15,-8 4 0-15,8 0-6 0,-4-4 0 0,-4 4 0 0,8 8 1 16,-8-4 9-16,-3 1 1 0,3 3 0 0,-4 8 0 15,-8-1 8-15,0 1 0 0,4 0 0 0,1 8 1 16,-1 8 2-16,8-4 0 0,8 0 0 0,8 7 1 0,0 9-2 16,4-4 0-16,8-5 0 0,20 13 1 0,0 8-6 15,0-1 0-15,-5-3 0 0,5-1 0 0,8 1-5 16,0-5 1-16,-5-3 0 0,1 0 0 0,-4-5-7 16,8-7 0-16,0-4 0 0,0-8 1 0,0-4-8 15,0-4 0-15,4-8 0 0,-4 0 0 0,-4 0 4 0,0-4 0 16,-4-4 0-16,0 1 1 0,0-1-10 0,-8-4 1 15,0-4-1-15,-12-7 1 0,12 3-2 0,-4 4 0 16,-8 8 0-16,4 1 1 0,0 3-24 0,-4 8 1 16,-4 0 0-16,-4-8 0 0,0 0-1747 0</inkml:trace>
  <inkml:trace contextRef="#ctx0" brushRef="#br0" timeOffset="15444">14989 6183 1191 0,'0'4'0'0,"0"4"0"0,32 0 0 0,8-4-42 15,0 4 1-15,8 4 0 0,-4 4 0 0,-13-5 21 16,-3-3 1-16,20 0-1 0,4 0 1 0,0 4 116 15,-8 0 1-15,-8-8-1 0,12 4 1 0,-8 0-29 16,-4-4 0-16,4-4 0 0,0 4 0 0,-12 4-8 0,0-8 0 16,-8-4 0-16,8 8 0 0,-8-1-18 0,-8-3 0 15,-8-7 0-15,0 7 0 0,11 0-19 0,-3-4 1 16,-4 0 0-16,-8-4 0 0,-8-4-14 0,8 4 0 16,-4 8 0-1,0-16 1-15,0 0-1463 0</inkml:trace>
  <inkml:trace contextRef="#ctx0" brushRef="#br0" timeOffset="15697">15416 5807 1415 0,'0'4'0'0,"0"4"0"0,-8 24 0 0,8 15 35 15,8 5 0-15,8 3 0 0,-4 9 0 0,-4 3-13 16,-4-8 0-16,4-4 0 0,12 9 0 0,0 3 31 16,-4-8 0-16,-4-3 0 0,0-1 1 0,-4-15-16 0,8-5 0 15,-4-3 0-15,4 0 0 0,-12-9-13 0,8-11 1 16,-4-12 0-16,8-8 0 0,-12 4-4 0,0 4 0 16,-4 0 0-16,4-12 0 0,8 1-1492 0</inkml:trace>
  <inkml:trace contextRef="#ctx0" brushRef="#br0" timeOffset="16039">15736 4878 1371 0,'0'0'0'16,"0"0"0"-16,0 24 0 0,0 15 88 0,4 5 1 16,8-1-1-16,0 5 1 15,8-1-32-15,-4-7 1 0,8-1-1 0,11 9 1 0,9-1-18 16,-8-7 1-16,-8-1 0 0,0 5 0 16,16-1-12-16,-12 1 0 0,4 7 0 0,-4 5 0 0,4-5 6 15,-4-7 1-15,8 3-1 0,-8 1 1 0,0-9-7 16,-4-7 1-16,0-1 0 0,4-3 0 0,-12-4-9 15,0-8 0-15,-1-5 0 0,5 5 0 0,-4-8-11 16,-12-8 1-16,-4-4-1 0,-4-4 1 0,0 4-9 0,0 0 1 16,0-3-1-16,0-5 1 0,-4-4-34 0,0 4 0 15,4 8 0-15,-12-4 1 0,8 0-1671 0</inkml:trace>
  <inkml:trace contextRef="#ctx0" brushRef="#br0" timeOffset="16210">15784 5807 1471 0,'0'-3'0'0,"0"-1"0"16,28-8 0-16,7-4-49 0,-3 0 0 0,8-4 0 15,12-11 1-15,0-9 35 0,-4 1 1 0,0-1 0 16,0-4 0-16,8 9 109 0,-4 7 0 0,-4-7 0 16,0-9 1-16,-4 4-37 0,-4 1 1 0,-1-12 0 15,9-1 0-15,8 9-8 0,-16 3 0 0,0-3 0 16,-12-5 1-16,8 1-1435 0</inkml:trace>
  <inkml:trace contextRef="#ctx0" brushRef="#br0" timeOffset="16627">17309 5444 1819 0,'0'0'0'0,"0"0"0"0,4 0 0 0,4 0 95 0,0 0 1 16,-8 0 0-16,-8 4 0 0,8 3-32 0,0 1 0 15,0-8 0-15,8 0 1 0,-8 0-43 0,0 0 1 16,0 0 0-16,0-4 0 0,0 0-24 0,0 0 1 15,0 4-1-15,0-7 1 0,0-1-1731 0</inkml:trace>
</inkml:ink>
</file>

<file path=ppt/ink/ink2.xml><?xml version="1.0" encoding="utf-8"?>
<inkml:ink xmlns:inkml="http://www.w3.org/2003/InkML">
  <inkml:definitions>
    <inkml:context xml:id="ctx0">
      <inkml:inkSource xml:id="inkSrc0">
        <inkml:traceFormat>
          <inkml:channel name="X" type="integer" max="25977" units="cm"/>
          <inkml:channel name="Y" type="integer" max="17318" units="cm"/>
          <inkml:channel name="F" type="integer" max="65535" units="dev"/>
          <inkml:channel name="T" type="integer" max="2.14748E9" units="dev"/>
        </inkml:traceFormat>
        <inkml:channelProperties>
          <inkml:channelProperty channel="X" name="resolution" value="1000.26953" units="1/cm"/>
          <inkml:channelProperty channel="Y" name="resolution" value="1000.46216" units="1/cm"/>
          <inkml:channelProperty channel="F" name="resolution" value="0" units="1/dev"/>
          <inkml:channelProperty channel="T" name="resolution" value="1" units="1/dev"/>
        </inkml:channelProperties>
      </inkml:inkSource>
      <inkml:timestamp xml:id="ts0" timeString="2023-06-22T12:38:55.130"/>
    </inkml:context>
    <inkml:brush xml:id="br0">
      <inkml:brushProperty name="width" value="0.05292" units="cm"/>
      <inkml:brushProperty name="height" value="0.05292" units="cm"/>
      <inkml:brushProperty name="color" value="#0070C0"/>
    </inkml:brush>
    <inkml:context xml:id="ctx1">
      <inkml:inkSource xml:id="inkSrc29">
        <inkml:traceFormat>
          <inkml:channel name="X" type="integer" max="25977" units="cm"/>
          <inkml:channel name="Y" type="integer" max="17318" units="cm"/>
          <inkml:channel name="T" type="integer" max="2.14748E9" units="dev"/>
        </inkml:traceFormat>
        <inkml:channelProperties>
          <inkml:channelProperty channel="X" name="resolution" value="1000.26953" units="1/cm"/>
          <inkml:channelProperty channel="Y" name="resolution" value="1000.46216" units="1/cm"/>
          <inkml:channelProperty channel="T" name="resolution" value="1" units="1/dev"/>
        </inkml:channelProperties>
      </inkml:inkSource>
      <inkml:timestamp xml:id="ts1" timeString="2023-06-22T12:45:28.238"/>
    </inkml:context>
  </inkml:definitions>
  <inkml:trace contextRef="#ctx0" brushRef="#br0">3529 8713 4607 0,'0'0'400'0,"0"0"-400"15,0 0 0-15,0 0 0 0,0 0 3504 0,0 0 608 16,0 0 128-16,0 0 32 0,0 0-2016 0,0 0-400 0,0 0-64 0,0 0-32 16,0 0-672-16,0 0-144 0,0 0-32 0,0 0 0 15,0 0-320-15,10-2-64 0,-2 0-16 0,7-2 0 16,-3 4-32-16,0 0-16 0,2 0 0 0,0 0 0 15,-4 0-96-15,4 4-32 0,-1-2 0 0,-1 0 0 16,0-2 32-16,0 2 0 0,0-2 0 0,0 4 0 16,0-2 16-16,-12-2 16 0,0 0 0 0,0 0 0 15,0 0 48-15,4 10 0 0,-4 0 0 0,-4 0 0 16,-2 4-80-16,-4 2-16 0,2 5 0 0,-4 3 0 16,-4 2-352-16,2-4 144 0,-3 5-144 0,1-3 0 15,-2 2 0-15,0-1-304 0,-2-3 48 0,6-2 0 16,-1 4 128-16,5-3 128 0,0-3-192 0,6-4 192 0,0 0-208 0,2-2 64 15,2 2 16-15,0-14 0 0,0 0-64 0,12 6-16 16,-2-2 0-16,4-2 0 0,3-2 80 0,-1 0 128 16,0 0-208-16,0-6 80 0,2 2 128 0,1-2 0 15,-3 0 0-15,2-2 0 0,2-4-128 0,0 2 0 16,1-4 0-16,-5 2 0 16,4-3-2160-16,-4 3-416 0,2-6-96 0,1-4-10736 0</inkml:trace>
  <inkml:trace contextRef="#ctx0" brushRef="#br0" timeOffset="391.68">4004 8478 9215 0,'-14'-26'400'0,"8"18"96"0,-4-5-496 0,-2 3 0 0,-4-4 0 0,-2 2 0 16,1-2 4864-16,-3 4 896 16,-4 4 160-16,-8-4 32 0,-3-1-3456 0,3 5-704 0,-1 2-144 15,-1 4-32-15,0 8-592 0,-1 3-128 0,5-3-32 0,-4 6 0 16,3 2-400-16,-5 8-80 0,4-1 0 0,-5 7-16 15,1 6-240-15,1 9-128 0,1 3 160 0,-8 19-160 16,5-2 0-16,13-15 0 0,-2-1 0 0,7 3 0 16,3-3 0-16,4 0 0 0,6-3 0 0,2 5-160 15,10-1 160-15,2-1-192 0,4-5 192 0,4 1-192 16,7-7 64-16,3 3 0 0,6-7 0 0,15 2 0 0,3-7-16 16,3-9 0-16,0-10 0 0,1 0 0 0,1-10 144 0,1-4-160 15,7-12 160-15,-4-4-160 0,-3-9 160 0,1-5 0 16,-15 8 0-16,3-5 0 0,-5-5 208 0,5 2-16 15,-3-5-16-15,-5-1 0 0,-1-1 448 0,-6 1 80 16,1-7 32-16,-7 7 0 0,-4 1 160 0,-8-1 48 16,-6 6 0-16,-6-3 0 0,0 1-368 0,-4-1-64 15,-8 1 0-15,-4 0-16 0,-8-1-240 0,2 3-32 16,-7 3-16-16,-1 5 0 16,-4 0-576-16,-11 4-112 0,1 3-32 0,1 9 0 15,1 4-1808-15,1 10-368 0,1 6-80 0,11 2-15264 0</inkml:trace>
  <inkml:trace contextRef="#ctx0" brushRef="#br0" timeOffset="2114.44">3738 12756 11967 0,'0'0'1072'0,"0"0"-864"0,10-10-208 0,-2 0 0 16,0-3 3024-16,2 3 560 0,-2 0 128 0,4-4 0 0,4 0-1792 0,0 2-352 15,-1-2-80-15,3 1-16 0,-2-1-576 0,0 4-112 16,0 0-16-16,1 4-16 0,1 0-240 0,-4-2-64 15,-2 2 0-15,-2 2 0 0,-10 4 64 0,6 0 16 16,-6 0 0-16,0 0 0 0,0 0 48 0,0 0 16 16,0 0 0-16,0 0 0 0,0 0-64 0,-2 16-16 15,-6 2 0-15,-2-2 0 0,-2 5-320 0,-2 1-64 16,0 2 0-16,-1 0-128 0,-1-1 144 0,0-3-144 16,-2 2 0-16,2-2 144 0,2-6-144 15,-1 3 0-15,1-1 0 0,2-6 0 0,0 0 0 0,4 0 0 16,8-10-128-16,0 0 128 0,0 0-144 0,0 0 144 15,0 0-192-15,0 0 192 0,0 0-272 0,0 0 48 16,0 0 16-16,10 4 0 0,2 2 48 0,0-2 16 0,0-2 0 16,5 0 0-16,-3 0 144 0,2-2-160 15,0 0 160-15,2 4-160 0,0 0 160 0,3-2 0 16,-9 5-144-16,2-3 144 0,-2 2 0 0,0-2 0 0,-2 2 0 0,0 4 0 16,1-2 0-16,-5 2 0 0,-2 0 128 0,-2-2-128 15,-2 6 672-15,-2 3 48 0,-4 1 16 16,-3 0 0-16,-3-4 112 0,-2 6 32 0,-2-3 0 15,-2 3 0-15,-4 0-416 0,1 0-80 0,-5 0 0 0,2-1-16 16,-7-5-240-16,3 2-128 0,-2-6 160 0,4-2-160 16,1-2 0-16,3-2 0 0,-2-2-176 0,4-2 176 31,1-2-2048-31,1-6-304 0,2-2-48 0,4-2-16 16,4-4-1664-16,-2-4-336 0</inkml:trace>
  <inkml:trace contextRef="#ctx0" brushRef="#br0" timeOffset="2506.34">3960 12390 10127 0,'2'-10'896'0,"-2"-1"-704"16,-4 1-192-16,-4 2 0 0,-4 2 4208 0,2 2 800 15,-3 2 176-15,-1 2 16 0,-6 0-2496 0,0 2-496 16,0 2-96-16,-7 4-32 0,3 0-752 0,-2 2-160 16,-3 5-16-16,-1 1-16 0,2 2-480 0,0 4-80 15,-3 9-32-15,-1 1 0 0,0 2-288 0,-1 3-48 16,-1 9-16-16,1 1 0 0,3 5-192 0,4-1 0 15,0 0 128-15,3-1-128 0,5-1 0 0,8-1 0 16,0-1 0-16,8-1 0 0,4-3-192 0,8 1 192 16,6-5-192-16,2 1 192 0,5-4-208 0,5-5 64 15,4-1 16-15,5-4 0 0,-1-5 128 0,9-7-208 16,-3-6 80-16,4-6 128 0,5-10-320 0,2 2 48 16,-3-8 16-16,1-3 0 0,-3-7 96 0,3-2 32 15,-5-4 0-15,1-7 0 0,-1 5 128 0,-3-13 0 0,-5-1 0 0,-1-3 0 16,-5-1 368-16,-4-5 0 0,-5-2 0 0,-5 3 0 15,-2-1 400-15,-6-1 64 0,-6 3 32 0,-6-2 0 16,-4 7-96-16,-8 1 0 0,-6 3-16 0,-7 1 0 16,-5 3-384-16,-2-1-80 0,-5 5-16 0,-1 4 0 15,-3 1-272-15,1 5 0 0,-1 4 0 0,1 6 0 16,-3 3-1040 0,3 5-320-16,1 2-64 0,3 4-16 15,8 4-2224-15,1 4-448 0</inkml:trace>
  <inkml:trace contextRef="#ctx0" brushRef="#br0" timeOffset="8140.64">5329 8828 4607 0,'0'0'192'0,"0"0"64"0,-8-6-256 0,2 0 0 0,-6-2 0 0,-1 6 0 0,-3-6 6656 0,0 6 1280 16,-2-3 256-16,-4 1 48 0,-1 4-5296 0,1 4-1072 16,-4 1-208-16,0 1-32 0,3 6-864 0,-1 0-160 15,6 4-32-15,-4 0-16 0,-1 0-240 0,1 5-64 16,4 3 0-16,-2-2 0 0,2 13-80 0,-1-5-32 15,9-2 0-15,4 3 0 0,2-5-144 0,2-2 0 16,4 0 0-16,4-1 0 0,2-1 0 0,2-2-176 16,3-6 176-16,1 2-128 0,0-5 128 0,2-3-208 15,4-6 80-15,0 2 128 0,1-4-272 0,1-4 64 16,2-6 16-16,2-1 0 16,1 1-1440-16,1-6-288 0,0 2-48 0,-1-8-16 15,-1-5-640-15,2-3-144 0,1 0-32 0,5-17 0 16,-4 3-304-16,1-3-64 0</inkml:trace>
  <inkml:trace contextRef="#ctx0" brushRef="#br0" timeOffset="8474.84">5715 8276 12895 0,'0'0'1152'0,"0"0"-928"0,0 0-224 0,0 0 0 15,0 0 3648-15,-8-8 704 0,8 8 128 0,0 0 16 16,0 0-1936-16,-8 10-384 0,0 0-64 0,-2 6-32 16,4 8-1168-16,-4 3-224 0,-3 9-48 0,3 9-16 15,2 3-240-15,-4 3-32 0,-2 5-16 0,2 1 0 16,2 0-80-16,0 3-32 0,-1-3 0 0,1-5 0 15,0 3-96-15,0-8 0 0,2-5-128 0,2-6 192 0,2 1-192 0,2-7 0 16,2-6 0-16,2-7 0 0,2-1 0 0,0-6 0 16,-4-10 0-16,0 0-160 0,8 8 32 0,2-6 0 15,2-6 0-15,1-4 0 0,3-2 128 0,2-4 0 16,-2-7-144-16,0 1 144 0,11-10 0 0,-3 4 0 16,0-1 0-16,0 1 0 0,-1-4 0 0,1 5 0 15,0-1 0-15,0 6 0 0,1 4 256 0,-3 1 80 16,0 5 16-16,-2 4 0 0,-6 4 304 0,1 2 64 15,-1 2 16-15,0 4 0 0,-4 2-96 0,4 5 0 16,-4 1-16-16,-2 6 0 0,0 6-256 0,-1 5-48 16,-1-5-16-16,-2 4 0 0,4-3-304 0,-2-1 160 0,0 0-160 15,2 2 128 1,2 1-2928-16,0-5-592 0</inkml:trace>
  <inkml:trace contextRef="#ctx0" brushRef="#br0" timeOffset="9229.39">7341 8668 7359 0,'0'0'320'0,"0"0"80"0,-2-10-400 0,0 0 0 0,-4-2 0 0,6-2 0 15,-4-3 5056-15,-2 1 912 0,-4-2 192 16,1 2 48-16,1 0-3072 0,-2-1-592 0,0 3-128 0,0 0-32 16,-4 2-720-16,-2-2-128 0,-5 4-48 0,5 6 0 15,-4-2-640-15,-2 6-128 0,-2 0-16 0,-1 0-16 16,3 6-304-16,0 4-64 0,-2 4-16 0,-1 10 0 15,-7 13-176-15,2 5-128 0,7 5 144 0,3 3-144 16,6-13 0-16,4 3 0 0,2-4 0 0,4-1 0 16,2-7-176-16,4 0 176 0,4-5-160 0,4-7 160 15,4 0-240-15,2-8 48 0,2-4 16 0,7-8 0 0,1-4-32 0,2-4-16 16,5-4 0-16,3-4 0 0,-4-5 64 0,3 3 16 16,-1-4 0-16,-1-5 0 0,1-3 144 0,-4 4 0 15,-1-3-144-15,-3 3 144 0,-4 6 0 0,-4 1 0 16,-2 9 0-16,-1-2 0 0,-1 4 144 0,-4 4 0 15,-10 8 0-15,0 0 0 0,0 20 320 0,-2 4 64 16,-4 7 16-16,0 5 0 0,-4 5-240 0,-3 1-48 16,-1 1-16-16,-2 3 0 0,0 1-240 0,-2-1 0 15,2-1 0-15,-1 1 0 16,3 1-880-16,2 13-272 0,0-7-48 0,0-3-12400 16,2 1-2480-16</inkml:trace>
  <inkml:trace contextRef="#ctx0" brushRef="#br0" timeOffset="10129.21">5353 12962 17967 0,'0'0'784'0,"0"0"176"0,0 0-768 0,0 0-192 15,0-10 0-15,0 10 0 0,-2-10 2304 0,-2 4 432 16,-2-4 80-16,4 0 0 0,2 10-496 0,-8-7-96 16,-2 1-32-16,0-2 0 0,-2 4-544 0,-5 2-112 15,-1 2-32-15,0 2 0 0,2 0-608 0,-6 0-112 16,1 6-16-16,-1 3-16 0,-2 1-304 0,2 4-64 0,-5 0-16 0,3 2 0 15,-4 4-208-15,3 7-32 16,3-3-128-16,4 0 192 0,4-3-192 0,10 5 0 16,-2-2 0-16,6-4 0 0,0-1 0 0,8-1 0 15,2 0-192-15,6-4 192 0,-2-1-272 0,4-9 48 0,5 0 16 16,1-6 0 0,0-6-1648-16,7-5-320 0,1-9-64 0,2-8 0 15,13-21-1280-15,-5-3-240 0,5-9-48 0</inkml:trace>
  <inkml:trace contextRef="#ctx0" brushRef="#br0" timeOffset="10482.11">5865 12056 4607 0,'0'0'192'0,"-8"6"64"0,-4 4-256 0,-3 6 0 0,-1 3 0 0,-2 3 0 0,0 4 6272 0,-2 4 1200 16,5 7 240-16,1 3 48 0,-4 7-5168 0,-2-1-1040 16,4 9-208-16,-5 4-32 0,1 5-544 0,0 5-128 15,4-2 0-15,0 4-16 0,-1-5-176 0,3 1-48 16,2-4 0-16,2-7 0 0,2-9-240 0,2-3-160 15,2-5 192-15,4-9-192 0,0 1 0 0,0-7 0 16,6-6 0-16,-2-4 0 0,4-4 0 0,-8-10-192 16,10 4 192-16,2-4-192 0,2-8 0 0,-1-2 16 15,5-6 0-15,0 0 0 0,0-4 176 0,4-5 0 16,1-3-144-16,-1-2 144 0,0-5 0 0,0 5 0 16,-7 8 0-16,5-3 0 0,-2 3 0 0,0 2 0 15,4 0 0-15,-3 6 0 0,-3-3 448 0,2 7 48 0,0 0 16 0,2 0 0 16,-1 4 192-16,-3 2 64 15,-2 8 0-15,0 2 0 0,-6-2-128 0,-2 6-32 16,4 0 0-16,-4 2 0 0,1 3-176 0,-5 5-48 16,2-4 0-16,0 4 0 0,0 11-224 0,2-5-160 0,-4-2 192 0,0-2-192 31,6 5-464-31,-2-3-208 0,-4-2-32 0,2 2-13264 0,-4 1-2656 16</inkml:trace>
  <inkml:trace contextRef="#ctx0" brushRef="#br0" timeOffset="11037.4">7169 12392 24815 0,'0'0'1088'0,"0"0"256"0,0 0-1088 0,0 0-256 0,0 0 0 0,0 0 0 15,0 0 3248-15,0 0 592 0,-10 10 112 0,-2 4 16 16,-2 2-1600-16,-3 4-320 0,-1 11-64 0,0 5 0 0,-2 5-1040 0,-2 5-208 16,1 5-32-16,-1 3-16 0,-2 3-384 0,4 4-80 15,-1 1-16-15,3-3 0 0,0-2-208 0,2-5 128 16,4-1-128-16,4-9 0 0,2-5 0 0,6-3-208 16,4-12 16-16,4-4 0 15,2-5-1968-15,4-3-384 0,2-10-80 0,4-4 0 16,1-2-1280-16,1-9-256 0</inkml:trace>
  <inkml:trace contextRef="#ctx0" brushRef="#br0" timeOffset="11319.34">7491 12525 6447 0,'0'0'576'0,"0"0"-576"16,0-10 0-16,0 0 0 0,0 10 5312 0,0 0 944 16,0 0 192-16,0 0 32 0,-13 4-3376 0,3 2-672 15,0 10-144-15,0 4-32 0,-4 9-1424 0,0 3-304 16,2 11-48-16,-1 1-16 0,1 3-464 0,2-1 0 0,0 1 0 0,4 3 0 15,2-3 0-15,4-5 0 16,4-3 0-16,4-7 0 0,2-2-192 0,2-7 32 16,7-9 0-16,1 2 0 15,2-6-336-15,2-10-64 0,1 0-16 0,-1-10 0 16,6-2 128-16,-4-8 0 0,1-7 16 0,-1-3 0 0,-4-6 304 0,3-5 128 16,-5-3-128-16,0-3 128 0,-6 15 464 0,-4-5 176 0,-4 1 48 15,2 0 0-15,-6-3 960 0,-2 7 192 0,-4-3 32 0,-4 7 16 16,-8-10-864-16,-4 7-160 0,-2 5-32 0,-3 8-16 15,-3 0-496-15,-2 1-80 0,-3 7-32 0,3 6 0 32,0 4-1552-32,-1 10-304 0,-1 7-64 0,-14 13-17872 0</inkml:trace>
  <inkml:trace contextRef="#ctx0" brushRef="#br0" timeOffset="19566.91">3970 5163 5519 0,'0'-8'496'0,"0"-2"-496"0,-2 2 0 0,8-19 0 0,-6 27 4096 0,0 0 704 0,0 0 160 0,0 0 32 0,0 0-1536 0,0 0-320 16,-10 4-48-16,-2 2-16 0,-2 5-848 0,4 5-176 16,-3 4-48-16,1 10 0 0,0 3-1216 0,0 1-240 15,0 2-48-15,0 5-16 0,-2-5-304 0,4 5-176 16,-1-1 192-16,1-7-192 0,2-7 0 0,-2-2 0 15,2-2-160-15,2-7 160 16,6-15-3120-16,0 0-496 0,0 0-96 0</inkml:trace>
  <inkml:trace contextRef="#ctx0" brushRef="#br0" timeOffset="19927.64">3861 4781 13823 0,'-6'-21'608'0,"6"21"128"0,-8-6-592 0,-2 2-144 15,-3 0 0-15,-1 2 0 0,-2-2 4224 0,-2 8 832 16,0-2 144-16,-2 2 48 0,3 6-3024 0,-1 1-608 16,0 5-112-16,2 0-32 0,-2-2-480 0,-3 6-96 0,1 5-32 0,-2-3 0 15,0 4-448-15,-1 4-96 0,1 1 0 0,0 3-16 16,0 5-304-16,-1 7 0 0,1 5 0 0,8-1 0 16,2 3 0-16,2 1 0 0,2-5 0 0,8 2 0 15,6-1 0-15,2-1 0 0,4-5 0 0,6-3-144 16,4-5 0-16,9-4 0 0,1-5 0 0,7-7 0 0,1-6 144 15,6-8-128-15,3 2 128 0,8-12-128 0,-3-10 0 16,3-2 0-16,-1-10 0 0,-1-9 0 0,-2-1 128 0,-3-5-128 16,-1-1 128-16,-7 1-128 0,-3-1 304 0,-7-3 64 15,-4-1 16-15,-6 7 0 0,-3-5 384 0,-7 3 96 16,-8 5 16-16,-2 0 0 0,-2 5-96 0,-6 1-16 16,-8 4 0-16,-5-1 0 0,-3 7-320 0,-4 0-80 15,-4 0-16-15,-3 4 0 0,-1 3-224 0,0 1-160 16,-3 0 32-16,1-2 0 15,-1 4-1536-15,9 2-320 0,0 0-48 0,7 2-16 16,7 2-1600-16,4 4-336 0</inkml:trace>
  <inkml:trace contextRef="#ctx0" brushRef="#br0" timeOffset="20737.72">5240 5747 11343 0,'0'0'496'0,"0"0"112"0,-14 0-480 0,4-4-128 0,2-2 0 0,8 6 0 16,0 0 128-16,0-12 16 0,0-2 0 0,4 0 0 0,0-2-144 15,-2 0-272-15,6-3 64 0,0 1 16 16,0 2-64-16,0-2-16 0,0-2 0 0,-2 1 0 16,2 1 272-16,0 2 0 0,0 0-128 0,-1 0 128 15,-3-3 496-15,2 3 144 0,-2 0 48 0,-2 0 0 16,-2 2 1072-16,4 0 224 0,-2-3 32 0,-2 5 16 0,0-6-176 0,-2 6-16 16,-2-2-16-16,4 4 0 0,-6-5 64 0,0-1 16 15,-3 4 0-15,-1 2 0 0,-2 6-256 0,-2 2-48 16,-2 0-16-16,2 2 0 0,-4 2-416 0,-5 4-80 15,-1 6 0-15,-4 4-16 0,3 3-432 0,3 3-64 16,-2 2-32-16,0 2 0 0,1 9-336 0,3 3-64 16,4 7-16-16,4 3 0 0,-2 3-128 0,8-1 0 15,0-3 0-15,4-1-176 0,4-5 176 0,6-5 0 0,4-3-144 0,0-5 144 16,8-6-336-16,2-12 0 16,5-4 0-16,1-12 0 15,6-4-880-15,5-10-160 0,1-8-32 0,1-13-16 16,-1-13-144-16,5-9-32 0,-1-4 0 0,-1 0 0 15,-3-1 208-15,3-3 48 0,1 0 0 0,-4 2 0 16,-3 2 560-16,-5 3 112 0,-4 5 32 0,-5-2 0 0,-3 1 480 0,4-3 160 0,-8 6 0 0,-3 7 0 16,-5 3 0-16,-2 11 0 0,-2 6 0 0,-2 7 0 15,0 5 576-15,-4 6 240 0,2 12 32 0,0 0 16 16,0 0 576-16,-10 20 112 0,2 7 32 0,-3 9 0 16,1 10-688-16,0 9-128 0,-2 2-16 0,-2 5-16 15,-4 5-368-15,4 6-80 0,-9 8-16 0,7 2 0 0,-2 0-48 16,2-2-16-16,0-7 0 0,6-5 0 0,-1-6-80 15,11-11-128-15,-4-1 176 0,4-15-176 0,0-9 0 16,2-7 0-16,0-6 0 0,-2-14 0 0,11 6 0 0,3-2 0 16,2-8 0-16,-2-6-192 0,-2-10 48 0,6-2 16 15,-2-9 0-15,3-3 0 0,1 4 128 0,2-7-128 16,0-3 128-16,3-3-128 0,3 3 128 0,2 1 0 16,1 1 0-16,-1 2 0 0,-4 5 0 0,1 3 0 15,-1 4 0-15,-2 3 0 0,-2 11 192 0,1 0 112 16,-1 8 16-16,-2 2 16 0,-2 6 352 0,-4 4 64 15,-3 4 16-15,3 5 0 0,-4 7-96 0,-2 2-16 16,-4 3 0-16,-2 1 0 0,-4 2-272 0,2 3-48 16,-2-1-16-16,2 1 0 0,0-7-320 0,2 0 128 15,0 3-128-15,0-3 0 16,0-4-848-16,0-1-240 0,0-5-64 0,6-2-11648 16,-6 0-2352-16</inkml:trace>
  <inkml:trace contextRef="#ctx0" brushRef="#br0" timeOffset="21419.09">7677 5100 6447 0,'0'-26'576'0,"2"14"-576"0,0 2 0 0,-2-9 0 0,0 3 4576 0,-2-4 800 16,-2 6 176-16,-3-4 16 0,1-3-1664 0,-4-3-352 16,-8 2-64-16,2-2-16 0,0 3-1040 0,-9 1-224 15,-3 4-32-15,-2 0-16 0,-1 0-1072 0,5 6-192 16,-2 1-64-16,-2 3 0 0,-3 4-448 0,-1 4-80 15,1 4-32-15,1 3 0 0,2 1-144 0,-1 2-128 0,1 4 144 0,0 4-144 16,8 0 0-16,5 7 0 16,7-3 0-16,8 6 0 0,6 1-128 0,8 1 128 15,5 2-192-15,1 3 192 0,8 3-192 0,-2-3 192 0,3 5-192 16,-1 5 192-16,8-1-128 0,-5-1 128 0,-1-3 0 16,0 1 0-16,-4-9-128 0,9 11 128 0,-5-7 0 0,-8-2 0 15,-5-1 0-15,-7-3 0 0,0-4 0 0,-6-5 0 16,-4-3 0-16,-6-4 0 0,0 2 128 0,-5-6-128 0,-3 5 0 15,4-7 0-15,-8 4 128 0,-4-8-128 16,1 0 0-16,-1 2-208 0,-2-2 32 0,0-6 16 16,1-4 16-16,3-6 0 0,0-6 0 0,0 2 0 0,1-4 144 15,1-7-160-15,4-5 160 0,4 2-160 16,2-3 160-16,6 1-128 0,2 0 128 0,4-3-128 16,4-1 128-16,4 1 0 0,4-1-144 0,2 2 144 0,4-3 0 0,5 1 0 15,3-2 0-15,2-1 0 0,7 5 0 0,1-3 0 16,0-1 0-16,3 6 0 15,1-1-1632-15,-1 3-208 0,-3 4-32 16</inkml:trace>
  <inkml:trace contextRef="#ctx0" brushRef="#br0" timeOffset="22753.6">3804 3923 4607 0,'0'0'400'0,"0"0"-400"0,0 0 0 0,10-8 0 0,-4 0 3248 0,-6 8 560 16,2-10 112-16,0 0 32 0,0 0-1328 0,1-1-256 15,-3 1-48-15,-3 0-16 0,1 2 128 0,-2-2 0 16,-4 0 16-16,0 2 0 0,-2 8-656 0,0-2-128 16,-4-2-16-16,-2 0-16 0,0 4-720 0,-3 0-144 15,-1 0-16-15,-4 8-16 0,2-2-352 0,-3 8-64 16,1 2 0-16,-2 0-16 0,-1 7-304 0,3-1 160 15,-2 4-160-15,4 2 128 0,1 1-128 0,3 1 0 16,2 2 0-16,8 3 0 0,0-3-176 0,4 1 48 16,4-3 0-16,6 0 0 15,4-3-256-15,4 1-64 0,2-6 0 0,3-2 0 16,3-3-320-16,8 3-80 0,3-10-16 0,1-6 0 16,0-8-256-16,3 0-48 0,-5-6-16 0,6 0-10096 15,-3-3-2032-15</inkml:trace>
  <inkml:trace contextRef="#ctx0" brushRef="#br0" timeOffset="23171.83">4352 3877 19583 0,'0'0'864'0,"0"0"176"0,0 0-832 0,0 0-208 0,-12-7 0 0,0 1 0 15,0-2 2432-15,0 2 448 0,0 0 96 0,-3 0 16 16,-1 2-992-16,-4 0-192 0,4 8-32 0,-4 0-16 0,-1-2-704 0,-1 8-144 16,0 0-16-16,0 7-16 0,1 1-320 0,3 4-64 15,0 4-16-15,2 3 0 0,-2-1-256 0,1 2-48 16,1 5-16-16,2-5 0 0,4-2-160 0,2-1 0 16,2-3 0-16,4-2 0 0,2-4 0 0,4-6 0 15,0 3-128-15,-4-15 128 0,12 6-256 0,2 0 32 16,2-4 0-16,1-4 0 0,-1-6-112 0,2-2-32 15,2-5 0-15,2-1 0 0,-1-4 176 0,1 4 16 0,0-4 16 0,0-5 0 16,-1 3 160-16,-1-2 0 16,0-3-144-16,0 7 144 0,-2 4 0 0,-3 2 0 15,1-2 0-15,-4 6 0 0,-2 0 0 0,-10 10 0 16,0 0 128-16,0 0-128 0,0 0 320 0,0 0 0 16,0 0-16-16,6 10 0 0,-4 6 64 0,2 0 16 0,-2 2 0 0,-2 4 0 15,0 3-240-15,0-1-144 0,2-2 192 0,0 3-192 16,-2-7 0-16,0 2-272 0,8-4 16 0,-2-2 16 31,0-4-2832-31,3 1-560 0,1-1-112 0</inkml:trace>
  <inkml:trace contextRef="#ctx0" brushRef="#br0" timeOffset="23437.48">4639 3883 19231 0,'0'0'848'0,"0"0"176"0,0 0-816 0,0 0-208 0,0 0 0 0,0 0 0 0,0 0 2304 0,8 10 400 15,1 4 96-15,-7 2 16 0,-2 2-1088 0,0 3-224 16,-2 1-32-16,0 8-16 0,-1 0-560 0,-1-1-96 16,2-1-32-16,0 0 0 0,2 1-304 0,0-3-64 15,2 4-16-15,4-3 0 0,1-5-192 0,1-4-64 16,2-2 0-16,2-4 0 0,0-4-128 0,2-1 128 16,2-3-128-16,1-4 128 0,-3-4 0 0,0-7-128 15,0 1 192-15,2 0-64 0,-2-2 32 0,0-2 0 16,-1 4 0-16,-1-2 0 0,2-9-160 0,-4 3 192 15,-2 2-192-15,0 0 192 16,-2 0-1232-16,4 2-240 0,-4-1-64 0,1-1-9920 16,-3 0-2000-16</inkml:trace>
  <inkml:trace contextRef="#ctx0" brushRef="#br0" timeOffset="23824.08">5278 3970 20207 0,'0'0'896'0,"0"0"192"0,0 0-880 0,0 0-208 0,0 0 0 0,0 0 0 16,10-6 3120-16,-10 6 576 0,0 0 112 0,0 0 32 15,0-11-1280-15,0 11-256 0,0 0-64 0,0 0 0 0,-14-6-1024 16,2 2-192-16,-4 4-64 0,2 6 0 0,0-2-576 0,0 7-112 16,-5-1-16-16,1 0-16 0,0 4-240 0,0-2 0 15,4-2 0-15,1 6 0 0,3 3 0 0,4-7 0 16,2-2 0-16,0 4 0 15,-2-2 0-15,6-2-160 0,0-2 160 0,6 2-192 16,-2 1 32-16,4-1 0 0,4-2 0 0,3 2 0 0,-3 0-16 0,6 0 0 16,2 0 0-16,2 0 0 0,1 0 176 0,-1 1 0 15,-4 3-144-15,2-2 144 0,-6-2 0 0,1 0 0 16,-3 0 0-16,-6 0 0 0,-6-10 0 0,8 12 0 16,-8-12 0-16,0 0 0 0,2 13 352 0,-2-13-16 15,0 12 0-15,-4-2 0 0,-2 0 160 0,-4 0 16 16,2 0 16-16,-5-4 0 0,-3 2-320 0,4-6-64 15,-4 4-16-15,0-2 0 0,0 0-128 0,-1-2 0 0,5-2-192 16,-2 0 192 0,2-2-2464-16,0-2-368 0,2 4-80 0,10 0-15520 0</inkml:trace>
  <inkml:trace contextRef="#ctx0" brushRef="#br0" timeOffset="24297.74">5507 4168 3679 0,'0'0'320'0,"0"0"-320"0,0 0 0 0,0 0 0 0,0 0 3664 0,14-4 672 16,0-2 128-16,0 0 16 0,0 2-3008 0,1-2-592 16,5-5-128-16,-4 1-32 0,4 0-256 0,-2 0-48 15,1-4-16-15,-3 2 0 0,-2-6-32 0,0 1-16 16,-2 1 0-16,-2 2 0 0,-2 4 816 0,-1 0 176 16,-1 0 16-16,0 2 16 0,-6-2 384 0,0-1 80 15,-2 1 16-15,-2 0 0 0,4 0-352 0,0 10-64 16,-11-10-16-16,1 2 0 0,10 8-608 0,-8-6-128 15,-6 6-32-15,0 0 0 0,0 0-288 0,0 10-64 16,-3 0-16-16,1 6 0 0,0 4-288 0,0 5 160 16,0 3-160-16,0 2 128 0,-3 1-128 0,7 3 0 15,-4-4-160-15,4-1 160 0,2 5 0 0,4-4 0 16,0 1-128-16,2-3 128 0,4-4 0 0,6-1-144 16,2-3 144-16,2-6-128 0,0-4 128 0,2-4-192 15,2 0 192-15,3-6-192 0,-1-2-128 0,2-2-16 16,2 2-16-16,0-6 0 15,3-4-1328-15,-1-2-272 0,2 4-48 0,0-4-9648 16,-1-3-1920-16</inkml:trace>
  <inkml:trace contextRef="#ctx0" brushRef="#br0" timeOffset="24507.29">6107 3893 17503 0,'0'0'1552'0,"0"0"-1232"0,0 0-320 0,0 0 0 0,0 0 4560 0,0 0 864 16,0 0 160-16,0 0 48 0,0 0-2800 0,0 0-544 15,0 0-112-15,0 0-32 0,0 0-1344 0,0 0-272 16,0 0-48-16,0 0-16 0,0 0-464 0,4 10-128 16,-4-10-16-16,4 8 0 15,-4-8-2784-15,0 0-544 0</inkml:trace>
  <inkml:trace contextRef="#ctx0" brushRef="#br0" timeOffset="24699.36">6132 4257 19343 0,'0'0'1728'0,"0"0"-1392"15,0 0-336-15,0 0 0 0,0 0 3968 0,0 0 736 0,0 0 144 0,0 0 16 16,0 0-3200-16,0 0-656 0,0 0-128 0,0 0-32 15,0 0-656-15,0 0-192 0,0 0 0 16,0 0 128 0,0 0-1328-16,8 10-256 0,-8-10-48 0,0 0-14800 0</inkml:trace>
  <inkml:trace contextRef="#ctx0" brushRef="#br0" timeOffset="148596.62">7861 3557 18479 0,'16'-51'816'0,"-16"51"176"0,0 0-800 0,0 0-192 15,0 0 0-15,0 0 0 0,0 0 2304 0,0 0 400 16,-2 17 96-16,-4 3 16 0,0 4-1152 0,-3 10-208 15,-1 5-48-15,0 7-16 0,0-7-672 0,-2 5-128 0,-2 5-16 0,2-1-16 16,-2 3-320-16,-3 0-64 0,1 1-16 16,0 5 0-16,-2-3-160 0,-6 19 160 0,3-2-160 0,3-4 160 31,4-9-656-31,2-1-128 0,2-10-16 0,0-7-16 16,2-8-2880-16,2-7-576 0</inkml:trace>
  <inkml:trace contextRef="#ctx0" brushRef="#br0" timeOffset="149699.76">7493 4360 5519 0,'-7'-22'496'0,"-3"-7"-496"0,-2-3 0 0,-2 0 0 16,-2-3 4352-16,0 9 784 0,0 0 160 0,1 1 16 0,3 5-2240 16,4 4-448-16,0 0-80 0,4 2-32 0,4 14-832 0,0 0-160 15,0 0-48-15,0 0 0 0,14-2-784 0,4-2-176 16,1 4-16-16,3-4-16 0,4 2-304 0,4-7-176 16,5-1 192-16,1-6-192 0,3-4 128 0,-9 4-128 15,4 0 0-15,-1-5 0 0,3-3 128 0,0-2-128 16,1-1 0-16,-1 1 0 0,-1-4 0 0,1 0 0 15,-6-1 128-15,13-7-128 0,-9 3 0 0,-5 11 0 16,-5-2 0-16,0 4 0 0,-2-3 0 0,-1 3 0 16,-3-2-128-16,-2 8 128 0,-2-5 0 0,2 1 0 15,-2 6-128-15,-3-2 128 0,-3 6 0 0,-8 10 0 16,0 0 0-16,0 0 0 0,0 0 160 0,0 0-160 16,-4 20 128-16,-5 4-128 0,-1 7 0 0,-4 7 128 15,-2 2-128-15,0 7 0 0,-2-1 0 0,-1 1 0 16,1 1 128-16,2-1-128 0,2-5 0 0,2 1 0 15,-2-5 0-15,6-5 128 0,-1-3-128 0,3-4 0 16,2-5 0-16,2-5 0 0,2-16 0 0,0 0 0 0,4 10 0 0,-4-10 0 16,0 0 0-16,0 0-176 0,13 0 176 0,-1-6-128 15,2 0 0-15,0-2 0 0,2-2 0 0,0-3 0 16,0-5-48-16,1 2 0 0,-3 0 0 0,2 0 0 16,0 0 176-16,2-3 0 0,3 3 0 0,-9 4 0 15,2 0 0-15,-4 4 0 0,0 0 0 0,-10 8 0 16,0 0 0-16,0 0 0 0,10 14 0 0,-2 0 0 15,0 2 0-15,-2 4 0 0,3 7 0 0,-3-1 128 16,-2 0-128-16,2 5 0 0,2-5 128 0,2-2-128 16,0-4 0-16,2-1 128 0,-2-5-128 0,4 2 0 0,1-6 0 15,3 0 0-15,2 0 0 0,-2-6 0 0,-2-4 0 0,3-4 128 16,-1 0-128-16,2-4 0 0,0-2 0 0,0-4 0 16,-1 0 0-16,-1-2 128 0,-2-1-128 0,-2-3 0 15,0-2 128-15,-2-2-128 0,-3-1 128 0,-1 3-128 16,-2-2 160-16,-2 6-160 0,-2-1 256 0,0-1-32 15,-2 4-16-15,0 4 0 0,-2 2 256 0,0 2 48 16,2 8 16-16,0 0 0 0,-8 10 64 0,-2 0 16 16,-1 6 0-16,1 8 0 0,-6 7-352 0,0 1-64 15,-2 4 0-15,6 1-16 0,-3-3-176 0,7 3 0 16,2-13 0-16,2-2 0 0,2 2 0 0,4-3 0 16,4-5 0-16,2-4 0 15,5-2-368-15,1-2-48 0,0-6-16 0,12-2 0 16,-6-2-2192-16,3-6-448 0,-1 2-96 0,0-4-16 15,2 0 32-15,-1 0 0 0,-3-6 0 0,4 1 0 16,2-7-768-16,-1 2-160 0,-1 0-16 0,-2 3-16 16,0-3 2752-16,-1 0 544 0,-5 4 112 0,-2 0 32 0,-2 1 992 0,-2 1 192 0,-4 2 32 15,-2 2 16-15,0 0 1744 0,0 0 368 0,-2 4 64 0,-2 6 16 16,0 0-256-16,0 0-32 0,0 0-16 0,0 0 0 16,0 0-416-16,0 0-96 0,0 0-16 0,0 0 0 15,-6 6-784-15,-4 4-176 0,2 0-16 0,2 2-16 16,2 2-352-16,0 3-80 0,2 3-16 0,0-4 0 15,4-2-144-15,0-4-16 0,0 4-16 0,2-3 0 0,-4-11-112 16,10 8 0-16,0-4-16 0,2 2 0 16,-1-2-176-16,3-4 160 0,0-4-160 0,4 2 160 0,-2-6-160 15,0 0 160-15,-1-3-160 0,3 1 160 0,-2-4-160 0,0 4 0 16,-2-2 144-16,2-2-144 0,-1-2 0 0,-1-3 0 16,0 3 0-16,-4 0 128 0,4 2-128 0,-2-2 0 15,2 4 0-15,-3 1 128 0,-11 11-128 0,0 0 0 16,10-4 0-16,-10 4 0 0,0 0 0 0,14 15 0 15,-2 1 0-15,-2 6 0 0,-2 8 0 0,0 7 0 16,-2-1 0-16,-2 9 0 0,2 3 0 0,-2 3 176 16,-4 5-176-16,0 5 192 0,0-4-192 0,0-5 192 15,-10 3-192-15,8-15 192 0,-2 3-48 0,0-3 0 16,0-1 0-16,-4-5 0 0,-2-4 32 0,0-3 0 16,-4-1 0-16,4-6 0 0,-9 6-16 0,3-5 0 15,0-5 0-15,0-6 0 0,2 0 224 0,0-4 32 16,1-2 16-16,3-6 0 0,2-6 160 0,2-2 48 15,0-6 0-15,6 0 0 0,2-9-176 0,4-5-16 16,0-8-16-16,8-7 0 0,3-5-240 0,3-5-64 0,4-4 0 16,4 3 0-16,3 1-128 0,1 0 0 0,0 5-160 15,3 3-14304-15,-3 1-2848 16</inkml:trace>
  <inkml:trace contextRef="#ctx0" brushRef="#br0" timeOffset="150262.47">10934 3990 15951 0,'0'0'704'0,"0"0"144"0,0 0-672 0,0 0-176 0,0 0 0 0,4-10 0 0,-4 0 2176 0,0 10 416 15,-4-11 80-15,0 3 16 0,-2-2-464 0,2 2-96 16,-4 2-16-16,-2 0 0 0,-2 0-256 0,-3-2-64 15,1 4-16-15,-2-2 0 0,-4 0-544 0,-4 2-96 16,1 4-32-16,-11 4 0 0,4 2-368 0,-1 4-80 16,1 4-16-16,-2 2 0 0,-3 6-336 0,1-1-80 15,0 7-16-15,1 0 0 0,5-3-208 0,8-1 0 0,4-2 0 0,1 2 0 16,5-3 0-16,4-3 0 0,0-4 0 0,6 0 0 16,4-2 0-16,6-4 0 0,6-2 0 0,7-4-160 15,3-4 160-15,2-4-160 16,1-4 160-16,3-2-160 0,4-4 160 0,1 0-128 0,1-4 128 0,11-7-128 15,-3 5 128-15,-5-2 0 0,-5-1 0 16,-4 3 0-16,-1 4 0 0,-7 2 0 0,-4 6 0 0,-4 4 0 16,-3 2 0-16,-13 4 128 0,0 0-128 0,0 0 128 15,0 10 64-15,0 8 0 0,-7 2 16 0,1 2 0 16,-2 3-208-16,0-3 176 0,0 4-176 0,-2-2 160 16,4 3-160-16,2 3 0 0,4-4 0 0,6-5-176 15,2-1-2144-15,4-6-432 0,4-6-96 0,-1 0-15184 16</inkml:trace>
  <inkml:trace contextRef="#ctx0" brushRef="#br0" timeOffset="150580.07">11444 3994 9215 0,'0'0'816'0,"0"0"-656"16,0 0-160-16,0 0 0 0,0 0 4848 0,0 0 928 16,-2-6 192-16,-4-2 48 0,-4 2-2656 0,-3 4-528 15,-3 0-96-15,2 2-32 0,-4 2-1296 0,0 4-272 16,-3 0-48-16,1 0-16 0,-2 4-624 0,6 4-128 15,2 0-32-15,1 2 0 0,5-3-288 0,2 3 128 16,2-6-128-16,4-10 0 0,0 0 0 0,2 12 0 16,4-4 0-16,4 2 0 0,5-2 0 0,3 0 0 15,2 0 0-15,0-1 0 0,3 1 0 0,-1-2 0 16,-4 0 0-16,0 0 0 0,2 4 0 0,-1 0 0 16,-1 0 0-16,-2 0 0 0,-4 0 256 0,-4 1-48 0,0-5-16 15,-4 4 0-15,-4-10 320 0,2 10 48 0,-4 0 16 0,-4 0 0 16,-4 0-64-16,0 0-16 0,-2 0 0 0,-2 0 0 15,-2 1-304-15,-1-1-64 0,-1-4-128 0,-6 4 192 16,0 0-192-16,1-4-240 0,3-2 48 0,4 0 16 31,0-4-1616-31,4-2-320 0,2 0-64 0,4-2 0 16,6 4-1536-16,2-10-320 0,2-2-48 0</inkml:trace>
  <inkml:trace contextRef="#ctx0" brushRef="#br0" timeOffset="150766.87">11967 3438 13823 0,'0'0'1216'0,"0"0"-960"0,0 0-256 0,0 0 0 0,11 10 4688 0,-7 2 896 16,-2 4 176-16,-4 8 48 0,-4 3-2416 0,-5 13-496 15,-3 7-80-15,-4 3-32 0,-2 7-1440 0,-2-9-304 16,-1 9-48-16,-3 2-16 0,-4-1-592 0,-1 3-128 16,3-4-32-16,4-1 0 0,2-3-224 0,5-3 0 15,3-3 0-15,8-5 0 16,0-7-1680-16,6-1-384 0,6-8-80 0,8-3-11104 15,3-9-2208-15</inkml:trace>
  <inkml:trace contextRef="#ctx0" brushRef="#br0" timeOffset="151203.84">12164 3937 18431 0,'0'0'1632'0,"0"0"-1312"16,0 0-320-16,-11 0 0 0,-5 0 4320 0,0 4 800 0,-4 2 144 0,0 0 48 15,-3 9-2816-15,-1 1-544 16,-2 0-112-16,-2 8-32 0,-5 2-864 0,7 5-176 15,-4-5-48-15,9-2 0 0,1-1-128 0,4 3-16 0,2-6-16 0,2 4 0 16,4-3-352-16,4-3-64 0,4-4-16 0,6 0 0 16,6-4-128-16,2-2 0 0,2-4 0 0,10 5 128 15,3-7-128-15,-1-2-224 0,-8-2 48 0,9 0 16 32,-1-5-640-32,0 5-128 0,0-2-32 0,1 0 0 0,-3-2-560 15,0 2-112-15,-1 2-32 0,-3-2 0 0,0 0-416 0,0-2-96 16,1-4 0-16,-1 4-16 0,-2-2 208 15,0 0 32-15,2-2 16 0,3-5 0 0,-5 5 1152 16,0 0 224-16,-8 4 48 0,0 0 16 0,1-2 496 0,-3 6 0 0,-10 2 128 0,14-4-128 0,-14 4 1040 16,0 0 112-16,8-4 0 0,0 4 16 0,-2-6 32 0,-6 6 0 15,6-4 0-15,-6 4 0 0,0 0 96 0,0 0 32 16,0 0 0-16,0 0 0 0,0 0 400 0,0 0 64 16,-8-8 32-16,0 0 0 0,-2 6-608 0,0-3-112 15,0 1-16-15,-2 4-16 0,1-2-352 0,-1 0-64 16,0 2-16-16,0 2 0 0,-2 0-384 0,2 7-64 15,2-3-32-15,2 0 0 0,8-6-160 0,-7 10 0 16,5 4 0-16,2-2 0 16,0 4-256-16,2-4-128 0,3 1-16 0,3 1-16 15,2-2-2928-15,4 2-592 0,2-4-112 0</inkml:trace>
  <inkml:trace contextRef="#ctx0" brushRef="#br0" timeOffset="151574.65">12845 4180 3679 0,'0'0'320'0,"0"0"-320"15,0 0 0-15,8-6 0 0,0-4 5728 0,-2 0 1072 0,-2 0 224 0,0-1 32 16,-2 1-3536-16,2 0-704 0,-4 0-128 16,0-2-48-16,-4-2-1008 0,2 4-208 15,-2-2-32-15,-2 1-16 0,-4-3-320 0,0 10-64 0,-2-2-16 0,0 6 0 16,-4-2-272-16,-1 4-64 0,1 8-16 0,-2 4 0 16,6-1-320-16,-2 5-64 0,0-2-16 0,-3 0 0 15,7 0-224-15,4-2 0 0,6-1 0 0,2-3 0 16,-2-10 0-16,10 10 0 0,5 0 0 0,1-6 0 15,2-4 0-15,2-4-192 0,2-6 48 0,3 0 0 0,-1 2-208 16,0-7-32-16,2-1-16 0,5-8 0 16,1 0-224-16,-2-9-32 0,-1 1-16 0,-1-2 0 15,2-3 96-15,1 1 32 0,-3-1 0 16,0 1 0-16,-1-4 256 0,-1-5 48 0,-2 5 16 0,-4-3 0 0,-1 7 224 0,-5 1 0 16,-4 3 0-16,-6 8 0 0,0 1 432 0,-4 7-32 15,-4 8 0-15,4 8 0 0,-10 4 576 0,-2 6 112 16,-7 13 32-16,-3 7 0 0,-4 10-608 0,-2 11-112 15,-9 22-16-15,9-11-16 0,-2 5-160 0,-1 0-16 16,1 0-16-16,0-1 0 0,9-5-176 0,9-8 0 16,4 1 0-16,4-7 0 15,6-7-1824-15,6-3-448 0,0-7-96 0</inkml:trace>
  <inkml:trace contextRef="#ctx1" brushRef="#br0">21245 10715 0</inkml:trace>
  <inkml:trace contextRef="#ctx0" brushRef="#br0" timeOffset="-35717.82">8041 5284 5519 0,'0'0'496'0,"-2"-4"-496"0,-3-2 0 0,-7-24 0 0,12 30 2240 0,0 0 368 0,0 0 64 0,0 0 16 0,0 0-896 0,0 0-192 16,-8-10-16-16,8 10-16 0,0 0-112 0,0 0-32 0,0 0 0 0,0 0 0 15,0 0-240-15,0 0-48 0,0 0-16 0,0 0 0 16,0 0-416-16,0 0-64 16,0 0-32-16,0 0 0 0,0 0-400 0,0 0-80 15,0 0 0-15,0 0-128 0,0 0 128 0,0 0-128 0,0 0 0 0,0 0 0 16,0 0 0-16,0 0-176 15,0 0 0-15,0 0-9408 16,0 10-1872-16</inkml:trace>
  <inkml:trace contextRef="#ctx0" brushRef="#br0" timeOffset="-35025.7">8004 5648 11455 0,'0'0'256'0,"0"0"48"0,0 0 16 0,0 0 0 0,0 0-320 0,0 0 0 0,0 0 0 0,0 0 0 0,0 0 688 0,0 0 80 15,0 0 0-15,0 0 16 16,0 0-336-16,0 0-64 0,0 0 0 0,0 0-16 15,0 0-32-15,0 0 0 0,0 0 0 0,0 0 0 0,0 0-128 0,0 0-16 16,0 0-16-16,0 0 0 0,0 0-176 0,0 0 0 16,0 0 0-16,0 0 128 0,0 0-128 0,0 0 128 15,0 0-128-15,10 10 128 0,-10-10 0 0,0 0-128 16,0 0 192-16,0 0-64 0,0 0 64 0,0 0 16 16,0 0 0-16,0 0 0 0,0 0 64 0,0 0 16 15,0 0 0-15,0 0 0 0,0 0-16 0,0 0 0 16,0 0 0-16,0 0 0 0,0 0-80 0,0 0 0 15,0 0-16-15,0 0 0 0,0 0 96 0,0 0 32 16,0 0 0-16,0 0 0 0,0 0 224 0,0 0 48 16,0 0 16-16,0 0 0 0,0 0-336 0,0 0-80 15,0 0-16-15,10 9 0 16,-10-9-2032-16,0 0-416 0</inkml:trace>
  <inkml:trace contextRef="#ctx0" brushRef="#br0" timeOffset="-29917.36">5396 7357 3679 0,'0'0'160'0,"0"0"32"0,0 0-192 0,0 0 0 0,0 0 0 0,0 0 0 0,0 0 4048 16,-10 9 768-16,10-9 160 0,-9 6 16 0,9-6-2816 0,-8 6-560 16,0 4-112-16,8-10-32 0,0 0-352 0,-6 6-80 15,0 4-16-15,2 4 0 0,0-2-256 0,0 0-48 16,-2 1-16-16,2 1 0 0,-2-2-256 0,-4 8-64 16,4 4-16-16,0-1 0 0,-5 3-240 0,3 4-128 15,0-3 160-15,0 3-160 0,-2-4 128 0,2 0-128 16,-2-1 0-16,4-5 0 0,2 2 0 15,4-4 0-15,0-1 0 0,2-7 0 0,2 2-256 0,4-4 48 16,2-2 16-16,2-2 0 0,0-4 0 0,4-4 16 16,-1 0 0-16,1-2 0 0,8-4 176 0,0 0-160 15,1 0 160-15,1 1-160 0,4 1 160 0,1-2 0 16,-3 4 0-16,2 0 0 0,-1 2 0 0,-1 0 0 16,-2-2 160-16,0 6-160 0,1-4 256 0,-3 4-32 0,-2 0-16 15,-2 4 0-15,1 0-16 0,-3-2 0 0,-2 2 0 16,-2 2 0-16,-2-2-192 0,0 0 176 0,1-2-176 0,-3 2 160 15,-10-4-160-15,10 2 128 16,-10-2-128-16,12 0 128 0,-12 0-128 0,12-2-144 16,0-2 144-16,-12 4-208 15,10-6-688-15,-2-4-144 0,-8 10-32 0,10-6 0 16,-3-4-1488-16,-7 10-320 0</inkml:trace>
  <inkml:trace contextRef="#ctx0" brushRef="#br0" timeOffset="-29533.66">5778 7568 16127 0,'0'0'704'0,"0"0"160"0,0 0-688 16,0 0-176-16,0 0 0 0,0 0 0 0,0 0 1472 0,0 0 256 0,0 0 48 0,0 0 16 0,0 0-912 15,0 0-176-15,12-4-48 0,0-2 0 0,0 4-144 0,2 0-16 16,3 0-16-16,-1-2 0 0,0 4-208 0,0 0-32 16,-4 0-16-16,0 0 0 0,9 0 48 0,-5 4 16 15,-16-4 0-15,16 2 0 0,-2 0 16 0,2 0 0 16,-2 4 0-16,-1-2 0 0,-13-4 32 0,0 0 16 16,14 6 0-16,0 2 0 0,-14-8 144 0,6 10 16 15,4 0 16-15,-10-10 0 0,0 0-16 0,2 12-16 16,0-2 0-16,-4 5 0 0,-2-3 0 0,-4-2 0 15,2 6 0-15,-2-2 0 0,0 0 16 0,-2 3 16 0,-5-3 0 0,1-2 0 16,2 4-176-16,0-2-32 16,-2-2-16-16,0 0 0 0,4-3-304 0,-1 1 0 0,11-10 128 15,-6 10-128-15,6-10-240 0,0 0-96 0,0 0-32 0,0 0 0 32,0 0-3088-32,0 0-608 0</inkml:trace>
  <inkml:trace contextRef="#ctx0" brushRef="#br0" timeOffset="63971.23">8908 4771 3679 0,'0'-41'320'0,"0"41"-320"0,0 0 0 0,0 0 0 0,-4-10 2048 0,4 10 320 0,0-10 80 0,0 10 16 0,0 0-480 0,0 0-112 16,0 0-16-16,0 0 0 0,0 0-192 0,0 0-32 16,0 0-16-16,0 0 0 0,0 0-256 0,0 10-48 15,4 6-16-15,-4 4 0 0,0 5-464 0,0 1-112 16,0 4-16-16,-4 7 0 0,2 5 128 0,-4 3 32 15,0 1 0-15,-2 5 0 0,-2 1-272 0,-5 9-48 16,5 0-16-16,-2-3 0 0,0 3-272 0,0-4-48 16,-2-5-16-16,4 3 0 0,2-7-192 0,2 1 0 15,-1-11 0-15,3-3 0 16,0-3-240-16,2-6-144 0,0-5-16 0,2-1-16 16,-2-6-2320-16,2-14-464 0,0 0-80 0</inkml:trace>
  <inkml:trace contextRef="#ctx0" brushRef="#br0" timeOffset="64331.15">9280 5116 11967 0,'0'0'1072'0,"0"0"-864"0,0 0-208 0,0 0 0 0,0 0 3232 16,0 0 608-16,-8 4 112 0,8-4 16 0,-10 9-1712 0,0-3-336 15,0 0-80-15,0 4-16 0,-5-4-608 0,5 2-128 16,-4 2-32-16,0 0 0 0,0-2-480 0,-2 6-112 16,-3 1-16-16,1 1 0 0,0 0-144 0,0 0-48 15,-2 2 0-15,-1 1 0 0,1-1-112 0,2 0-16 16,0-4-128-16,0 6 192 0,3-3-192 0,1-1 0 16,2-2 0-16,2 0 0 0,2-2 0 0,2 2 0 15,2-2 0-15,2 1 0 0,4-1 0 0,2-2-192 16,2 4 192-16,2-2-160 0,2-2 160 0,2 0-192 15,2 0 192-15,5-3-192 0,-3-3 192 0,8 0-192 16,-2-2 192-16,5-8-192 0,-3 2 192 0,2-7-128 16,0 3 128-16,1-4-128 0,-1-4-144 0,-2 0-32 0,5-4 0 15,-5 5 0 1,-2-3-2640-16,-2 0-512 0</inkml:trace>
  <inkml:trace contextRef="#ctx0" brushRef="#br0" timeOffset="64768.03">9474 5224 5519 0,'0'0'240'0,"0"0"64"0,0 0-304 0,0 16 0 0,0-4 0 0,0 0 0 16,0-2 5088-16,0 4 960 0,0-2 192 0,-2-1 32 16,0 5-4032-16,2-6-800 0,0 4-160 0,2-2-48 15,-2-12-624-15,-2 14-128 0,2-4-32 0,0 1 0 16,2 3-208-16,-2-14-48 0,-2 12-16 0,2-12 0 15,0 0-176-15,0 10 0 0,0-10 0 0,0 10 128 0,0-10-128 0,0 0 0 16,0 0 0-16,0 0 0 0,0 0 0 0,0 0 0 16,0 0 0-16,0 0 0 0,0 0 0 0,0 0-192 15,0 0 32-15,10 0 16 0,-10 0-48 0,10-4 0 16,0-2 0-16,1-6 0 0,-1-6 64 0,4 1 0 16,0-3 0-16,2-2 0 0,2-6 128 0,1 1 0 15,-1 1-144-15,4 6 144 0,0-6 0 0,-2 5-176 16,-3 1 176-16,3 4-128 0,-2 2 128 15,0 4 0-15,-2 4 0 0,1 0 0 0,1 1 384 0,-4 5 16 16,-2 9 0-16,0-1 0 0,0 6 304 0,-4 0 48 16,-3-2 16-16,-5 8 0 0,0 7-48 0,-3 3 0 15,-5-4 0-15,0 5 0 0,-2 3-288 0,0-2-64 16,-2 1-16-16,2-3 0 0,2 4-224 0,2-3-128 16,2-5 128-16,2-4-128 0,4-8 0 0,0 3 0 15,0-1-160-15,4-6 160 16,4-6-1136-16,2-4-112 0,6 0-32 0,0-4 0 15,1-4-2464-15,1-2-496 0,2-4-112 0</inkml:trace>
  <inkml:trace contextRef="#ctx0" brushRef="#br0" timeOffset="65407.56">10291 5280 21359 0,'0'0'944'0,"0"0"208"0,0 0-928 0,0 0-224 0,0 0 0 0,0 0 0 15,0 0 2320-15,0 0 432 0,0 0 64 0,0 0 32 16,-10 6-1040-16,-6-2-208 0,-2 4-32 0,1 3-16 15,1-3-784-15,0 6-176 0,2 2-16 0,-4 4-16 0,0 0-224 0,1 5-32 16,-1 3-16-16,2-2 0 0,0-1-288 0,4 1 0 16,0 2 0-16,5-2 0 0,5-3 0 0,2 1 0 15,2-8 0-15,7 0 0 0,-1-1-192 0,2-9 48 16,2 2 16-16,4-6 0 0,2-6-48 16,3-2 0-16,-1-7 0 0,0-1 0 15,4 0-48-15,-2-2-16 0,-1-4 0 0,1-3 0 16,0-1-16-16,-2 4 0 0,-3-6 0 0,-1 5 0 15,-2 1 128-15,-2 0 128 0,2 0-208 0,-4 2 80 0,0-1 128 0,-4 7 0 16,1-2 0-16,-1 4 0 0,-2-2 0 0,0 4 0 16,-4 8 0-16,0 0 128 0,0 0-128 0,0 0 128 15,0 0-128-15,0 0 128 0,0 0-128 0,-6 10 0 16,-2 6 0-16,3 2 0 0,-3-2 0 0,4 7-128 16,0-3 128-16,2-2 0 0,0-2 0 0,4 0 0 15,0-1 0-15,2-3-128 0,0 2 128 0,0-2 0 16,5-4 0-16,-9-8-128 0,10 4 128 0,4-4-160 15,2-4 160-15,-2-2-160 0,-2-2 160 0,-2-2 0 0,5 0-144 0,-3 0 144 16,0 2 0-16,0-3 0 16,-2-1 0-16,0 0 0 0,2-2 0 0,2 4 0 15,-1-6 0-15,-3 4 0 0,0-3 0 0,0 5 0 0,-2 4 0 0,0 0 0 16,2-2 0-16,0 4 128 0,-2-2-128 0,-8 6 0 16,0 0 0-16,0 0 0 0,0 0 0 0,0 0 0 0,10 10 128 15,-1 0-128-15,-1 0 0 0,-2 0 128 16,-6-10-128-16,2 15 0 0,0-3 0 0,2 4 128 15,-2-2-128-15,4-4 0 0,-2 4 0 0,2-2 0 16,-2 5 0-16,2-7 0 0,0 0 0 0,0 0 0 16,4-2 0-16,-2-2 0 0,-8-6 0 0,11 2 0 15,-11-2 0-15,10 2 0 0,-10-2 128 0,10 2-128 16,2-2 320-16,0-2-32 0,-12 2 0 0,10-8 0 0,-2 2 64 16,2-4 16-16,-2 0 0 0,1 0 0 0,-3 0-112 15,0-3 0-15,2 1-16 0,-4-4 0 0,2 0-96 0,-2 2-16 16,4-8 0-16,-6 1 0 15,4 1-2112 1,-4 0-416-16</inkml:trace>
  <inkml:trace contextRef="#ctx0" brushRef="#br0" timeOffset="65799.25">11266 4831 7359 0,'0'0'656'0,"0"0"-528"0,-10 6-128 0,0 4 0 0,-1 3 4704 0,1 1 912 16,0 6 176-16,0 2 32 0,-2 2-3184 0,0 7-640 15,0 1-128-15,2 5-16 0,-5 3-960 0,-1 9-192 16,0 3-48-16,-2 1 0 0,0-3-224 0,4 1-48 16,-1-5-16-16,3 1 0 0,4-5-224 0,2-5-144 15,2-3 192-15,4-8-192 0,4-1 0 0,2-9-304 16,-6-16 48-16,10 6 0 15,6-6-2096-15,3 0-400 0,1-6-96 0,0-4-16 16,-4-6-400-16,2-5-64 0,1 1-32 0</inkml:trace>
  <inkml:trace contextRef="#ctx0" brushRef="#br0" timeOffset="67042.15">11391 5296 5519 0,'0'0'496'0,"0"0"-496"0,0 0 0 0,0 0 0 0,0 0 3312 0,0 0 560 0,0 0 112 0,12 4 32 15,-4 3-1584-15,-8-7-304 16,6 10-64-16,0 0-16 0,1 6-1024 0,-3-2-192 15,-2 0-64-15,2-2 0 0,4 3-448 0,-2-1-80 16,2-2-32-16,0-4 0 0,2-2-208 0,0 0 0 16,2-2 128-16,0-2-128 0,1-2 0 0,1-2 144 15,0-2-144-15,0-2 128 0,-6-2-128 0,2 0 192 0,0 0-192 0,-2-2 192 16,1-3 16-16,1 3 16 0,-4-4 0 0,-2 4 0 16,-4-4 320-16,0 2 64 0,0 2 16 0,0 0 0 15,-4-3 256-15,0 3 48 0,-2 0 16 0,-2 0 0 16,-3 0-176-16,1 2-48 0,2 2 0 0,-2 4 0 15,-2 4-240-15,0 4-48 0,0 2-16 0,0 4 0 16,-3 4-192-16,5 5-32 0,-2 3-16 0,-2 2 0 16,4 0-176-16,4 5 0 0,0-1 0 0,2 2 0 15,2-1 0-15,4-3-144 0,4-2 144 0,2-3-208 16,0-3-496-16,4-4-112 0,6-2-16 0,3-8 0 16,-1-6-832-16,8-2-160 0,4-6-32 15,-1-2-16-15,-3 4-240 0,0-6-32 0,1-6-16 16,-3 1 0-16,-4 3-48 0,0-2-16 0,1 0 0 0,-1 0 0 15,2-2 64-15,-2 1 16 0,-1 1 0 16,-3 0 0-16,-2 0 1520 0,-2-2 304 0,0 1 64 0,-2 5 16 0,-1-2 880 0,-1-2 192 16,-2-2 16-16,0 2 16 0,0-1 480 0,-2 1 112 15,0-2 16-15,0 2 0 0,-2-4 48 0,-2-1 16 16,0 5 0-16,-2 0 0 0,-2 0-240 0,2 2-32 16,-2-2-16-16,-2-1 0 0,-2-1-96 0,0 2-32 15,0 4 0-15,2 0 0 0,0 4-64 0,-2-1-16 16,-4 7 0-16,-2 2 0 0,-3 2-144 0,5 9-16 15,-4 3-16-15,0 8 0 0,-2 8-480 0,0 7-80 16,-1 7-32-16,3 3 0 0,-2 1-272 0,4 3 0 16,4-1 0-16,0-3 0 0,0-1 0 0,4-5 0 15,6-5 0-15,0-5-144 0,8-7 144 0,0-6-160 0,0-8 160 0,8-4-160 32,5-6-224-32,-1-6-64 0,0-10 0 0,2-4 0 15,3-2-384-15,-3-7-96 0,6-3-16 0,0-4 0 16,3-5 112-16,-3 1 32 0,3-7 0 0,-5 7 0 0,-2-3 352 0,0 3 64 0,1-1 0 15,-5 3 16-15,-4-1 368 0,-2 3 0 0,-4 0 0 0,1 5 0 16,-3 5 0-16,-4 4 288 0,0 6-48 0,-2 3-16 16,-4 13 544-16,0 0 128 0,0 0 0 0,-10 8 16 15,-2 5 48-15,-1 7 16 0,-1 0 0 0,-4 6 0 0,6 5-656 0,-2 5-128 16,-2 1-16-16,2-1-16 0,1 2-160 0,3-1 0 16,2-5 0-16,2-2 128 0,2-3-128 0,4 3 0 15,4-6 0-15,2-1 0 16,2-3-544-16,2 0 16 0,-2-4 0 0,7-2 0 15,-1 1-192-15,4-3-48 0,2-2 0 0,0-4 0 0,1-6 304 0,-3 0 48 16,2 0 16-16,-2-2 0 0,0-2 240 0,1 4 160 16,-3-4-192-16,2 2 192 0,-4-6 0 0,-2 2 128 15,-2 2 0-15,1-5 16 0,1 1 480 0,-4-2 80 16,-2 4 32-16,4 0 0 0,-4-2 96 0,-2 0 0 16,-4 8 16-16,0 0 0 0,8-8-144 0,-8 8-48 15,0 0 0-15,0 0 0 0,0 0-240 0,0 0-48 16,10 6-16-16,0 4 0 0,-4 4 80 0,0 2 16 15,-1 11 0-15,-3 1 0 0,6 4-192 0,-6 3-16 16,-2-3-16-16,0 4 0 0,0-1-80 0,0-3-16 16,-4 3 0-16,-2-5 0 0,2-4-128 0,-3 1 128 0,1-5-128 15,2 2 128-15,-4-8-128 0,0 0 128 0,-2-1-128 0,4-5 128 16,-4 0-128-16,4-4 192 0,6-6-192 0,0 0 192 16,0 0-192-16,0 0 0 0,-10-2 0 0,4-6 0 31,-2-8-464-31,6 1-32 0,2-3 0 0,2-2 0 15,-2-4 48-15,4 1 0 0,2-5 0 0,0 6 0 0,4-2 192 0,4-3 64 0,0 3 0 0,2-2 0 16,0 6 48-16,1-1 16 0,1-1 0 0,0 6 0 16,0-2 128-16,0 2-160 0,5-1 160 0,1 7-160 15,0 0 160-15,-2 0-160 0,-1 4 160 0,1 2-160 16,-4-2 160-16,6 2 0 0,-3 2 0 0,1-2 0 16,-2 0 0-16,0-2 0 0,-4 4 0 0,3-7 0 15,-3 5 0-15,-4-2 0 0,-4-4 0 0,0 4 0 16,0-4 0-16,-2 4 0 0,-6 6 160 0,4-10-160 0,-2-4 224 15,0 4-48-15,0 0-16 0,-2 10 0 0,-10-11 272 0,4 5 48 16,-2-4 16-16,-2 6 0 0,-2-2-32 0,-4 0 0 16,-4 2 0-16,1 2 0 0,1 2-128 0,2 2-16 15,-4 4-16-15,4 2 0 0,-3 2-144 0,7 2-32 16,0 3 0-16,4 1 0 0,0 4-128 0,4 0 0 16,2 2 0-16,2-1 0 0,2 3 0 0,4-2 0 15,2-4-128-15,2-1 128 0,6-3-144 0,3-2 144 16,3-2-192-16,2-6 192 0,2-4-144 0,1-4 144 15,3 0 0-15,-4-4-144 0,5-2-64 0,-1 0-16 16,2-5 0-16,-1 1-12640 16,1-4-2544-16</inkml:trace>
  <inkml:trace contextRef="#ctx0" brushRef="#br0" timeOffset="67877.45">13876 5305 1839 0,'0'0'0'0,"0"0"160"0,0 0-160 0,0 0 0 0,0 0 0 0,0 0 0 0,0 0 4096 0,0 0 768 16,0 0 176-16,0 0 16 0,12 4-2352 0,-12-4-464 15,0 0-112-15,13 8-16 0,-3 0-448 0,0 4-112 16,-4 2-16-16,-2 2 0 0,4 4-464 0,-4 1-112 16,0 1 0-16,0 2-16 0,0 2-336 0,-2 5-64 15,4-5-16-15,-2 0 0 0,0-1-208 0,0-1-32 16,0-2-16-16,2 0 0 0,1-7-144 0,-1 1-128 15,0-2 192-15,2-4-192 0,2-4 176 0,-10-6-176 16,12 0 160-16,2 0-160 0,-2 0 240 0,-2-4-48 16,5-4-16-16,-1-6 0 0,2-6 48 0,2-5 16 0,2-3 0 0,-1-2 0 15,-3-3-96-15,0-1-16 16,0-7 0-16,0 5 0 16,-2-4-1024-16,3-3-192 0,-3-1-64 0,-2 1 0 15,-2 7-2656-15,-2 1-544 0</inkml:trace>
  <inkml:trace contextRef="#ctx0" brushRef="#br0" timeOffset="68211.5">14527 5254 7359 0,'0'0'320'0,"0"0"80"0,0 0-400 0,0 0 0 0,0 0 0 0,0 0 0 16,0 0 4928-16,0 0 896 0,0 0 176 0,0 0 32 15,0 0-2736-15,0 0-544 0,0 0-128 0,0 0 0 16,-4 10-1392-16,-4-4-272 0,-6 4-48 0,0-2-16 15,-2 4-432-15,-4-3-80 0,-1-1-32 0,1 0 0 16,-2 2-160-16,2 0-16 0,1 0-16 0,5 0 0 0,0-2-160 0,4 0 0 16,10-8 0-16,0 0 0 0,-10 6 0 0,10-6 0 15,0 0 0-15,2 15 0 0,-2-15-240 0,10 12 80 16,4-2 16-16,2 0 0 0,1 0 144 0,1 0-208 16,2-4 80-16,2 4 128 0,-2-2-160 0,5 1 160 15,-3-5 0-15,-2 6-144 0,-2-4 144 0,1 4 0 16,-3-2 0-16,-2 0 0 0,0-4 0 15,-14-4 0-15,0 0 0 0,6 10 128 0,-6-10 0 0,2 14 16 16,-4-1 0-16,-2-3 0 0,-4 4 16 0,-2-2 0 16,-2-2 0-16,0 0 0 15,-1 0-544-15,-1 4-96 0,-2-1-32 0,0-3 0 16,-2-6-3472-16,2-4-704 0</inkml:trace>
  <inkml:trace contextRef="#ctx0" brushRef="#br0" timeOffset="68350.64">14744 5660 15663 0,'0'0'1392'0,"10"11"-1120"0,0-3-272 0,-4 0 0 16,-6-8 3568-16,0 0 656 0,0 0 128 0,0 0 16 15,0 10-1600-15,0-10-320 0,0 14-64 0,0-14-16 0,0 0-1600 0,0 0-336 16,0 0-64-16,0 0-12416 16,0 0-2480-16</inkml:trace>
  <inkml:trace contextRef="#ctx0" brushRef="#br0" timeOffset="68710.87">15975 4720 23615 0,'0'0'1040'0,"0"0"224"0,0 0-1008 0,2-6-256 16,-2 6 0-16,0 0 0 0,0 0 2496 0,0 0 448 15,0 0 80-15,0 0 32 0,0 14-1056 0,-2 4-208 0,-2 7-32 16,-4 5-16-16,-2 2-880 0,-2 9-176 15,-2-1-48-15,-2 3 0 0,1 7-272 0,-3 7-64 0,-6 6-16 0,4-3 0 16,-3 5-128-16,-1-6-32 0,4 3 0 0,2-5 0 16,0-7-128-16,7 1 0 0,5-8 0 0,2-5 0 31,2-12-1664-31,4-6-304 0,4-3-64 0,4-5-9952 0,5-4-2000 0</inkml:trace>
  <inkml:trace contextRef="#ctx0" brushRef="#br0" timeOffset="69493.45">16194 5315 12895 0,'0'0'576'0,"0"0"112"0,0 0-560 0,0 0-128 0,0 0 0 0,0 0 0 0,0 0 4320 0,0 0 832 16,0 0 160-16,0 0 48 0,0 0-2992 0,0 0-608 16,-13 12-112-16,-3 2-32 0,-2 2-912 0,-2 4-192 15,0 7-48-15,-1 3 0 0,1 4-272 0,4 5-64 16,-2 1-128-16,0-3 192 0,10-1-192 0,-3-2 0 15,3-7 0-15,4-1 0 0,4-8 0 0,2-2-192 16,2-3 192-16,4-5-160 0,3-6 32 0,3-8 0 0,-2 0 0 0,8-5 0 16,0-3-48-16,3 0 0 0,-1-8 0 0,-4 0 0 15,6-7-80-15,-4-1-32 16,-1-2 0-16,-5 1 0 0,2 5 288 0,-2-4-192 16,-2 5 192-16,0-1-160 0,-1 0 160 0,-5-1 0 0,-2 3 0 15,0-2 0-15,0 0-304 0,-2 5-16 16,-4-1-16-16,2 6 0 15,0 2-240-15,0 4-64 0,0 10 0 0,0 0 0 16,0 0 192-16,0 0 16 0,0 0 16 0,0 0 0 0,4 12 32 0,0 2 0 16,0 2 0-16,0 2 0 0,0 3 384 0,4 1-160 15,-2 0 160-15,0 0 0 0,4 1 0 0,-2 1 128 0,0-2 0 0,1 0 16 16,-1 1 112-16,0-1 0 0,-2-2 16 0,2 0 0 16,0 0 80-16,0-3 16 0,0-3 0 0,0-2 0 0,-2 4-32 15,4 0 0-15,-2-4 0 0,1-1 0 0,-9-11 32 0,0 0 0 16,0 0 0-16,12 2 0 0,2-2-96 0,-2 0-16 15,0-4 0-15,-2-3 0 0,0-3-16 0,0 0-16 16,1-6 0-16,-1 4 0 0,4-6-80 0,-4 2-16 16,0-1 0-16,-2-3 0 0,0 0-128 0,0 0 0 15,2-1 0-15,-1 5 0 0,-1 0-128 0,0 0-64 16,-2-2-16-16,2 6 0 0,0 1 32 0,2 3 16 16,-10 8 0-16,8-6 0 0,-8 6 160 0,10 4-208 15,0 2 80-15,0 1 128 0,1 3-192 0,-1 0 192 16,0 4-160-16,0-2 160 0,2-2 0 0,0 4 0 15,-2-2 0-15,2 1 0 0,1-5 0 0,1 0 0 16,0-2 0-16,0-2 0 0,0-2 0 0,0-2 0 16,3 0 0-16,-1 0 0 0,-2-2 0 0,0-2 0 15,0-2 0-15,-2-2 0 0,-4 2 0 0,2 0 0 0,1-1 0 16,-3-1 0-16,-2-2 128 0,0 0-128 16,0 0 144-16,-4 0-144 0,0-2 224 0,-2-2-48 0,4 1-16 0,-4-1 0 15,-4 2 160-15,0 0 48 0,-2 0 0 0,-2-2 0 16,-2 4-128-16,-3 4-32 0,-3 2 0 0,0 4 0 15,-2 4-64-15,2 2-16 16,-2 4 0-16,1 6 0 0,-1 2 0 0,8 4 0 0,0 3 0 0,4 1 0 16,2 4-128-16,2 1 128 0,4-1-128 0,6 0 128 15,0-1 0-15,4-3-128 0,0-2 192 0,6-2-64 16,7-3-128-16,1-3 128 0,-4-6-128 0,7-4 128 0,1-2-128 16,2-8 0-16,3-2 0 0,-1-8-12160 15,-2-2-2448 1</inkml:trace>
  <inkml:trace contextRef="#ctx0" brushRef="#br0" timeOffset="-14743.88">17910 5327 5519 0,'0'0'240'0,"0"0"64"0,0 0-304 0,23 0 0 15,-23 0 0-15,0 0 0 0,0 0 3488 0,0 0 640 0,0 0 128 0,0 0 32 16,0 0-1808-16,0 0-368 0,0 0-64 0,0 0 0 16,0 0-416-16,0 0-80 0,-8 0-16 0,8 0 0 15,-11 4-496-15,11-4-96 16,-10 6-32-16,10-6 0 0,-8 6-576 0,8-6-112 16,-8 8-32-16,8-8 0 0,-8 6-192 0,8-6 0 0,0 0 0 0,-4 10 0 31,4-10-2320-31,0 0-416 0,0 0-80 0</inkml:trace>
  <inkml:trace contextRef="#ctx0" brushRef="#br0" timeOffset="-14400.42">17933 5646 2751 0,'0'0'128'0,"0"0"16"0,-2 12-144 16,-2 1 0-16,-3 1 0 0,5-2 0 0,-2-2 3904 16,0 6 768-16,2-2 128 0,0 3 48 0,-4-1-2736 0,4 2-528 0,-2 2-112 0,0 2-32 15,0 7-272-15,-2-1-48 0,-2 0-16 0,0 1 0 0,2 1-400 0,-2 0-64 0,-2 1-32 0,-1-5 0 16,1 0-352-16,2-1-64 0,-6-9 0 0,4 0-14400 16</inkml:trace>
  <inkml:trace contextRef="#ctx0" brushRef="#br0" timeOffset="-12695.8">18729 5260 15599 0,'0'0'688'0,"0"0"144"0,0 0-656 0,0 0-176 15,0 0 0-15,0 0 0 0,0 0 1472 0,-4 14 256 0,-2-4 48 0,2 2 16 16,0 1-672-16,0 3-128 0,0 2-32 0,-2 2 0 16,4 0-400-16,-2 1-96 15,0-1-16-15,2 0 0 0,-2 4 0 0,-2-1 0 0,-2 1 0 0,2-2 0 16,2-2-64-16,-3 5-32 0,1-5 0 0,0-2 0 15,-2 0-96-15,4-2-32 0,-4-3 0 0,2 1 0 16,0 0-224-16,0-2 176 0,0-2-176 0,6-10 160 16,0 0-160-16,0 0 192 0,0 0-192 0,0 0 192 0,-10 6-48 0,4-2 0 15,6-4 0-15,0 0 0 16,-10 0 176-16,10 0 16 0,-9-2 16 0,9 2 0 16,-4-12-128-16,2-4-32 0,2 4 0 0,6-6 0 15,5-5-192-15,3-1 0 0,0-4 128 0,2-1-128 0,0 3 0 16,4 0 0-16,3 0 0 0,-1 1-160 0,0 5 160 0,2 2 0 15,3 0 0-15,-1 5 0 16,-2-1-448-16,1 4-48 0,-1 6-16 0,4-4-9200 16,-4 0-1840-16</inkml:trace>
  <inkml:trace contextRef="#ctx0" brushRef="#br0" timeOffset="-12528.09">19209 5414 3679 0,'0'0'160'0,"-2"10"32"0,-7 4-192 0,1-2 0 15,-2-2 0-15,4 6 0 0,-2-1 4848 0,0-1 912 16,0-2 192-16,2 6 48 0,0-2-3568 0,2 0-720 16,0 5-144-16,-2-5-32 0,4 0-704 0,0-2-160 0,0 2-32 15,2-1 0-15,0-1-384 0,0-2-96 16,0-12-16-16,0 0 0 16,0 0-1552-16,0 0-320 0</inkml:trace>
  <inkml:trace contextRef="#ctx0" brushRef="#br0" timeOffset="-12365.98">19380 4940 20271 0,'0'0'1792'0,"-6"9"-1424"0,-8-7-368 0,0 8 0 16,0 0 1360-16,2 2 208 0,0 2 32 0,2 0 16 0,1-2-1008 0,3 5-208 16,4-3-32-16,2 0-16 15,2-2-928-15,4 2-176 0,-2-2-32 0,7-2-6832 16,-1 1-1376-16</inkml:trace>
  <inkml:trace contextRef="#ctx0" brushRef="#br0" timeOffset="-11659.32">19623 5175 10127 0,'0'0'896'16,"0"0"-704"-16,0 0-192 0,-8 8 0 0,8-8 3072 0,-10 10 576 16,0 0 112-16,0 0 16 0,-2 7-1600 0,-1-3-336 15,1 6-64-15,2 2-16 0,-2 3-816 0,0 1-176 16,0 4-16-16,2 1-16 0,0 5-304 0,1 4-64 15,1-3-16-15,2 5 0 0,2-1-32 0,0-5-16 16,-2-6 0-16,2 5 0 0,0-3-112 0,2-1-32 16,2-5 0-16,0 0 0 0,-2-6-16 0,2 1 0 0,0-1 0 0,-2-4 0 15,-4-2 16-15,-2 0 0 16,4-2 0-16,0-1 0 0,-4-5-32 0,8-6 0 16,-6 10 0-16,6-10 0 0,-11 0-256 0,1 0-64 0,0-6-16 15,2 0 0 1,8 6-272-16,-4-10-48 0,0-5-16 0,2-5 0 15,0 0 32-15,2-2 0 0,4-9 0 0,0 5 0 0,2-2 288 0,2-1 64 16,0 1 16-16,2 2 0 0,3-5 144 0,3 3-128 0,-2 2 128 0,6 2-128 16,-2 1 128-16,1 3-192 0,-1 2 192 0,0 6-192 15,0-4 192-15,0 1 0 0,1 1-144 0,1 2 144 0,2-2 0 0,2-2 0 16,3-4 0-16,-1 5 0 0,-2-1 0 16,-2 0 0-16,-1-4 0 0,-1-2 0 0,2-3 0 15,0 1 128-15,-4-2-128 0,3-1 0 0,-1 1 0 16,-4 0 0-16,0 0 0 0,-2-3 0 0,1 3 0 0,-3 4 0 15,-2-3 0-15,0 1 0 16,0-2 0-16,0 4 128 0,-4-5-128 0,-2 3 0 16,0 8 192-16,-2 0-32 0,0 2-16 0,-2 3 0 0,0 11 192 0,0 0 48 15,0 0 0-15,-8 6 0 0,0 9 240 0,-4 1 48 16,2 8 16-16,-2 2 0 0,0 7-448 0,0 3-96 16,-3 3-16-16,-1 3 0 0,4 9-128 0,-2 1 0 15,2 1 0-15,0-3 128 0,0 5-128 0,1-6 0 16,3-3 0-16,2-1 128 0,2-9-128 0,4 0 0 15,0-1 0-15,2-9 0 0,2-6 0 0,2-4 0 16,2-3 0-16,3-5 0 0,1-4 0 0,2-4 0 16,0-4 0-16,2-4 0 0,-2-5-160 0,7-7 160 15,-1-2-208-15,2-6 80 0,4-5-64 0,-1-1-16 0,3 2 0 16,0-3 0-16,-2-1-16 0,3-1 0 16,-3 5 0-16,0-2 0 0,-1 3 224 0,-1 5-144 15,0 6 144-15,-4-1-128 0,1 5 128 0,-5 6 0 0,0 4 0 16,-2 2 0-16,-2 8 192 0,0 2 128 0,-2 4 32 15,-1 4 0-15,-5 7 96 0,0 1 0 0,0 4 16 0,-2 5 0 16,-2 3-192-16,0-2-32 0,-2 3-16 0,0-3 0 16,0 0-224-16,2-3 176 0,0-3-176 0,0-4 160 31,2-4-1424-31,2-1-272 0,2-3-64 0,2-4-8864 0,-8-10-1760 0</inkml:trace>
  <inkml:trace contextRef="#ctx0" brushRef="#br0" timeOffset="-11338.51">21024 4817 15663 0,'0'0'1392'0,"0"0"-1120"16,0 0-272-16,0 0 0 0,-6 14 2944 0,-2 2 512 15,4 1 128-15,-4 3 0 0,0 6-1888 0,0 0-384 0,-2-1-80 0,-2 11-16 16,0 5-704-16,-3 5-160 16,1 1-32-16,2 5 0 0,0-1-144 0,-2-5-48 15,0 1 0-15,4-1 0 0,1-5-128 0,5-5 128 0,0 3-128 0,4-7 128 31,0-6-1552-31,0 1-320 0,4-9-64 0,-2-2-7424 16,0-4-1488-16</inkml:trace>
  <inkml:trace contextRef="#ctx0" brushRef="#br0" timeOffset="-10885.65">20814 5521 22575 0,'-22'-24'992'0,"12"16"224"0,-2-7-976 0,-5-1-240 0,-1-2 0 0,0 0 0 16,2 4 2016-16,0 0 352 0,2-3 80 0,1 5 16 0,3-2-864 0,2 0-192 15,6 4-16-15,2 10-16 0,2-10-944 0,4 4-192 16,2-5-48-16,9 1 0 0,5 0-192 0,2 0-128 15,8 0 128-15,5-2-208 0,3-2-48 0,5 4-16 16,1-7 0-16,1 7 0 16,7-2-896-16,-5 2-176 0,1-2-48 0,-5 0 0 15,1 6-320-15,1-4-64 16,-3-5-16-16,-1 9 0 0,-5 0 960 16,-1-2 176-16,-3 6 32 0,-4-6 16 0,-3 2 608 0,-5-4 0 0,-4 6 0 0,-6-2 0 0,-12 6 768 0,0 0 192 15,0 0 16-15,0 0 16 0,0 0 768 0,0 0 160 16,-10-4 16-16,-2 4 16 0,-4-2-448 0,-4 6-96 15,-3 2 0-15,-1 4-16 0,-4-4-768 0,-1 0-160 16,1 4-16-16,2 0-16 0,4 0-288 0,1 5-144 16,3-5 160-16,2 0-160 0,0 0 0 0,4 0 0 0,4-2 0 15,8-8 0-15,0 0-192 0,0 10 32 16,4 4 0-16,2-3 0 0,-6-11 32 0,12 14 0 16,2-2 0-16,8-2 0 0,1 0 128 0,1 0 0 15,0 0-144-15,2 2 144 0,-3 1 0 0,-1-1 0 16,-2-2-144-16,0 4 144 0,0-2 0 0,1 2 0 15,-7-2 0-15,-2-1 0 0,-2-1 144 0,-4 0 96 0,-6-10 16 0,0 14 0 16,-4-2 752-16,-2 2 144 16,-8 0 48-16,-4-2 0 0,-5 5-176 0,-3 1-48 0,-4-2 0 15,-5-2 0-15,-3-2-528 0,2-2-128 16,1 5 0-16,1-7-16 0,-2-4-304 0,3 2 0 0,5-4 128 0,4-2-128 31,3-4-1312-31,5-2-320 0,4-2-64 0,2 2-17968 0</inkml:trace>
  <inkml:trace contextRef="#ctx0" brushRef="#br0" timeOffset="-80.11">22656 5353 6447 0,'0'0'576'0,"0"0"-576"0,0 0 0 0,0 0 0 0,0 0 3456 0,-6-8 576 0,2 0 112 0,4 8 16 15,-8-6-1408-15,8 6-272 0,0 0-64 0,-8-4-16 16,8 4-528-16,0 0-96 0,-8-2-32 0,0-2 0 16,-2-2-560-16,10 6-112 0,0 0-32 0,0 0 0 15,-10-4-464-15,10 4-112 0,-7-6-16 0,7 6 0 16,0 0-320-16,0 0-128 0,0 0 0 0,0 0 144 15,0 0-3296 1,0 0-672-16,0 0-128 0,0 0-16 0</inkml:trace>
  <inkml:trace contextRef="#ctx0" brushRef="#br0" timeOffset="263.17">22604 5511 11967 0,'0'0'1072'15,"0"0"-864"-15,0 0-208 0,0 0 0 0,0 0 3104 0,0 0 576 0,-6-4 112 16,6 4 32-16,-9 0-1104 0,9 0-224 0,0 0-32 0,-8 10-16 16,0-2-912-16,0 2-192 0,-2 2-48 15,0 8 0-15,-2 1-608 0,0 1-128 0,-2 2-32 0,1 0 0 16,-1-1-304-16,4 3-64 0,-2 2-16 16,2-5 0-16,2-1-144 0,2-4 0 0,2-2 0 0,2 0 0 31,2-1-2752-31,0-15-576 0,0 0-112 0,12 6-16 0</inkml:trace>
  <inkml:trace contextRef="#ctx0" brushRef="#br0" timeOffset="3143.14">23435 5201 18015 0,'0'0'800'0,"0"0"160"0,0 0-768 0,0 0-192 16,0 0 0-16,0 0 0 0,-8 2 1472 0,0 6 256 0,-1-1 64 15,1 3 0-15,0 4-672 0,0 4-128 0,-2 2-32 0,0 9 0 16,0-1-368-16,0 8-80 0,-2 1 0 0,2 1-16 15,3 3-176-15,-1-3-48 0,0 2 0 0,0 3 0 16,2-7-128-16,2-5-16 0,0-7-128 0,4 2 192 16,2-1-192-16,4-7 0 0,0-4 0 0,2-4 0 15,-8-10 0-15,12 6 0 0,3-2 0 0,1-4 0 0,0-6 0 0,0-4 192 16,2-4-16-16,2-2-16 16,1-5 16-16,-1 1 0 0,0-6 0 0,-2-5 0 15,3 1-48-15,1-2-128 0,-2-3 192 0,-2 5-64 0,0-2 0 0,1 5-128 16,-3 1 192-16,-2 2-64 0,0 2 48 0,-2 3 0 15,-6 3 0-15,0 4 0 0,-2 4 16 0,-4 8 0 16,0 0 0-16,0 0 0 0,0 0 144 0,0 0 48 16,0 16 0-16,-4 4 0 0,-2 1-384 0,0 9 128 15,0 0-128-15,0 3 0 0,-4 1 0 0,2-2 0 16,2-1 0-16,2-1 0 0,4 0-176 0,0-5 176 16,4-7-208-16,2 0 80 0,6-6-64 0,0-2 0 15,0-4 0-15,7-6 0 0,-3 0-64 0,2-6-32 16,0 2 0-16,-2-8 0 0,9-4 288 0,-3-4-160 15,2-5 160-15,-2 3-128 0,-1-4 128 0,-1-2 0 16,-2 1 0-16,-2-3 0 0,-4 4 128 0,2-5-128 0,-3 5 128 16,-1 2-128-16,0-2 0 0,-2-1 144 15,-4 1-144-15,4 2 0 0,-4 1 0 0,0 3-144 0,-2 0-16 0,0 8 0 16,0 0-368 0,0 0-80-16,-2 12-16 0,0 0 0 15,0 0 16-15,0 0 0 0,0 0 0 0,0 0 0 16,0 0-144-16,0 0-16 0,0 0-16 0,0 14 0 15,2-2 288-15,0 4 64 0,-2 2 16 0,2-2 0 0,2 1 288 0,2-1 128 0,0-2-128 16,4-2 128-16,1 0-160 0,3-2 160 0,0-2-192 0,0 3 192 16,0-7-176-16,2 2 176 0,5-6-160 0,-1 0 160 15,2-6 0-15,0 2 288 0,1-3-32 0,1 1-16 16,-2-4 80-16,2 0 32 0,-3-4 0 0,-1 2 0 16,-2-6 32-16,-2 1 0 0,-2 3 0 0,4-2 0 15,-3 0 64-15,-3 4 0 0,0-2 16 0,-4-1 0 0,-6 3 48 0,4-2 16 16,-2 4 0-16,-4 4 0 0,-4-2 112 15,-2-4 32-15,0 8 0 0,-2 2 0 0,-4 2 112 0,-2 2 32 16,-3 8 0-16,-1 0 0 0,0 8-256 0,-2 0-48 16,-2 9-16-16,-1 1 0 0,1 4-368 0,0 5-128 15,2 3 0-15,1 5 0 0,3-3 0 0,2 1 0 16,2-3 0-16,8 1 0 0,2-9 0 0,2-4-192 16,6-6 192-16,4-1-160 0,4-5 16 0,4-2 0 15,5-4 0-15,3-4 0 16,0-6-944-16,3-2-192 0,-1-2-48 0,4-6-8832 15,3-4-1760-15</inkml:trace>
  <inkml:trace contextRef="#ctx0" brushRef="#br0" timeOffset="3567">25115 5218 12895 0,'0'0'1152'0,"0"0"-928"0,-8-5-224 0,-2 5 0 16,4-6 2800-16,-2 6 512 0,0-4 96 0,-2 4 32 16,-3-2-1456-16,3-2-304 0,-2 4-48 0,0 0-16 15,-2 0-720-15,0 6-160 0,-2-2-32 0,3 2 0 16,-3 3-48-16,-2 1-16 0,-2 0 0 0,4 2 0 16,-1 4-272-16,1 4-64 0,-2 5-16 0,0-3 0 15,0 6-288-15,1-2 0 0,1 1 128 0,4-5-128 0,2 2 0 0,2-3 0 16,4-5 0-16,2 0 0 0,2 0 0 0,0-16 0 15,8 10-240-15,4-6 80 0,0-4-32 0,2-2 0 16,3-6 0-16,1 2 0 0,0-8-112 0,2 2-16 16,0-4-16-16,1-5 0 0,-1-3 112 0,2 4 32 15,-6-2 0-15,5 1 0 0,-3 1 192 0,-2 0 0 16,0 0 0-16,-4 8-144 0,-2 1 144 16,-2 3 0-16,-8 8 0 0,0 0 0 0,0 0 160 15,0 0-32-15,0 0-128 0,0 19 192 0,-2-1 128 16,0 2 32-16,-2 10 0 0,0 1 0 0,-2-1-192 0,0 2-32 15,2-1-128-15,-2 1 192 0,6-2-192 0,0 1 0 16,6-11 0-16,-2-4 0 16,8-2-1792-16,2-8-336 0,3-6-80 0,1-6-11600 0</inkml:trace>
  <inkml:trace contextRef="#ctx0" brushRef="#br0" timeOffset="3968.82">25738 4617 5519 0,'-12'30'240'0,"4"-14"64"0,-6 5-304 0,3 9 0 0,-3 2 0 0,0 7 0 15,-4 1 4880-15,-2-1 928 0,-3 1 176 0,-1 7 32 16,0-1-3776-16,0 1-768 0,-1-1-160 0,7-1-32 16,2-3-896-16,0-1-192 0,6-5-48 0,0-4 0 15,4-3-144-15,1-7 0 0,3-2 0 0,0 0 0 16,0-6-336-16,2-1-112 0,0-13 0 0,0 0-16 15,0 0-784-15,13 6-160 0,-1-4-16 0,0-4-16 16,0-4-384-16,2 0-80 0,0-1-16 0,-2-3 0 16,3-4 352-16,3-2 64 0,0-4 16 0,-2 4 0 0,0-1 880 0,-2-1 176 15,1 2 48-15,-3 2 0 0,0-2 784 0,-2 0 176 16,-4-1 16-16,0 3 16 0,-2 2 1184 0,-2 2 256 16,-2 10 32-16,0-10 16 0,0 10 16 0,0 0 16 15,0 0 0-15,0 0 0 0,-14 2-400 0,-2 6-64 16,-2 4-32-16,-3 4 0 0,-3 13-848 0,2 1-160 15,-4 2-48-15,1 5 0 0,7-1-224 0,-2 5-48 16,2 1-16-16,2-2 0 0,1-3 128 0,3-3 32 16,4-3 0-16,4-3 0 0,6-4-160 0,0-4-32 0,6-3 0 15,2-7 0-15,5 0-256 0,5-4 0 16,4-2 128-16,2-8-128 16,3-2-1488-16,-1-4-368 0,6-6-64 0</inkml:trace>
  <inkml:trace contextRef="#ctx0" brushRef="#br0" timeOffset="4944.31">27333 4504 14975 0,'0'0'656'0,"0"0"144"0,0 0-640 0,-10 8-160 0,-4 0 0 16,0 0 0-16,-4 2 1696 0,2 2 304 0,-5 2 64 0,-1 2 16 16,-2 5-928-16,0 5-192 0,-3 4-48 0,1 7 0 15,-4 7-368-15,1 3-80 0,-5-1-16 0,0 7 0 16,-3 10 48-16,5 3 0 0,-5 5 0 0,3 6 0 16,4-4 272-16,1 0 64 0,5-5 16 0,6-3 0 15,4-4-224-15,6-9-48 0,8-11-16 0,4-5 0 16,2-6-336-16,10-3-64 0,2-7-16 0,4 0 0 0,1-6-144 0,1-3 0 15,6-5 0-15,3 0 0 32,-1-8-880-32,0-2-96 0,-1-2-32 0,9-9-5488 15,-1 3-1104-15,1-6-208 0</inkml:trace>
  <inkml:trace contextRef="#ctx0" brushRef="#br0" timeOffset="5636.76">27766 5098 5519 0,'0'0'240'0,"0"0"64"0,-8-8-304 0,-2 2 0 0,-2 2 0 0,-2 4 0 0,-5 4 5136 0,-1 0 976 15,-4 2 192-15,-2 0 32 0,-1 4-4096 0,1 5-832 16,0-3-176-16,-1 2-16 0,1 0-656 0,0 2-128 15,-2 0-32-15,7 0 0 0,1 5-400 0,2-1 0 16,2 0 128-16,6-4-128 0,0-6 0 0,1 5 0 16,7-3 0-16,2-2 0 0,0-10-128 0,2 10-16 15,7 0 0-15,1-2 0 0,2 0 144 0,2-4 0 16,-2 6 0-16,8-6-128 0,0-1 128 0,1 1 0 0,-3 2 0 0,2-6 0 16,0 0 0-16,1 0 0 15,-1 0 0-15,0 4 0 0,-2-2 0 0,0 0 0 16,-1 0 0-16,-3-2 0 0,-14 0 272 0,0 0-16 15,0 0 0-15,0 0 0 0,0 0 368 0,8 10 64 0,-8-10 16 0,0 16 0 16,-4-2 224-16,-2 2 48 0,-4 3 16 0,-5-1 0 16,-1 2-544-16,-2 0-128 0,-4 0 0 15,2 3-16-15,-1-1-304 0,1-4 128 0,0-4-128 0,2 0 0 16,0-1 0-16,5-3-352 0,1-4 48 16,12-6 16-1,0 0-2016-15,0 0-384 0,0 0-96 0,0 0-16 16,0 0-960-16,8-6-192 0</inkml:trace>
  <inkml:trace contextRef="#ctx0" brushRef="#br0" timeOffset="5846.07">28270 4667 10127 0,'10'-16'448'0,"-10"16"96"0,0 0-544 0,0 0 0 0,0 0 0 0,0 0 0 0,0 0 4256 0,-8 12 736 15,-3 3 160-15,-1 7 32 0,-4 6-2944 0,2 4-592 16,-4 11-112-16,-6 1-32 0,-1-1-976 0,-7 11-192 15,2 5-32-15,-3 6-16 0,3 2-288 0,0-1 128 16,3-3-128-16,-3 10 0 0,8-6 0 16,3-11 0-16,3-9 0 15,6-7-1584-15,8-5-416 0,2-9-96 0,0-10-7120 16,0-2-1440-16</inkml:trace>
  <inkml:trace contextRef="#ctx0" brushRef="#br0" timeOffset="6838.54">27841 5327 6447 0,'0'0'576'0,"0"0"-576"16,0 0 0-16,0 0 0 0,0 0 3472 0,0 0 592 0,0-12 112 0,0 12 32 16,0 0-2144-16,0 0-416 0,8-15-96 0,2 11-16 15,2-4-1040-15,0 0-224 0,4 2-32 0,3-4-16 16,1 4-224-16,4-2 0 0,0 2 128 0,7-4-128 16,-3 6 0-16,-2-2 0 0,-1 6 0 0,-3 0 0 15,0 0 0-15,0 4 0 0,-1 0 128 0,-3 4-128 16,0 0 0-16,-6 2 144 0,-2 2-144 0,-2-2 128 15,-4 6 16-15,2-1 0 0,-4 1 0 0,-2 4 0 16,0 0 16-16,0 0 0 0,-4 5 0 0,-2-3 0 0,-2-2-160 0,4 0 128 16,-2-3-128-16,2 3 128 0,0-4-128 0,0 0 0 15,0-4 0-15,4-12 128 0,0 0-128 0,0 0 0 16,0 0 0-16,0 0 0 0,0 0 0 0,0 0 0 16,10-2 0-16,2-4 0 0,0-4 0 0,2-6 0 15,5 0 0-15,-3-4 128 0,4-5-128 0,0 5 160 16,3 4-160-16,1-4 160 0,0-1-160 0,-2 3 0 15,5 0 0-15,-1 2 0 16,-2 2-560-16,-2-3-32 0,3 3-16 0,-1-2 0 16,-2 4 96-16,-2-2 32 0,3 4 0 0,-5 0 0 0,-4-1 336 0,0 5 144 15,-4 2-128-15,-10 4 128 0,0 0 0 0,0 0 0 16,0 0 0-16,0 0 128 0,0 0 576 0,0 0 112 16,0 0 16-16,0 0 16 0,-8 4-16 0,-2 7 0 0,-4-1 0 15,4 0 0-15,-4 2-320 0,-1 2-64 16,1 0 0-16,0 4-16 0,0 3-256 0,0-1-48 0,2 0-128 0,2 0 192 15,2-3-192-15,-1 3 0 0,7-2 0 0,0-2 0 16,2 0 0-16,2-2 0 0,-2-14-144 16,6 13 144-16,-6-13-160 0,11 6 160 0,1 2-160 0,0-6 160 15,2-4-256-15,0-2 32 0,2-2 16 0,3-4 0 16,-3 1-48-16,0-1 0 0,2-2 0 0,-2 2 0 16,-4-6 48-16,3 2 0 0,-3-2 0 0,0 1 0 15,0 3 208-15,0-2 0 16,-2 2 0-16,0-2-144 0,0 4 144 0,1 4 0 0,-3-4 0 0,0 1-128 15,-8 9 128-15,0 0 0 0,0 0 0 0,0 0 0 16,0 0 192-16,4 11 64 0,0 3 0 0,-2 2 16 0,-2 2 128 0,-2 4 32 16,-2 3 0-16,0 1 0 0,0 0-288 0,0 0-144 15,2-1 160-15,2-3-160 0,2-2 0 0,2-4 0 16,2-1 0-16,2-3 0 0,0-4 0 16,2-2-240-16,2-6 48 0,2 0 16 15,2-4-192-15,1-4-32 0,1-6-16 16,0-1 0-16,2 3-64 0,5-6-16 0,-3-4 0 0,2 2 0 15,-2-1-336-15,3 1-64 0,-1 4 0 0,-2-4-16 16,6 4 0-16,-3-1 0 0,-1-3 0 0,-2 2 0 16,0 0 480-16,-3 2 112 0,-1 1 0 0,-2 1 16 0,-4 4 304 0,0 0 0 15,-2 0 0-15,-2 4 0 0,-8 6 480 0,0 0 160 16,0 0 16-16,0 0 16 0,0 0 416 0,0 0 96 16,0 0 16-16,0 0 0 0,0 0-112 0,0 0-32 15,-10 8 0-15,0 0 0 0,0 2-464 0,2 4-80 16,-2 2-32-16,0 1 0 0,0 3-208 0,2 0-32 15,2 0-16-15,1 5 0 0,-1-3-48 0,6-2-16 0,-2 6 0 16,0-5 0-16,2 3 32 0,0-2 0 0,-2 4 0 0,2-1 0 16,-2-3-32-16,0-2 0 0,-2 0 0 0,-2 1 0 15,0-1-32-15,-4 0 0 0,4-4 0 0,-2 0 0 16,-2-1 160-16,0-1 32 0,0-2 0 0,1-2 0 16,1-4-128-16,8-6 0 0,-10 8-16 0,0-6 0 15,0 2-48-15,10-4 0 0,0 0 0 0,0 0 0 16,0 0 16-16,0 0 0 0,0 0 0 0,0 0 0 15,-2-14 16-15,4-2 0 0,6 4 0 0,-2-6 0 16,4 1-160-16,4-3 0 0,3-6 0 0,-1 4 0 16,4-3 0-16,6-1 0 0,-1-2 0 0,3-1 0 15,0-1-608-15,3-4-160 0,1 3-16 0,-2-1-16 16,3-4-1856-16,-3 1-368 0,-4-1-80 0</inkml:trace>
  <inkml:trace contextRef="#ctx0" brushRef="#br0" timeOffset="7112.98">29725 4334 2751 0,'0'0'256'0,"0"0"-256"0,-8 10 0 0,2 6 0 0,4 0 4528 0,4 2 848 16,-2 3 192-16,2 1 16 0,8 8-3504 0,1-4-704 15,3 9-144-15,2-3-16 0,0 5-144 0,6-1-32 16,-1 2 0-16,3 1 0 0,2 7 64 0,0-1 16 15,-1-3 0-15,-1 5 0 0,0 1-240 0,-4 1-48 0,-1-3-16 0,-5 9 0 16,-4 2-64-16,0-5-16 0,-6 3 0 0,-2-2 0 16,-6-1-160-16,-2 1-48 15,-4-3 0-15,-4 1 0 0,4-5-160 0,-7-1-48 16,-3-3 0-16,-2-1 0 0,-2-5-320 0,-3-3 0 0,-1 1 0 0,0-2 0 31,-1-1-2464-31,1-5-560 0,-2 0-112 0</inkml:trace>
  <inkml:trace contextRef="#ctx0" brushRef="#br0" timeOffset="50521.12">8629 6134 1839 0,'0'0'0'0,"0"0"160"0,2-16-160 0,-2 16 0 0,0 0 0 0,6-11 0 0,-2 1 4176 0,-4 10 816 15,0 0 144-15,8-6 48 0,-8 6-2944 0,8-8-576 16,-8 8-112-16,0 0-16 0,0 0-320 0,0 0-48 16,0 0-16-16,10 4 0 0,-2 6-64 0,-1 5-32 15,-3 5 0-15,-2 6 0 0,-2 6-224 0,-2 5-64 16,-7 7 0-16,3 5 0 0,-4 1-384 0,-2 1-96 15,-2 2-16-15,0-3 0 0,-2 3-128 0,2 1-16 16,-3 3-128-16,1-4 192 0,2-3-192 0,2-3 0 16,4-3 0-16,2-7 0 0,4-9 0 0,4-4 0 15,2-8 0-15,2 0-160 0,-6-16 0 0,10 5 0 16,2-5 0-16,2-5 0 0,0-7-80 0,3-8-16 16,-1 0 0-16,2-10 0 0,0-3 256 0,2-7-144 15,1-5 144-15,1 1-128 0,0-1 128 0,0 9 0 16,1-5 0-16,1 9 0 0,0-4 0 0,-2 1 128 0,-1 9 0 0,-3 2 0 15,-2 5 192-15,0 5 32 16,-2 4 16-16,-2 6 0 0,1 4 64 0,-5 6 16 0,-2 2 0 0,4 6 0 16,0 3-48-16,-4 3 0 0,-4 2 0 0,0 4 0 15,0 3-224-15,0-3-48 0,0 2-128 16,0 3 192-16,-2 3-192 0,4-2 0 0,-2-1 0 0,0 3 0 16,-2-1-848-1,6-3-64-15,-2-4-16 0,6-2 0 16,-1-1-1888-16,3-5-368 0,2-6-80 0,2-2-5952 0,4-6-1216 0</inkml:trace>
  <inkml:trace contextRef="#ctx0" brushRef="#br0" timeOffset="54468.34">9496 6795 9215 0,'0'0'816'0,"0"0"-656"0,0 0-160 0,-2-10 0 0,0 0 3184 0,0 0 592 0,4 0 128 0,-2-4 32 0,-2 1-1840 0,0-1-368 15,0 0-80-15,0-2-16 0,-2 4-384 0,-2-2-80 16,2-1-16-16,-2 3 0 0,0 2-64 0,-2 0-32 15,-2 0 0-15,-2 4 0 0,2 2 336 0,-3 4 64 16,1 0 16-16,-2 4 0 0,0-2-1168 0,0 2-304 16,-2 6 0-16,-1 4 0 0,3-2 240 0,0 5-48 15,2-3-16-15,-2 6 0 0,8-4-176 0,-2 0 0 16,2-2 0-16,2 3 0 0,4-7-192 0,0-10 192 16,0 0-192-16,4 10 192 0,-4-10-320 0,12 6 64 15,0-2 16-15,0 2 0 16,2-2-144-16,0 0-16 0,1-4-16 0,-1 0 0 0,-4-4 48 15,4 4 16-15,2-4 0 0,0 4 0 0,-2-6 176 0,3 2 48 16,-5-4 0-16,0 0 0 0,0 6 128 0,-12 2 0 16,0 0 0-16,12-2 0 0,-12 2 0 0,0 0 0 15,0 0 0-15,0 0 0 0,0 0 0 0,0 0 144 0,10 10-144 0,-2 0 0 16,-2 8 176-16,-2-2-176 16,-2 1 160-16,1-1-160 0,-1 4 0 0,0 0 128 15,0 0-128-15,-2-3 0 0,0-1 0 0,4-4 0 16,0 0 0-16,-2-2 0 0,-2-10-144 0,10 10 144 0,-2-4 0 0,-8-6-144 15,12 6 144-15,0-4 0 0,0-2-144 16,0-2 144-16,1-4 0 0,-1 4 0 0,0-2-144 16,-2-6 144-16,4 0 0 0,-4 0 0 0,-2 0 0 0,2-2 0 15,1-2 0-15,-1-1 0 0,0-1 0 0,-2 0 0 16,0-4 128-16,0 0-128 0,-2-3 0 0,2 3 0 16,0 2 160-16,2 2-160 0,-2-1 160 0,-1 7-160 15,1-2 0-15,-2 2 128 0,-2-2-128 0,4 4 0 16,0 0 0-16,2 8 0 0,0-2 0 0,0-2 0 0,0 0 0 0,-2 2 0 15,0-2 0-15,3 0 0 16,1 2-832-16,2 2-48 0,-2 0-16 0,4 0 0 16,-2 0-688-16,1-4-144 0,-3 1-16 0,0 1-16 15,2 2-128-15,-2 0-32 0,-2 2 0 0,-10-2 0 16,10 0-416-16,-10 0-96 0,10 0 0 0,3 3-5168 0</inkml:trace>
  <inkml:trace contextRef="#ctx0" brushRef="#br0" timeOffset="54801.82">10091 6637 2751 0,'0'0'128'0,"0"0"16"0,0 0-144 0,0 0 0 16,0 0 0-16,0 0 0 0,0 0 3776 0,0 0 704 15,0 0 160-15,0 0 32 0,-2 11-2192 0,-2 3-432 16,4-14-96-16,-4 12-16 0,0 4-512 0,2-2-96 16,-2 2-32-16,0-2 0 0,4-14-400 0,-6 15-96 15,6-3-16-15,-2-2 0 0,2-10-384 0,0 14-80 16,0-14 0-16,0 12-16 0,0-12-176 0,0 0-128 0,0 0 144 0,0 0-144 16,0 0 144-16,0 0-144 0,8 8 128 0,-8-8-128 15,0 0 0-15,12-4-192 0,-2-2 0 0,2-2 16 16,0 2 368-16,2-4 80 0,-4 0 16 0,7-2 0 15,-3-3-288-15,-2 1 0 0,2-4 0 0,0 0 0 16,2 6 0-16,1-2 0 0,-1 4 0 0,-2-1 0 16,0 1 0-16,-2 0 0 0,-2 0 0 0,4 4 0 15,-1 2 0-15,-13 4 0 0,12 0 0 0,-12 0 0 16,14 0 384-16,-14 0-16 0,0 0-16 0,12 14 0 16,-4 0 336-16,0 2 64 0,-2 1 16 0,-2-1 0 15,-2 4-208-15,0 0-48 0,-2 0 0 0,2 3 0 16,0-3-320-16,0 4-192 0,0-2 192 0,-2-1-192 15,4-3 0-15,1-2 0 0,-3-4 0 0,4-2 0 16,-2 0-128-16,-4-10-144 0,6 11-32 0,-6-11-12048 16,0 0-2432-16</inkml:trace>
  <inkml:trace contextRef="#ctx0" brushRef="#br0" timeOffset="55677.02">10435 6834 5519 0,'0'0'496'0,"0"0"-496"0,0 0 0 0,0 0 0 0,0-8 2560 0,0 8 432 16,2-11 80-16,-2 11 0 0,0-10-1248 0,4-4-256 15,0 4-48-15,4-4-16 16,0-2-384-16,2 4-80 0,-4-3-16 0,8 3 0 0,0 0-112 0,1 0-16 16,-1-2-16-16,0 8 0 0,2-4 16 0,-2 4 16 15,2 2 0-15,1-1 0 0,-3 3-96 0,-2-2-32 16,0 4 0-16,0 4 0 0,0-2-128 0,0 3-16 16,1 1-16-16,-3-2 0 0,-10-4-208 0,8 14-32 15,0-2-16-15,-2-2 0 0,-2 4-128 0,0 2-32 16,-4 1 0-16,0 3 0 0,0-4-208 0,0 2 0 15,0-2 0-15,0 1 0 16,0-3-2688-16,2-2-496 0,-2-12-80 0</inkml:trace>
  <inkml:trace contextRef="#ctx0" brushRef="#br0" timeOffset="55974.17">11595 6039 5519 0,'0'0'496'16,"0"-10"-496"-16,2-1 0 0,-2 11 0 0,0 0 4016 0,0 0 704 0,0 0 144 0,0 0 16 15,0 0-2064-15,0 0-400 0,-6 11-96 0,-2 1-16 0,-4 8-896 0,-2 4-176 16,-8 5-32-16,1 1-16 0,-1 6-272 0,-6 5-48 15,0 5-16-15,-11 7 0 0,-1 6-336 0,-3-1-80 16,-1 7-16-16,-1 0 0 16,-3 1-192-16,1 3-32 0,3 0-16 0,3-6 0 0,5-3-176 15,6-3 0-15,3-11 0 0,7-5 0 16,6-5-1920-16,4-9-432 16,6-7-80-16</inkml:trace>
  <inkml:trace contextRef="#ctx0" brushRef="#br0" timeOffset="56471.5">11917 6637 9215 0,'0'0'816'0,"0"0"-656"0,-2-10-160 0,0 4 0 16,2 6 3904-16,-6-10 768 0,-4 4 128 0,2-2 48 16,-5 6-2096-16,-1-2-400 0,0 4-96 0,-2 0-16 15,-2 0-864-15,2 0-176 0,-1 0-48 0,-1 0 0 16,-4 6-592-16,2 4-128 0,0-2-32 0,3 0 0 15,-1-4-208-15,4 4-64 0,0-2 0 0,2 1 0 16,0 3-128-16,1 0 0 0,3 2 0 0,4-2 0 16,4-10-144-16,2 12 144 0,0 0-192 0,4-2 192 0,3 0-224 0,3 3 64 15,-2-1 16-15,2-2 0 0,4-2 144 0,0 2-160 16,2 0 160-16,3-2-160 0,-3 2 160 0,0 1 0 16,-2-3-144-16,4 2 144 0,-3 0 0 0,-3 0 0 15,0 0 0-15,-2 0 0 0,-2 0 0 0,-2 0 0 16,-2 1 0-16,-6-11 0 0,0 12 256 0,-2 0-16 15,-4 0-16-15,0 2 0 0,-4-2 272 0,4 2 48 16,-8-2 16-16,4-1 0 0,-4-3-416 0,1-2-144 16,-1 0 0-16,-2-2 144 15,4-4-1440-15,0 0-304 0,12 0-48 0,0 0-9936 16,-8-14-2000-16</inkml:trace>
  <inkml:trace contextRef="#ctx0" brushRef="#br0" timeOffset="56635.01">12089 6581 13823 0,'0'0'608'0,"6"10"128"0,2 4-592 0,-4 2-144 16,-2 0 0-16,-2 1 0 0,-4 3 4064 0,-2 4 784 0,-2-4 144 0,-2 3 48 15,4 1-3152-15,-2-2-624 0,-3 2-128 0,3-3-32 16,2-5-848-16,2 0-256 0,0 0 128 0,4-16-128 31,0 0-1552-31,0 0-384 0,0 0-80 0,0 0-16 16,0 0-1488-16,4-10-288 0</inkml:trace>
  <inkml:trace contextRef="#ctx0" brushRef="#br0" timeOffset="56964.23">12164 6431 3679 0,'0'0'320'0,"0"0"-320"0,12 10 0 0,-4-4 0 0,2 4 3056 0,0 1 528 16,2 5 128-16,-2 0 0 0,0 2-1968 0,0 2-400 15,3 3-64-15,-3 3-32 0,-2-2 128 0,0 2 32 16,0-1 0-16,0 1 0 0,-2 0-448 0,4 5-96 15,-4-7-16-15,-2-2 0 0,4 2-208 0,-4-1-32 0,1-3-16 0,-1 0 0 16,2-6-272-16,0-2-64 16,2 5-16-16,-2-7 0 0,-6-10-112 0,0 0 0 15,10 0-128-15,0 0 192 0,2-4-64 0,-2-4 0 0,0-7-128 0,1 3 192 16,-1-6-64-16,2-2 0 16,4-6-128-16,0 3 192 0,0-5-192 0,3 2 176 15,-1 5-176-15,2-5 160 0,-2 4-160 0,0-2 0 16,3 3 0-16,-1 9 128 0,-2 4 0 0,4 2-128 15,2 2 192-15,1 4-64 0,-3 0 240 0,0 4 32 0,-2 0 16 0,1 6 0 16,-3 2 96-16,0 5 0 0,-2 1 16 0,0 0 0 16,1 0-192-16,-3 4-32 0,-4 3-16 0,0-3 0 15,2 2-288-15,-2-4 0 0,-2-3 0 0</inkml:trace>
  <inkml:trace contextRef="#ctx0" brushRef="#br0" timeOffset="116826.81">15555 5881 2751 0,'26'-10'256'0,"-26"10"-256"0,0 0 0 0,16 0 0 0,-2 0 2784 0,0 0 512 15,3-4 96-15,1 4 32 0,4 0-1712 0,0 0-352 16,3 0-64-16,1-2-16 0,4 2-576 0,2-4-112 16,1 4-16-16,1-2-16 0,1 0-160 0,3 2-16 15,2 2-16-15,1 0 0 0,-1-2-240 0,1 4-128 16,-3 2 128-16,7 0-128 0,-3-2 0 0,-1-4 128 15,-1 4-128-15,0-2 0 0,-1-2 128 0,-5 4-128 0,-3-8 128 0,-3 4-128 16,-4 0 128-16,-2 4-128 16,-3-4 160-16,-7 0-160 0,-12 0 448 0,0 0 0 15,0 0 0-15,0 0 0 0,0 0 704 0,0 0 128 0,-12-4 16 16,-5 2 16-16,-3 2-208 0,-8 0-32 16,0 0-16-16,-5 0 0 0,-3 0-288 0,-3 2-64 15,-1-2-16-15,-2 4 0 0,-7-4-224 0,2 2-32 16,1-2-16-16,-17 4 0 0,11 2-208 0,5-2-32 0,7 2-16 0,5-2 0 15,13 0-160-15,4-2 0 0,2 7 0 16,16-9 0-16,0 0 0 0,0 0 0 0,0 0-160 0,18-5 160 31,4-1-576-31,9 0-32 0,3-4 0 0,6 0 0 16,5-4-2448-16,7 8-480 0</inkml:trace>
  <inkml:trace contextRef="#ctx0" brushRef="#br0" timeOffset="124190.71">19471 5923 11055 0,'-10'-6'976'0,"-2"0"-784"16,0-4-192-16,2-4 0 0,0 2 2144 0,0-2 384 0,0 4 80 0,-1 0 16 0,3-1-768 0,8 11-128 0,0 0-48 0,0 0 0 16,-10-10-528-16,2 4-96 0,2-4-32 0,6 10 0 15,0 0-176-15,0 0-32 0,0 0-16 0,0 0 0 16,0 0-336-16,0 0-64 0,0 0-16 0,10-6 0 16,4-2-224-16,7 0-160 0,5 0 192 0,4 6-192 15,3 0 176-15,5 2-176 0,6 2 160 0,7 0-160 16,2-2 0-16,9 6 0 0,-1-2 0 0,12 0 0 15,2-2 0-15,3-2 0 0,5 0 0 0,0 0 0 16,-2 0-320-16,4 2 0 0,-4 0 0 0,28 2 0 31,-14-2-2752-31,-14 6-576 0</inkml:trace>
  <inkml:trace contextRef="#ctx0" brushRef="#br0" timeOffset="126212.03">16014 4651 14047 0,'0'0'624'0,"0"0"128"0,0 0-608 16,0 0-144-16,0 0 0 0,-4-14 0 0,-2 4 1408 0,-1 0 240 15,-3 0 48-15,0 0 16 0,10 10-192 0,-14-11-48 0,-4 1 0 0,0 0 0 16,2 0-192-16,-1-2-32 0,1-2-16 0,-4 2 0 16,-4-2-192-16,1 1-32 15,-3-5-16-15,0 6 0 0,-4-2-256 0,1 4-48 0,1 0-16 0,0 0 0 16,-3-1-304-16,-1 5-64 0,-2-4-16 0,-1 4 0 15,1-4-32-15,1 4-16 0,1 2 0 0,-2 0 0 16,-5-2-64-16,3 2-16 0,-7 2 0 16,-1 2 0-16,-3 2 80 0,1 2 16 0,-1 2 0 15,-1 4 0-15,-3 0-256 0,3 0 144 0,-1 6-144 0,-5 3 128 16,-9 3 0-16,4 4 0 0,-5 1 0 0,3 1 0 16,-6 0-128-16,5 2-176 0,-1 1 48 0,2 3 0 0,3-3 128 15,3-3 0-15,4 0 0 0,5-2 0 0,3-3 0 16,3-3 0-16,8 0 0 0,-3 0 0 0,7-3 0 0,-2-3 0 15,-3-2 0-15,7 2-128 0,4-4-32 0,4-4 0 16,3 2 0-16,15-8 0 16,-12 2-496-16,12-2-112 0,0 0 0 15,0 0-16-15,0 0-1488 0,0 0-288 0,2-12-64 0,4-2-10768 0</inkml:trace>
  <inkml:trace contextRef="#ctx0" brushRef="#br0" timeOffset="126570.17">13943 4601 8399 0,'0'0'368'0,"0"0"80"0,0 0-448 0,0 0 0 16,-10-6 0-16,10 6 0 0,0 0 800 0,0 0 64 0,-12-9 16 0,12 9 0 15,0 0 144-15,-10-6 16 16,10 6 16-16,0 0 0 0,0 0 64 0,0 0 16 0,0 0 0 0,0 0 0 15,-14 0-112-15,14 0-32 0,-15 6 0 0,15-6 0 16,-14 15-240-16,0-1-48 0,0-2-16 0,-2 6 0 16,4 0-144-16,-5 3-32 15,-1-1 0-15,0 4 0 0,0-2-80 0,2 3-32 0,1-3 0 0,1 6 0 16,-4 0 128-16,-2-1 32 0,0-3 0 0,1 0 0 16,3-1-144-16,4 3-32 0,2-2 0 15,2-2 0-15,2-1-96 0,6-3-32 16,6-2 0-16,2-4 0 0,2 2-256 0,6-2 0 0,5-8 0 0,3 1 0 0,0-5 0 0,6-5 0 15,5-1 0-15,9-4 0 0,5-4 0 0,7 2 0 16,-1-4 0-16,4-4 160 16,7-5-1408-16,7-5-288 15,2-6-48-15</inkml:trace>
  <inkml:trace contextRef="#ctx0" brushRef="#br0" timeOffset="127409.9">16920 4864 2751 0,'0'0'256'15,"0"0"-256"-15,-13 10 0 0,13-10 0 0,0 0 1728 0,-14 6 320 16,14-6 48-16,-16 4 16 0,16-4-1392 0,-18 6-272 16,18-6-48-16,-16 4-16 0,0 2 304 0,16-6 48 0,-19 0 16 15,19 0 0-15,-18 4-112 0,4-4-32 16,14 0 0-16,-16 4 0 0,16-4-80 0,-16-4-16 0,16 4 0 0,0 0 0 15,-17-4-96-15,17 4-32 0,0 0 0 0,0 0 0 16,-14-10 160-16,14 10 32 0,-8-12 0 0,8 12 0 16,0 0 64-16,-2-16 32 0,-4-3 0 0,6 19 0 15,0-16-176-15,0 16-48 0,4-16 0 0,0 0 0 16,-2 2-96-16,6-1-32 0,0-1 0 0,5 4 0 0,-1-2-128 0,4 0-16 16,4 2-16-16,2-4 0 15,3-5-160-15,7 1 0 0,2 0 0 0,7-4 0 0,3 1 0 16,7-1 192-16,3-2-192 0,5-5 192 15,6 1 32-15,3 4 16 0,3 0 0 0,4 1 0 0,2-1 32 16,4 8 16-16,0 0 0 0,0 7 0 0,-3 1-64 0,5 8-16 16,4-2 0-16,-2 4 0 0,-6 6-208 15,-2 2 176-15,0 5-176 0,-4 3 160 0,-3 2-160 0,-1 4 0 16,-4 2 0-16,-5-1 128 0,-5-3-128 0,-6 0 192 16,-5 0-192-16,-4 3 192 0,-5-5-192 0,-9-2 160 15,-4-2-160-15,-3-2 160 0,-5-2 16 0,-2 5 0 16,-12-15 0-16,12 16 0 15,0-6-704-15,-12-10-144 0,0 0-32 0,22 4-12976 0</inkml:trace>
  <inkml:trace contextRef="#ctx0" brushRef="#br0" timeOffset="127800.9">18929 4320 13823 0,'0'0'608'0,"0"0"128"0,0 0-592 0,0 0-144 0,0 0 0 0,0 0 0 16,0 0 2112-16,0 0 384 0,0 0 64 0,0 0 32 16,0 0-1600-16,0 0-320 0,0 0-64 0,13 10-16 15,-1-2-592-15,4-2 0 0,-2 4 0 0,2 0 0 16,0 2 0-16,3 2-128 0,3 2 128 0,-2-1 0 0,-2-3-128 0,1 2 128 15,-3 6-128-15,2 0 128 0,-2 1 0 0,0-1-128 16,0 0 128-16,1-2 0 0,-7 0 0 0,0-1 0 16,-2-1 0-16,-2-2 0 0,-6-14 400 0,0 16 64 15,0 0 16-15,-4 3 0 0,-2-7 592 16,-4 2 112-16,-4-4 32 0,-1 2 0 0,-5-2-48 0,-2 4 0 16,-2-2 0-16,-5-1 0 0,-1-1-240 0,-2-2-48 15,-1 0-16-15,-1 0 0 0,-2-2-320 0,-1 4-64 16,3-4-16-16,3 4 0 0,5-6-272 0,8 2-48 15,0-1-16-15,18-5 0 0,-10 6-304 0,10-6-64 16,0 0-16-16,0 0-11520 16,0 0-2304-16</inkml:trace>
  <inkml:trace contextRef="#ctx0" brushRef="#br0" timeOffset="141677.26">7962 7594 19871 0,'-8'0'880'0,"-1"-30"176"0,-1 34-848 0,-2-4-208 0,-4 4 0 0,0-2 0 15,0-2 1296-15,0 0 224 0,-3 0 32 0,3 4 16 16,0 2-352-16,0-2-64 0,-4 2 0 0,-1 4-16 16,1 0-432-16,-2 0-96 0,-2 5-16 0,-1 1 0 0,5 4-160 0,-4 2-48 15,0-2 0-15,-1 7 0 0,3-3-144 0,-2 6-48 16,8-3 0-16,2 7 0 0,-3-2-192 0,5 5 0 16,4-3 0-16,-2 3 0 0,6-1 0 0,4 0 0 15,0-3-144-15,4-3 144 0,2 0-144 16,4-3 144-16,4-3-128 0,3-4 128 0,3-8-144 15,2-1 144-15,2-1-160 0,5-6 160 16,1-4-208-16,2-4 48 0,1-6 16 0,3-3 0 0,-2-1 144 0,-1-6-208 16,1-6 80-16,0-5 128 0,-1 1 0 0,-1-2 0 15,-1-5 0-15,-3 1 0 0,-6-3 0 0,-2 3 240 16,-4 0-64-16,-1-1-16 0,-5 3 240 0,-4-1 48 16,-4 1 16-16,-4 4 0 0,-2 3-16 0,-6-3 0 15,0 6 0-15,-5-2 0 0,1 5-192 0,-4-1-32 16,2 6-16-16,-2 2 0 15,1 2-912-15,1 1-192 0,4 1-48 0,0 6-6000 16,0 0-1200-16,12 4-240 0</inkml:trace>
  <inkml:trace contextRef="#ctx0" brushRef="#br0" timeOffset="142127.78">8267 7821 11055 0,'0'0'976'0,"0"0"-784"0,0 0-192 0,0 0 0 0,0 0 2800 0,0 0 512 16,0 0 96-16,0 0 32 16,-8-2-1584-16,8 2-304 0,-8 0-64 0,8 0-16 0,-10 6-640 0,4 4-144 15,0-4-32-15,0 4 0 0,-1 0-336 0,1 4-64 16,0-2 0-16,2 7-16 0,2-3-240 0,-2 0 144 16,4 0-144-16,-2 4 128 0,4 1-128 0,-2-1 0 15,6 0 0-15,0-4 0 0,0 0 0 0,0 3 0 16,3-7 0-16,1-2-176 0,2 4 176 0,2-8-128 15,0 0 128-15,6-6-128 0,7 0 128 16,-3-6 0-16,0 0 0 0,0-8 416 0,-1 2 112 16,-3-7 32-16,2 3 0 0,0 2-176 0,-1-4-16 15,-5 0-16-15,-2 2 0 0,2-1-192 0,-2 1-32 16,-2-2-128-16,-2 2 192 0,-1 0-192 0,-5 1 0 16,-2-1-144-16,4 2 144 15,-6-2-1280-15,2 4-144 0,0-2-48 0,2 4-8048 0,-2-1-1616 0</inkml:trace>
  <inkml:trace contextRef="#ctx0" brushRef="#br0" timeOffset="142494.34">8995 7408 20495 0,'0'0'448'0,"12"0"80"0,-12 0 32 0,10-4 32 0,6 4-464 0,-16 0-128 0,10 0 0 0,-10 0 0 0,0 0 1616 0,9 10 304 15,-3 0 64-15,-2 6 16 0,-4 3-528 0,-2 3-128 16,-2 2 0-16,-4 6-16 0,1 7-656 0,-3 3-128 15,0 5-32-15,-4 3 0 0,-2 1-256 0,0 1-64 16,2-3-16-16,1-1 0 0,1 1-176 0,0-9 0 16,2-5 0-16,0 1 0 15,6-6-608-15,0 1-160 0,2-7-16 0,0-6-16 16,2-2-672-16,0-14-128 0,2 13-16 0,-2-13-16 16,0 0 160-16,0 0 48 0,0 0 0 0,0 0 0 0,0 0 848 0,2-11 160 15,0-1 32-15,-4-2 16 0,-4 2 368 0,2-4 0 16,0-2 0-16,-2 1 0 0,-2-5 704 0,-3-2 128 15,1-2 0-15,0 1 16 0,-2 3 624 0,0 2 112 16,0 2 16-16,6 1 16 0,0 1 0 0,-2 6 0 16,6 4 0-16,2 6 0 0,0 0-400 0,0 0-96 0,0 0-16 0,10-6 0 15,2-2-592-15,8 4-112 16,2-2-16-16,3 0-16 0,1-4-368 0,2 6 128 16,7-6-128-16,1 1 0 0,2-5 0 0,5-2-128 0,3-4 0 0,1 0-11648 15,-1-1-2304-15</inkml:trace>
  <inkml:trace contextRef="#ctx0" brushRef="#br0" timeOffset="142951.66">10202 7764 6447 0,'0'0'576'0,"0"0"-576"0,10-10 0 0,-6 2 0 0,-2-4 3360 0,0 0 560 16,0 1 112-16,-2 1 32 0,-4 0-1264 0,0 0-256 15,4 10-48-15,-4-10-16 0,-4 0-432 0,0 0-96 16,-2 4-16-16,0 2 0 0,0-2-592 0,-2 6-128 15,-5-4-32-15,-1 8 0 0,6 2-464 0,-6 4-80 16,0 4-32-16,-9 12 0 0,-1 9-480 16,6-3-128-16,0 2 0 0,-1-1 192 0,9 7 0 15,0 1 16-15,4-3 0 0,0 2-208 0,2 1 0 16,6-9-144-16,4 3 144 16,2-9-192-16,4-4 48 0,2-4 16 0,6-1 0 0,2-7-160 15,7 0-32-15,1-10 0 0,0 0 0 16,0-4-112-16,1 2-16 0,-1-6-16 0,-2 0 0 0,3-5 80 0,-9 1 32 0,-2-2 0 0,-2 2 0 15,-2 2-16-15,-2 0 0 0,-4 0 0 0,1 0 0 32,-3-1-384-32,0 1-80 0,0-2 0 0,-2 0-16 15,-2 2-560-15,0 2-128 0,4-2 0 0,0 0-16 16,-2-5-1936-16,6 5-384 0,0 0-80 0</inkml:trace>
  <inkml:trace contextRef="#ctx0" brushRef="#br0" timeOffset="143296.16">10554 7738 1839 0,'22'-25'160'0,"-12"13"-160"0,0 2 0 0,9-10 0 15,-1 0 0-15,-2 0 0 0,-2 3 0 16,-6-3 5520-16,-2 4 1072 0,-6 0 224 0,4 2 32 16,-8 1-3776-16,2-1-752 0,-6 4-144 0,-2-2-48 0,-4-2-1696 15,0 4-432-15,0 4 0 16,-1 2 2224-16,1 4 352 0,-2 0 80 0,-2 6 16 16,-2 4-1712-16,-5 0-352 0,5 10-64 0,-8 23-16 0,0 3-528 15,9-1 0-15,1-3 0 0,-2 5 144 0,6-3-144 16,0-3 0-16,4-3 144 15,2-4-144-15,3-1 0 0,3-5 0 0,4-2 0 0,0-3-128 16,3-5 128-16,-1-2 0 0,0-2 0 0,0-2 0 0,-4-12 0 16,6 10-144-16,-6-10 144 0,0 0 0 0,0 0 0 15,0 0 0-15,0 0 0 0,0 0 0 0,0 0 0 16,8-4 0-16,0-6 0 0,-2 0 0 0,2 0 0 16,-2 0 0-16,6-2 0 0,-2 6 0 0,3-2 0 15,-1-2 0-15,6 3 0 0,-2-3 0 0,2 6 0 0,4-2 0 16,1 0 0-16,1 0-144 0,4 2 144 0,1-2 0 0,-1-2-144 31,2 2-560-31,5-6-96 0,5-2-32 0,3-1-12096 16,1-1-2416-16</inkml:trace>
  <inkml:trace contextRef="#ctx0" brushRef="#br0" timeOffset="143716.44">12054 7412 11967 0,'0'0'1072'0,"0"0"-864"16,0 0-208-16,0 0 0 0,0 0 3280 0,0 0 624 15,0 0 112-15,0 0 16 0,0 0-1552 0,-6 12-320 16,0 2-64-16,-2 7-16 0,-4 7-960 0,-2 6-192 15,0 9-32-15,-4 3-16 0,-3 5-416 0,-3 1-80 0,-2 3 0 0,-1 2-16 16,3 5-112-16,0-1-32 0,2-4 0 0,3-5 0 16,1-3-224-16,4-7 0 0,4-5 128 0,4-3-128 31,4-6-1392-31,8-1-320 0,0-3-64 0,4-8-8832 0,2-8-1760 0</inkml:trace>
  <inkml:trace contextRef="#ctx0" brushRef="#br0" timeOffset="144000.04">12410 7865 23151 0,'0'0'1024'0,"-10"2"208"0,-2-2-976 15,-2 4-256-15,-4 2 0 0,-3 2 0 0,1-2 2208 0,-2 7 400 16,-2-3 80-16,-5 2 0 0,3 4-1088 0,-4 4-208 16,1 2-48-16,1-1-16 0,4 1-624 0,0-2-112 15,-1 0-16-15,5 5-16 0,0-3-320 0,8 4-64 16,2-6-16-16,4-1 0 0,2-3-160 0,4 0-144 15,0 0 144-15,6-6-208 0,4 0 208 0,4 1 0 16,4-3-160-16,4-6 160 0,3-2 0 0,3 0-144 16,2-6 144-16,1-1 0 0,-3-3 0 0,6 0 0 15,-1-4 0-15,-1 2 0 0,-8-6 0 0,3 0 0 16,-7-5 0-16,-2 1 0 0,-2 2 0 0,-2-2 0 0,-4-3 0 0,-2 5 0 31,-8-2-448-31,0-2 32 0,0 3 0 0,-2 1 0 16,-2 0-3072-16,-2 4-608 0</inkml:trace>
  <inkml:trace contextRef="#ctx0" brushRef="#br0" timeOffset="144602.1">12653 7938 19343 0,'0'0'1728'0,"0"0"-1392"0,0 0-336 0,0 0 0 15,0 0 2704-15,0 0 480 0,0 0 80 0,4 10 32 0,-2 4-1360 0,2-2-272 16,0-2-48-16,-4 5-16 0,0-15-640 0,6 12-144 16,-2 4-32-16,0-2 0 15,-2 0-400-15,2-2-96 0,2 3-16 0,-2-1 0 0,2 4-80 0,1 0 0 16,-1-2-16-16,2-2 0 0,0-3-48 0,-2-3-128 16,-6-8 192-16,10 10-64 0,2 0-128 15,0-4 160-15,-12-6-160 0,14 4 160 0,-14-4 32 0,15 0 0 16,-1 4 0-16,0-4 0 0,-4-4-192 0,0 0 0 15,-2-2 0-15,2-4 128 0,0 0-128 0,0 0 192 16,1-7-192-16,-1 3 192 0,0-4-192 0,0-2 0 16,-4-5 0-16,6-1-176 15,-2 0-512-15,0 0-96 0,-2 1-32 16,3-1 0-16,1 6-352 0,0 0-80 0,-2-1-16 16,0 5 0-16,-2 4 400 0,2 0 80 0,0 2 16 15,0 4 0-15,-10 6 400 0,0 0 96 0,11-2 16 0,1 2 0 0,-2 0 256 16,2 2-160-16,0 2 160 0,0 0-128 0,0-2 128 0,0 4 0 0,3-2 0 15,-3 0 0-15,2 0 0 0,0-2 128 0,-2 4-128 0,-2-2 176 16,9 0-48-16,-7-2-128 0,0 2 192 16,2 2-64-16,0-6 16 0,0 4 0 0,-2-4 0 15,3 0 0-15,-3-4 112 0,2 4 32 16,-4-6 0-16,0 2 0 0,-10 4 240 0,10-6 48 0,-2 2 16 0,0-2 0 16,-8 6 192-16,6-10 48 0,-2 0 0 0,-4 10 0 15,0-10 144-15,0 10 48 0,0 0 0 0,-8-10 0 16,-4 4-16-16,-2-1 0 0,4 3 0 15,-2 4 0-15,-2 4-368 0,2-1-64 0,-3 5 0 0,1 2-16 16,-2 2-304-16,6 2-48 0,-2 2-16 0,2 4 0 0,2 3-192 0,2-3 0 16,1 4 0-16,5-4 0 15,3-3 0-15,3-1 0 0,2 0 0 0,4-4 0 16,0 0-176-16,2-2 176 0,4-4-160 0,5-6 160 16,1 0-2016-16,4-6-304 0,0-4-64 0,1-4-16816 15</inkml:trace>
  <inkml:trace contextRef="#ctx0" brushRef="#br0" timeOffset="145077.56">14485 8268 15663 0,'0'0'1392'0,"-8"10"-1120"0,0 0-272 0,0 4 0 0,-2 2 2432 0,3 0 416 15,-3 5 96-15,-2-1 0 0,-2 2-1200 0,0-2-240 16,0 1-48-16,2-1-16 0,0 0-752 0,-1 0-160 16,3 2-16-16,2-7-16 15,0 1-1696-15,-2-6-336 0,10-10-64 0,0 0-11584 0</inkml:trace>
  <inkml:trace contextRef="#ctx0" brushRef="#br0" timeOffset="145651.79">15201 7881 6447 0,'0'0'272'0,"0"0"80"0,6-6-352 0,0-2 0 0,2 0 0 0,-2-2 0 15,2-2 3840-15,-6 0 704 0,-2-2 144 0,4 5 32 16,-2-3-2480-16,-2 0-512 0,0-2-80 0,0-2-32 16,-6 4-336-16,4-2-80 0,-6-1-16 0,4 5 0 0,-8-2-160 0,0 4-16 15,-2-2-16-15,-1 2 0 0,-3 0-176 0,-2 6-48 16,-2-2 0-16,-3 4 0 0,-3 6-128 0,4 2-48 16,-2 2 0-16,-3 6 0 0,-1 6-304 0,2 5-64 15,-5 1-16-15,3 4 0 0,4 3-208 0,-1 1 0 16,3 3 0-16,4 1-160 0,4 0 160 0,2 1-192 15,3-5 192-15,5 1-192 0,4-11 192 0,6 0-192 16,7-5 192-16,1-7-192 0,2-4-112 0,2-4-16 16,4-2-16-16,2-4 0 15,11-4-416-15,-1-6-80 0,3-6 0 0,-1-5-16 16,2-5 144-16,5-6 16 0,-5-7 16 0,3-3 0 0,1 1 272 16,0-1 48-16,3-5 16 0,-5 1 0 0,-1-5 176 0,-5-1 160 15,2-3-208-15,-1 2 80 0,-1 9 128 0,-3 2 0 16,-5 1 0-16,-2 1 0 0,-2 3 464 0,-2 5 32 15,-5 1 0-15,-3 7 0 0,-4 6 288 0,-2 6 64 0,-4 12 16 16,0 0 0-16,0 0 352 0,0 0 80 0,-14 8 16 0,-3 4 0 16,-1 12-688-16,-2 3-144 0,-4 7-32 15,0 4 0-15,-3 9-256 0,1 4-64 0,0 5-128 0,-1 7 192 16,3-2-192-16,0 1 0 0,0-5 0 16,5-7 0-16,5-3-128 0,4-7-80 0,4-3-16 0,6-3 0 31,4-5-1520-31,2-5-304 0,4-8-64 0,6 2-16 15,1-6-496-15,-3-4-112 0,6-6-16 0,2-6-6496 16,2-2-1312-16</inkml:trace>
  <inkml:trace contextRef="#ctx0" brushRef="#br0" timeOffset="145875.17">15884 7794 20607 0,'0'0'912'0,"0"0"192"0,-6-10-880 0,-2 0-224 0,-2 0 0 0,0 0 0 0,-6 4 2320 15,4 4 432-15,-5 0 64 0,-1 2 32 0,-2 2-928 0,-2 4-176 16,-5 0-32-16,3 4-16 0,0 0-656 0,-2 4-128 15,-1 2-16-15,1 5-16 0,0 1-384 0,1 4-80 16,1-1-16-16,0-1 0 0,4-2-240 0,6 4-160 16,1-1 192-16,7-3-192 0,4 2 0 0,4-4 0 15,2-1 0-15,4-5-144 0,5-4 144 0,7-4-192 16,0-2 192-16,2 0-192 16,1-4-256-16,1-4-48 0,0 0-16 0,4-4 0 15,1-2-768-15,-1-4-144 0,0-7-48 0,3 1 0 16,-1 0-2112-16,-4 0-416 0,3 1-96 0</inkml:trace>
  <inkml:trace contextRef="#ctx0" brushRef="#br0" timeOffset="146245.74">16006 7794 17967 0,'0'0'784'0,"0"0"176"0,0 0-768 0,0 0-192 15,0 0 0-15,0 0 0 0,0 0 2208 0,0 0 400 16,0 0 80-16,-9 10 0 0,3 5-992 0,0-3-208 0,-2 4-32 0,-2 2-16 16,4-2-560-16,-2 9-112 0,-2-3-32 0,2 4 0 15,2-6-272-15,-2 7-48 0,-2-3-16 0,3 0 0 16,1-2-144-16,2 3-16 0,0-7-16 0,2-4 0 15,0 0-224-15,4-4 144 0,-2-10-144 0,0 0 128 16,8 8-128-16,2-4 128 0,-10-4-128 0,15 0 128 16,1-4-128-16,0-6 0 0,2-6 144 0,0 0-144 15,5 0 0-15,-1-4 144 0,4-5-144 0,0-1 0 16,-1 4 0-16,-3-5 0 0,2-1 0 16,0 2 0-16,-1 4 0 0,5-3 0 0,-2 5 0 15,1 4 0-15,-3-4 0 0,0 6 0 0,0 3 0 0,-3 1 0 0,-5 4 480 16,2 6-16-16,-2 0 0 0,-4 0 0 0,-12 0 176 0,10 10 48 15,-2-2 0-15,-1 5 0 0,-3 1-224 0,-2 2-32 16,-2 0-16-16,0 4 0 0,-2 3-192 0,2-3-32 16,-2-2-16-16,0 0 0 0,-2 0-176 0,4-1 0 15,-3 3 0-15,3-6 0 16,0-14-1472-16,0 0-256 0,0 0-64 0,11 6-16 16,-1-2-1088-16,2-6-224 0,2-4-32 0,4-6-16 15,2-6-160-15,5-3-16 0</inkml:trace>
  <inkml:trace contextRef="#ctx0" brushRef="#br0" timeOffset="146420.03">16873 7537 3679 0,'14'-38'320'0,"-4"20"-320"0,4-2 0 0,-1-3 0 0,1 3 4864 0,-2 0 912 16,-2 6 176-16,0 4 48 0,-2 0-2464 0,-8 10-480 15,0 0-112-15,0 0 0 0,0 0-1072 0,2 12-208 0,-2 6-32 0,-4 2-16 16,-2 0-704-16,-2 11-144 16,0 5-16-16,-4 9-16 0,-6-3-496 0,3 11-112 0,-3-3 0 0,2 5-128 15,0-7 128-15,6 3-128 0,0-5 0 0,0-3 0 16,1-5 0-16,3-1-320 15,2-7 32-15,2-2 16 16,2-3-1408-16,2-5-288 0,-2-4-48 0,4-2-16 0,-4-14 304 0,0 0 64 16,0 0 16-16,0 0-8176 0,0 0-1632 0</inkml:trace>
  <inkml:trace contextRef="#ctx0" brushRef="#br0" timeOffset="146561.57">16800 7792 24351 0,'0'0'1088'0,"0"0"208"0,0 0-1040 0,0 0-256 0,14-4 0 0,1 0 0 0,3 2 1664 15,-2 0 288-15,-2-4 48 0,6 4 16 0,-2-2-960 0,1-2-192 16,3-2-32-16,-4 2-16 0,-2 0-592 0,-6 0-224 16,5-2 176-16,-5-3-10448 15,0-5-2080-15</inkml:trace>
  <inkml:trace contextRef="#ctx0" brushRef="#br0" timeOffset="146742.44">16416 7198 28559 0,'-18'6'1264'0,"18"-6"272"0,-8 14-1232 0,2 0-304 0,0-2 0 0,2 4 0 16,4-6 2448-16,0 5 432 16,0 1 96-16,8-2 16 15,0-2-2992-15,2 2-736 0,2-4-80 0</inkml:trace>
  <inkml:trace contextRef="#ctx0" brushRef="#br0" timeOffset="147383.54">17749 8096 11967 0,'0'0'1072'0,"12"2"-864"0,4 6-208 0,0-6 0 16,0-4 1472-16,2 0 240 0,-1 0 48 0,3-2 16 15,2-2-736-15,-2-2-144 0,3-1-16 0,-1-1-16 16,0-4-288-16,0 0-64 0,-1-4-16 0,-3 0 0 16,2 1 272-16,-4-3 64 0,-2 4 16 0,-2-4 0 15,-4 4 496-15,-1-5 112 0,-1 7 16 0,-4-2 0 16,-2 0 160-16,-4 0 32 0,-5 2 16 0,-3-1 0 0,-4-1-176 0,-4 6-32 15,-4 0-16-15,-3 4 0 0,-3 2-496 0,2 4-80 16,-5 4-32-16,-1 2 0 16,-4 8-384-16,1 2-80 0,-1 5 0 0,-1 5-16 0,1 0-368 0,4 4 0 15,5 5 0-15,3-3 0 0,4-1 0 0,6 1 0 16,5-2-128-16,7-3 128 16,4-7-560-16,11-2-16 0,5 0-16 15,4-4 0-15,4-4-2288 0,7 1-448 0,-1-5-80 16,6-6-7824-16,5-2-1568 0</inkml:trace>
  <inkml:trace contextRef="#ctx0" brushRef="#br0" timeOffset="147764.44">18588 7891 12895 0,'0'0'1152'0,"0"0"-928"16,-14-10-224-16,3 4 0 0,1-2 4352 0,-2 2 816 0,-2-4 160 0,-2 0 48 15,-2 4-2560-15,-5-4-496 0,3 6-96 0,2 2-32 16,-6 4-896-16,-2 2-176 15,-1 2-32-15,-1 2-16 0,6 2-464 0,-5 2-96 0,1 4 0 0,2 2-16 16,0 3-352-16,-1 1-144 0,3 2 128 0,2-2-128 16,4-1 0-16,1 1 0 0,5-4 0 0,4-2 0 15,4-2 0-15,4-1 0 0,-2-13 0 0,10 10-176 16,5-4 0-16,1-2 0 0,0-4 0 0,10 0 0 0,-4-6-32 0,3-4-16 16,1-5 0-16,-2-1 0 0,5-4 0 15,-1-2 0-15,0-2 0 0,-1 1 0 16,-1-1 224-16,-2 4 0 0,-2 0 0 0,-1 3-144 15,-3 1 144-15,-4 2 0 0,2 4 0 0,-4 4 0 0,-12 6 176 0,0 0 16 16,0 0 0-16,0 0 0 0,0 0 256 0,0 0 64 16,-8 16 16-16,2 4 0 0,-2-4-208 0,0 9-64 15,0-3 0-15,2 4 0 0,-2-1-256 16,2-1 0-16,-1-2 0 0,7 2 0 16,-2-1 0-16,4-5 0 0,3-6 0 0,1 2 0 15,2-2-1008-15,2-4-208 0,4-2-32 0,0-2-16 16,6-4-1776-16,1-2-352 0,-1-6-80 15,2 0-16-15</inkml:trace>
  <inkml:trace contextRef="#ctx0" brushRef="#br0" timeOffset="148161.09">19194 7331 21183 0,'0'0'1888'0,"0"0"-1504"0,-8 0-384 0,-2 0 0 16,0 6 2240-16,0 4 368 0,0 4 80 0,-2 3 0 16,2-3-832-16,0 2-192 0,-3 0-16 0,1 8-16 0,0 7-992 0,-4 1-208 15,0 5-48-15,0 3 0 16,-3 3-384-16,7-3 0 0,-4 4 0 0,0-1 0 16,2-3 0-16,0-1 0 0,1-1-160 0,-1-1 160 15,4-5-816-15,2-2-64 0,2-3-16 0,0-3 0 16,0-8-368-16,-2 0-80 0,4-6 0 0,0 0-16 15,4-10-128-15,-4 11-32 0,4-11 0 0,0 0 0 16,0 0 496-16,-6 0 112 0,-2-11 16 16,1 5 0-16,3 2 896 0,-2-6 128 0,0 0 48 0,-2-6 16 0,2-4 1168 0,0 0 240 15,0-1 64-15,2-1 0 0,0 2 96 0,2 0 32 16,0 3 0-16,6 3 0 0,2-2-288 0,2 2-48 16,4-2-16-16,2 6 0 0,5 0-336 0,3 3-64 15,4-3-16-15,0 8 0 0,1-6-368 0,5 4-80 16,-2-2 0-16,3 0-16 0,1-4-384 0,4 0-176 15,3 0 160-15,-3 0-13536 16,7-3-2720-16</inkml:trace>
  <inkml:trace contextRef="#ctx1" brushRef="#br0" timeOffset="-206716.43">28534 12242 0,'0'0'0,"0"0"15,0 0-15,0 0 0</inkml:trace>
  <inkml:trace contextRef="#ctx0" brushRef="#br0" timeOffset="187093.43">20375 4961 2751 0,'0'0'256'0,"6"-12"-256"0,0-7 0 0,0 3 0 15,-1-4 2432-15,1 4 432 0,2-2 80 0,0-5 32 16,2 7-864-16,0-2-160 0,0 0-32 0,0-1-16 15,0 1-528-15,2-2-96 0,-3 0-32 0,-1 4 0 16,0-3-288-16,-2 7-48 0,-2-2-16 0,-4-2 0 0,0 0-96 0,-2 2-32 16,-4-1 0-16,-2-1 0 15,-2 0 0-15,-5 0-16 0,-3-2 0 0,-2 2 0 16,-6-1-128-16,-3 3-32 0,-7 8 0 0,-2 2 0 0,-7-4-176 16,-7 0-32-16,-9 6-16 0,-6 0 0 0,-8 0-64 0,-4 2-16 15,-8 0 0-15,1 6 0 0,-7 4 128 0,-3 6 32 16,-5 4 0-16,-2 7 0 0,-4-3-224 0,4 6-32 15,-2 3-16-15,0 3 0 0,10 5-176 0,4 5 128 16,0 1-128-16,4 7 128 0,0 3-128 0,8 2 0 16,8-1 0-16,6 1 0 0,5 6 0 0,7-1 0 15,7-3 0-15,7 2 0 0,7-3-176 0,12-3 176 16,10 4-128-16,8-9 128 0,8 3-192 0,10-3 64 16,6 1 0-16,8-2 0 0,9-1-32 0,5 3 0 15,5 1 0-15,7-1 0 0,9 0 160 0,4-7-160 0,6 1 160 0,8-11-160 16,6-8 16-16,10-5 0 15,10-5 0-15,6-10 0 0,6-8 16 0,5-6 0 16,1-6 0-16,5-7 0 0,1-7 128 0,7-4 0 16,3-7 0-16,1-3-128 0,-3-7 128 0,-3-1 0 15,1-7 0-15,-5 5 0 0,-5 3 0 0,-8-1 0 0,-7-7 0 16,-7 4 128-16,-6-3 144 0,-6-1 48 0,-8-1 0 0,-10-1 0 16,-14-4 176-16,-7-3 32 15,-11-3 16-15,-13 2 0 0,-4 2 160 0,-14 3 48 0,-10 3 0 0,-14-2 0 16,-6-5 96-16,-16 3 32 0,-15-2 0 0,-13 7 0 15,-17-3-224-15,-12 2-32 0,-10 1-16 0,-12 7 0 16,-11 17-480-16,-11 6-128 0,-15 7 0 0,-8 9 0 16,3 8 0-16,-1 8 0 0,6 10 0 15,45 5-192-15,-6 5 192 0,-42 14-208 0,17 1 80 16,17 3 128-16,16 1-208 0,16-1 80 0,14 3 128 0,10-1-208 16,9 1-832-16,11 8-176 0,11-3-16 15,14 5-16-15,4 10-1760 0,12-1-336 16,8 1-80-16</inkml:trace>
  <inkml:trace contextRef="#ctx0" brushRef="#br0" timeOffset="-214342.06">9088 9178 1839 0,'0'0'160'0,"0"0"-160"0,0 0 0 0,0 0 0 0,0 0 2656 0,0 0 496 0,0 0 112 0,0 0 0 0,0 0-1120 0,0 0-224 0,0 0-64 0,0 0 0 16,0 0-384-16,0 0-64 0,0 0-32 0,0 0 0 15,0 0-160-15,0 0-48 16,0 0 0-16,0 0 0 0,0 0-208 0,0 0-64 15,0 0 0-15,0 0 0 0,0 0-208 0,4 16-48 0,-2-2-16 0,4 2 0 16,-4 0-176-16,0 3-48 0,-2-3 0 0,4 6 0 16,-2-2-208-16,2 1-32 0,0-3-16 0,0 0 0 15,0-4-144-15,2 2 0 16,3 1 0-16,-1-5 0 0,0-4 0 0,2 0 0 0,2-2-144 0,2-2 144 16,0-4 0-16,2-4-128 0,1 0 128 0,-1-2 0 15,2-4 0-15,2 0 0 0,0-3 0 0,-3-5 0 0,3 0 0 16,2-6 0-16,0-1 0 0,-1 3 0 15,-3-4 0-15,0 0 192 0,0-3-48 0,-4 3-16 16,2 2-128-16,-1-5 0 0,-1 1 144 0,0 0-144 0,-2-1 128 16,0 3-128-16,-2-2 160 0,4 4-160 0,-3-1-224 0,-3 5-144 15,-2 2-16-15,0 4-10496 16,-2 2-2112-16</inkml:trace>
  <inkml:trace contextRef="#ctx0" brushRef="#br0" timeOffset="-213577.68">9957 8818 10127 0,'0'0'896'0,"0"0"-704"0,0 0-192 0,-6 10 0 0,-2 0 2896 0,0-4 560 0,-2 2 96 0,2-2 32 16,2 4-1296-16,0 0-256 0,2 1-48 0,-2-1-16 16,-2 0-848-16,0 2-160 0,0-2-48 0,1 6 0 0,1-2-544 0,4 3-112 15,0-1-32-15,0-2 0 0,2 2-224 16,0-2 0-16,0 0 128 0,2-1-128 0,4 1 0 0,2-4 0 15,3-4 0-15,-1 4 0 0,2-4-192 0,2 4 192 16,0-2-192-16,0-2 192 0,0-4 0 0,3 0 0 16,-1-2 0-16,2 2 0 0,2-2 0 0,-2 0 0 15,1 0 0-15,-3-2 0 16,4-2-480-16,-4 0-192 16,2-2-32-16,-1-2-16 0,1-4-2288 15,-4 2-448-15,2 0-80 0</inkml:trace>
  <inkml:trace contextRef="#ctx0" brushRef="#br0" timeOffset="-213370.35">10323 8759 2751 0,'0'0'256'0,"0"0"-256"0,0 0 0 0,0 0 0 0,0 0 4608 0,0 0 864 0,-6 12 176 0,2 2 48 0,-4 3-2960 0,0-1-592 0,2 4-112 0,-2 4-32 16,0-1-672-16,2 7-144 15,-2 2-32-15,-2 3 0 0,-2 1-176 0,1 0-32 16,3 5-16-16,0-1 0 0,-2 3-272 0,0 1-48 15,2 3-16-15,4-5 0 0,-2 3-320 0,2-7-64 0,0-3-16 16,4-5 0-16,4-4-192 0,-2-4-240 0,0-3 48 0,4-7-11776 31,-6-12-2368-31</inkml:trace>
  <inkml:trace contextRef="#ctx0" brushRef="#br0" timeOffset="-213117.92">10441 9542 12895 0,'0'0'1152'0,"0"0"-928"0,0 0-224 0,0 0 0 0,0 0 4352 0,0 0 816 0,0 0 160 16,0 0 48-16,0 0-3104 0,0 0-608 16,0-10-128-16,0 0-12000 15,0 0-2400-15</inkml:trace>
  <inkml:trace contextRef="#ctx0" brushRef="#br0" timeOffset="-211712.17">11199 9139 19343 0,'0'0'848'0,"0"0"192"0,0 0-832 0,0 0-208 0,0 0 0 0,0 0 0 0,0 0 1920 15,0 0 352-15,0 0 64 0,0 0 16 0,0 0-592 0,0 0-112 16,4 13-32-16,-4-13 0 0,2 10-464 0,0 4-80 16,-2-2-32-16,0 2 0 0,0-2-368 0,0 6-80 15,0-1-16-15,-2-1 0 0,0 4-304 0,2 0-64 16,-2 0-16-16,-2 3 0 0,0-3-192 0,2 6 176 15,0-6-176-15,0 5 160 0,0-5-160 0,0-2 0 16,2 0 0-16,0-1 0 0,0-7 0 0,0 0 0 16,0-10 0-16,0 0 0 0,0 0 0 0,0 0 0 15,0 0 0-15,0 0 0 0,10-4 0 0,0-2 0 16,0-4 0-16,2-5 0 0,0-1 0 0,1-4 0 16,-1-2 0-16,0-3 0 0,8-3 0 0,-4 0 0 15,0-3 0-15,-1 5 0 0,3 0 0 0,-2 2 0 16,-2-3 0-16,0 7 0 0,0 2 0 0,1 0 128 0,-1 6-128 0,2-3 0 15,-4 5 0-15,0 4 0 16,2-2 0-16,0 0 0 0,1 0-624 16,3-2-96-16,-2 4-32 0,-2 4 0 15,4 0-784-15,-1 2-144 0,-1 0-48 0,-2 0 0 16,2 0 304-16,0 0 48 0,0 2 16 0,1 0 0 16,-5-2 752-16,-2 6 160 0,-10-6 16 0,12 4 16 0,-12-4 416 0,10 6-128 0,-4 4 128 0,4 0 0 15,-10-10 0-15,6 14 0 0,-6-14 144 0,4 12-144 16,0 3 624-16,-2 1 16 0,0 2 0 0,0-2 0 15,-2 0 256-15,0 1 64 0,0-1 16 0,0 2 0 16,0 2-272-16,0 2-48 0,0-1-16 0,0-1 0 16,2-4-384-16,-2 0-96 0,0-2-16 0,3-1 0 15,-1-1-144-15,-2-12 0 0,0 0 0 0,0 0-176 16,0 0-2352-16,0 0-480 16,0 0-80-16</inkml:trace>
  <inkml:trace contextRef="#ctx0" brushRef="#br0" timeOffset="-210649.99">11818 9038 19343 0,'0'0'848'0,"0"-10"192"0,0 0-832 0,0 10-208 16,0 0 0-16,0 0 0 0,0 0 1440 0,0 0 240 15,0 0 48-15,0 0 16 0,0 0-1232 0,0 0-256 0,12 6-64 0,2 2 0 16,-2-2-192-16,4 0-256 16,3-2 48-16,-1 2 16 15,-2-2-560-15,0 3-96 0,0 1-32 0,7-2 0 16,-5-4 272-16,-2 0 48 0,2-2 16 0,-4 2 0 0,0 4 368 0,3 2 176 15,-5-6-160-15,-12-2 160 0,0 0 480 0,0 0 192 16,0 0 32-16,0 0 16 0,0 0 1008 0,0 0 208 16,0 14 48-16,-2-2 0 0,-4-4-256 0,2-2-64 15,-4 5 0-15,-1 3 0 0,3-2-608 0,0 4-128 16,0-2-32-16,2 0 0 0,0-2-432 0,4 5-80 0,2 1-32 0,-2-2 0 16,0 6-352-16,2-2 0 0,2 5 0 0,2-1 128 15,4-2-128-15,-1 5 0 0,-5-3 0 0,6-2 128 16,-4 6-128-16,0-5 0 0,0 1 128 0,-2-2-128 15,-2-2 144-15,-2 3-144 0,0-5 192 0,0-2-192 16,0 0 176-16,-2 0-176 0,0-1 160 0,0-5-160 16,2-10 192-16,-2 10-64 0,2-10-128 0,0 0 192 15,0 0-48-15,0 0-16 0,0 0 0 0,0 0 0 0,-2-10 0 16,0-2-128-16,2-7 192 0,2-1-64 0,2-2-128 16,0-6 0-16,0-5 0 0,2 1 0 0,0-5 0 0,0 3 0 15,2 0 0-15,0-3 0 16,-2 7-704-16,7-2-32 0,-3 1 0 15,2 1 0-15,0 2-640 0,4-1-128 0,-2 7-32 0,0-2 0 16,-1-3 208-16,-3 5 48 0,6-2 0 0,0 2 0 16,-2-3 592-16,0 5 128 0,-2 4 32 0,-1-2 0 0,-1 2 400 0,-4-1 128 15,-2 1 0-15,0 2 0 0,0 4 160 0,-2 0 144 16,-2 10 16-16,0 0 16 0,0 0 528 0,0 0 96 0,0 0 32 0,0 0 0 16,0 0 32-16,0 10 16 15,0 6 0-15,0 2 0 0,-2 5-336 0,0 5-80 16,0 0-16-16,-2 3 0 0,0-1-144 0,-2 4-16 15,0-1-16-15,2 1 0 0,-1 4-64 0,3-1-16 0,-2 1 0 0,2-5 0 16,-2-1-192-16,4-4-32 0,0-1-128 0,4-5 192 16,0-4-192-16,3-6 0 0,1 2 128 0,0-8-128 15,-8-6 0-15,0 0 0 0,12 4 0 0,0-4 0 16,0-4 0-16,2 2 0 0,0-8 0 16,1-2 0-16,-1-4 0 0,0 0-160 0,4-6 160 15,-4-7-128-15,6 3 128 0,-1 0-160 0,-1 1 160 0,0-1-160 16,0 4 160-16,0-2 0 0,-5 3-144 0,5 5 144 15,-4 2 0-15,0 4 0 0,0 2 0 0,-2 4 0 16,-12 4-144-16,0 0 144 0,15 0 0 16,-3 4 0-16,-12-4 0 0,10 12 0 0,-2 2 0 15,-2 2 0-15,2 0 0 0,-6 1 0 0,-2-3 0 0,4 2 144 16,0 2-144-16,2 0 0 0,0-3 0 16,0-1 0-16,-6-14-1408 15,0 0-192-15,0 0-64 0,14-4 0 0,-1-6 128 0,1-1 0 16,2-5 16-16,0-4 0 0,-2-4-816 0,2-3-160 15,1 1-48-15,1 0 0 0,-2 0-112 16,4-1-32-16,-4-1 0 0,3 2 0 0,-7-5 1872 0,0 3 368 0,-2 0 80 16,2 1 16-16,0 3 1552 0,-2 2 304 0,-2 2 64 0,1-1 16 0,-3 9 720 15,2 2 128-15,-8 10 48 0,0 0 0 0,0 0-272 0,0 0-48 16,6 16-16-16,-2 7 0 0,-2 1-688 0,-2 2-144 16,-2 4-32-16,-2 7 0 0,2-1-592 0,-2 9-128 15,0 3-32-15,-4 1 0 0,-1-1-304 0,-1-1-64 16,4-3-16-16,2-3 0 0,2-5-144 0,0-3 0 15,0-7 0-15,2 2 128 0,0-7-128 0,2-5 0 16,0-4 0-16,0-2 0 0,-2-10 0 0,0 0-224 16,0 0 48-16,0 0 16 0,0 0 160 0,0 0 0 15,0 0 0-15,0 0 0 0,0-10 0 0,0-2 256 16,0-2-48-16,-2-1 0 0,0-1 432 0,0-4 64 0,2 4 32 16,0-4 0-16,2 3 0 0,2 3 0 0,-4 2 0 0,10 2 0 15,-2 0-160-15,3 0-16 16,-1 6-16-16,2-2 0 0,0 2-352 0,2-2-192 0,2 1 192 0,2-1-192 31,3 0-1344-31,5-2-368 0,0 0-80 0</inkml:trace>
  <inkml:trace contextRef="#ctx0" brushRef="#br0" timeOffset="-209664.89">14145 8935 12895 0,'0'0'576'0,"0"0"112"0,-4-10-560 0,4 10-128 15,-6-10 0-15,6 10 0 0,0 0 3936 0,0 0 752 0,0 0 160 0,0 0 16 16,-8 6-2176-16,2 4-448 0,0 6-96 0,0-2-16 0,0 3-1040 0,2 3-224 16,0 4-32-16,0-2-16 0,-6 9-432 0,7-1-64 15,-5 6-32-15,6 1 0 0,-2-1-288 0,0 3 128 16,-2-1-128-16,2 3 0 0,0 1 0 0,0-4 0 15,0-5 0-15,0-7 0 16,4 2-800-16,4-5-160 0,0-7-48 0,0 2 0 16,0-6-912-16,-4-12-176 0,0 0-32 15,8 6-16-15,-8-6-1504 0,0 0-320 0,10 4-48 0,-10-4-16 16,0 0 1504-16,0 0 288 0,0 0 64 0,6-10 16 16,-2-2 1200-16,-1 0 224 0,-3 0 48 0,-3-2 16 0,1-5 2656 15,-6-1 512-15,-4-4 128 0,-2 4 0 0,2 3 384 0,2-3 80 16,2 0 16-16,0 0 0 0,2 4-928 0,2-1-176 15,0 3-32-15,1 2-16 0,3 2-496 0,0 10-112 16,3-8 0-16,-3 8-16 0,6-10-720 0,-6 10-144 16,12-6-16-16,2 6-16 0,-2-2-432 0,6 2 0 15,-2-2 0-15,5 0 0 0,1-2 0 0,2 2 0 16,0-6 0-16,1 6 0 0,-1-3 0 0,-2 1 0 16,2-2 0-16,-3 2 0 0,-1 2 0 0,-2-2 0 0,-4 0 0 0,0 2 0 15,-14 2 0-15,12-4 0 0,-12 4 0 16,13 0 0-16,-1-4 128 0,-12 4-128 0,10-6 0 0,-10 6 128 15,0 0-128-15,0 0 192 0,0 0-192 0,0 0 192 16,0 0 304-16,0 0 64 0,0 0 16 0,0 0 0 16,-8 10-192-16,0-4-16 0,0 2-16 0,2 2 0 15,-3 3-192-15,3-3-32 0,0 0-128 0,0 4 192 16,2-2-192-16,4 4 0 0,0-2 0 0,4 3 0 16,2-3-192-16,0 2 192 0,7-6-192 0,1 4 192 15,0-8-160-15,4 0 160 0,4-2-128 0,1-8 128 0,-1 2-224 16,-2-6 32-16,-2 0 16 0,6-4 0 0,-1-4 176 0,-3-4 0 15,2 3-144-15,-4-3 144 16,-3 4 0-16,-3-4 0 0,-4 4 0 0,-2-1 0 0,-6-1 144 0,-4 2 48 16,-6 0 16-16,-2 0 0 0,-7 2 96 0,5 3 16 15,-2-3 0-15,-2 2 0 0,-2 2-160 0,-5 0-32 16,3 0 0-16,-2 4 0 16,2 0-432-16,1 2-80 0,5 0-32 0,2 2 0 15,0-1-1344-15,14 3-272 0,0 0-48 0,0 0-16 16,0 0-1440-16,0 0-304 0,0 0-48 0,24-8-16 0</inkml:trace>
  <inkml:trace contextRef="#ctx0" brushRef="#br0" timeOffset="-209216.22">15272 9182 21599 0,'0'0'960'0,"0"0"192"0,0 0-928 0,0 0-224 0,0 0 0 16,0 0 0-16,12 6 1328 0,-12-6 208 0,0 0 64 0,0 0 0 0,10 0 368 0,4 0 80 15,-14 0 0-15,12 0 16 16,-2 0-1872-16,0-2-368 0,0-2-80 0,0-2 0 0,1-2 800 0,-3 2 160 15,0-4 48-15,0 3 0 0,0-1-48 0,0 0 0 16,-2-2 0-16,0 0 0 0,-2-4 128 0,-4 4 0 16,4-2 16-16,-4 2 0 0,0-1 80 15,-4 3 16-15,-6-2 0 0,0 4 0 0,0 0 16 0,-2 2 16 16,-2 2 0-16,-3 2 0 0,-3 2-240 0,-4 4-48 16,-4 4-16-16,1 0 0 0,3 0-352 0,2 7-80 15,-6-3-16-15,5 2 0 0,3 4-224 0,4 0 0 16,-2 1 0-16,8 3 0 0,1-4 0 0,7-2 0 15,2 3 0-15,5-3-160 0,1-2-16 0,4 0 0 16,8-2 0-16,2-2 0 16,4-6-720-16,3-6-160 0,3 0-32 0,2-2 0 15,-3-2-1168-15,7-2-240 0,0-2-64 0,5-2 0 16,-1-6-1008-16,1 4-208 0,-3-2-32 0</inkml:trace>
  <inkml:trace contextRef="#ctx0" brushRef="#br0" timeOffset="-208863.33">15997 9014 10127 0,'0'0'896'0,"0"0"-704"0,0 0-192 0,0 0 0 16,0 0 3328-16,0 0 624 0,-2-10 128 0,2 10 16 16,0 0-976-16,0 0-208 0,-10-6-32 0,10 6-16 15,-12-2-992-15,-4 2-192 0,-2 0-32 0,0 2-16 16,1 2-576-16,1 2-112 0,-4 4-32 0,0 0 0 16,-2 0-416-16,1 4-96 0,3-1-16 0,2 5 0 15,-2-2-256-15,2 2-128 0,-1 0 128 0,5-1-128 16,2 3 0-16,4-4 0 0,2 0 0 0,4-2-176 15,4-4 176-15,2 2-208 0,4-3 80 0,2-3 128 0,3-6-320 16,3 0 48-16,0-6 16 0,2-3 0 0,2-3-16 0,3-2 0 16,-1-2 0-16,0 2 0 0,1-2 144 0,-3 0 128 15,0-5-192-15,-2 7 192 0,-4-2 0 0,-1 0 0 16,-1 6 0-16,-4 0 0 0,-10 10 0 0,0 0 0 16,12-7 0-16,-12 7 0 0,0 0 176 0,0 0-16 15,0 0 0-15,0 0 0 0,0 0 176 0,0 13 48 16,-2 1 0-16,0 2 0 0,-2-2-240 0,0 2-144 15,-2 0 192-15,2 5-192 0,-2-1 0 0,6 0 0 16,-2 0 0-16,4 1 0 16,2-5-352-16,2-2-176 0,0-2-48 0,2-2 0 15,-8-10-2864-15,16 6-576 0,0-4-112 0</inkml:trace>
  <inkml:trace contextRef="#ctx0" brushRef="#br0" timeOffset="-208461.7">16598 8725 8287 0,'0'0'736'0,"4"-6"-592"0,-4 6-144 0,0 0 0 15,2-8 4032-15,-2 8 784 0,0 0 160 0,0 0 16 16,0 0-1728-16,0 0-336 0,0 0-80 0,0 0-16 0,-10 10-1104 0,0 8-208 16,0 2-48-16,0 2-16 0,2 9-800 0,-1 1-144 15,1 2-48-15,-4 3 0 16,2 5-272-16,0-1-48 0,0-1-16 0,4 1 0 0,-2-9-128 0,2 4 0 15,-2 1 0-15,4-7 128 0,0-6-128 0,4-1-192 16,0-3 32-16,0-4 16 16,0-4-752-16,0-12-128 0,0 0-48 0,0 0 0 15,0 0-752-15,0 0-160 0,0 0-16 0,0 0-16 16,0 0 144-16,4-12 16 0,-4-4 16 0,-4 0 0 16,4 2 752-16,-3-3 128 0,-1 1 48 0,0 0 0 0,-6-4 1104 15,4-4 208-15,-4 1 48 0,-2-1 16 0,0 4 928 0,4 4 176 16,0 1 32-16,4-1 16 0,-2 4 208 0,6 2 32 15,0 10 16-15,0 0 0 0,8-6-240 0,2 4-48 16,2 2-16-16,6 0 0 0,0 0-816 0,7 0-176 16,-1 0-16-16,4 2-16 0,2 0-160 0,5 2-16 0,-1-8-16 0,3 4 0 15,-3-4-352-15,6-2 0 0,-3-4 0 16,-1 0-13440 0,1 0-2752-16</inkml:trace>
  <inkml:trace contextRef="#ctx0" brushRef="#br0" timeOffset="-203945.75">12974 8571 11055 0,'0'0'976'0,"0"-10"-784"16,-4-6-192-16,4 0 0 0,-2-3 2240 0,-2-3 416 0,-2 2 80 0,-2-2 16 0,-4 1-608 0,-2-3-112 16,-4 2-32-16,-1-2 0 0,-1 3-224 0,-4 5-48 0,-8-4-16 0,-1 6 0 15,-5-2-256-15,-5-1-48 0,-3 7-16 0,-7 4 0 16,-5 0-368-16,-5 4-80 16,-6 2-16-16,-6 4 0 0,-3 6-592 0,-3 7-112 0,-2 3-32 0,-6 6 0 15,0 4-192-15,0 11 0 0,4 5 0 0,4 1 0 16,0 7 0-16,2 1 0 0,2 0 0 15,3 7 0-15,7 5 0 0,8 4 0 0,9-4-144 16,9-1 144-16,9 1-176 0,10 2 176 0,10 2-192 16,12 0 192-16,10-3-192 0,10 3 64 0,8-4 128 0,11 0-208 15,7-1 32-15,15-3 16 0,1-6 0 0,11-7 0 16,6-9-160-16,8-13-16 0,10-4-16 0,8-10 0 16,4-5 80-16,9-12 16 0,1-7 0 0,4-10 0 15,5-4 64-15,-3-13 32 0,-1-9 0 0,-7-7 0 0,0-3 160 0,-8-7-128 16,-8-8 128-16,-8-2-128 0,-10-1 128 0,-4 1 144 15,-10 4-16-15,-12-2-128 0,-11-6 320 0,-14 7-32 16,-13-3-16-16,-17 6 0 0,-12-2 192 0,-11 5 48 16,-11 1 0-16,-13 6 0 0,-11 7-80 0,-9 7-16 15,-10 7 0-15,-6 7 0 0,-8 9-592 0,-4 12-112 16,0 8-32-16,2 8 0 16,-2 6-1056-16,4 3-224 0,5 7-32 0,5-2-16 15,8 8-1024-15,14-3-208 0,9 3-32 0</inkml:trace>
  <inkml:trace contextRef="#ctx0" brushRef="#br0" timeOffset="-203411.87">13013 9558 1839 0,'-24'20'0'0,"11"-14"160"0,-1 4-160 0,-2-1 0 0,-2-1 0 0,2 0 0 0,2 2 3408 0,1-4 656 16,-1 0 128-16,6-2 32 15,0 2-2368-15,8-6-480 0,0 0-96 0,0 0 0 16,0 0-464-16,0 0-96 0,0 0-16 0,0 0 0 15,0 0-192-15,0 0-64 0,0 0 0 0,18 4 0 16,3 0-64-16,-1-4-32 0,8-4 0 0,4 0 0 0,5-6 288 0,3-6 64 16,9-6 16-16,3-7 0 0,5-7 160 0,8-3 16 15,12-9 16-15,12-11 0 0,2-12-80 16,14-1 0-16,8-9-16 0,10-8 0 0,13-12-176 0,82-69-48 16,-14 0 0-16,-3 10 0 0,-1 12-208 0,4-7-32 15,8-5-16-15,-3 2 0 0,-5-2-160 0,2 5-48 16,4 5 0-16,-7 0 0 0,-9 3-128 0,-4 9 128 15,-2 9-128-15,-10 13 128 0,-17 11 48 0,-1 12 0 16,-8 0 0-16,-9 4 0 0,-11-2-176 0,-5 10 0 16,-7 8 0-16,-9 7 0 0,-10 5 0 0,-6 4 0 15,-6 5 0-15,-6 1 0 0,-6 3 0 0,-7 3 160 16,-3 3-160-16,-10 1 160 0,-3 9-160 0,-9 1 0 16,-9 1 144-16,-11 6-144 0,-5 6-208 0,-8 5-112 0,-12 3-32 15,0 10 0 1,0 0-608-16,-18-2-112 0,-9 6-16 0,-3 6-10016 15,-4 3-2000-15</inkml:trace>
  <inkml:trace contextRef="#ctx0" brushRef="#br0" timeOffset="-133095.45">17652 8951 7167 0,'0'0'3264'0,"0"0"640"0,0 0 144 0,0 0 32 0,0 0-1328 0,0 0-256 0,0 0-48 0,0 0-16 16,0 0-576-16,0 0-112 0,0 0-16 0,0 0-16 15,0 0-416-15,0 0-80 0,0 0 0 0,0 0-16 16,0 0-496-16,0 0-112 0,0 0-16 0,0 0 0 16,0 0-368-16,0 0-80 0,2 4 0 0,-9 2-128 0,7-6 128 0,0 0-128 15,0 0 0-15,0 0 0 16,3 15-1472-16,-3-3-336 0,0-12-80 0,2 10-15280 15</inkml:trace>
  <inkml:trace contextRef="#ctx0" brushRef="#br0" timeOffset="-132713.15">17704 9271 1839 0,'0'0'160'0,"0"0"-160"0,0 0 0 0,0 0 0 16,0 0 4176-16,0 0 816 0,0 0 144 0,0 0 48 15,2-10-2320-15,-2 10-464 0,0-10-96 0,0 10 0 16,0 0-672-16,0 0-128 0,0 0-32 0,0 0 0 16,0 0-240-16,0 0-48 0,0 0-16 0,0 0 0 0,0 0-368 0,-2 12-80 15,0 0-16-15,0 8 0 0,0 2-32 0,-2 3-16 16,-4-3 0-16,4 2 0 0,-4 0-384 0,2-1-80 16,-4 3 0-16,-1-2-16 0,5 1 0 0,-2-3 0 15,-2 4 0-15,0 0 0 0,0-1-176 0,2-3-256 16,0 2 64-16,0-4 16 15,0-3-2912-15,2-1-592 0,2-6-112 0</inkml:trace>
  <inkml:trace contextRef="#ctx0" brushRef="#br0" timeOffset="-130418.14">18610 9342 14047 0,'4'-4'624'0,"8"-45"128"0,-12 49-608 0,0 0-144 16,0 0 0-16,0 0 0 0,4-10 720 0,-4 10 112 15,4-10 32-15,0 0 0 0,-4 10-192 0,2-10-32 0,-2-1-16 0,0 11 0 16,0-10 656-16,0 0 128 0,0 10 16 0,0 0 16 16,0 0-32-16,-4-10-16 0,-4 4 0 0,0-2 0 15,0 0-224-15,0 0-32 0,-2-2-16 0,0 0 0 16,-2 4 32-16,-1-1 0 0,-1 1 0 0,0 2 0 15,-2-2-304-15,2-2-48 0,-4 8-16 0,-5-2 0 16,3 0-160-16,-4 4-48 0,2 0 0 0,-3 6 0 16,1-2-64-16,0 0-32 0,2 5 0 0,-1 5 0 15,1 4-320-15,2 0-160 0,0 6 160 0,1 9-160 16,1 3 0-16,4 1 0 0,2-1 0 0,4 1 0 16,2-3 0-16,4-4-160 0,4 3 160 0,4-5-192 15,2-8 64-15,6 1 0 0,0-11 0 0,4-4 0 16,-1-4-352-16,7-8-64 15,-2-6-16-15,4-9 0 0,5-5-256 0,-1-2-48 16,0-9-16-16,1-7 0 0,-1-5 400 0,-2-3 80 0,1-1 16 0,-1-1 0 16,0 5 176-16,-1-3 32 0,-3 3 16 0,-2 1 0 0,-6-5 160 0,1 5 0 15,-5 3 0-15,0 3 0 0,-6 3 0 0,2 7 0 16,-6 0 160-16,2 7-160 0,-2-1 368 0,-2 8-32 16,-2 6 0-16,2 10 0 0,-8-4 368 0,8 4 64 15,-8 4 0-15,-2 6 16 0,2 6-224 0,-5 4-48 16,-1 5-16-16,4 5 0 0,-4 2-368 0,4 5-128 15,-2 5 0-15,6-1 0 0,-2-1 0 0,2 2 0 16,2-1 0-16,2 3 0 0,4-3 0 0,2-3 0 16,2 1 0-16,4-5 0 0,2-4 0 0,2 1-128 15,0-11 128-15,2 0 0 0,1 0-144 0,-3-5 144 16,0-3 0-16,2-6-144 0,0 2 144 0,2-2 0 16,-1-6-144-16,-1 0 144 0,4-4 0 0,-4-2 0 15,2 2 0-15,-1-4 0 0,1-2 0 0,-4-2 0 0,2-5 0 0,-4 1 0 16,0 2 0-16,-2-4 0 0,-3 0 0 15,3-1 0-15,-2 1 160 0,-2-2-160 0,0 2 192 0,0-2-192 16,0-1 160-16,-4 3-160 0,0 0 128 0,-2 0-128 16,0 8 192-16,-2-3-32 0,-2 3-16 0,4 10 0 15,0 0 240-15,-8-4 32 0,8 4 16 0,-12-2 0 16,2 4 16-16,0 4 16 0,-1 2 0 0,1 5 0 16,0 3-320-16,2 2-144 0,0 4 128 0,4 2-128 15,-2 1 0-15,6-3 0 0,4 2 0 0,0-1 0 16,2-3 0-16,0 2-176 0,6-8 176 0,0 0-128 0,1-8-16 15,3 0 0-15,2 3 0 0,2-7 0 16,0 2-400-16,3-8-80 0,-1 2-16 0,2-7 0 16,-2 3-1664-16,3-4-352 0,1 0-64 0,2-4-16 15,-2-2-768-15,3 0-144 0,-7-1-48 0</inkml:trace>
  <inkml:trace contextRef="#ctx0" brushRef="#br0" timeOffset="-129651.72">19583 8996 17039 0,'12'-20'752'0,"-6"11"160"0,0-3-720 15,2-2-192-15,-2-2 0 0,0-4 0 0,0 4 1968 0,-2-5 352 16,0-3 80-16,-2 2 16 0,0-2-352 0,-2 1-64 16,-2-1-16-16,-2-2 0 0,0 3-384 0,-4-1-96 15,4 4-16-15,-4 0 0 0,-2 0-368 0,0 3-80 16,-2 5-16-16,-1 4 0 0,1 4-128 0,-2 4-16 16,0 4-16-16,-2 6 0 0,-4 4-272 0,3 7-48 0,-1 5-16 0,0 6 0 15,-2 5-368-15,0 7-160 16,-1 5 128-16,5-1-128 0,-2-1 0 0,4-5 0 0,0 3 0 15,0-3 0-15,1-1 0 0,3-3 0 0,2-3 0 0,2 1 0 16,4-6 0-16,2-3 0 16,2-3-144-16,0-2 144 0,2-2-256 0,0-4 0 15,2-1 0-15,-2-1 0 16,-4-14-240-16,0 0-32 0,0 0-16 0,0 0 0 16,11 8 32-16,-11-8 0 0,0 0 0 0,0 0 0 0,6-6 208 0,4 0 48 15,0 0 16-15,-2-4 0 0,0-5 240 0,0 5 0 0,0 0 0 16,2-2 0-16,-2-2 0 0,2 2-144 0,1 0 144 0,-1 1 0 15,-2-1 0-15,4 2 0 0,0 6 0 0,4-2 0 0,-2-4 0 0,1 4 0 16,1 0 0-16,-2-2 0 0,0 6 0 0,0-6 128 16,4 2-128-16,1 2 0 0,-3-2 0 0,2 1 0 15,-2-1 0-15,4 2 0 0,-3-2 0 0,-1 0 0 16,0 0 0-16,0-2 0 0,-2 2 0 0,-2-4 0 16,-4 4 0-16,1-2 128 0,-3 0-128 0,-6 8 176 15,6-8-176-15,-2-3 192 0,0 1 0 0,-4 10 0 16,4-10 0-16,-4 10 0 0,-2-10 144 0,2 10 48 15,-2-10 0-15,2 10 0 0,-8-6 48 0,8 6 16 16,-12-2 0-16,-3 2 0 0,5 2-112 0,-2 4-16 16,0 2 0-16,0 2 0 0,0 2-192 0,0 4-128 15,-3 3 128-15,3 1-128 0,2 2 0 0,2-2 0 0,0 5 0 16,6-3 0-16,0 2-128 0,2-2 128 16,2 5-128-16,0-7 128 0,8 0-160 0,0-6 160 15,0-2-192-15,2-1 192 0,3-1-304 0,-1 0 48 16,0-6 16-16,0-2 0 15,0-2-144-15,0-2-16 0,-1-4-16 0,-1-2 0 0,2 2 176 0,-2-4 48 16,0-1 0-16,2 1 0 0,-2-4 192 0,-2 2 0 0,5-2 0 0,-5-2 0 16,0 1 0-16,2-1 0 0,-2 6 0 15,-2 0 0-15,0-6 0 0,2 4 0 0,0-2 0 0,1-1 0 16,-1 7 0-16,0-2 0 0,4 0 0 0,-2 0 0 16,0-4 0-16,2 4 0 0,-1 0 0 0,-1 0 0 15,0 3 0-15,0 1 208 0,0-2-32 0,-2 6-16 0,-10 2-32 16,0 0-128-16,10-4 192 0,-10 4-64 0,14 6 128 0,-3 2 32 15,-1 3 0-15,-10-11 0 0,6 12-80 0,-2 2-16 16,-2 2 0-16,4 0 0 0,-6 0-192 0,2 3 0 16,0 1 0-16,2 0 0 15,0 2-528-15,-2-2-160 0,4-3-16 0,0 3-16 16,2-4-2224-16,0 2-448 0,0-6-96 0,3-1-7200 16,-1-1-1456-16</inkml:trace>
  <inkml:trace contextRef="#ctx0" brushRef="#br0" timeOffset="-129047.33">20430 9214 10127 0,'8'-8'896'0,"0"-2"-704"16,0 0-192-16,-2-2 0 0,8-4 2336 0,-1-1 432 16,-3-3 96-16,2 4 16 0,-4 2-640 0,2-2-112 15,0 4-16-15,2-3-16 0,-6-1-288 0,-2-2-48 16,-2 0-16-16,0 4 0 0,-2-1-240 0,-4 7-48 16,-2 0-16-16,-2-2 0 0,-2 4-320 0,-2 0-64 15,-2 2-16-15,0 4 0 0,-1 0-384 0,1 6-80 0,-2 4 0 0,0 4-16 16,2-2-256-16,-2 3-48 0,5-1-16 0,1-2 0 15,0 2-240-15,2-2 0 0,4 2 0 0,0 3 0 16,2-7-176-16,2-10 176 0,0 0-160 0,8 14 160 16,0-2-192-16,4-2 48 0,-2-2 16 0,7-2 0 15,-1 0-32-15,2-2 0 0,2 0 0 16,0-2 0-16,1 4 160 0,-3-1-208 0,2-1 80 0,-4-2 128 16,-2-2-176-16,-3 4 176 15,-1 6-128-15,0-4 128 0,-10-6 0 0,0 0 0 0,0 0 0 0,4 10 0 0,-2 4 160 16,0-2-32-16,-6-2-128 0,-4 4 192 0,-2 1-192 15,-3-3 0-15,1 2 0 0,0-4 0 16,-4 2-208-16,4 2-144 0,-2-4-32 0,4-3 0 16,-2-1-352-16,1-2-80 0,11-4-16 15,-8 0 0-15,-2-4-624 0,8-2-128 0,-2-5-16 0,0-1-16 16,8-6-240-16,-2 2-32 16,2-4-16-16,6-1 0 0,0 5 416 0,3 4 80 0,-1-2 0 15,0 0 16-15,6 4 784 0,-2 0 160 0,0 4 16 0,1-1 16 16,1 3 416-16,0 2 0 0,2 0 0 0,0 0 0 0,1-2 320 0,-1 4 64 15,-4-4 0-15,4-2 0 0,0 4 128 0,-3-2 48 16,3 0 0-16,-2-2 0 0,-2-4 80 0,2 0 32 16,-3 0 0-16,-1 0 0 0,-2-1 416 0,-2 1 96 15,-2 0 16-15,-2 0 0 0,-2 2 336 0,-2-2 80 16,0-2 16-16,-2 12 0 0,0 0-160 0,-6-8-48 16,0 0 0-16,-4 1 0 0,0 7-288 0,-2 0-64 15,-2 0-16-15,-1 11 0 0,3-5-416 0,-4 8-64 16,0 0-32-16,2 4 0 0,0 2-320 0,2 1-64 0,-1-1-16 15,3 2 0-15,4-4-144 0,2-1 0 16,4 3 0-16,2-4 0 0,2-6 0 0,4 0-192 0,2 0 64 0,5-4 128 31,1-2-1184-31,4 0-112 0,2-4-32 0,5-4-12144 0,1 0-2432 16</inkml:trace>
  <inkml:trace contextRef="#ctx0" brushRef="#br0" timeOffset="-128129.77">21807 8996 16991 0,'0'0'752'0,"0"0"144"0,0 0-704 0,0 0-192 16,0 0 0-16,0 0 0 0,-10-4 2000 0,4 0 368 15,-2-2 80-15,-2 2 16 0,-1-3-416 0,-1 7-64 16,0-4-32-16,0 4 0 0,0-2-560 0,0 2-112 0,0 2-32 0,0 2 0 16,-3 1-400-16,3 1-80 0,0 0 0 0,0 4-16 15,2 0-256-15,0 0-48 0,0 4-16 0,0 2 0 16,1 1-272-16,1 3-160 0,2-4 192 0,0 0-192 15,4-2 0-15,0 2 0 0,2-1 0 0,2 1 0 16,2-6 0-16,2 4 0 0,2-4-160 0,0-4 160 16,-8-6-192-16,13 6 16 0,-1-6 16 0,-2 0 0 15,4 0-96-15,-2 0 0 0,0-6-16 0,0 2 0 16,-1-2 16-16,-1 2 0 0,0-4 0 0,0 0 0 16,0 4-352-16,-2-2-64 0,-8 6-16 0,8-10 0 15,4-2-400-15,-2-3-96 0,-2 5-16 0,3 0 0 16,-1 0 0-16,0 4 0 0,0-4 0 15,2 0 0-15,-4 0 368 16,4-2 80-16,2 1 16 0,3 1 0 0,-3-4 256 0,4 0 48 0,2-2 16 0,0 0 0 0,3-1 64 0,-1 1 16 16,-2-2 0-16,2-2 0 0,-1 2 48 0,1-3 16 15,-2 1 0-15,0 0 0 0,0-4 272 0,-1 3 0 16,-3 3 0-16,0 0 0 0,-4-2 656 0,-2 4 192 16,-2-5 48-16,-2 1 0 0,-4 8 832 0,-2-2 192 15,-2 0 16-15,-2 2 16 0,-2-3-48 0,-2 5-16 16,-4 0 0-16,-2 2 0 0,-2 0-592 0,0 6-112 15,-1-2-32-15,1 4 0 0,-2 2-400 0,4 2-96 0,0 2-16 16,2 4 0-16,-5 0-272 0,3 9-64 0,0 1-16 0,2 2 0 16,0 8-288-16,2 3 0 15,0 3 0-15,2 3 0 0,-1-1 0 0,5 0 0 0,0-1-144 0,4-5 144 16,2-2 0-16,0-3-160 0,2-7 160 0,2 0 0 16,1-4 0-16,1 1-128 0,-2-3 128 0,0-4 0 15,-6-10 720-15,0 0 208 0,0 0 32 0,8 10 16 31,-8-10-1600-31,0 0-320 0,0 0-64 0,0 0-16 0,0 0 1648 0,0 0 320 0,0 0 64 0,0 0 16 32,0 0-1536-32,0 0-320 0,0 0-48 0,0 0-16 0,0 0 720 0,0 0 176 0,10-10 0 0,0 6 0 15,0-2 0-15,0 4 0 0,-2-2 0 0,7 0 128 16,1-2-128-16,2 0 0 0,0 1 0 0,8 1 0 16,1-2 0-16,1 2 0 0,0-2-176 0,3-4-13472 15,1 4-2704-15</inkml:trace>
  <inkml:trace contextRef="#ctx0" brushRef="#br0" timeOffset="-127055.75">23123 9091 5519 0,'0'0'496'0,"0"0"-496"0,0 0 0 0,0 0 0 0,0 0 3312 0,0 0 560 16,0 0 112-16,-2-8 32 15,2 8-1584-15,-2-10-304 0,0 2-64 0,-2-3-16 0,-2 1-320 0,-2 4-64 16,0-4 0-16,-2 4-16 0,-4 0-288 0,6-2-48 16,-5 4-16-16,1-2 0 0,-2 0-336 0,4 2-80 15,-4 2-16-15,0-2 0 0,0 4-288 0,-1 0-64 16,1 0-16-16,2 4 0 0,0 2-176 0,0 0-16 16,-4 4-16-16,4 0 0 0,-3 0-112 0,3 0-32 15,0-4 0-15,2 8 0 0,2 1-144 0,2-3 0 16,2 2 0-16,0-2 0 0,4-12 0 0,2 10 0 15,-2-10-192-15,6 14 192 0,-6-14-192 0,8 12 192 16,6-1-160-16,-2-1 160 0,-2-4-176 0,3-2 176 16,-1-4-192-16,2 0 192 0,-2 0-240 0,6 0 64 15,-2-2 16-15,1-2 0 0,1-6 160 0,-2 4-192 16,0-5 192-16,0 3-192 0,0 2 192 0,-1 0 0 0,-3 0 0 0,-2 2 0 16,0 0 0-16,-10 4 0 0,0 0 0 15,0 0 128-15,0 0-128 0,0 0 176 0,0 0-176 0,6 10 192 16,-6-10 16-16,4 16 16 0,-2-1 0 15,0-1 0-15,0-2-224 0,2 4 0 0,0-2 0 0,0 0 0 16,0-2 0-16,0 3-208 0,-4-15 16 0,8 12 0 16,0-2-2208-16,3 4-432 15,1-2-96-15,2 0-8096 0,0 0-1632 0</inkml:trace>
  <inkml:trace contextRef="#ctx0" brushRef="#br0" timeOffset="-126695.83">23366 9785 5519 0,'-12'26'240'0,"6"-16"64"0,0 4-304 0,-2 2 0 0,-2-6 0 0,5 5 0 0,-1-3 4752 0,0 4 896 16,0-2 176-16,0-4 48 0,6-10-3456 0,0 0-688 15,0 0-144-15,0 0-32 0,0 0-336 0,0 0-64 16,0 0 0-16,0 0-16 0,-8-6-288 0,4-2-48 16,0-4-16-16,2-2 0 0,0-4-384 0,2-5-80 15,4-3 0-15,-2-6-16 0,-2-5 48 0,0-3 16 0,0-3 0 0,2-3 0 16,-2-3-80-16,2-3-16 15,2 1 0-15,2 1 0 0,4 1-112 0,2 4-32 0,1 7 0 16,1 2 0-16,-2 1-128 0,2 5 0 16,2 4 0-16,0 5 0 0,1 5 0 0,1 2 0 15,-4 8 0-15,2 0 0 0,0-2 0 0,0 6 0 0,-1 4 0 16,1 2 0-16,-16-4 0 0,10 10 128 0,0 2-128 0,-2 2 0 16,-2 2 192-16,-4-1-64 15,-4 1 0-15,-2 4 0 0,4 0 48 0,-4 2 0 0,-6-1 0 0,0-1 0 16,0 4-32-16,-2-4 0 0,-1-3 0 0,1-1 0 15,0-2-144-15,2-2 0 0,0-2 0 0,0 0 0 32,10-10-1632-32,0 0-256 0,0 0-48 0,0 0-10144 0,0 0-2016 0</inkml:trace>
  <inkml:trace contextRef="#ctx0" brushRef="#br0" timeOffset="-126331.58">23807 9091 19295 0,'0'0'848'0,"0"0"176"0,0 0-816 0,0 0-208 16,0 0 0-16,0 0 0 0,0 0 2288 0,0 0 400 16,-4-8 96-16,-2 0 16 0,-2 6-784 0,-5 2-160 15,5 0-16-15,-2 2-16 0,-2-2-560 0,0 6-112 16,0-2-32-16,0 2 0 0,-4 2-416 0,-1-2-64 16,1 4-32-16,2 0 0 0,2 0-272 0,0 2-48 15,2 3-16-15,2 1 0 0,2 2-272 0,3 0 0 16,6 6 128-16,3-1-128 0,2-5 0 0,4-2-192 15,4 0 16-15,2-2 16 0,0-3 160 0,3-5-208 16,1 0 80-16,2-6 128 0,2-2-192 0,1-6 192 0,1-3-192 0,-2 1 192 16,-3 0 0-16,-3 0 0 15,-4-2 0-15,-2 2 0 0,-4 0 0 0,0 0 0 16,-6 0 0-16,-4 10 192 0,0-11 0 0,-2 1 16 0,2 10 0 0,-8-6 0 16,-2-4-32-16,-2 6-16 0,-2-2 0 0,0 2 0 15,-3-2-160-15,3 2-192 16,0-2 32-16,2 6 16 15,-2-2-688-15,4 0-128 0,0 2-16 0,10 0-16 16,-10 0-1888-16,10 0-368 0,0 0-80 0,0 0-10880 0</inkml:trace>
  <inkml:trace contextRef="#ctx0" brushRef="#br0" timeOffset="-125942.83">24343 9152 11967 0,'0'0'1072'0,"0"0"-864"15,0 0-208-15,0 0 0 0,0 0 3616 0,-8-11 672 16,-1 7 144-16,-1-2 32 0,0 0-1824 0,-2 0-352 16,-2-2-80-16,2 8-16 0,-4 0-784 0,1 0-176 15,1 0-16-15,0 0-16 0,-2 0-512 0,0 0-112 16,6 4 0-16,0 0-16 0,-1-2-320 0,11-2-64 15,-8 8-16-15,8-8 0 0,0 0-160 0,0 0 0 16,0 0 0-16,0 0 0 0,4 12-208 0,0-1 80 16,3 3 128-16,1-2-208 0,2-2 208 0,0 0 0 0,0 0-160 0,2 0 160 15,0 0 0-15,-4 5 0 16,2-5 0-16,-1 2 0 0,-1-2 0 0,-2 0 0 16,-4 2 0-16,-2-2 0 0,0 0 0 0,-2 0 160 15,-2 5-32-15,-4-5-128 0,1 4 336 0,-1-4-32 0,0-2-16 0,-2 2 0 16,-2-2-144-16,0-2-16 0,2 0-128 0,0-2 192 31,0-1-480-31,-1-3-96 0,3-3-32 0,8 3 0 16,-8-6-2080-16,2-2-432 0,2-2-80 0,4-6-7760 0,4 2-1568 0</inkml:trace>
  <inkml:trace contextRef="#ctx0" brushRef="#br0" timeOffset="-125577.88">24517 8787 25391 0,'0'0'1120'0,"0"0"240"0,0 0-1088 0,0 0-272 0,2 11 0 0,-2 7 0 0,-2 0 1840 0,0 2 304 16,-3 4 64-16,-1 3 16 0,-2-1-1008 0,0 4-192 16,0 3-32-16,4 1-16 0,-4 3-672 0,0 3-144 15,-4 0-32-15,2 1 0 0,0-3-128 0,1 3-144 16,3-5 144-16,2-1-208 16,-2-3-368-16,6-6-80 0,-2 3-16 0,0-7 0 15,0-6-160-15,2 2-16 0,0-6-16 0,0-2 0 16,0-10 96-16,0 0 0 0,0 0 16 0,0 0 0 0,0 0 576 0,0 0 176 15,0 0 0-15,0 0 0 0,0 0 496 0,-2-10 208 16,-4-2 32-16,2-6 16 0,0-2 336 0,0-7 64 16,0 1 0-16,2 4 16 0,-2-2-336 0,4 1-64 15,4 5 0-15,-2-2-16 0,2 2-368 0,2 0-64 0,2 5 0 0,0 3-16 16,0 2-304-16,4 2 0 0,3 6 0 0,1-2 0 16,0-2 0-16,2 0 0 15,0 4 0-15,3 0 0 0,1 0-384 0,0-2 0 16,2-2 16-16,1 0 0 15,-3 4-800-15,-2-4-176 0,-2-2-16 0,0 4-16 16,1-2-608-16,-5 0-128 0,2-2-32 0,-4 0 0 0,0-3-1760 16,0 3-368-16</inkml:trace>
  <inkml:trace contextRef="#ctx0" brushRef="#br0" timeOffset="-125395.79">24893 8957 4607 0,'8'-22'192'0,"-4"12"64"0,2-4-256 0,0 2 0 0,2-2 0 0,0-1 0 15,-2 3 3296-15,0 2 608 0,0 0 128 0,-4 0 32 16,-2 10-1504-16,0 0-288 0,0 0-64 0,0 0-16 15,0 0-560-15,0 0-112 0,0 0-32 0,0 0 0 16,0 0-576-16,6 16-112 0,-4-2-32 0,0 2 0 0,-2 3-448 0,0-1-112 16,4 0-16-16,-4-2 0 0,0 0-320 0,0-1-80 15,-4-3-16-15,4 6 0 16,-2 0-640-16,0 0-128 0,0 0-32 0,-2 1 0 16,4-3-2032-16,0-2-400 0</inkml:trace>
  <inkml:trace contextRef="#ctx0" brushRef="#br0" timeOffset="-124753.61">24939 9158 9215 0,'0'0'816'0,"0"0"-656"0,0 0-160 0,0 0 0 0,-8-6 3056 0,0 1 576 16,0-1 112-16,-2 6 32 0,0-2-1328 0,0 0-256 15,-3-4-48-15,3 6-16 0,-2 4-528 0,0-2-128 16,0 0 0-16,0 0-16 0,0-2-464 0,0 6-96 16,-5-1 0-16,5 5-16 0,0-4-384 0,-2 4-80 15,2 4-16-15,0 0 0 0,2-2-256 0,-1 4-144 16,3 3 160-16,2-1-160 0,0 6 0 0,2-2 0 16,-2-1 0-16,12 5 0 0,-2-4 0 0,6-6 0 0,0-4 0 15,3 3-224-15,1-9 16 16,4 2 0-16,0-6 0 0,0-4-16 0,1-6 0 0,-1 2 0 0,0-9 0 15,-4 3 224-15,4-4 0 0,-4-2-160 0,1-2 160 16,-5 4 0-16,0-5 0 0,-2 5 0 0,-2-4 0 16,-4 6 224-16,-2-2-32 15,-2-1-16-15,-2 3 0 0,4 4-48 0,-4-2 0 0,-2-2 0 0,-4 8 0 32,0 0-640-32,1-2-128 0,-1 2-16 0,0 1-16 15,0 3-3088-15,0-2-608 0</inkml:trace>
  <inkml:trace contextRef="#ctx0" brushRef="#br0" timeOffset="-124533.44">24996 8796 25631 0,'0'0'1136'0,"0"0"224"0,0 0-1088 0,0 0-272 0,0 0 0 0,-10 6 0 0,10-6 2176 0,-8 6 368 15,2 4 80-15,-3 4 0 0,7-2-1200 0,-2 6-240 16,0-2-48-16,2 7-16 0,0 1-432 0,0 6-96 15,0-3-16-15,2 5 0 0,0-4-160 0,0 3-32 16,0-3-16-16,2 6 0 0,-2-3-192 0,-2 1-48 16,4-2 0-16,0 1 0 0,2-1-128 0,2-2 0 15,-4-3 0-15,0 1 0 16,4-2-1824-16,-1-2-288 0,3-3-64 0,-2-3-14720 0</inkml:trace>
  <inkml:trace contextRef="#ctx0" brushRef="#br0" timeOffset="-124369.47">25174 9208 8287 0,'0'0'736'0,"0"0"-592"0,0 0-144 0,0 0 0 15,0 0 4848-15,-4 10 928 0,2 0 192 0,-2 7 48 16,0-1-3648-16,-3 2-704 0,5 4-160 0,0-2-32 16,0-3-864-16,-2 3-176 0,4-4-48 0,0-2 0 15,0-4-656-15,0 4-144 0,0-14-32 0,0 0-15376 16</inkml:trace>
  <inkml:trace contextRef="#ctx0" brushRef="#br0" timeOffset="-124036.7">25236 8949 11055 0,'0'0'480'0,"0"0"112"0,0 0-464 0,0 0-128 0,-6 12 0 0,4-2 0 0,4 1 4064 0,0 1 800 15,-2-12 144-15,6 14 48 0,3 2-3952 0,1-2-784 16,6 2-144-16,-4-5-48 0,-2-1-128 15,2 0 0-15,4 0 0 0,1 0 0 0,-1 2 0 16,-2-2 0-16,0-6 0 0,-2 4 0 0,-12-8 0 16,12 2 0-16,-12-2 128 0,12 6 48 0,-12-6 0 0,0 0 0 0,0 0 0 15,0 0 592-15,0 0 128 0,0 0 32 0,0 0 0 16,0 0 256-16,0 0 48 16,0 0 16-16,0 0 0 0,0 0-224 0,0 0-32 0,-12 0-16 0,0 5 0 15,2 5-256-15,0-4-48 0,0 4-16 0,0 0 0 16,2 0-320-16,2 6-64 0,2-2-16 15,-1 7 0-15,5-7-256 0,5 4 128 0,-1 2-128 16,2 0 0-16,0-3 0 0,2 3 0 0,4-4 0 0,-2-2 0 16,2 2 0-16,0-6-144 15,4 1 144-15,1-1-128 16,-1-6-464-16,2-2-96 0,0-4-16 0,-2-2-12160 16,3 4-2448-16</inkml:trace>
  <inkml:trace contextRef="#ctx0" brushRef="#br0" timeOffset="-123367.93">25910 9414 10127 0,'0'0'896'0,"0"0"-704"0,4 17-192 0,-2-3 0 0,-4 6 2128 0,4 2 400 16,2 3 80-16,2 1 16 0,-2 2-1120 0,4 0-224 0,-2 3-32 0,0-1-16 16,0 0-208-16,0-3-64 0,-2-1 0 0,0 0 0 15,0-5-240-15,1-1-48 0,-3 0-16 0,0-4 0 16,-2 2 64-16,0-5 16 0,0-13 0 0,0 0 0 15,0 0 112-15,0 0 32 0,0 0 0 0,0 0 0 0,0 0 80 0,0 0 32 16,0 0 0-16,0 0 0 0,-7-11-480 16,-1-5-80-16,4-4-32 0,0 0 0 15,2-6-208-15,0-7-64 0,2-5 0 0,0-3 0 0,2-5-128 0,2-7 0 16,0-3 0-16,4-1 128 0,1 0-128 0,1 5 0 16,-6-3 0-16,10 9 0 0,0 7 0 0,2 5 0 15,0 1 0-15,-1 5 0 0,3 2 0 0,2 6 0 16,0 3 0-16,2 7 0 0,-1 4 0 0,-3 2 0 15,2 4 0-15,0 0 0 0,0 4 0 16,-1-2 0-16,-3 2 0 0,-2 2 0 0,2 4 192 16,-6 1 16-16,-4 3 0 0,-2-2 0 0,-4-2 176 0,-4 6 16 15,-4-2 16-15,-2 2 0 0,-4 5-32 0,2 3 0 16,-4-2 0-16,-2 4 0 0,-3-3-208 0,1-5-48 16,-2 2-128-16,-2-4 192 15,1-1-816-15,3-5-160 0,2-4-48 0,2-6 0 16,2 0-2816-16,1-6-576 0,9 2-128 0</inkml:trace>
  <inkml:trace contextRef="#ctx0" brushRef="#br0" timeOffset="-117337.27">26328 9265 7359 0,'4'-6'320'0,"0"-2"80"0,5-15-400 0,-3 17 0 0,0-4 0 0,2 2 0 0,-2 0 320 0,-6 8-32 15,8-8 0-15,0 2 0 0,0 0-288 0,-8 6-192 16,6-8 16-16,-6 8 16 0,0 0-64 0,10-6-16 16,0 2 0-16,-10 4 0 0,0 0 880 0,0 0 192 0,0 0 16 0,0 0 16 15,0 0 1232-15,0 0 240 0,0 0 48 0,0 0 16 16,0 0-480-16,6 14-112 16,-2-2-16-16,-2 0 0 0,3 0-544 0,-3 2-112 0,0 2-32 0,-2 1 0 15,0-1-464-15,0 2-112 0,0-6-16 0,2 6 0 16,0-1 0-16,0-5-16 0,-2-12 0 0,2 14 0 15,-2-14 64-15,2 10 16 0,-2-10 0 0,0 0 0 16,0 0 0-16,0 0 16 0,0 0 0 0,0 0 0 16,0 0 176-16,0 0 16 0,0 0 16 0,0 0 0 0,0 0-128 15,4-14-32-15,2 2 0 0,-2-2 0 0,0-3-320 0,2-1-64 16,-2-4 0-16,6-2-16 0,0-3-96 16,2 5-16-16,0-2 0 0,1 4 0 0,3 3-128 0,-2-3 0 15,0 4 0-15,-2 2 128 0,6-2-128 0,3 6-144 16,-3-3 144-16,0 3-208 15,0 2-1760-15,0 2-336 0,3 2-80 0,-1-2-16 16,-2 4-1072-16,2 0-224 0,-4 0-32 0</inkml:trace>
  <inkml:trace contextRef="#ctx0" brushRef="#br0" timeOffset="-116892.99">27010 9178 6447 0,'0'0'576'0,"0"0"-576"16,0 0 0-16,0 0 0 0,0 0 1072 0,0 0 96 15,0 0 32-15,14 0 0 0,-14 0-240 0,14-6-32 16,-4-4-16-16,0 4 0 0,-10 6 432 0,0 0 64 0,4-9 32 0,-4 9 0 16,4-10 192-16,0 2 32 0,-4-2 16 0,0 10 0 15,0 0-160-15,0-10-48 0,-4 2 0 0,0-2 0 16,-2 4-192-16,0 0-32 0,-4 0-16 0,0-2 0 16,0 6-128-16,-2-3-16 0,-2 1-16 0,-1 4 0 15,-1-2-240-15,4 2-64 16,-2 2 0-16,0 2 0 0,-2 3-320 0,4 1-80 0,-1 2-16 0,1 2 0 15,2 2-208-15,0 2-144 0,0 4 192 0,8 3-192 16,-2 1 0-16,0-2 0 0,0 4 0 0,4-1 0 16,2 5 0-16,4-4-144 0,0-1 144 0,4-5-128 15,0-8 128-15,6 2-160 0,-2-8 160 0,3 0-160 16,1-6 32-16,2 0 0 0,2-6 0 0,-1-4 0 0,-3-4 128 0,-4-2-192 16,4 0 192-16,-2-1-192 0,0-1 192 0,-1 2 0 15,-3 0 0-15,0 2 0 0,0-2 0 0,-2-1 0 16,0 1 0-16,-2 2 0 0,-4 8 0 0,-4 6 0 15,0 0 0-15,0 0 0 0,0 0 0 0,0 0 144 16,0 0-16-16,0 0-128 0,0 0 256 0,0 0-48 16,0 14-16-16,0-2 0 0,0 4-192 0,0 1 128 15,0-3-128-15,0 0 0 0,4-2 0 0,-2 6-128 16,2-6-16-16,3 3 0 16,1-5-2160-16,-8-10-448 0,12 2-64 0,2 2-13232 0</inkml:trace>
  <inkml:trace contextRef="#ctx0" brushRef="#br0" timeOffset="-116170.88">27580 9085 25631 0,'0'0'1136'0,"0"0"224"0,-10 6-1088 0,0-2-272 16,-4 0 0-16,1-2 0 0,1 2 2176 0,-2 2 368 16,2 4 80-16,4 0 0 0,-6 0-1088 0,2 1-208 15,-2-1-48-15,5 4-16 0,1 4-624 0,0 0-128 0,-2-2-32 0,4 5 0 16,0-1-272-16,6 0-48 0,0 0-16 0,4-2 0 15,2 3-144-15,0-1 0 0,2 0 0 0,2-4 0 16,3-2-160-16,1-3 160 0,2-5 0 0,2 2-144 16,0-6 16-16,7 2 0 0,-3-4 0 0,4-4 0 15,-2 2-672-15,1-6-128 0,-3-4-32 16,2-3 0-16,2 5-688 0,-1-6-144 16,-7-4-16-16,8-4-16 0,0 1-656 15,-1-7-128-15,-5 0-16 0,-2-1-16 0,4 5 256 16,-1-4 48-16,-1-1 16 0,-2-1 0 0,-4 2 1728 0,-2-1 336 0,-2 1 80 0,-2-2 16 15,-3 1 928-15,-3 5 192 0,-2-4 48 0,-2 5 0 0,-3-1 880 0,1 8 176 16,-4 0 48-16,0 1 0 0,0 7 16 0,0 6 16 16,0-2 0-16,8 6 0 0,0 0-544 0,-8 14-96 15,0 3-32-15,2 5 0 0,2 2-928 0,0 8-192 16,0 3-32-16,2-1-16 0,-2-1-304 0,2 3 0 16,0 4 0-16,2-3 0 0,2-1 0 0,0-1 0 15,2-3 0-15,0 2 0 0,2-5 0 0,0-5 0 16,-2 0-176-16,6-8 176 15,-2-3-880-15,-8-13-64 0,0 0-16 0,0 0 0 16,12 0-112-16,-12 0-16 0,10-6-16 0,-4-1 0 0,-2-3 592 0,-2-4 112 0,-2 2 16 0,0-2 16 16,-4-2 368-16,2 2 0 0,-4-3 0 0,0 3 128 15,-2-2 416-15,-2 2 80 16,-2-2 16-16,0 0 0 0,-2 1 576 0,-1 3 112 16,5 2 16-16,-2 0 16 0,-2 0-32 0,2 0-16 0,4 4 0 0,-2 0 0 15,0 4-304-15,10 2-64 0,0 0-16 16,0 0 0-16,0 0-400 0,0 0-80 0,0 0 0 0,10-2-16 15,4-2-432-15,2 4 0 0,0 0 0 0,4-2 0 16,5-1 0-16,1-3 0 16,0 4 0-16,1-2 0 0,3 0 0 0,-4-2-176 0,0 6 176 0,-1-4-128 31,-3 4-576-31,0-2-96 0,0-2-32 0,1 4 0 16,-3 0-800-16,0 4-160 0,0-2-48 0,-3 2 0 0,-5 2 352 15,0-2 64-15,-2 2 16 0,4 5 0 0,-4-1 864 16,0-2 176-16,-2 0 48 0,-2 2 0 0,-2 0 448 0,5 0 80 15,-7 4 32-15,-2 3 0 0,6-1 656 0,-4 2 144 0,-2 0 32 0,0 0 0 0,0 0-400 0,0 1-80 16,2-3-16-16,-2-2 0 0,0-2-352 0,4-2-80 16,-4-10-16-16,0 0 0 15,0 0-1456-15,0 0-288 0,12-2-64 0,-2-6-13056 16</inkml:trace>
  <inkml:trace contextRef="#ctx0" brushRef="#br0" timeOffset="-115630.63">28391 8828 12895 0,'0'0'1152'15,"-8"-4"-928"-15,-2 2-224 0,2 2 0 0,8 0 3728 0,-9 4 704 16,9-4 144-16,-4 10 32 0,0 2-2768 0,4-2-560 16,4 4-96-16,7-1-32 0,-3 5-944 0,6 0-208 15,2 2 0-15,4-2 0 0,-2-6 0 0,3 3 0 0,-1-7 0 0,0 2-128 32,6 0-272-32,-5-2-48 0,3-6-16 0,-4 6 0 15,2-6-608-15,-1 2-112 0,-3 0-32 0,-2-2 0 0,-16-2 768 0,0 0 160 0,12 4 32 0,4 0 0 16,-16-4 256-16,0 0 0 0,0 0 0 0,0 0 0 15,0 0 528-15,0 0 64 0,0 0 16 0,0 0 0 16,0 0 688-16,0 0 144 0,0 0 32 0,0 0 0 0,0 0-176 16,0 0-16-16,-2 13-16 0,0-3 0 15,0 4-560-15,0-2-128 0,-6-2 0 0,6 0-16 16,-2 4-272-16,0-2-48 0,4-1-16 0,0 3 0 0,-2-2-224 16,4 0 0-16,2 0 0 0,2-2 0 15,-2 4 0-15,2-1 0 0,0 1 0 16,0-2 0-16,2-2 0 0,2 0 0 0,1 0 0 0,1-4 0 0,2-2-144 0,0-4 144 15,-2 0 0-15,4 0-144 0,1 4 144 0,-1-4 0 16,0 0 0-16,0 0-128 0,0-4 128 0,0 2 0 16,1-6 0-16,-3 4 0 0,2-2 0 0,-4-4-128 15,0 4 128-15,0-4 0 0,-2-2 0 0,-2-1 0 16,1 1 0-16,1-2 0 0,-6 4 0 0,4 0 144 16,-6-2-144-16,4-2 0 0,-4 4 416 0,0-3-32 15,-2 3 0-15,0 10 0 0,-2-8 432 0,-6 0 80 16,8 8 0-16,-6-8 16 0,-4 2-112 0,0 2-32 15,-3 2 0-15,1 4 0 0,0 2-368 0,0 8-80 16,0 0 0-16,2 0-16 0,2 9-304 0,0 1 160 16,6 2-160-16,0 2 128 0,4 3-128 0,4-1 0 0,4 2 0 0,2-3 0 15,2-1 0-15,2-6-144 16,2 0 144-16,5-1-160 0,-1-7 160 0,0-2 0 0,-2-4 0 0,3 2-128 31,-1-6-256-31,-2-2-64 0,6-2 0 0,-3-2 0 16,-1 0-3040-16,-6-2-608 0</inkml:trace>
  <inkml:trace contextRef="#ctx0" brushRef="#br0" timeOffset="-115360.13">28421 8692 31839 0,'0'0'1408'0,"0"0"304"0,0 0-1376 0,-8-2-336 0,8 2 0 0,0 0 0 0,-10-6 2368 0,10 6 384 16,-8-6 96-16,8 6 16 0,0 0-1520 0,0 0-288 15,2-10-64-15,4 0-16 16,2 0-1712-16,4-2-352 0</inkml:trace>
  <inkml:trace contextRef="#ctx1" brushRef="#br0" timeOffset="-32753.94">23087 14534 0</inkml:trace>
  <inkml:trace contextRef="#ctx0" brushRef="#br0" timeOffset="-68526.16">8014 10525 3679 0,'0'0'320'0,"0"0"-320"0,0 0 0 0,0 0 0 0,0 0 3664 0,0 0 672 0,12-37 128 0,-12 37 16 0,8 7-1856 0,1 3-384 16,-1 0-80-16,2 0-16 0,-4 0-720 0,2 4-144 15,-2-2-16-15,2 2-16 0,0 3-448 0,-2-1-96 16,-2-2 0-16,6 0-16 0,-2-2-160 0,3 2-16 16,-3-1-16-16,0-3 0 0,0 0-96 0,-2 0-16 15,-6-10 0-15,6 10 0 0,2 4-192 0,0-4-32 16,-8-10-16-16,6 6 0 0,-6-6-144 0,0 0 160 15,10 10-160-15,-10-10 160 0,12 2-160 0,3-2 0 16,-5-6 144-16,4 0-144 0,-2-4 256 0,2-6-32 16,0-2 0-16,-2-4 0 0,5-5 0 0,-1-3 0 15,-2-4 0-15,4-3 0 0,-4-1-224 0,0-1 128 16,1 1-128-16,-3 1 0 0,0 3 0 0,-2 4-208 16,0 9 16-16,-2 3 0 15,-2 0-896-15,-2 8-192 0,-4 10-16 0,0 0-16 16,0 0-416-16,0 0-64 0,0 0-32 0,0 0-11936 15</inkml:trace>
  <inkml:trace contextRef="#ctx0" brushRef="#br0" timeOffset="-68238.16">8764 10029 5519 0,'0'0'240'0,"0"0"64"0,0 0-304 0,2-10 0 0,5 0 0 0,-7 10 0 0,0 0 5440 0,0 0 1024 16,6-8 192-16,-6 8 64 16,8-8-4000-16,-8 8-800 0,0 0-144 0,0 0-48 15,0 0-560-15,0 0-112 0,4 12-32 0,2 8 0 0,-6 0-256 0,0 7-64 16,-2 3-16-16,-2 7 0 0,-2 3-304 0,-2 2-64 16,-3 5-16-16,3-1 0 0,0 1-176 0,0-2-128 15,0-3 144-15,6 5-144 0,0-7 0 16,2-6 0-16,2-5 0 0,0-5 0 15,6-4-576-15,-2-6-144 0,0-6-48 0,4 0 0 16,3-5-2368-16,-1-3-464 0,0-7-112 0,0-7-6080 16,2-8-1232-16</inkml:trace>
  <inkml:trace contextRef="#ctx0" brushRef="#br0" timeOffset="-68040.69">9155 9868 20207 0,'0'0'896'0,"4"-13"192"0,-2 3-880 0,-2 10-208 16,0 0 0-16,0 0 0 0,0 0 2512 0,0 0 464 15,0 0 96-15,0 0 0 0,0 0-1072 0,-4 14-208 16,-2 5-64-16,4 1 0 0,-2 8-736 0,0 5-160 16,2 3-16-16,-3 6-16 0,1 7-304 0,0-1-64 0,0-1-16 0,0 4 0 15,2-1-192-15,4-1-32 0,-2-5-16 0,0 3 0 16,0-7-176-16,2-3 0 0,2-5 0 0,2-2 128 16,-2-3-128-16,1-7 0 0,-3 0-192 0,6-6 192 15,0-4-2560-15,0-4-400 16,-8-6-80-16</inkml:trace>
  <inkml:trace contextRef="#ctx0" brushRef="#br0" timeOffset="-66246.45">9747 10345 13823 0,'0'0'1216'0,"0"0"-960"0,0 0-256 16,0 0 0-16,0 0 2416 0,0 0 432 0,0 0 96 0,4 16 0 15,-2-6-1216-15,-2 4-240 0,0 2-48 0,0 5-16 16,2-1-832-16,4 2-160 0,-4 2-48 0,2 3 0 0,-4-1-32 0,4-2-16 16,-4 3 0-16,2-1 0 0,3-6-144 0,-5 4-16 15,6-3-16-15,-4-3 0 0,0-4-160 0,0 2 192 16,-2-6-192-16,2 0 192 16,-2-10-192-16,0 0 0 0,0 0 144 0,0 0-144 0,0 0 128 0,10 8-128 15,0-6 128-15,-10-2-128 0,10-6 128 0,-2-8-128 16,2-2 128-16,-2 0-128 0,0-4 0 0,0-1 0 15,-1-5 0-15,3 0 0 0,4 0 0 0,-2-3 0 16,2 1 0-16,0 0-128 0,2 1 128 16,-1 5-160-16,-1 2 160 0,0 4-160 0,0 4 160 0,0 1-128 15,-2 3 128-15,0 0-128 0,3 8 128 0,-1 0 0 16,-14 0 0-16,14 4 0 0,0 2 144 0,0 4 64 16,-4 5 16-16,4-3 0 0,-3 6-32 0,-3 0-16 15,0 0 0-15,-2 3 0 0,-2 1-48 0,0 2-128 16,-2 2 192-16,2-1-64 0,0-7-128 0,-2 2-256 0,4 0 64 15,-2 1 16 1,0-5-1040-16,2 2-192 0,0-6-64 0,2 2-7776 16,-8-14-1568-16</inkml:trace>
  <inkml:trace contextRef="#ctx0" brushRef="#br0" timeOffset="-65859.27">10507 10375 7359 0,'0'0'656'0,"0"0"-528"0,0 0-128 0,0 0 0 16,0 0 0-16,-10 4 0 0,0-2 0 15,10-2 3968-15,-10 0 752 0,2 4 144 0,-2 2 48 16,0-2-2544-16,-2 0-496 0,-4 3-96 0,5-1-32 0,1 4-656 0,0 0-144 16,0 4-32-16,2-2 0 15,-2 6-208-15,2 1-64 0,0-1 0 0,2 0 0 0,2 0-384 0,4 2-64 16,0 3-32-16,2-3 0 0,2-4-160 0,0 4 0 15,2-4-160-15,2-1 160 0,4 1-144 0,0 0 144 16,8-4-128-16,-3-4 128 0,3 0-144 0,0-6 144 16,4-2-160-16,-4 0 160 0,1-2 0 0,-3-6 0 15,-2 0 0-15,-2-2 0 16,0 2 0-16,-2-2 0 0,-1-2 0 0,-1-3 0 0,-6-5 256 16,-2 4-64-16,-2 0-16 15,-6-2 0-15,2-1 80 0,-4 1 0 0,-3 6 16 0,1-2 0 0,-2 0-16 16,0 2 0-16,-2-2 0 0,0 3 0 15,-2-1-256-15,1 2 160 0,1 0-160 0,0 0 128 16,2 4-480-16,4-2-96 0,2 6-32 0,6 2 0 16,0 0-1824-16,0 0-352 0,0 0-80 0,0 0-6864 15,12-6-1360-15</inkml:trace>
  <inkml:trace contextRef="#ctx0" brushRef="#br0" timeOffset="-65441.14">11011 10041 28735 0,'0'0'1280'0,"0"0"256"0,0 0-1232 0,0 0-304 0,-10 9 0 0,0-1 0 16,0 2 1408-16,0 8 240 0,5 2 32 0,-1 2 16 15,0 5-1056-15,2 3-192 0,0 4-64 0,0-1 0 16,0 3-256-16,4 1-128 0,-4 3 0 0,4-4 128 15,-2 1-128-15,0 1 128 0,2-1-128 0,0-5 128 0,0-2-128 16,2-3 0-16,0-7 0 0,2 4 0 16,0-6-480-16,2 3-128 0,-2-5-32 0,0-2 0 15,-4-14-560-15,4 10-112 0,-4-10-32 0,0 0 0 16,0 0 224-16,0 0 32 0,0 0 16 0,0 0 0 0,0 0 752 0,0 0 160 16,-10 0 32-16,0 0 0 0,0-2 448 0,-2-6 112 15,-2 4 16-15,-2-4 0 0,-1-2 960 0,-1 0 192 16,0-5 32-16,2 5 16 0,2 0 80 0,0 0 0 0,3 4 16 0,1 0 0 15,4-2-176-15,6 8-32 16,0 0-16-16,0 0 0 0,4-10-880 0,6 0-160 0,3-2-32 0,7-3-16 16,6 5-432-16,2-2 0 15,5-2 0-15,1 0 0 0,3-2 0 0,3-1-144 16,4 1 144-16,-3-4-13648 16,5-4-2608-16</inkml:trace>
  <inkml:trace contextRef="#ctx0" brushRef="#br0" timeOffset="-64973.11">11555 10294 17327 0,'0'0'768'0,"0"0"160"0,0 0-736 0,0 0-192 0,0 0 0 0,0 0 0 0,0 0 2384 0,6 10 448 15,-6-10 96-15,2 15 16 0,0-1-736 0,0 2-144 16,0 0-16-16,-2 4-16 0,0 5-784 0,2-3-160 16,0 4-16-16,-2-2-16 0,0-1-400 0,0 1-80 0,0-2 0 0,2 4-16 15,0-1-208-15,2-5-32 16,2 2-16-16,2-4 0 0,0-1-128 0,1-3-32 16,3-2 0-16,-2-2 0 0,0-2-144 0,6-6 0 0,-2 2 0 0,0-4 0 15,-1-4 192-15,3 4-64 16,-4-6 0-16,2-2 0 0,0-4 128 0,0-2 0 15,0-7 16-15,-1 1 0 0,-3-6-64 0,-4 4-16 16,4 1 0-16,-4-5 0 0,-2-4-192 0,0-1 0 0,0 7 0 16,-2-2 0-1,-2 0-2448-15,4 3-496 0,0-1-80 0,-2 2-13840 0</inkml:trace>
  <inkml:trace contextRef="#ctx0" brushRef="#br0" timeOffset="-64599.32">12240 10349 5519 0,'0'0'496'0,"0"0"-496"0,0 0 0 0,0 0 0 0,0 0 5808 0,0 0 1056 15,0 0 224-15,0 0 32 0,0 0-3776 0,0 0-752 16,0 0-160-16,0 0-16 0,-8 4-1056 0,-6-2-208 16,0 4-32-16,-2-2-16 0,0 2-400 0,-1 2-96 15,-1-2-16-15,4 0 0 0,-2-2-272 0,2 0-48 16,2-2-16-16,2 5 0 0,-1-3-256 0,11-4 0 15,0 0 0-15,0 0 0 0,0 0 0 0,-6 8 0 16,6-8 0-16,0 0-144 0,0 0 16 0,0 0 0 16,4 12 0-16,5-2 0 0,1 0 128 0,2-4-208 15,2 4 80-15,2-2 128 0,0 0-144 0,2 0 144 16,1-1 0-16,-3 3 0 0,0-4 0 0,-4 4 0 0,-2 0 0 0,0 0 0 16,-2 0 0-16,-1 0 0 0,-7-10 0 0,4 14 0 15,-2-1 0-15,-4 3 144 0,-2-2-144 16,1 0 192-16,-5-2-48 0,4 2 0 15,-6-4 0-15,0-3 0 0,-2 3-144 0,-2 0 128 0,-2 0-128 16,2-4 128 0,1 0-464-16,1-4-112 0,-2-2 0 0,4 0-16 0,10 0-2576 15,-8-4-512-15,2-4-96 0,2-4-12768 0</inkml:trace>
  <inkml:trace contextRef="#ctx0" brushRef="#br0" timeOffset="-63959.57">12342 10381 24127 0,'0'0'1072'0,"0"0"208"0,0 0-1024 15,8 10-256-15,-2 0 0 0,-2 5 0 0,0-3 2208 0,-4 6 384 16,4 0 80-16,-2 0 16 0,0-1-1072 0,-2 5-208 16,0-2-32-16,0 0-16 0,-2 0-736 0,2 1-160 15,-2-5-16-15,2 2-16 16,0-6-304-16,2-2-128 0,-2-10 0 0,2 14 128 0,0-1-400 0,-2-13-96 16,0 0-16-16,0 0 0 15,0 0-800-15,0 0-160 0,0 0-48 0,16-17 0 31,2-3-112-31,2 0-32 0,-7 0 0 0,3 0 0 16,-2-3-144-16,0 1-48 0,-2 2 0 0,-2 0 0 0,4-1 1232 0,-1 3 240 16,-3 2 64-16,0 4 0 0,0-2 192 15,0 8 0-15,2 0 0 0,-12 6 0 16,0 0 352-16,12 0 112 0,0 2 32 0,-12-2 0 0,11 6 96 0,3 2 32 16,-2-2 0-16,-2 4 0 0,0 4-176 0,-2-4-16 0,2-2-16 15,-10-8 0-15,0 0-416 0,10 8 0 16,-10-8 0-16,10 6 0 0,-10-6 0 0,9 11 192 0,-9-11-64 0,0 0 0 15,0 0-128-15,8 12 128 0,-8-12-128 0,0 0 128 16,0 0 224-16,8 10 32 0,-8-10 16 0,0 0 0 16,0 0-112-16,0 0-32 0,0 0 0 0,0 0 0 15,0 0 320-15,0 0 48 0,0 0 16 0,0 0 0 16,-4 10 256-16,4-10 48 0,0 0 16 0,-6 8 0 0,0-2-224 16,6-6-32-16,0 0-16 0,0 0 0 15,-6 10-304-15,3 4-48 0,6-2-16 0,-1-1 0 16,2 3-320-16,2-2 128 0,0-2-128 0,2 6 0 15,0-2 224-15,2 0-32 0,0 3 0 0,0-1 0 16,-2 0 0-16,0-2 0 0,-2 2 0 0,1 1 0 16,-1 3-32-16,-2 0-16 0,2 0 0 0,-2 0 0 0,-2 1-144 0,-2-5 192 15,-2 2-192-15,0 0 192 0,0 0-192 0,-4 1 192 16,2-1-192-16,-2-2 192 0,-5-4-64 0,7-2-128 16,-4 0 192-16,0-1-64 0,8-9-128 0,0 0 192 15,-10 2-192-15,0-4 192 0,2-7-192 0,0-3 192 16,4-4-192-16,0-4 192 0,2-4 0 0,2-3 0 15,2-3 0-15,4 0 0 0,0 1 48 0,4 1 16 16,2 2 0-16,2-1 0 0,0 1 128 0,3 0 48 16,-3-2 0-16,2 1 0 0,0 1-240 0,0 6-64 15,2-1 0-15,-1 1 0 16,-1 0-1408-16,-2 0-304 0,0-2-48 0</inkml:trace>
  <inkml:trace contextRef="#ctx0" brushRef="#br0" timeOffset="-63613.83">12441 10108 33279 0,'-19'6'1472'0,"19"-6"320"0,-10 0-1440 0,10 0-352 0,0 0 0 0,0 0 0 0,-10 4 2288 15,10-4 384-15,0 0 80 0,0 0 0 0,-4 10-1760 0,4-10-352 16,0 0-80-16,8 11-16 16,0 1-1120-16,6-4-208 0,5-4-48 0</inkml:trace>
  <inkml:trace contextRef="#ctx0" brushRef="#br0" timeOffset="-62898.46">13454 10525 5519 0,'0'0'240'0,"0"0"64"0,0 0-304 0,0 14 0 0,-2-4 0 0,0 2 0 0,-2-2 4224 16,2 0 768-16,0 5 176 0,2-3 16 0,-5 2-2624 0,3 2-512 16,0 2-128-16,0-2 0 0,0 1-528 0,0-3-112 15,0 2 0-15,0-4-16 0,0 2-336 0,2 0-64 16,0-14-16-16,0 0 0 0,0 0-336 0,-4 13-64 15,4-13 0-15,0 0-16 0,0 0-176 0,0 0-16 0,0 0-16 0,0 0 0 16,0 0-48-16,0 0-16 0,0 0 0 0,-4-11 0 16,-2 1-160-16,0-6 160 15,2 2-160-15,2-4 160 0,0-2-160 0,2-5 0 0,2 1 0 0,0-2 0 16,6-1 0-16,0-3 0 0,2 4 0 0,0 0 0 16,3 1 0-16,-1 5-176 0,2 2 176 0,-2 0-128 15,6 1-544 1,-2 1-96-16,3 2-32 0,-1 4 0 0,2 4-1120 0,0 0-208 0,-2 0-48 15,1 4-16-15,-3 0-240 0,-2 2-64 16,2 0 0-16,-2 2 0 0,-2 0 448 0,1 0 64 16,-13-2 32-16,12 10 0 0,-2 0 1504 0,0 4 320 0,-2-2 128 0,0 7-128 0,-2-1 1600 0,0 2 336 15,0 0 64-15,-2 4 16 0,0-1 192 0,0 3 32 16,0-2 16-16,0-1 0 0,1-3-608 0,-3 0-128 16,0-2-32-16,0-6 0 0,0 2-720 0,-2-14-160 15,0 0-32-15,0 0 0 0,0 0-448 0,0 0 0 16,0 0 0-16,0 0-10512 15,8-10-2096-15</inkml:trace>
  <inkml:trace contextRef="#ctx0" brushRef="#br0" timeOffset="-62753.16">13787 10011 19343 0,'0'0'1728'0,"0"0"-1392"0,0 0-336 0,-2 14 0 15,0 0 2816-15,2 3 512 16,2-5 80-16,0 6 32 0,8-2-2672 0,3 0-544 15,1 0-96-15,4 1-128 16,2-3-1008-16,2 2-288 0,3-2-64 0,3 0-11520 0</inkml:trace>
  <inkml:trace contextRef="#ctx0" brushRef="#br0" timeOffset="-62360.71">14434 10428 18431 0,'0'0'816'0,"-6"14"160"0,-6-2-784 0,0-2-192 0,0 0 0 0,0-2 0 15,-4-2 3472-15,-1 5 656 0,-3-5 128 0,6 2 32 16,-6 0-2224-16,-2 0-432 0,1-2-96 0,-1 4 0 0,-2-4-768 0,6 2-160 16,1-2-32-16,1 4 0 0,0-4-304 0,2 5-64 15,2-3-16-15,4 0 0 0,8-8-192 0,0 0 0 16,-2 14 0-16,2-2 0 0,2 0 0 0,2 0-192 16,2-2 48-16,4 1 0 0,2 5 144 0,4-2-160 15,2 0 160-15,1-2-160 0,-3 2 160 0,0-4 0 16,-2 1 0-16,2-1 0 0,-6-2 0 0,1 2 0 15,-1-2 0-15,-10-8 0 0,0 0 0 0,0 0 128 16,0 0-128-16,0 0 176 0,0 0 16 0,-4 10 0 16,-2 0 0-16,-5-4 0 0,1 0-64 0,-6-2-128 15,2-2 192-15,-2-2-64 0,4 0-128 0,-4-2-224 16,1-2 48-16,1 0 16 0,0-2-80 0,0-4-16 16,2-2 0-16,2-2 0 0,2 2 48 0,0-2 0 15,5-7 0-15,6 1 0 0,3 0 208 16,2 4 0-16,2-5 0 0,2 5-320 0,2-4-32 15,2 0 0-15,4-2 0 16,3-3-224-16,1 3-32 0,0-6-16 0,5 1 0 16,-3 1-2048-16,-2 0-400 0,2 0-96 0,1-3-16 15,-3 3-720-15,2-4-160 0</inkml:trace>
  <inkml:trace contextRef="#ctx0" brushRef="#br0" timeOffset="-61501.09">14562 10102 3679 0,'0'0'160'0,"2"-14"32"0,4-2-192 0,-6 0 0 0,2-3 0 0,-2 3 0 15,0 6 3712-15,0 0 704 0,0 2 144 0,0 8 32 16,-4-8-2240-16,4 8-448 0,0 0-96 0,0 0-16 15,0 0-112-15,0 0-16 0,-6 10-16 0,2 6 0 16,0 0-560-16,0 5-96 0,0 3-32 0,2 2 0 0,2 4-128 0,0 7-48 16,-2-1 0-16,2 3 0 0,0-1-144 0,0 3-16 15,-2-1-16-15,2-2 0 16,0 1-240-16,2-3-48 0,0-3-16 0,0 1 0 0,2-4-176 16,0-3-128-16,0-7 192 0,2-4-192 15,0-6 0-15,-6-10 0 0,12 6 0 0,0-2 0 0,0-2 128 0,2-4-128 16,1-2 0-16,1-6 0 0,0-6 0 0,-2-4 0 15,0-3 128-15,0-1-128 0,1 2 0 0,-1-6 0 16,2 1 0-16,2-3 0 0,-4 4 0 0,0-1 0 16,1 3 0-16,-1 2 0 0,-2-2 0 0,0 7 0 15,2 1 0-15,-4 2 0 0,-2 10 0 0,-8 4 0 16,0 0 0-16,0 0 0 0,10 4 0 0,-1 4 0 16,-1 2 0-16,0 2 0 0,0 3 0 0,-2 1 0 15,2 0 0-15,-2 0 0 0,2-2 0 16,0 2 0-16,2 1 0 0,-4-7 0 15,4-2-1312-15,-10-8-368 0,17 0-80 0,-1-4-16 16,-2-6-1216-16,0 0-240 0,-2-3-48 0,0-5-16 16,1 2 48-16,-3 0 16 0,-4-4 0 0,4-1 0 15,-2-1 1504-15,0-2 288 0,-2 4 64 16,0-3 16-16,-2 3 928 0,2-4 192 0,-2 4 48 0,0-1 0 0,-4 3 1264 0,6 0 256 0,-2 2 48 0,-4 6 16 16,0 0 848-16,0 10 160 0,0 0 32 0,0 0 16 15,0 0-656-15,0 0-144 0,6 16-32 0,-1 2 0 16,-1 2-448-16,-2 7-80 0,0 3-32 0,0 2 0 15,2 1-560-15,0 1-112 0,-2-2-32 16,0 3 0-16,0-3-160 0,0 3-48 0,-2-5 0 0,4-4 0 16,0-4-144-16,0 3 128 0,-2-9-128 0,0 2 128 0,0-6-128 15,0-2 0-15,-2 4 0 0,0-14 0 0,0 0 192 0,0 0-64 16,0 0 0-16,0 0 0 0,0 0 448 0,0 0 64 16,0 0 32-16,0 0 0 15,-10-8 176-15,2 2 48 0,0-4 0 0,2 0 0 16,2-2-400-16,2-2-80 0,0-6-16 0,2 5 0 15,2-1-400-15,2 0 128 0,2 2-128 0,2-2 0 0,2 4 0 0,0-1 0 16,4-3 0-16,0 6-176 0,3-2 176 0,1 2-160 16,-4 2 160-16,6 0-160 0,-4 0-64 15,4 2-16-15,-3 1 0 0,-1-1 0 0,-2 0 48 0,4 0 0 16,-2-2 0-16,1 8 0 0,-3-4 192 0,-2-2 0 16,-2 4 0-16,0-2 0 0,-10 4 0 0,0 0 0 15,0 0 0-15,0 0 160 0,0 0 368 0,0 0 80 16,0 0 16-16,0 0 0 0,0 0 208 0,0 0 64 15,0 0 0-15,-10-4 0 0,-2 4-352 0,0 4-64 16,0 0-16-16,-1 2 0 0,3-2-272 0,0 2-48 0,2 0-16 16,-2 4 0-16,6-4-128 0,-2 5 0 0,0-1 0 0,4 0 0 15,2-10-176-15,0 16 176 16,0-2-128-16,4 0 128 0,0 3 0 0,2-1-160 0,2 0 160 16,-2 0 0-16,4-2 0 0,-2 0 0 0,0-1 0 0,0-3 0 15,1 4 0-15,-5-2 0 0,4 0 144 16,-2-4-144-16,-6-8 0 0,4 10 128 0,-4-10-128 15,0 0 0-15,0 0 0 0,-4 14 0 16,4-14 0-16,-6 6-176 16,6-6-2896-16,-10 9-576 0</inkml:trace>
  <inkml:trace contextRef="#ctx0" brushRef="#br0" timeOffset="-60270.33">16626 10308 9215 0,'4'-6'816'0,"0"-4"-656"15,-8-4-160-15,4-2 0 0,-2 0 2880 0,0 0 560 16,0-3 96-16,-2 3 32 0,0-6-800 0,-2 0-144 15,-2-1-48-15,0 1 0 0,-2 2-352 0,4 2-80 16,-8 2-16-16,4 1 0 0,-5 3-720 0,1 2-160 16,-6 6-32-16,4 4 0 0,0 4-496 0,-1 2-96 15,-1 10-32-15,0 5 0 0,0 7-336 0,0 4-64 16,-1 9 0-16,1 5-16 0,-2 5-176 0,2 1 0 16,2 5 0-16,2 0 0 0,3-1-160 0,3-1 160 15,0-9 0-15,4-3-144 0,2-1 16 0,2-3 0 0,0-7 0 16,2 1 0-1,2-9-320-15,2 0-64 0,0-6-16 0,-2-4 0 0,5 3-16 16,-5-7 0-16,-4-10 0 0,0 0 0 0,0 0 240 0,0 0 48 0,0 0 16 0,0 0 0 16,0 0 240-16,0 0 0 0,12-6 0 0,-4-4-144 15,0-5 144-15,0-1 0 0,-2 0 0 0,-2 2 0 16,4-2 0-16,0 0 0 0,0-5 0 0,0 7 0 16,3-2 0-16,3 0 0 0,-4-4 0 0,6 5 0 15,-2-1 0-15,2 0 0 0,0 0-144 0,5 0 144 0,-1 2 0 0,0-1-144 16,2-1 144-16,-1 6 0 0,-1 0 0 0,-2 0-128 15,0 0 128-15,0 4 0 0,1 2 0 0,-3-2 0 16,-4 2 0-16,-2-3 0 0,-10 7 0 0,0 0 0 16,0 0 0-16,0 0 0 0,0 0 208 0,0 0-48 15,0 0-16-15,0 0 0 0,0 0 272 0,0 0 48 16,-10 11 16-16,0 3 0 0,0-2-96 0,-2 4-32 16,1-2 0-16,1 0 0 0,0-2-192 0,2 5-32 15,0-3-128-15,2 0 192 0,2-2-192 0,0-2 0 16,0 4 0-16,8-1 0 0,-4-13-144 0,6 10 144 15,2 0-208-15,0 0 80 0,2-2 128 0,0 0-160 16,7-4 160-16,-3-4-160 0,2 0 16 0,2 0 0 16,-2-6 0-16,0 0 0 0,1 2-80 0,-1 0-16 15,0-2 0-15,-2-4 0 0,0 4 0 0,-2-5 0 16,1 1 0-16,-3 0 0 0,-2 2 240 0,-8 8-192 0,6-8 192 0,0-2-192 16,0 0 192-16,0 0 0 0,-2 0 0 0,-4 10 0 15,0 0 0-15,0 0 0 0,0 0 0 0,0 0 0 16,0 0 0-16,0 0 0 0,0 0 0 15,0 0 0-15,0 0 0 0,0 0 0 0,0 0 0 0,0 0 0 16,0 0 0-16,0 0 0 0,8 10 0 0,-4 2 0 16,2-2 256-16,0 0-48 0,-6-10-16 0,0 0 0 15,8 10 112-15,-8-10 16 0,0 0 0 0,11 10 0 16,-11-10 16-16,12 6 16 0,-12-6 0 0,0 0 0 16,12 0 160-16,0-6 16 0,-4 2 16 0,2-4 0 15,0-2-224-15,-2 0-32 0,2 0-16 0,1-4 0 0,1 2-272 0,-2-3 0 16,0 1 128-16,4-2-128 15,0-4-2304-15,2-2-512 0</inkml:trace>
  <inkml:trace contextRef="#ctx0" brushRef="#br0" timeOffset="-60080.87">17797 11045 3679 0,'-42'10'320'0,"21"-4"-320"16,-3-2 0-16</inkml:trace>
  <inkml:trace contextRef="#ctx0" brushRef="#br0" timeOffset="-59545.37">18001 10476 7359 0,'0'0'656'0,"0"0"-528"0,-2-12-128 0,-2 0 0 0,0-2 4416 0,-2 2 864 16,-2-2 160-16,2 3 48 0,-2 1-2656 0,0 0-528 15,-4 0-96-15,0 0-32 0,-1 4-688 0,-1-4-144 16,-2 6-16-16,0-2-16 0,-2 6-432 0,-2 0-96 15,-3 6-16-15,-1-2 0 0,4 6-256 0,-2-4-64 16,-3 4-16-16,7 4 0 0,-2 0-240 0,2-1-64 0,8 3 0 0,-1-2 0 16,3 0-128-16,4-2 0 0,2-2 0 0,2-10 0 15,6 14 0-15,4-1-256 16,3-3 48-16,1-2 0 0,2-6 48 0,4 4 16 0,2-2 0 0,3 2 0 16,-3-2 144-16,-2 2 0 15,4 2 0-15,-5-2 0 0,1-2 0 0,-2 2 0 16,-2 0 0-16,0 1 0 0,-6 1 0 0,3-2 0 15,-7 4 0-15,-2 0 0 0,-2 0 128 0,-2 2 64 0,-8-2 16 0,-2 0 0 16,-3 5 336-16,-1-5 64 0,-2 4 16 0,-4-2 0 16,0-2-224-16,-5 4-32 0,-1-4-16 0,0 0 0 15,0-3-224-15,1-3-128 0,3-2 128 0,6-2-128 16,0 4-160-16,1-4-96 0,5-4-32 0,10 4 0 16,0 0-1872-1,0 0-368-15,2-11-80 0,4 1-16 0,3 0-816 16,7 0-160-16,0-2-48 0,2-2-9264 0</inkml:trace>
  <inkml:trace contextRef="#ctx0" brushRef="#br0" timeOffset="-59234.57">18313 10422 10127 0,'0'0'896'0,"0"0"-704"0,0 0-192 0,0 0 0 16,0 0 3888-16,0 0 736 0,0 0 160 0,-8 6 16 0,-6 4-1360 0,3 0-288 16,-1 4-48-16,0 0-16 0,-2 2-1408 0,0-3-272 15,0 3-64-15,0-2-16 0,1 0-656 0,-1-2-128 16,2 4-32-16,-2-1 0 0,4 1-336 0,4-2-176 15,-2-2 160-15,4-2-160 0,4-10 0 0,0 0 0 0,0 0 0 0,0 0 0 16,0 0-160-16,8 8 32 16,2-2 0-16,0-6 0 0,4 0-32 0,0-2 0 15,0-2 0-15,5-2 0 0,-5-2 16 0,2-2 0 16,-2-2 0-16,0-2 0 0,0 4 144 0,1-1-192 0,-3-1 192 0,0 2-192 16,-4 2 192-16,-8 8 0 15,0 0 0-15,0 0 0 0,0 0 0 0,0 0 144 0,0 0-144 0,0 0 160 16,8 10 48-16,-2 0 16 0,-2 7 0 0,-2-3 0 15,-2 0-96-15,6-2 0 16,-4 4-128-16,2-4 192 0,-4-12-192 0,8 12 0 16,0-1-144-16,1-5 144 15,5-6-2368-15,0 0-384 0,2-6-80 0,0-5-14192 0</inkml:trace>
  <inkml:trace contextRef="#ctx0" brushRef="#br0" timeOffset="-59020.19">18703 10021 22111 0,'0'0'1968'0,"-6"10"-1584"0,6 4-384 0,-6 3 0 0,0 3 3344 0,0 2 592 16,0 2 112-16,0 3 32 0,-2 3-2352 0,-1 4-480 15,3 5-96-15,-2 1 0 0,0 1-640 0,0-1-128 16,0 1-32-16,4-3 0 0,0-1-352 0,2 1 128 16,0-6-128-16,4-5 0 15,4-1-368-15,2-6-144 0,2-4-16 0,2-2-16 16,0-3-2576-16,3-5-512 0,-1 2-96 0,2-6-5952 15,0-2-1200-15</inkml:trace>
  <inkml:trace contextRef="#ctx0" brushRef="#br0" timeOffset="-58678.07">18859 10495 21935 0,'0'0'960'0,"-4"-11"224"0,-2-1-944 0,0-2-240 16,-1 2 0-16,1 4 0 0,0-2 2496 0,6 10 464 16,-10-2 96-16,0-2 16 0,0 4-976 0,0 4-192 15,0 2-48-15,4 0 0 0,-2 8-864 0,2-2-176 0,0 2-48 0,1 0 0 16,3-1-464-16,2 3-112 15,0-2 0-15,2 0-16 0,3-2-176 0,1 2 0 0,2-3 0 0,2 1 0 16,2-2-176-16,2 0 176 0,4-2-128 0,-4-2 128 16,7-2 0-16,-5-2-128 0,2 2 128 0,0 0 0 15,-4-2-128-15,3 4 128 0,-1-4-128 0,-2-2 128 16,-2-2-272-16,0 0 16 0,0-2 16 0,-2 4 0 0,3-4 240 0,-5-2-144 16,-8 6 144-16,8-10-128 0,-2-2 128 0,0-2 0 15,-2 4 0-15,-2-3 0 0,2-1 0 16,-2 4 0-16,-2-2 128 0,-2 0-128 0,-2 0 304 0,2 2-16 15,-4 0 0-15,6 10 0 0,-8-4 480 0,8 4 80 16,-12 0 32-16,-1 8 0 0,1-2-64 16,2 4-16-16,0 4 0 0,2 2 0 0,2 0-480 15,2 0-80-15,0 1-32 0,2 1 0 16,4-2-208-16,2 0 0 0,0-6 0 0,4 4 0 16,4-3-880-16,4-5-64 0,3-2-16 0,1-4 0 15,2-4-2352-15,6 0-464 0</inkml:trace>
  <inkml:trace contextRef="#ctx0" brushRef="#br0" timeOffset="-57796.88">20032 10675 3679 0,'0'0'320'0,"0"0"-320"0,0 0 0 0,0 0 0 0,0 0 4560 0,-9-3 848 16,3-1 160-16,-4 0 48 0,-2-2-2736 0,2 6-528 16,0-2-112-16,-2 2-32 0,0 0-480 0,2 0-80 15,-3 2-32-15,1-2 0 0,-4 0-624 0,2 4-128 16,0-2-32-16,0 2 0 0,-1 0-256 0,-1-1-48 0,2 1-16 0,2 2 0 16,2-2-256-16,2 0-48 0,8-4-16 0,0 0 0 15,-8 6-192-15,8-6 0 0,0 0 0 0,0 0 0 16,0 0-224-16,6 12 64 15,0-2 16-15,4-2 0 0,-10-8-48 0,18 6 0 16,-2 0 0-16,5-2 0 16,-1-4-320-16,0 0-80 0,-2 0-16 0,2-4 0 15,3-2-288-15,-1-4-64 0,0 4-16 0,-2-4 0 16,1 0 112-16,-1 0 32 0,0-4 0 0,-2-3 0 0,-4 3 400 0,3-4 96 0,-3 0 16 16,0-2 0-16,-4-7 320 0,0 5 0 0,0-4 0 0,-2-3 0 15,-2 3 0-15,-4 0 208 0,2 2-16 0,0-9-16 0,-4 7 272 0,0-4 64 16,-2-1 16-16,0 1 0 15,-2 2 64-15,-2-1 16 0,0 7 0 0,-2-2 0 0,0 3 96 16,0 5 32-16,0 6 0 0,-2 0 0 0,2 6 64 16,8 4 16-16,-10 0 0 0,-1 4 0 0,1 6-352 15,2 6-64-15,4 9-16 0,-2 1 0 0,0 6-384 16,0 3 128-16,0 1-128 0,2 0 0 0,0 5 0 0,2-5 0 16,0 5 0-16,2-7 0 0,-2-1 0 15,0-7 0-15,2 0 0 0,0 0 0 0,0-3 0 0,0-5 0 16,0 2 0-16,0-6 0 0,0-14 128 0,4 10-128 15,-4-10 0-15,0 0 128 0,0 0-128 0,0 0 128 16,6 10-128-16,-6-10 128 0,0 0 112 0,12 0 16 16,-2 0 0-16,2-4 0 0,-2 0 128 0,3-2 48 15,-1 2 0-15,0-2 0 0,6-4-240 0,-2 4-32 16,2 0-16-16,3-2 0 0,1 2-144 0,-2 0 0 16,2-2 0-16,1 0 0 0,1-3-288 0,0 1-96 0,0 0 0 15,1 0-16 1,-1-4-3632-16,-2 0-736 0</inkml:trace>
  <inkml:trace contextRef="#ctx0" brushRef="#br0" timeOffset="-56538.57">21340 10519 7359 0,'-16'2'320'0,"6"-2"80"0,-1 0-400 0,-1 0 0 15,-2-2 0-15,-2-2 0 0,0 4 6096 0,-4-2 1136 16,-1 2 240-16,-3 0 32 0,-2 0-4704 0,-5 0-944 0,3 2-192 0,0 4-48 15,-2-2-624-15,-1 4-128 16,-1 2-32-16,1-2 0 0,5 2-400 0,2 4-96 0,0 1-16 0,3-3 0 16,3 4-192-16,8-2-128 0,2-2 128 0,4 2-128 15,2 3 0-15,6-3-128 0,2 2 0 0,6 2 0 16,4-2 0-16,3 0 0 0,1 1 0 0,0-1 0 16,4 2 128-16,3 0 0 0,-1 0 0 15,2-1 0-15,-2 3 0 0,1-4 0 0,-3-2 0 16,-2-2 0-16,-1 6 0 0,-7-5 0 0,-2 3 0 15,-4-6 0-15,-8-10 0 0,4 14 128 0,-2-2-128 0,-4 0 176 16,-4-2-176-16,-2-1 192 0,-4 1-192 0,-7-2 192 16,-1 0-32-16,0 0 0 0,-4-2 0 0,4-2 0 15,-7-4-160-15,5 0 192 0,-4-4-192 0,3 0 192 0,5-8-192 0,0-2 128 16,0-7-128-16,4 1 128 0,4-2-128 0,2-2 0 16,-1-3 144-16,5 1-144 0,8 2 0 15,0-2 0-15,3 3 0 0,5-1-128 0,4 4 128 16,2 0 0-16,2 1-144 0,2 1 144 0,7 0-256 0,-1 0 0 15,6-2 16-15,-1 3 0 16,-1 3-688-16,-1-2-144 0,1 4-16 0,2-2-16 16,1 0-304-16,-5 1-64 0,2-1-16 0,-1 4 0 15,1 2 400-15,-4-2 96 0,-3 2 16 0,-1-2 0 16,0 0 656-16,-4 4 128 0,1-5 16 0,-5 5 16 0,-2 0 160 0,-2-2 0 16,-4 2 0-16,0 0 128 0,-8 6 448 0,4-8 112 0,-4 8 16 15,0 0 0-15,0 0 448 0,0 0 80 0,0-10 32 0,0 10 0 16,0 0 64-16,0 0 16 15,-6-6 0-15,-4 2 0 0,-2 4-448 0,0 4-64 16,0 6-32-16,2 2 0 0,-5 0-432 0,5 0-96 16,-4 5-16-16,0 3 0 0,-4-4-256 0,6 2 160 0,-3-2-160 0,5 7 128 15,4-5-128-15,2-2 0 0,4 0 0 16,0-6 0-16,8 0 0 0,2 0-224 0,3 1 80 0,1-5 16 16,2-2 128-16,2-4-208 0,2 0 80 0,1-4 128 15,3 4-144-15,-4-6 144 0,0 2 0 0,0-7 0 16,-1 3-240-16,-1-4 64 0,0 0 16 0,0-2 0 15,-2-2-80-15,-5 6-16 0,-1-5 0 0,0-3 0 16,-2 0 256-16,-2 2 0 0,0 2 0 31,-2 2-896-31,-2 1-144 0,-2 11-32 0,6-12 0 16,4 2-464-16,0 2-80 16,-2 2-32-16,1 2 0 0,-9 4-4560 0,12-6-896 0,-2 2-192 15,-10 4-48-15,0 0 5712 0,26-6 1136 0,-26 6 240 0,0 0 32 16,12-4-912-16,-12 4-176 0,0 0-32 0,12 0-16 0,-12 0 4400 15,0 0 880-15,12-2 176 0,-12 2 48 0,0 0-1504 0,0 0-288 16,0 0-64-16,0 0-16 0,13-4-80 0,-13 4-16 16,0 0 0-16,0 0 0 0,0 0-128 0,0 0-16 15,0 0-16-15,0 0 0 0,-13-2-560 0,1 2-112 16,-2 2-32-16,0-2 0 0,0 4-608 0,-2-2-128 16,4 2-32-16,-1 0 0 0,13-4-288 0,-12 6-64 0,12-6-16 15,0 0 0-15,0 0-176 0,0 0 0 16,0 12 0-16,0 0 0 0,6 0-192 0,0-2 192 15,1 5-160-15,1-5 160 0,2-2 0 0,0-4 0 16,0 4-128-16,4 0 128 0,-4 0 0 0,0-2 0 0,0 4 0 0,-10-10 0 16,0 0 0-16,13 6 0 0,-13-6 0 0,10 10 0 15,-10-10 0-15,0 0 0 0,0 0 0 0,4 11 0 16,-4-11-144-16,0 0 16 16,0 0 0-16,0 0 0 15,0 0-720-15,0 0-144 0,0 0-32 0,0 0 0 16,0 0-2064-16,0 0-432 0,0 0-64 0,0 0-7168 15,0 0-1408-15</inkml:trace>
  <inkml:trace contextRef="#ctx0" brushRef="#br0" timeOffset="-56005.22">21957 11202 3679 0,'0'0'160'16,"-4"13"32"-16,-3-3-192 0,7-10 0 0,0 0 0 0,0 0 0 0,0 0 4592 15,0 0 864-15,0 0 176 0,0 0 48 0,2-12-3600 0,0-7-720 16,3-3-144-16,1-4-16 0,-2-5-384 0,2-3-80 15,0-8-16-15,2 1 0 0,-2-1-192 0,0-3-32 16,-2-1-16-16,2-1 0 0,-2 1-160 0,2-3-16 16,2 1-16-16,0 1 0 15,3 9-944-15,-1-1-192 0,2 3-48 0,0 3 0 0,0 5 1808 0,-2 2 368 16,4 4 64-16,0 1 0 0,1 7-848 16,-3 4-176-16,0 2-48 0,-2 4 0 0,4 0-80 0,-4 8-32 15,-2 2 0-15,0 0 0 0,-2 4-16 16,3 0 0-16,-9 4 0 0,0 1 0 0,-2 1 0 0,0 0 0 0,-3 0 0 15,-1 0 0-15,-2-2 0 0,0 3 0 16,0-1 0-16,0-2 0 0,0-4-144 0,2 4 0 16,2-2 0-16,2-2 0 0,2-10 0 0,0 11 0 15,0-11 0-15,6 10 0 0,0 0-176 0,2 0 48 0,2-4 0 16,2 0 0-16,4-2 128 0,-1-4-208 0,-1 0 80 16,2 0 128-16,0 0-192 0,0 0 192 0,5 0-160 0,-1-4 160 15,-4-8 0-15,4 2 0 0,-4 0 0 0,3 0 0 16,-7-1 0-16,2-1 0 0,-2-2 0 0,-2 0 0 0,0-2 384 15,0 2-48-15,2-2 0 0,-3-3 0 16,-3 1 256-16,0-2 48 0,-2 4 16 0,-4-5 0 0,0 5 48 0,0 0 16 16,0 2 0-16,0 4 0 0,-4 0-80 0,0 0 0 15,4 10-16-15,0 0 0 0,-11-2-176 0,1 2-16 16,10 0-16-16,-10 6 0 0,0 0-256 0,2 8-160 16,2-2 192-16,2 8-192 0,0 0 0 0,2 5 0 15,0-3 0-15,4 2 0 0,2-4 0 0,0 1-144 16,2-3 144-16,4-4-192 15,2 2-336-15,2-6-80 0,3-4-16 0,3-4 0 16,0-6-2224-16,2-6-448 0,-1 0-96 16,3-6-7904-16,-6 0-1584 0</inkml:trace>
  <inkml:trace contextRef="#ctx0" brushRef="#br0" timeOffset="-55828.26">22951 9954 6447 0,'11'-28'576'0,"-9"16"-576"0,4 0 0 0,-2-2 0 0,-2 4 4496 0,0 0 800 16,-2 10 144-16,0 0 48 0,0 0-1776 0,0 0-336 15,-2 14-80-15,0 2-16 0,-2 10-1712 0,-2 9-352 0,-5 7-64 0,5 9 0 16,-2 5-528-16,0 5-112 0,0 2 0 0,4-1-16 16,-2-1-176-16,0-4-48 0,2-1 0 0,2-9 0 15,2-7-272-15,2-3 0 16,2-7 0-16,2-4 0 16,0 1-3088-16,0-7-528 0</inkml:trace>
  <inkml:trace contextRef="#ctx0" brushRef="#br0" timeOffset="-2005.87">24120 10292 20271 0,'18'-36'1792'0,"-18"36"-1424"0,0 0-368 0,0 0 0 15,0 0 3328-15,-10-4 608 16,10 4 112-16,0 0 32 0,0 0-1536 0,0 0-304 0,-10 4-64 0,2 2-16 15,8-6-1008-15,-6 14-208 0,-2-2-48 0,0 8 0 16,2 1-512-16,2-5-128 0,-2 4 0 0,-2 0-16 0,4 3-240 0,-3-3 0 16,1 4 0-16,2-4 0 15,0 0-1120-15,-2 3-320 0,0-3-64 0,0 0-11472 16,0 0-2288-16</inkml:trace>
  <inkml:trace contextRef="#ctx0" brushRef="#br0" timeOffset="-1688.77">24221 10683 11967 0,'0'0'528'0,"0"0"112"0,0 0-512 0,-10 6-128 16,-2 0 0-16,0 0 0 0,12-6 6112 0,-6 4 1184 15,-8 4 256-15,8 0 32 0,-2 0-5024 0,-1 2-1024 0,1 0-192 0,2 0-32 16,-4 1-864-16,6-1-192 0,-2-2-16 0,0 2-16 15,0 4-224-15,2-4 0 16,0 0 0-16,0 0 0 16,4-10-896-16,-2 13-208 0,2-13-48 0,0 0-11424 15,0 0-2272-15</inkml:trace>
  <inkml:trace contextRef="#ctx0" brushRef="#br0" timeOffset="-1091.51">25255 10294 18943 0,'0'0'832'0,"0"0"192"0,0 0-832 0,-6-8-192 0,-3 0 0 0,1 2 0 0,8 6 2048 0,-12-6 352 15,2-2 80-15,0 2 16 0,0-4-832 0,-4 6-144 0,0-2-48 0,-5 4 0 16,3-7-272-16,-4 7-64 0,0-2-16 0,0 4 0 16,-3 2-224-16,-1 2-32 0,6 7-16 0,-10 3 0 15,-1 2-672-15,5 0-176 0,0 4 0 16,5 5 640-16,1 1 80 0,2 4 32 0,2 1 0 0,2-3-752 0,4 2 0 16,4-3 0-16,2 3 0 15,4-4 0-15,2-2 0 0,2-1 0 0,4-5-160 16,2-6 16-16,4-2 0 0,2-4 0 0,3-2 0 15,1-4-48-15,2-2-16 0,0-6 0 0,9-2 0 32,-5-6-304-32,2-6-48 0,1-7-16 0,-3 1 0 15,0-6 0-15,1-1-16 0,-1-1 0 0,-2-3 0 0,1-1 160 0,-1-1 48 0,-2-1 0 0,-4-3 0 0,-3 5 240 0,-5-2 144 16,-2 1-160-16,0 5 160 0,-2 3 0 0,-2-1 0 16,0-2 0-16,-6 9 0 0,4 3 0 0,-2 2 192 15,-2 1-64-15,0 5-128 0,-2 2 672 0,2 14 32 16,0 0 0-16,0 0 0 0,0 0 192 0,0 0 32 15,-6 16 16-15,-2 3 0 0,4 3-368 16,-4 4-80-16,-2 10-16 0,-2 19 0 0,-3 4-480 16,1-3 0-16,4 1 0 0,2-2 576 0,0-5 32 15,-2-1 0-15,4-5 0 0,6-3-480 0,0-3-128 16,-2-1 0-16,2-7 0 0,2-4-208 0,0-2-64 16,4-7-16-16,0-3 0 15,0-2-1888-15,4-2-368 0,-2-2-80 0,2-2 0 16,-10-6-1296-16,15-4-256 0</inkml:trace>
  <inkml:trace contextRef="#ctx0" brushRef="#br0" timeOffset="-123.57">25627 10308 16575 0,'0'0'1472'15,"0"0"-1168"-15,0 0-304 0,0 0 0 0,0 0 4160 0,0 0 768 0,0 0 144 0,0 0 48 16,0 0-2320-16,0 0-464 0,0 17-96 0,0-1 0 15,-4 2-1232-15,-2 2-240 0,4 2-64 0,-5 5 0 16,3-1-432-16,0-2-80 0,0 7-32 0,0-7 0 16,0-6-160-16,2 0 0 0,-4-1 0 0,6-3 0 31,-2-2-1136-31,2-12-144 0,0 0-48 0,0 0-11504 0,0 0-2304 0</inkml:trace>
  <inkml:trace contextRef="#ctx0" brushRef="#br0" timeOffset="6.76">25637 10102 11055 0,'0'0'976'0,"0"0"-784"16,-6 6-192-16,0 4 0 0,6-10 3536 0,-2 10 672 15,0 7 128-15,4-3 16 0,2-2-3376 0,6-2-672 16,8 4-144-16,2 0-8160 16,4-4-1648-16</inkml:trace>
  <inkml:trace contextRef="#ctx0" brushRef="#br0" timeOffset="319.76">26134 10230 25503 0,'0'0'1136'0,"0"0"224"0,-8 8-1088 0,-4-4-272 0,-4 2 0 0,0 2 0 15,1 2 2288-15,-3 0 400 0,-2-2 64 0,-2 2 32 16,2 0-1168-16,1 0-224 0,-1 1-48 0,2-1-16 16,2 0-736-16,2 0-144 15,4 4-16-15,-1-2-16 0,1-4-416 0,4 2 0 0,6-10 0 0,-2 13 0 16,2-13 0-16,2 10 0 0,2 0-192 0,2 0 192 15,4 0-192-15,1-4 192 0,1 2-192 0,2-2 192 16,2-2-160-16,-2 2 160 0,4 0 0 0,-1 1-144 16,1-3 144-16,-2 2 0 0,-4 4 0 0,-2-2 0 15,0-2 0-15,-10-6 192 0,0 0-32 0,6 10-16 16,-4 2 480-16,0-2 80 0,-2 0 32 0,-4 0 0 16,4-10-48-16,-8 11-16 0,-2-1 0 0,-2 0 0 0,0 0-400 0,0-4-80 15,2 4 0-15,-2-6-16 16,-1-2-352-16,3 0-64 0,10-2-16 0,0 0 0 15,0 0-2256-15,0 0-464 0,0 0-96 0,0 0-8752 16,2-14-1744-16</inkml:trace>
  <inkml:trace contextRef="#ctx0" brushRef="#br0" timeOffset="599.2">26399 10325 10127 0,'0'0'448'0,"0"0"96"0,0 0-544 0,0 0 0 15,0 0 0-15,0 0 0 0,0 0 5568 0,0 0 1024 0,0 0 192 16,0 0 32-16,0 0-4128 0,-8 4-832 0,-2 0-176 0,-4 2-16 16,4 0-816-16,-2 2-144 0,-3 0-48 0,1 2 0 15,-2 0-288-15,6 6-64 0,-2-1-16 0,2 1 0 16,-4 2-96-16,3 0 0 16,5 0-16-16,0-1 0 0,2-3-176 0,0 2 0 0,8 0 144 0,0-2-144 15,4-4 0-15,2 0 0 0,1-1-192 0,3-1 64 16,2-2 128-16,4-2 0 0,2-2-144 0,1 2 144 15,1-8 0-15,-2 2 0 0,-2-4 0 0,1-2 0 16,-1 4-768 0,-2-3-48-16,2 3 0 0,0-4 0 0,-3 0-2320 15,3-2-448-15,-2 4-112 0,-2 0-6304 0,-4 0-1264 0</inkml:trace>
  <inkml:trace contextRef="#ctx0" brushRef="#br0" timeOffset="1142.7">26777 10399 12895 0,'0'0'1152'0,"0"0"-928"0,0 0-224 0,0 0 0 0,0 0 3632 0,-4 11 672 15,0 1 144-15,2-2 32 0,-4 6-1504 0,2-2-288 16,2 2-64-16,-4 1-16 0,0-3-1216 0,0 0-240 16,2-2-64-16,2 2 0 0,-2-2-528 0,4-12-112 15,0 0-32-15,0 0 0 0,0 0-288 0,0 0-128 16,0 0 0-16,0 0 128 16,0 0-1264-16,6-10-256 0,2-2-48 0,0-8-10720 15,4-7-2160-15</inkml:trace>
  <inkml:trace contextRef="#ctx0" brushRef="#br0" timeOffset="1260.25">26844 9965 2751 0,'0'0'256'0,"0"0"-256"0,-8 10 0 0,2 0 0 15,2-2 5184-15,2 0 976 16,0 6 208-16,4-2 32 0,4 2-5056 0,0 3-1024 0,2-3-320 0,-2 2-11456 16</inkml:trace>
  <inkml:trace contextRef="#ctx0" brushRef="#br0" timeOffset="1613.41">26884 10915 19455 0,'-8'43'864'0,"6"-29"176"0,-2 2-832 0,2 4-208 0,2-4 0 0,-2-1 0 16,0 1 1872-16,2-16 336 0,0 0 64 0,0 0 16 16,0 0-768-16,0 0-160 0,0 0-16 0,0 0-16 15,2-12-432-15,2-7-64 0,0-3-32 0,2-8 0 16,0 0-320-16,0-7-64 0,-1 1-16 0,3-1 0 15,-6-3-160-15,6-1-48 0,-2 1 0 0,4-17 0 16,0 3-192-16,-2 5 0 0,10 3 0 0,3 7 0 16,-7 5 0-16,0 3 0 15,0 9 384-15,0 2 16 0,0 4 16 0,2 2 0 0,3 4-416 16,-1-1 0-16,0 7 0 0,0 4 416 0,-4 0 0 16,3 0 0-16,-3 8 0 0,0-1-160 0,-2 7-48 15,-2-2 0-15,-4 2 0 0,0-2 112 0,-2 6 0 16,-2 1 16-16,-2-1 0 0,-4-2 0 0,0 0 0 15,-2 4 0-15,0-3 0 0,-2-7-144 0,-2 4-16 16,0-4-16-16,0 0 0 0,0 0-160 0,-1-4 0 16,-3 0 0-16,8-2 0 15,6-4-1744-15,0 0-432 0,-8-4-96 0,2-2-9472 16,2-4-1888-16</inkml:trace>
  <inkml:trace contextRef="#ctx0" brushRef="#br0" timeOffset="2010.86">27513 9831 29247 0,'0'0'1296'0,"0"0"272"0,0 0-1248 0,0 0-320 0,0 0 0 0,0 0 0 16,8 10 1952-16,-6 4 336 0,2 1 64 0,-2 3 16 15,-2 2-1152-15,-2 6-240 0,-2 9-32 0,-2 1-16 16,-2 0-512-16,0 5-96 0,-2 5-32 0,0-1 0 0,0-1-288 0,0 1 128 16,2-3-128-16,2-1 0 0,2-5 0 0,4 3 0 15,2-7 0-15,0-2 0 0,8-1 0 0,-4-5 0 16,2 0 0-16,2-4-192 0,2-3 192 0,-2-5-144 15,6-2 144-15,-2-2-128 16,1 0 128-16,1-4 0 0,0 2 0 0,2-4 0 16,0-2 0-16,-1-2 0 0,-3-4 0 0,4-4 0 15,0-2 0-15,-2-2 0 0,-2-2 0 16,3-5 0-16,-5 1 0 0,0 0 0 0,0 0 128 16,2-7-128-16,-4 7 192 0,-6-2-64 0,2-6 0 0,-2 1-128 15,-6 5 0-15,-2-2 0 0,-2 8 0 16,-2 1 0-16,-2 9 0 0,-4 2 1344 0,0 6 240 15,-2 6 48-15,-7 11 16 0,-1 3-1328 16,8 4-320-16,0 4 0 0,2 5 512 0,1-3 16 16,5-1 16-16,4 1 0 0,2-8-544 0,6-2 0 0,2-1 0 15,5-7 0-15,3 0 0 0,4-2-192 16,0-4 48-16,0-2 16 16,5-2-1728-16,-1-4-352 0,0-2-64 0,0-4-17504 0</inkml:trace>
  <inkml:trace contextRef="#ctx0" brushRef="#br0" timeOffset="2838.91">28053 10956 6447 0,'0'0'576'15,"0"0"-576"-15,0 0 0 0,0 0 0 0,-8 6 3024 0,8-6 496 16,-4 10 112-16,4-10 16 0,-8 10-1408 0,8-10-256 0,0 0-64 0,0 0-16 16,0 0-320-16,0 0-64 15,0 0-16-15,0 0 0 0,0 0-352 0,0 0-80 16,0 0-16-16,6-10 0 0,4-6-96 0,2-5-32 16,4-5 0-16,3-4 0 0,3-3 32 0,4-5 16 15,4-9 0-15,7-3 0 0,3-13-272 0,5-8-48 0,5-7-16 0,7-3 0 16,2-6-368-16,1 2-80 15,-1 4 0-15,-4 10-16 0,-5 2-176 0,-5 7 0 16,-5 3 0-16,-8 4 0 16,-5 5-512-16,-7 5-128 0,-6 7-16 0,-4 3-16 15,-4 13-2448-15,-4 4-480 0,-6 6-112 0</inkml:trace>
  <inkml:trace contextRef="#ctx0" brushRef="#br0" timeOffset="3398.48">28906 10472 16639 0,'0'0'736'0,"0"0"160"0,0 0-720 0,0 0-176 15,0 0 0-15,0 0 0 0,-8-4 2048 0,0 0 384 16,-2 2 80-16,0 2 16 0,-2-4-688 0,-2 8-144 15,-2-2-32-15,-3 2 0 0,1 2-512 0,2-2-96 16,0 2-32-16,0 5 0 0,-5-3-192 0,3 0-64 0,2 0 0 0,2-2 0 16,0 2-496-16,4-2-96 0,2 0-32 0,8-6 0 15,0 0-144-15,0 0 0 0,0 0 0 0,0 0 0 16,8 10 0-16,2 0-224 0,6-4 48 0,-2 2 16 16,2-6 0-16,3 3 0 0,1-3 0 0,2 0 0 15,0 0 160-15,2-2 0 0,-1 4 0 0,1 0 0 16,2 2 0-16,-8-4 0 0,1 2 0 15,-7 2 0-15,-2-2 0 0,-10-4 0 0,0 0 0 16,0 0 192-16,0 0 64 0,0 0 0 0,-12 16 16 16,-4-2-272-16,1-4 0 0,-1 0 0 15,0 1 624-15,2-5 64 0,-2 4 16 0,2-4 0 16,-1-2-704-16,3 0 0 0,0-2-176 0,0-2 48 16,12 0-848-16,-8-2-176 0,2-6-16 0,6 8-16 15,0 0-2656-15,0 0-544 0,4-10-96 0</inkml:trace>
  <inkml:trace contextRef="#ctx0" brushRef="#br0" timeOffset="3700.54">29074 10618 16287 0,'0'0'720'0,"12"0"160"0,-1 0-704 0,5 0-176 15,-2 0 0-15,-2 0 0 0,2 0 1184 0,0 0 208 0,-2 0 32 16,1 0 16-16,3-2-160 0,-4-2-16 16,2 0-16-16,-2-2 0 0,2 2-288 0,1-2-64 15,-3 0-16-15,-2-3 0 0,0-3-16 0,0 2 0 0,-4 0 0 0,4 0 0 16,-4 0-48-16,-2 0-16 0,-4 10 0 0,6-10 0 15,-4 0-112-15,-2-1-32 0,0 11 0 0,-2-10 0 16,2 10 96-16,-6-6 16 0,-4 0 0 0,0 2 0 16,0 2-64-16,-2 0 0 0,-2 2 0 0,-1 4 0 15,-1 2-320-15,0 4-80 16,2 0-16-16,-2 5 0 0,2 1-96 0,0 2 0 0,1 0-16 0,3 2 0 16,0 1-176-16,4 3 0 0,2-2 0 0,2-2 128 15,2 1-128-15,2-1 0 0,2-4 0 0,4 0 0 16,4-2 0-16,2 2-192 0,1-5 64 0,3-1 128 31,2-4-688-31,4-2-16 0,-1-4 0 0,1 0 0 0,-2-4-2640 0,4-2-544 0,-3 2-96 16,-5-4-32-16</inkml:trace>
  <inkml:trace contextRef="#ctx0" brushRef="#br0" timeOffset="3953.3">29643 10139 24703 0,'0'0'1088'0,"0"0"240"0,0 0-1072 0,0 0-256 16,10-7 0-16,-10 7 0 0,0 0 1856 0,0 0 304 15,0 0 64-15,0 0 16 0,4 11-752 0,2 1-144 16,-6 8-16-16,0 4-16 0,0 5-480 0,-2 1-80 16,-2 6-32-16,-2 1 0 0,0 1-304 0,-3 3-64 15,7 1-16-15,-4 1 0 0,-2-3-128 0,2-4-16 16,0-5-16-16,4-1 0 0,2-6-176 0,2-1 0 15,0-7 0-15,4 2 0 16,2-6-1216-16,2 2-256 0,1-8-64 0,1 0-16 16,0-2-2256-16,0-4-448 0</inkml:trace>
  <inkml:trace contextRef="#ctx0" brushRef="#br0" timeOffset="4341.17">30138 10308 5519 0,'0'0'240'0,"2"-12"64"0,4-6-304 0,-2-2 0 0,0-2 0 0,-2-3 0 0,-2 5 4480 0,0 0 832 15,-2-2 160-15,-2 1 32 0,-2-1-2736 0,-2 2-544 16,0 0-112-16,-2 6-32 0,0 1-640 0,0 5-128 16,-5 8-32-16,1 0 0 0,-2 0-352 0,4 4-80 15,0 0-16-15,0 9 0 0,-1 7-480 0,1 6-96 16,0 8-32-16,0 3 0 0,0 1-224 0,0 3 0 15,0 7 0-15,2-1 0 0,1 1 0 0,1-1 0 16,2-1 0-16,0-1 0 0,2-9 0 0,2 1 0 16,-2-5 0-16,4-4 0 0,4-5 0 0,-2-3-128 15,0-2 128-15,0-6 0 0,-2-12 0 0,0 0-192 16,0 0 192-16,10 10-160 0,-10-10 160 0,0 0 0 16,0 0-144-16,0 0 144 0,0 0 0 0,10-4 0 15,-1-6 0-15,-3 4 0 0,0-4 320 0,0 0 64 16,0 0 32-16,-2 0 0 0,4-7 80 0,-2 7 16 0,0-2 0 0,2 0 0 15,0 0-256-15,2 2-64 0,1 0 0 0,5 4 0 16,-2-4-192-16,2-1 0 0,4-3 0 0,5 4 0 31,-3 0-2848-31,4-2-560 0,0-2-112 0</inkml:trace>
  <inkml:trace contextRef="#ctx0" brushRef="#br0" timeOffset="4622.1">30546 10438 8287 0,'0'0'368'0,"0"0"80"0,0 0-448 0,0 0 0 0,0 0 0 0,0 0 0 0,0 0 6096 0,0 0 1136 15,0 0 240-15,11 8 32 0,-11-8-5200 0,14 2-1024 16,-2 2-224-16,2-4-32 0,0 0-640 0,2-4-128 16,-4 2-32-16,3-6 0 0,1 2-224 0,0 2 0 15,0-2 0-15,2-4 0 16,3 4-2368-16,-1-3-432 0,-2 1-80 0</inkml:trace>
  <inkml:trace contextRef="#ctx0" brushRef="#br0" timeOffset="4861.13">31121 10353 27807 0,'0'0'1232'0,"0"0"256"0,0 0-1184 0,0 0-304 0,-10 2 0 0,-5-2 0 15,5 0 2272-15,-2 0 400 0,2 0 80 0,-4 4 0 16,2-2-1152-16,-2 6-224 0,-3-2-48 0,1 4-16 15,2 2-592-15,0 1-112 0,0-1-32 0,2 4 0 0,0 4-400 16,1-2-176-16,3 1 128 0,6 1-128 0,0-4 0 16,2-2 0-16,4 2-144 0,4 0 144 15,5-3-2160 1,1-3-320-16,4-4-64 0,2 0-9088 0,0-2-1808 0</inkml:trace>
  <inkml:trace contextRef="#ctx0" brushRef="#br0" timeOffset="5401.8">31430 10505 13823 0,'0'0'608'0,"0"0"128"0,0 0-592 0,4-6-144 16,-2-5 0-16,-2 1 0 0,0-2 4928 0,-2 2 944 15,0 0 192-15,-2 0 32 0,-4 2-3552 0,4 0-720 16,-4 0-144-16,-2 6-16 0,0-2-624 0,-3-1-112 16,-1 5-32-16,2 5 0 0,-4-3-432 0,6 2-80 15,-4 6-32-15,2 0 0 0,-1 0-224 0,1 6-128 16,2 2 128-16,2 1-128 0,0-3 0 0,2-2 0 15,2 4 0-15,4-2 0 0,2 2 0 0,0 1-256 16,4-3 32-16,0-6 16 16,-6-10-432-16,10 12-64 0,0-4-32 0,2-4 0 15,1-2-240-15,-1 4-48 0,0-2-16 0,0-4 0 16,4 0 112-16,-4-2 32 0,-2 0 0 0,1 0 0 0,-1-2 432 0,-2 2 80 16,2-6 32-16,-2 2 0 0,0-4 352 0,0-4-176 15,2 4 176-15,-2-7-128 0,0 5 128 0,-2-2 0 0,5 0 0 16,-3-2 0-16,0 4 0 0,0-2 256 0,2-1-64 15,2 5-16-15,-2 0-16 0,0 2 0 0,0 0 0 0,1 2 0 16,-1 2 0-16,0-2 0 0,-10 6 0 0,10 0 0 16,-10 0 128-16,10 0 32 0,-10 0 0 0,10 6 0 15,-2 2 96-15,0 0 32 0,-8-8 0 0,0 0 0 16,6 10-32-16,2 0 0 0,-2-2 0 0,1 2 0 16,-7-10-208-16,6 11-32 0,2-3-16 0,-8-8 0 0,0 0-160 0,8 8 128 15,-8-8-128-15,8 6 128 0,-8-6-128 16,10 6 0-16,-10-6 144 0,12 2-144 0,-12-2 128 0,14-4-128 15,-2-2 160-15,1-2-160 0,-1-2 192 0,-2 4-64 16,6-5-128-16,-4 1 192 0,0 4-16 0,0-2-16 16,-2 2 0-16,1 2 0 0,-11 4-16 0,12 0 0 15,-2 2 0-15,-10-2 0 0,10 6-144 0,-2 4 192 16,0 0-192-16,-2 3 192 0,-2 1-192 0,-2 0 0 16,2-2 0-16,0-2 128 15,0 4-1760-15,-4-14-352 0,0 0-80 0,0 0-9696 16,0 0-1936-16</inkml:trace>
  <inkml:trace contextRef="#ctx0" brushRef="#br0" timeOffset="6255.65">32203 10058 4607 0,'4'-10'400'0,"-4"10"-400"16,0-9 0-16,0 9 0 0,0 0 6720 0,0 0 1248 0,0 0 256 0,0 0 48 15,0 0-5264-15,-2 13-1072 0,-3 7-208 0,1 4-32 16,0 4-1184-16,-2 7-256 0,0-3-32 0,-2 7-16 0,0-1-208 0,2 2 0 15,-2-3 0-15,4 3 0 16,-2-5 0-16,2-1-160 0,2-4 32 0,-2 1 0 31,4-5-496-31,-2-6-80 0,0 0-32 0,0 1 0 16,-2-5-96-16,4-2-32 0,-4-4 0 0,4-10 0 0,0 0 176 16,0 0 48-16,0 0 0 0,-9 6 0 0,1 0 336 0,8-6 80 0,0 0 16 0,0 0 0 15,-8-2 336-15,0-2 80 0,-2-6 16 0,4 4 0 0,-2-4 416 0,2-4 64 16,0 4 32-16,2-7 0 0,2 5-240 0,2-2-48 15,2 2-16-15,0 0 0 0,2 0-224 0,0 2-32 16,0 0-16-16,2-1 0 0,2 5-32 0,2-2 0 16,0 2 0-16,2 0 0 0,3 0-128 0,-3 2 0 15,8 0 0-15,2 2 128 0,-2-2-128 0,1 4 160 16,-1-4-160-16,0 4 160 0,0 4-160 0,1-4 160 16,-5 6-160-16,0-2 160 0,-2 2-32 0,0 0 0 15,-2-2 0-15,2 6 0 0,-3 0 48 0,-1 1 0 16,-2 3 0-16,0-2 0 0,-2-2 32 0,0 4 16 15,-2-2 0-15,2-2 0 0,-4 5-32 0,0-3-16 16,-2-2 0-16,0-10 0 0,0 0-176 0,0 0 0 16,0 0 0-16,4 10 0 0,-4-10 0 0,4 10 0 0,-4-10-144 15,0 0 144 1,0 0-512-16,0 0 16 0,10 6 0 0,-10-6 0 16,12 2 32-16,1 0 0 0,-3-2 0 0,2-2 0 15,-12 2-96-15,14-4-16 0,0 0 0 0,-4-2 0 16,0 2 64-16,0 2 16 0,1-2 0 0,1 0 0 0,-2 2 352 0,-2-2 144 15,2-2-128-15,-10 6 128 0,0 0 0 0,10-6 0 0,-10 6 0 0,6-9 0 16,4-1 0-16,-4 4 272 0,-6 6-32 0,0 0-16 16,0 0 352-16,0 0 80 0,0 0 16 0,0 0 0 0,0 0 128 0,0 0 32 15,0 0 0-15,0 0 0 0,0 0-240 16,0 0-32-16,0 0-16 0,0 0 0 0,0 0-352 0,-8 6-64 16,0 2 0-16,8-8-128 0,-6 11 0 0,6-11 0 15,-4 10 0-15,4-10 0 0,0 12 0 0,0 2 0 16,0-14-160-16,0 0 160 0,10 10 0 0,0-4-176 15,-10-6 176-15,12 4-128 0,1-2 128 0,-1 2 0 16,-12-4 0-16,14-4-128 0,-2 0 128 0,0-2 0 16,-2-4-144-16,-2 4 144 0,2-4-320 0,1 4 0 15,-1-4 0-15,0-5 0 16,-4 3-320-16,4-2-64 0,0-2-16 0,0-2 0 16,0 0-240-16,2-3-64 0,1-3 0 0,-1-2 0 15,2 4-240-15,0-3-48 0,-2-1-16 0,-2 0 0 16,0-3 336-16,0 3 64 0,-3 0 16 0,5 6 0 0,0-5 912 0,-2 3 272 15,0 8 16-15,0 6 0 0,-10 8 1504 0,0 0 288 0,10 8 64 0,-2 6 16 16,-2 2-768-16,-2 13-160 16,-2 3-16-16,0 10-16 0,-2-1-288 0,-2 5-48 15,0 1-16-15,-2-1 0 0,0 1-304 0,0-7-64 0,0 1-16 0,2-7 0 16,0-1-320-16,2-3-144 16,0-4 128-16,2-2-128 0,0-1-2912 0,0-7-672 15</inkml:trace>
  <inkml:trace contextRef="#ctx0" brushRef="#br0" timeOffset="9416">5685 11320 11967 0,'0'0'1072'0,"0"0"-864"0,0 0-208 0,0 0 0 0,0 0 2880 0,0 0 512 0,0 0 128 15,0 0 0-15,0 0-1088 0,0 0-208 0,0 0-48 0,0 0-16 16,0 0-640-16,0 0-128 0,0 0-32 0,0 0 0 16,0 0-288-16,26-8-64 0,-26 18-16 0,0 4 0 0,0-4-208 0,0 2-32 15,0-2-16-15,0 6 0 0,-2-1-208 0,-2 5-32 16,0 0-16-16,4-4 0 0,-4 0-224 0,-2 5-64 16,4-3 0-16,-2 0 0 0,0 0-192 0,0 0 128 15,0-3-128-15,0 1 0 0,2 2 0 0,0-6 128 16,-2 2-128-16,-1-2 0 0,1 5 0 15,4-3 0-15,0-4 0 0,0 6 0 0,2-2 0 0,0 0 0 16,0-1 0-16,1 1 0 0,-3-14 0 0,2 12 0 16,0 4 0-16,2-4 0 0,-4-12 0 0,0 0 0 15,8 12-128-15,2-6 128 0,-10-6 0 0,12 8-160 0,0-2 160 16,2 1-128-16,-2-3 128 0,5-4 0 16,-1 4 0-16,2-2 0 0,-2 2 0 0,4 0 0 15,3-2 0-15,-1-2-128 0,4 0 128 0,-4 0 0 0,5 0 0 0,-1 0 0 16,2 0 0-16,3 0 128 0,-3 0-128 0,2 0 128 15,-2 0 0-15,1 0 0 16,1-2 0-16,2 0 0 0,-1-4 64 0,-1 4 0 0,-2-2 16 0,-1-2 0 16,-5-3 0-16,2 3 0 15,-4 2 0-15,-1-2 0 0,-5 0-80 0,4 2-128 0,-6 0 176 0,-2-2-176 16,-10 6 144-16,10 0-144 0,-10 0 0 0,0 0 144 16,0 0-144-16,0 0-144 0,0 0 144 0,10 0-208 15,-10 0-1632 1,0 0-320-16,0 0-64 0,11 0-16 15,-11 0-2096-15,0 0-416 0</inkml:trace>
  <inkml:trace contextRef="#ctx0" brushRef="#br0" timeOffset="9866.82">6231 11532 9215 0,'0'0'400'0,"0"0"96"0,0 0-496 0,-10 4 0 16,0-2 0-16,10-2 0 0,-11 4 4736 0,11-4 864 15,0 0 160-15,-10 6 48 0,10-6-3360 0,0 0-656 0,0 0-144 16,0 0-32-16,0 0-640 0,0 0-128 0,0 0-16 0,0 0-16 15,4 10-192-15,2 5-48 0,3-5 0 0,1-4 0 16,2 0-32-16,2 4-16 0,2 0 0 0,0 0 0 16,2 0-208-16,1 0-64 0,-1-4 0 0,2 5 0 15,-4-1-96-15,2 0-32 0,3 0 0 0,-1 0 0 16,2 0-128-16,-4 0 192 0,-1 0-192 0,-1-4 192 16,0 5-192-16,0-1 160 0,-4 0-160 0,-2 0 160 15,-2 2 112-15,-2-2 32 0,-2 2 0 0,1 0 0 16,-3-2 224-16,0 5 48 0,-6-5 16 15,-1 2 0-15,1-2-48 0,-4 6-16 0,-2-2 0 0,-2 3 0 16,0-3-208-16,-4-2-32 0,-2 4-16 0,-1-4 0 16,1 0-272-16,2-2 160 0,-2 1-160 0,6-5 128 0,0 2-128 0,-1-2 0 15,3-2 0-15,10-4-176 16,-10 2-1424-16,10-2-304 0,0 0-48 0,0 0-11968 16,0 0-2400-16</inkml:trace>
  <inkml:trace contextRef="#ctx0" brushRef="#br0" timeOffset="64337.77">19815 7117 15711 0,'0'0'704'0,"0"0"128"0,0-6-656 0,0 6-176 0,0 0 0 0,0 0 0 15,0 0 1952-15,0 0 352 0,0 0 80 0,0 0 16 16,0 0-736-16,0 0-128 0,-8 20-48 0,4 0 0 16,-2 4-400-16,0 3-64 0,0-5-32 0,0 8 0 15,-2 1-112-15,0 3-32 0,-3-6 0 0,-1 7 0 0,2-7-240 0,0 2-48 16,2-1-16-16,-2 1 0 0,2-4-240 0,-2-3-48 15,6 3-16-15,-2-2 0 0,2-4-240 0,-2 3 128 16,6-5-128-16,-3 0 0 16,3-4-1376-16,0 2-368 0,0 1-80 0,3-3-13824 15</inkml:trace>
  <inkml:trace contextRef="#ctx0" brushRef="#br0" timeOffset="64641.8">19643 8015 25855 0,'0'0'1152'0,"0"0"224"0,0 0-1104 0,0 0-272 0,0 0 0 0,-10 12 0 16,2-4 0-16,8-8 0 0,-8 6 0 16,8-6 3440-16,0 0 624 0,0 0 128 0,0 0 32 15,-6 10-2912-15,2 0-576 16,2 0-112-16,2-10-32 0,0 0-384 0,0 0-80 0,0 0 0 0,0 0-128 31,0 0-1296-31,0 0-368 0</inkml:trace>
  <inkml:trace contextRef="#ctx0" brushRef="#br0" timeOffset="66465.03">7571 11275 18943 0,'0'0'832'0,"0"0"192"0,0 0-832 0,0 0-192 0,0 0 0 0,0 0 0 0,0 0 1792 0,0 0 304 15,0 0 64-15,0 0 16 0,0 0-704 0,0 0-144 16,0 0-32-16,0 0 0 0,0 0-464 0,11 0-80 15,-16 14-32-15,3 3 0 0,-2-1-272 0,0 4-64 16,0 4-16-16,-2 3 0 0,0 3-224 0,-4 2-144 16,0 1 192-16,0 1-192 15,0-2 192-15,0 3-192 0,2 5 192 0,-1-3-192 0,1-5 0 0,2-2 0 16,4 1 0-16,4-5 0 0,0-2 0 0,2-8 0 16,0-6-160-16,4 1 160 0,3-1-208 0,1-4 80 15,4-2 128-15,0-4-208 0,-2-4 208 0,2-2 0 16,3-4 0-16,-1 6 0 0,0-3 0 0,-2 1 0 15,6-2 0-15,-1 6 0 0,-1-4 0 0,-4 2 0 0,2 0 0 16,-2 2 0-16,-1 2 0 0,-1 0 0 16,-2 2-160-16,0 2 160 15,-12-4-2784-15,14 6-432 0,-2 0-96 0</inkml:trace>
  <inkml:trace contextRef="#ctx0" brushRef="#br0" timeOffset="66643.92">8081 11615 10127 0,'0'0'896'0,"0"0"-704"0,0 0-192 0,0 0 0 0,0 0 4336 0,0 0 832 16,0 0 160-16,0 0 48 15,0 0-3056-15,0 0-592 0,0 0-128 0,0 0-32 16,-2 14-1056-16,2-2-192 0,0 9-64 0,2-3 0 0,-6 0-256 16,2 0 0-16,-2 0 0 0,4 1 0 15,0 1-2416-15,0-4-528 0</inkml:trace>
  <inkml:trace contextRef="#ctx0" brushRef="#br0" timeOffset="66811.06">8059 11506 8287 0,'0'0'368'0,"0"0"80"0,-10 0-448 0,2 2 0 0,8-2 0 0,-11 0 0 0,11 0 0 16,-8-6 0-16,8 6 0 0,0 0 4608 0,0 0 832 15,0 0 160-15,2-12-11456 16,0-7-2288-16</inkml:trace>
  <inkml:trace contextRef="#ctx0" brushRef="#br0" timeOffset="67012.42">8269 11138 30463 0,'0'0'672'0,"0"0"144"16,0 0 16-16,0 14 16 0,2 2-672 0,0 4-176 0,4 5 0 0,-2 3 0 0,-2 2 896 0,0 1 128 0,0 3 48 16,-2 14 0-16,0 3-864 0,2-6-208 0,-2-3 0 15,-2 0 592-15,2-1 80 0,0-5 16 0,2 5 0 16,2-5-688-16,2 1-384 0,0-7 64 0,5 0 0 16,-1-3 320-16</inkml:trace>
  <inkml:trace contextRef="#ctx0" brushRef="#br0" timeOffset="67459.84">8506 11623 4607 0,'0'0'400'0,"0"0"-400"15,0 0 0-15,0 0 0 0,0 0 4880 0,0 0 896 16,0 0 176-16,0 0 48 0,0 0-3552 0,0 0-704 16,0 0-144-16,-8-2-16 0,-3 0-720 0,1 2-144 15,10 0-16-15,-10 6-16 0,0 4-256 0,0 4-48 16,2-1-16-16,0 3 0 0,-2-2 0 0,6 0 0 15,-2 2 0-15,0 0 0 0,1 3-176 0,3-1-16 16,2 2-16-16,2 0 0 0,3-6-160 0,1-1 0 16,-6-13 0-16,10 10 0 0,0-2 0 0,6-2-192 15,0-4 64-15,4-2 128 0,5-2 0 16,-1-2 0-16,-2-2 0 16,2 0-1008-16,-1-2-80 0,-3-3 0 0,12-7-16 31,1-2-368-31,-1 0-80 0,-10 2-16 0,-4 1 0 15,-3 1-160-15,-3 2-48 0,-2 2 0 0,0-2 0 16,-2 4 1568-16,-2-2 208 0,-2 1 240 0,-2 3-48 0,-2 8 944 16,0 0 192-16,-2-10 32 0,2 10 16 0,-6-10 352 0,0 2 80 0,6 8 16 0,-10-8 0 15,0 6-288-15,10 2-48 0,-10 2-16 0,2-2 0 16,-3 4-336-16,1 0-80 0,-2 2-16 0,4 0 0 16,4 10-400-16,0-2-64 0,-2 7-32 15,2-1 0-15,4 0-304 0,4 0-64 0,0 1-16 0,2-3 0 16,0 2-160-16,4-4 0 0,2-2 0 0,2 1 0 15,1-5 0-15,1-2-176 0,4-4 176 0,-4 0-128 16,4-8-336 0,3 2-64-16,-1-6-16 0,0 2 0 0,6 0-2832 15,-1-5-560-15,-1-3-112 0</inkml:trace>
  <inkml:trace contextRef="#ctx0" brushRef="#br0" timeOffset="68415.08">9521 11348 13823 0,'0'0'1216'0,"0"0"-960"0,0 0-256 0,6-6 0 16,-4-6 1728-16,-2 12 288 0,0 0 64 0,0 0 16 16,0 0-48-16,0 0 0 0,0 0 0 0,0 0 0 15,2 18-800-15,2 2-160 0,-8 5-48 0,4 1 0 16,0 0-448-16,0 4-80 0,0 1-32 0,-2 5 0 16,-2 7-480-16,-2-5 0 0,2-1 0 15,-2-5 640-15,-1 2 16 0,1-1 16 0,0-7 0 16,0 0-432-16,2-6-96 0,-2 1-16 0,2-7 0 15,4-14 0-15,0 0-128 0,0 0 192 0,0 0-64 16,0 0 16-16,0 0 0 0,-6-10 0 0,0-6 0 16,0-5-144-16,2-3 0 0,0-6 0 0,8 1 128 15,-8-5-128-15,4 0 0 0,0-5-160 0,4-5 160 0,-2-3 0 0,0 1 0 16,0-3-128-16,6-1 128 0,0-1 0 16,2 0-144-16,0 5 144 0,0 3-128 0,1 3 128 15,5 6 0-15,0 1-144 0,2 9 144 0,2-2 0 0,3 7 0 16,-1 7-144-16,0 4 144 0,0 4 0 15,-1 6 0-15,-1 2 0 0,4 6 0 0,-2 5 160 0,-1-3 96 16,-3 6 0-16,-4 2 16 0,-4 2 192 0,-6 3 48 16,4 1 0-16,-6 2 0 0,-2 3 128 0,-6-1 16 15,-2 0 16-15,-2 3 0 0,0-5-224 0,0 0-64 16,-5 1 0-16,1-3 0 0,0-2-224 0,0-2-160 16,0-1 192-16,2-5-192 0,-4 0 0 0,5-2-352 15,-3 0 48-15,2-4 16 16,2-2-2208-16,0-3-448 0,-2 1-96 0,4-6-13104 0</inkml:trace>
  <inkml:trace contextRef="#ctx0" brushRef="#br0" timeOffset="68813.97">10111 11583 10127 0,'0'0'896'0,"0"0"-704"0,0 0-192 0,0 0 0 15,0 0 4064-15,0 0 784 0,-10-4 144 0,0 0 48 16,0-2-2544-16,0 1-496 0,-2-1-96 0,-1 6-32 0,1-2-864 0,0 2-176 16,2 2-48-16,-2 2 0 0,0 3-336 0,0 1-64 15,0 0 0-15,-1 2-16 0,-1 4-160 0,4 2-16 16,-2 0-16-16,2 5 0 0,0 3-176 0,4-2 0 16,-2 4 0-16,6-3 0 0,-2-1 0 0,0 0 0 15,1-2 0-15,3-6 0 16,3 1 0-16,5-5 0 0,-8-10-160 0,12 6 160 0,4-2 0 15,-4-4 0-15,2-4 0 16,0-2-640-16,1-2-16 0,-3-2-16 0,0-3 0 0,-4-1 416 0,8 0 64 16,-4-2 32-16,0 4 0 0,-2-2 160 0,-4 1 0 15,3 3 0-15,-3 0-128 0,0 2 128 0,-6 8 0 16,0 0 0-16,0 0 0 0,0 0 320 0,0 0 0 16,0 0 0-16,0 0 0 0,0 0 48 0,0 0 0 15,0 0 0-15,8 10 0 0,0 4-368 0,-2-1 144 0,0 1-144 0,0 0 0 16,0-2 0-16,0 2-176 15,0-4 0-15,-6-10 0 16,0 0-2112-16,12 6-416 0,-12-6-96 0,15 0-6928 0,-15 0-1376 16</inkml:trace>
  <inkml:trace contextRef="#ctx0" brushRef="#br0" timeOffset="69087.69">10303 11633 8287 0,'0'0'736'0,"0"0"-592"0,0 0-144 0,0 0 0 15,0 0 0-15,0 0 0 0,0 0 0 16,0 0 0-16,0 0 0 0,0 0 0 15,0 12 6048-15,0 5 1184 0,0-1 224 0,2 6 48 0,0 0-6000 16,2 5-1200-16,0-7-304 0,2 4 416 0,1-4 32 16,-3-4 0-16,2 1 0 15,-2-5-448-15,4-2 0 0,2-2 0 0,2-2 0 0,0-2 0 0,0-2 128 16,2-2-128-16,1-2 0 0,-3-2 192 0,0-2-64 16,0 0 0-16,0-2 0 0,-4-2 64 0,-2 0 16 15,4-1 0-15,-4-1 0 0,-2-2-32 0,3 0-16 16,-5-2 0-16,0 4 0 0,-2-2-160 0,0 1 0 15,0-1 144-15,-2-8-144 32,2-6-752-32,0 1-208 0,0 7-64 15</inkml:trace>
  <inkml:trace contextRef="#ctx0" brushRef="#br0" timeOffset="69272.13">10594 11271 3679 0,'0'0'320'0,"11"-6"-320"0,-11 6 0 0,6-6 0 0,-6 6 4208 0,0 0 768 16,0 0 144-16,10-4 48 0,2 10-2368 0,-2 2-480 0,-2 4-80 0,-2 7-32 16,-2 1-528-16,0 6-96 15,-2 2-32-15,-2 3 0 0,0 7-432 0,0 1-96 0,4 1 0 0,-4 2-16 16,-4-1-512-16,4 5-112 0,-2-1 0 0,2-3-16 16,0-1-368-16,2-1 128 0,-2-7-128 0,6 1 0 31,-2-8-2352-31,4-3-528 0,1-5-128 0</inkml:trace>
  <inkml:trace contextRef="#ctx0" brushRef="#br0" timeOffset="69971.8">11217 11918 21471 0,'0'0'960'0,"0"0"192"0,0 0-928 0,6 15-224 15,-4 1 0-15,-2 0 0 0,-2 4 2544 0,-4 0 464 16,4 1 80-16,-2 5 32 0,0 0-1440 0,0 3-272 0,-2-3-64 0,0 0-16 16,-2-2-928-16,0-1-176 0,2-3-32 0</inkml:trace>
  <inkml:trace contextRef="#ctx0" brushRef="#br0" timeOffset="70633.36">12137 11498 8287 0,'0'0'736'0,"0"0"-592"0,-10 4-144 0,10-4 0 0,0 0 3040 0,-8 0 576 16,8 0 112-16,-12 0 32 0,0-2-1520 0,-2 0-320 0,2 0-48 0,-1 2-16 16,-1 0-368-16,0 2-80 0,0 0 0 0,0 0-16 15,-2-2-496-15,-1 6-80 0,-3-2-32 0,4 0 0 16,-2-2-144-16,2 2-16 0,-1 2-16 0,3 4 0 15,0-2-272-15,0-2-48 0,0-2-16 0,4 2 0 16,10-6-272-16,-6 7 0 0,6-7 0 0,0 0 0 0,0 0 0 0,2 10-176 16,-2-10 32-16,10 14 0 0,2-2 16 0,4 6 0 15,2-2 0-15,3 0 0 0,1-1 128 0,0-3-128 16,0 6 128-16,1-2-128 0,-5 0 128 0,0 1 0 16,0-3 0-16,-2-2 0 15,-2 2 0-15,-3-2 0 0,-1 0 128 0,0-4-128 0,-4 2 416 0,-2 1 16 16,-4 3 0-16,-2-4 0 0,-4 0 336 0,-6 2 80 15,2-2 16-15,-1 0 0 0,-3 0-336 0,0 1-64 16,-4 3-16-16,-2-2 0 0,-3-2-288 0,-1 0-160 16,2-2 160-16,-2-2-160 15,3-2-240-15,5-2-144 0,2-2-16 0,2-2-16 16,4 0-1824-16,8 2-352 0,-2-10-80 0,4 0-16 16,2-2-560-16,10 2-112 0,2-4-32 0</inkml:trace>
  <inkml:trace contextRef="#ctx0" brushRef="#br0" timeOffset="71025.03">12580 11603 9215 0,'0'0'816'0,"0"0"-656"0,0 0-160 0,0 0 0 16,0 0 3200-16,-2-8 624 0,-4 2 112 0,-2-4 32 16,2 0-1488-16,-2 3-304 0,0-1-48 0,-2 2-16 15,-5 0-656-15,1 6-144 0,-2 0-32 0,0 0 0 16,-4 0-336-16,4 0-80 0,-3 6-16 0,1 2 0 15,-2 2-112-15,-2 3-32 0,-1 1 0 0,1 6 0 16,2 2-208-16,0 9-48 0,4 1-16 0,-3 4 0 16,1 3-304-16,4-1-128 0,2-3 128 0,4 1-128 15,2-4 0-15,4-3 0 0,2-7 0 0,6-4 0 16,4-2-192-16,2-4 192 0,2-7-192 0,2-1 192 0,1-4-256 0,7-9 80 16,0 1 16-16,2-6 0 15,-1-4-16-15,-1-4 0 0,2-5 0 0,0 1 0 0,3-2 176 16,-3 2 0-16,0-1-144 0,-1 3 144 0,-5 2 0 15,-8 2 0-15,4-1 0 0,-4 9 0 0,-2 2 0 0,-10 10 0 16,0 0 144-16,0 0-144 0,0 0 272 0,0 0-16 16,0 0 0-16,0 16 0 0,-2 11-48 0,-2-1-16 15,-2 2 0-15,0 0 0 0,0 7-192 0,2-5 0 16,0-2 0-16,2-3 0 0,4 1 0 0,0-6 0 16,0 1 0-16,6-1-160 15,0-6-1840-15,4-4-368 0,3-2-80 0,-1-4-8752 16,0-4-1760-16</inkml:trace>
  <inkml:trace contextRef="#ctx0" brushRef="#br0" timeOffset="71293.28">13023 11613 16575 0,'0'0'1472'0,"0"0"-1168"0,0 0-304 0,-10-8 0 16,4 2 3072-16,-4 2 544 0,-2 4 112 0,-3 0 32 15,3 0-1216-15,-2 0-240 0,-6 4-64 0,6 0 0 16,-4-2-1024-16,1 6-192 0,-1 0-64 0,4 4 0 15,-4 0-448-15,0 5-112 0,-1 3-16 0,1 4 0 16,2-2-384-16,6 3 0 0,0-3 0 16,4-2 128-16,4 0-128 0,2 0 128 0,6-3-128 15,2 3 0-15,4-4-176 0,2-2 16 0,2 0 0 0,1-3 0 0,1-3 0 16,2-4 0-16,0 2 0 16,4-6-480-16,1 4-112 0,-3-4-16 0,2-4 0 15,-2 2-816-15,1-4-160 0,-3-2-48 0,0 1 0 16,0-3-1520-16,1-4-304 15,1 2-64-15,-4-2-3840 0,-4 2-768 0</inkml:trace>
  <inkml:trace contextRef="#ctx0" brushRef="#br0" timeOffset="71544.03">13227 11831 8287 0,'0'0'736'0,"0"0"-592"15,0 0-144-15,0 0 0 0,0 0 3888 0,0 0 736 16,0 0 160-16,0 0 16 0,0 0-3840 15,0 0-768-15,0 0-192 0,0 0 0 0,0 0 0 16,-2-10 0-16,2 0 3264 0,2-2 592 16,-2-2 128-16,8-6 32 0,0-1-3216 0,-2 3-640 0,3 0-160 15,1 0 736-15,2 0 112 16,0 1 32-16,0 3 0 0,-2 2-704 0,2 2-176 0,0 2 0 0,1 0 0 16,3 0 0-16,-2-2-176 0,0 4 48 0,-2 0 0 31,4 2-736-31,-4 1-144 0,1-1-16 0,-1 0-16 15,-12 4-1712-15,12 0-352 0,-12 0-64 0,12 4-6496 0,-12-4-1280 0</inkml:trace>
  <inkml:trace contextRef="#ctx0" brushRef="#br0" timeOffset="71696.48">13632 11759 4607 0,'0'0'400'0,"0"0"-400"0,0 0 0 0,2 14 0 16,0-2 3056-16,0 2 528 0,-2-14 96 0,0 0 32 0,0 0-2384 0,0 0-480 15,0 0-80-15,0 0-32 0,0 0-608 0,0 0-128 16,0 0 0-16,0 0-6112 16,0 0-1184-16</inkml:trace>
  <inkml:trace contextRef="#ctx0" brushRef="#br0" timeOffset="72179.48">13947 11338 20847 0,'0'0'912'0,"0"0"208"0,0-10-896 0,0-2-224 0,4-2 0 0,-4-3 0 16,0 3 2464-16,-4-2 448 0,2 4 96 0,-2-2 0 15,0 4-1024-15,-2-1-192 0,0 1-64 0,0 0 0 16,6 10-816-16,0 0-160 0,-10 0-48 0,0 0 0 16,1 6-224-16,1 4-48 0,0 5-16 0,0 5 0 15,-2 6-224-15,2 4-32 0,0 7-16 0,2-1 0 16,-4 1-144-16,6 3 0 0,0-3 0 0,-2 3 0 0,2 2 0 16,1-1 0-16,1-5 0 0,4 3 0 0,3-7 0 0,-1 2 0 15,2-5 0-15,0-5 0 0,0-4-128 0,-2-4 128 16,4 1 0-16,-2-7 0 0,-6-10 0 0,0 0-144 15,0 0 144-15,10 8 0 0,2-6 0 0,-2-2 0 16,0-4 0-16,1-4 0 0,-1-6 0 0,2 3 0 16,0-3 0-16,0-2 0 0,6 4 176 0,-2-2-16 15,-1 4 0-15,1 0 0 0,2 0-16 0,0 3 0 16,4 1 0-16,-1-2 0 0,-3 2-144 0,0 2 0 16,2 2 0-16,5-6 128 0,-3 2-128 15,-2 0 0-15,0 2 0 16,-4 0-576-16,-1-2-128 0,-3 2-48 0,-12 4-7584 15,0 0-1520-15,10-6-320 0</inkml:trace>
  <inkml:trace contextRef="#ctx0" brushRef="#br0" timeOffset="72643.57">13573 11356 10127 0,'0'0'896'0,"0"0"-704"0,0 0-192 0,0 0 0 0,0 0 6288 16,0 0 1232-16,-10 2 240 0,10-2 48 0,0 0-5376 0,0 0-1088 16,0 0-224-16,0 0-32 15,0 0-1920-15,0 0-368 0,0 0-80 0</inkml:trace>
  <inkml:trace contextRef="#ctx0" brushRef="#br0" timeOffset="72991.38">14402 11585 20271 0,'0'0'1792'0,"0"0"-1424"16,-2 10-368-16,2-10 0 0,0 0 3200 0,-6 14 576 15,0 0 128-15,0 2 0 0,-2 0-1664 0,6 7-352 16,-2-3-64-16,2 0-16 0,-2 6-1024 0,0-1-208 16,4-1-32-16,-2 2-16 0,-1-3-528 0,1 3 0 15,2-6 0-15,-2 0 0 0,0-6 0 0,0-3-144 16,2-11 144-16,0 0-18960 0</inkml:trace>
  <inkml:trace contextRef="#ctx0" brushRef="#br0" timeOffset="73148.37">14418 11279 27647 0,'0'0'2448'0,"-10"6"-1952"0,-4 0-496 15,4 3 0-15,0 1 1872 0,4-2 288 0,6-8 48 0,-4 10 16 16,0 0-1072-16,4 4-192 0,0-14-64 0,14 12 0 16,4-2-704-16,0 0-192 0,0 1-17600 15</inkml:trace>
  <inkml:trace contextRef="#ctx0" brushRef="#br0" timeOffset="73575.87">14750 11599 5519 0,'0'0'240'0,"0"0"64"0,0 0-304 0,0 0 0 16,0 0 0-16,0 0 0 0,0 0 5904 0,0 0 1136 16,0 0 208-16,0 0 48 0,0 0-4576 0,-10 4-928 15,-2 2-176-15,-1 0-32 0,1 2-512 0,0 2-112 16,2 2 0-16,0 3-16 0,2 1-336 0,0 0-64 15,2 4-16-15,-2 4 0 0,6-1-352 0,2-3-176 16,0 4 160-16,2-6-160 0,2 3 128 0,2-3-128 16,0-2 0-16,2 0 144 0,2-2-144 0,2-2-144 15,4-1 144-15,-2-3-208 0,1-6 208 0,-3 2 0 16,6-8-160-16,-2 0 160 0,2-4-256 0,1-1 0 0,-1-1 16 0,0 0 0 16,-2-6-112-16,0 0-32 15,2-4 0-15,-1 3 0 16,-3-3-16-16,-2 0-16 0,4 0 0 0,-4 0 0 0,-4 3 224 0,6-3 32 0,-1 4 16 15,-3 0 0-15,-2 2 144 0,-2-1 0 0,0 3 0 0,0-2 0 16,-2 4 0-16,-4 0 176 0,-2 4-48 0,0-4 0 16,-4 0 432-16,6 10 80 0,0 0 0 15,-6-4 16-15,-4-2 112 0,2 6 0 0,8 0 16 0,-12 8 0 16,1 0-112-16,-1 6-32 0,0 2 0 0,2 4 0 16,2 5-208-16,2 3-48 0,2 2-16 0,0 7 0 15,2-3-112-15,2-2 0 0,2-1-16 0,8-5 0 16,2-6-240-16,0 0 144 0,0-1-144 0,5-7 128 0,1-2-128 0,2-4 0 15,2 0 0-15,0-4 0 16,1-4-960 0,-1 0-160-16,0-4-32 0,-2-2-19344 0</inkml:trace>
  <inkml:trace contextRef="#ctx0" brushRef="#br0" timeOffset="75092.95">16024 11508 23487 0,'0'0'1040'0,"0"0"224"0,0 0-1008 0,0 0-256 16,0 0 0-16,0 0 0 0,-4-8 2304 0,4 8 432 0,0 0 80 0,0 0 0 15,-10 0-1328-15,10 0-272 0,-8 8-48 0,1 6-16 16,1 2-640-16,2 8-144 0,2 3-32 0,2-1 0 16,0 4-336-16,2 1 128 0,2-1-128 0,2-2 0 15,1 1 0-15,3-7 0 0,2-2 0 0,2-4 0 16,0-2 0-16,2-3 0 0,0-5 0 0,1 0 0 16,5-6 0-16,-4-2-128 0,-2-2 128 0,2-2 0 15,-3-5 0-15,-1-3 0 0,4 2 0 0,-2-4 0 16,0-2 0-16,0 0 128 0,1-1-128 0,-3 3 128 0,0 2 0 0,-2 2 0 15,-2 4 0-15,2 2 0 0,-2 6-128 0,1 4 192 16,-1 2-64-16,2 10 0 0,-2 8-128 0,4 7 176 16,-2 5-176-16,-2 5 192 0,-2 1-192 0,0 5 192 15,-1 3-192-15,-3-3 192 16,0 3-192-16,-4-3 160 0,-2-5-160 0,0 3 160 0,-2-7-160 0,-3-1 128 16,-1-7-128-16,0-2 128 0,0-6-128 0,0-1 160 15,-4-1-160-15,2-6 160 0,0-6-32 0,-2-4-128 16,-3 2 192-16,1-6-64 0,0 0-128 0,0-6 192 15,0-4-192-15,0 0 192 0,0 0-192 0,1-6 128 16,3-5-128-16,2-1 128 0,-2-6-128 0,4-5 0 16,2-7 0-16,2 0 0 0,2 1-176 0,2-1 48 15,4-1 0-15,6 1 0 16,2-1-256-16,7-1-32 0,3 5-16 0,-2 1 0 16,6 2-64-16,1-3-16 0,5 7 0 0,-2 4 0 0,3-5 208 0,-3 5 48 15,3 4 0-15,-3-3 0 0,0 5 256 0,-3 6-192 0,-1-2 192 16,-4-4-160-16,0 4 160 0,-5 5 0 15,-5 1 0-15,-4 4 128 0,-10 6 64 16,0 0 16-16,0 0 0 0,0 0-208 0,0 0 0 0,0 0 0 16,0 0 1440-16,-10 4 240 0,-2 4 48 0,-1 2 16 15,-1 1-1168-15,0-1-224 0,0 0-48 0,0 10-16 16,0 0-288-16,2-4 0 0,-1 5 0 16,3-1 208-16,2 0-16 0,2 0 0 0,2 3 0 15,2-3-192-15,4 0 0 0,2-2 0 0,2-2 0 16,4-3-160-16,-2-3 160 0,3 0-128 0,1-4 128 15,2-2-128-15,2-6 128 0,2 0-128 0,2-4 128 0,-1 2 0 16,1-8-160-16,0 1 160 0,0-3 0 0,-4-2-176 16,5 2 176-16,-3 2-160 0,-2-2 160 0,-4-2-176 15,2 3 176-15,-2-1-192 0,-3 0 192 0,1 2 0 16,-2 2-128-16,-4 0 128 0,4 0 0 0,-4-5 0 0,0 5 0 16,-2 4 0-16,-2 6 0 0,0 0 0 0,0 0 0 15,0 0 0-15,0 0 0 0,0 0 0 0,0 0 128 16,0 0-128-16,0 0 0 0,0 0 0 0,0 0 0 15,8 10 0-15,-2 0 0 0,0 7 0 0,0-1 0 16,0 2 128-16,-2-2-128 0,2 0 0 0,1 3 0 16,-1-7 0-16,2 4 0 0,0 2 0 15,-2-6 0-15,2-6 0 0,-8-6 144 0,10 8-144 16,0-6 128-16,4-2-128 0,-2 0 0 0,-1-6 0 0,5 2 128 16,-4-4-128-16,0-4 0 0,-2 0 0 15,0-2 0-15,-4 4 0 0,4 4 0 0,-2 0 0 0,-8 6 144 0,9-7-144 16,-1-1 0-16,-8 8 0 0,0 0 0 0,0 0 128 15,10 6-128-15,0-1 0 0,-10-5 0 0,12 10 128 16,-2 0-128-16,-2 0 0 0,0 4 0 0,0-4 0 16,0 0 0-16,1 2 0 0,-3-2 0 0,0 5 0 15,4-5 0-15,-2 0 0 0,-8-10 0 0,8 8 0 16,-8-8 128-16,10 4 16 0,-10-4 0 0,10 6 0 16,-10-6 128-16,10 0 32 0,-10 0 0 15,10-8 0-15,3-2 128 0,-1-4 16 0,-2-7 16 16,2 1 0-16,0-2-144 0,0-2-48 0,-2-3 0 0,0 3 0 15,1-2-144-15,-1 6-128 0,0-3 192 16,0 3-192-16,0 2 0 0,2 2-144 0,2 0-16 0,2 6 0 16,1-1-2912-1,1 7-576-15,0-2-112 0</inkml:trace>
  <inkml:trace contextRef="#ctx0" brushRef="#br0" timeOffset="75908.69">18610 11492 2751 0,'0'0'256'0,"0"0"-256"0,0 0 0 0,0 0 0 16,0 0 4448-16,0 0 848 0,-6 8 160 0,0 2 48 16,0-2-2928-16,2 2-576 0,0 4-112 0,4 0-32 15,-2-1-672-15,2 7-144 0,0 0-16 0,0 2-16 16,0-2-336-16,0 1-64 0,0-1-16 0,0 0 0 16,0 6 32-16,0-1 0 0,0-3 0 0,2-2 0 15,-4 0-112-15,2-3-32 0,-2-3 0 0,2-2 0 16,0-12-96-16,0 0 0 0,0 0-16 0,0 0 0 15,0 0-16-15,0 0 0 0,0 0 0 0,0 0 0 16,0 0-64-16,0 0-16 0,0 0 0 0,0-12 0 16,0-9-80-16,2 1 0 0,0 0-16 0,4-6 0 15,-2-1-176-15,6-3 0 0,0 4 144 0,0 0-144 0,0 1 0 0,0 3 0 16,0 2 0-16,1 2 0 0,-3 1 0 0,2 7 0 16,0 4 0-16,2 0 0 15,0-2-1568-15,-2 6-224 0,-10 2-64 0,14 0 0 16,-1 2-1408-16,3 2-272 0,-4 0-64 0</inkml:trace>
  <inkml:trace contextRef="#ctx0" brushRef="#br0" timeOffset="76074.55">19000 11492 22463 0,'0'0'992'0,"0"0"208"0,0 14-960 0,4-2-240 16,0-2 0-16,-2 0 0 0,2 0 1744 0,-2 0 304 15,0 1 64-15,0-1 16 0,1 4-1040 0,-3-2-192 0,0 2-64 0,0-2 0 16,0-12-512-16,0 10-96 15,0 4-32-15,4-1 0 0,0-1-192 0,-4-12 0 0,0 0-10080 32,0 0-1904-32</inkml:trace>
  <inkml:trace contextRef="#ctx0" brushRef="#br0" timeOffset="76953.14">19405 11613 21359 0,'0'0'944'0,"0"0"208"0,0 0-928 0,0 0-224 15,-8 2 0-15,-3-2 0 0,-1 0 2240 0,-2 0 384 16,4 0 96-16,-2 0 16 0,-2 0-1072 0,2 0-224 16,-2 0-32-16,-3 0-16 0,3 0-496 0,-2 6-112 15,0-2-16-15,0 0 0 0,-3-2-432 0,9 2-80 16,10-4-32-16,0 0 0 0,-6 6-224 0,2 4 0 16,2 5 0-16,4-3 0 0,4 0-176 0,2 0 32 15,5 2 0-15,1 2 0 0,2 1 144 0,0 3 0 16,2 2 0-16,0-2-128 0,-3 0 128 0,3 1 0 0,-4-3 0 15,0 0 0-15,0 0 0 0,-2 0 0 16,-2 3 0-16,-1-3 0 0,-3-6 128 0,-2 4-128 16,-2-4 160-16,-2-4-160 0,0-8 208 0,-2 11-48 0,-2-1-16 15,4-10 0-15,-8 10 224 0,-1-4 32 0,9-6 16 0,-14 2 0 16,4 0-112-16,-2-6-32 0,0-2 0 16,0-4 0-16,2 0-144 0,0-1-128 0,-1-5 144 0,5 0-144 15,0-4 0-15,2-2 0 0,0-3 0 16,4 1 0-16,0-2 0 0,2 6 0 0,2-3-208 15,2-1 64 1,2 4-912-16,3-2-176 0,-1-3-48 0,6 5 0 16,-2-2-2304-16,0-2-448 0,2 3-112 0,3-1-4512 0,-1-2-912 0</inkml:trace>
  <inkml:trace contextRef="#ctx0" brushRef="#br0" timeOffset="77563.08">19570 11289 19983 0,'0'0'880'15,"0"0"192"-15,0-10-864 0,0 0-208 0,0 10 0 0,0 0 0 0,0 0 1984 0,0 0 368 16,0 0 64-16,0 0 16 0,0 0-912 0,-4 10-176 15,2 2-48-15,-2 5 0 0,4 5-592 0,0 0-128 16,4 0-32-16,-2 3 0 0,0 1-96 0,0 2 0 16,1 1-16-16,-1-1 0 0,0-2 112 0,0 2 32 15,0 1 0-15,0-1 0 0,2 0-192 0,0-1-16 16,0-1-16-16,2-6 0 0,0 2-208 0,2-7-144 16,-2 1 192-16,0-6-192 0,4 0 128 0,-10-10-128 15,12 4 0-15,-12-4 0 0,12-6 0 0,1-4 160 16,-3-4-160-16,0 2 128 0,0-3-128 0,0-1 128 15,0-2-128-15,0 0 128 0,2 0-128 0,-1 1 0 0,-1 3 0 16,0 2 128-16,0-4-128 0,0 2 0 16,-2 0 0-16,2 4 0 0,2 1 0 0,-4 1 0 0,-8 8 0 0,8 0 0 15,3 0 0-15,-1 0 0 16,2 6 0-16,-4-1 0 0,-8-5 0 0,12 14 0 16,-4-2 144-16,-2-2-144 0,4 0 0 0,-2 0 0 0,-2 0 0 0,3 4 128 15,1-1-128-15,0 1 0 0,2-4-128 0,0-4 128 31,0-6-1040-31,2 0-128 0,3 0-32 0,-3-4 0 16,0-4-1952-16,0-2-400 0,-2-5-80 0,0 1-16 16,-2-2 1776-16,0 2 336 0,-1-2 80 0,-1 0 16 15,-2-5 464-15,0 5 80 0,-4-4 32 0,6 4 0 0,-2-4 864 0,0-1 288 16,-2 7 0-16,0-2 0 0,0 6-288 0,0 0 0 0,-4 10 0 16,0 0 2784-16,0 0 496 0,6 10 112 0,0 0 0 15,0 4-1856-15,0-2-368 0,1 2-80 0,-3 9 0 0,2-3-880 16,-2 0-208-16,0-2 0 0,-2 1 240 15,4-1 0-15,-2 0 0 0,0 0 0 16,-6-2-240-16,2-1 176 0,0-3-176 0,-2 2 160 0,2-14-160 16,0 0 0-16,0 0 0 0,-6 10 0 0,6-10-272 15,0 0 64-15,0 0 16 0,-10 0 192 16,10 0 0-16,0 0 0 0,-8-14 0 0,2 0 0 16,6 1 0-16,0-1 0 0,0 2 896 0,6-2 64 15,-2 4 0-15,2 0 16 0,2 0-592 0,2 0-112 16,4-1-16-16,2 3-16 0,0 0-240 0,1 2 0 0,-1 0 0 0,4-2 0 31,2 2-1680-31,0-4-288 0,-1 4-48 0,1-2-12640 0</inkml:trace>
  <inkml:trace contextRef="#ctx0" brushRef="#br0" timeOffset="77854.69">20828 11419 30815 0,'0'0'672'0,"0"0"144"0,-8 6 16 0,-2 2 48 0,0-2-704 0,2 0-176 16,0-2 0-16,-2 2 0 0,4 0 1536 0,-3 2 256 0,-1-2 64 0,0 5 16 16,0-5-704-16,-2 2-144 0,6 0-16 0,-2 2-16 15,2 0-400-15,0 0-80 0,0 0 0 0,2 0-16 16,4-10-176-16,0 11-48 0,2 3 0 0,2-2 0 16,2-2-144-16,2 4-128 0,-2-2 192 0,4-2-192 15,2 0 0-15,-2 1 0 0,2-1 0 16,-1-2 144-16,-1 2-144 0,-4 0 0 0,2-2 144 0,0 2-144 0,-8-10 0 15,0 0 144-15,4 14-144 0,-4-14 0 0,4 12 0 16,-4-12 0-16,0 0-192 16,0 0-1968-16,-2 11-400 0,2-11-64 0,-8 8-14400 15</inkml:trace>
  <inkml:trace contextRef="#ctx0" brushRef="#br0" timeOffset="78233.92">19269 11265 16575 0,'0'0'1472'0,"0"0"-1168"0,0 0-304 0,0 0 0 16,-12 0 3520-16,12 0 656 0,0 0 128 0,0 0 32 16,0 0-2288-16,0 0-464 0,0 0-96 0,0 0-16 0,0 0-1168 15,0 0-304-15,14 0-17200 16</inkml:trace>
  <inkml:trace contextRef="#ctx0" brushRef="#br0" timeOffset="78748.98">18007 11273 14735 0,'0'0'1312'0,"0"0"-1056"0,0 0-256 0,0 0 0 0,0 0 3232 0,0 0 592 15,0 0 112-15,0 0 32 0,-6 8-2128 0,0 2-432 16,0 1-64-16,2-1-32 0,0 4-864 0,0-2-160 16,4 2-32-16,-2-2-16 0,2 0-240 0,0-12 0 15,0 0-144-15,2 12 144 16,2-1-1792-16,-4-11-272 0,0 0-48 0,0 0-16 16,0 0-1568-16,14 0-304 0</inkml:trace>
  <inkml:trace contextRef="#ctx0" brushRef="#br0" timeOffset="78866.73">18111 11302 17679 0,'0'0'768'0,"0"0"192"16,0 0-768-16,0 0-192 0,0 0 0 0,0 0 0 0,0 0 2000 0,0 10 368 0,0 4 80 0,0-2 16 16,0-12-1184-16,-2 10-224 0,2-10-48 0,0 14-16 15,2-2-736-15,2-2-256 0,-4-10 144 0,10 4-9088 16,2 1-1808 0</inkml:trace>
  <inkml:trace contextRef="#ctx0" brushRef="#br0" timeOffset="79897.92">21061 11192 25279 0,'0'0'1120'0,"0"0"224"16,0 0-1072-16,0 0-272 0,0 0 0 0,0 0 0 0,0 12 1376 0,0-12 224 16,0 11 32-16,2 3 16 0,0 0-1008 0,0-2-208 0,-2-2-48 0,0-10 0 15,0 0-384-15,8 10 0 16,-8-10 0-16,0 0 0 0,10 6-320 0,0-2-64 16,-10-4 0-16,12 0 0 15,0-4-1984-15,-1 2-416 0,-1-6-80 0,-2 0-8080 0</inkml:trace>
  <inkml:trace contextRef="#ctx0" brushRef="#br0" timeOffset="80015.05">21214 11186 7359 0,'0'0'656'0,"0"0"-528"0,0 0-128 0,0 0 0 0,2 12 2944 0,3 3 576 0,-1-3 96 15,0 2 32-15,0 0-1936 0,2-2-384 0,2 4-80 0,0-2-16 16,2-3-1008-16,0-1-224 0</inkml:trace>
  <inkml:trace contextRef="#ctx0" brushRef="#br0" timeOffset="80991">22573 11306 7359 0,'-22'-21'656'0,"8"15"-528"16,0-8-128-16,-2 2 0 0,-3-6 3568 0,-1 2 672 0,-2-5 144 0,-2 1 32 15,-5 0-1520-15,1 4-288 0,0 0-64 0,-1 1-16 16,-3-1-624-16,2 6-128 0,-5 6-32 0,7 2 0 15,2 2-624-15,4 6-128 0,1 0-32 0,1 8 0 16,4 3-640-16,2 3-128 0,2 4-16 0,1 6-16 16,3 9-160-16,2 1 0 0,0 7 0 0,0-1 0 0,4 1 0 0,2-1 0 15,0 1 0-15,2-3 128 0,0-1-128 0,2 1-176 16,-2-5 48-16,4-5 0 0,-2-2 128 0,4-3 0 16,-1-7-144-16,-1-2 144 0,0 0-272 0,0-3 16 15,-2-7 0-15,-4-10 0 0,2 10-16 0,-2-10 0 16,0 0 0-16,0 0 0 0,0 0 272 0,0 0-192 15,0 0 192-15,0 0-160 0,0 0 160 0,0 0 0 16,-12 0 0-16,0-4 128 0,-3-4-128 0,5 0 0 16,-4-2 128-16,0-3-128 0,0-1 0 0,0 0 0 15,6-2 0-15,2 0 0 0,-1 6 0 0,5-3 0 16,2 1 0-16,2 0 0 0,5-2 0 0,3 4-240 16,2-2 64-16,0-2 16 0,6 4 32 0,0-1 0 0,0 1 0 15,7 4 0-15,-1-4 128 0,6 0 0 0,-1 0 0 16,-1 0-128-16,0 4 128 0,-1 2 0 0,-1-2 0 15,-4 4 0-15,-2-6 0 0,1 1 0 0,-5-1 0 0,2 2 0 16,-6 6 0-16,-12 0 0 0,0 0 0 16,0 0 0-16,0 0 128 0,0 0-128 0,0 0 176 15,0 0-48-15,0 0-128 0,-2 10 192 0,-6 7-64 16,2-3-128-16,-2 2 0 0,2-2 0 16,0 0 0-16,0-2 0 0,0 3 0 15,3-3 0-15,-1-2 0 0,2 6-224 0,0-2 80 16,2-4 16-1,0-10-368-15,2 16-64 0,0-5-16 0,2-1 0 16,3 0-128-16,-7-10-48 0,12 10 0 0,0-4 0 0,-2-2 144 0,0 0 32 16,0-2 0-16,0 2 0 0,-10-4 256 0,12 2 64 0,-12-2 16 0,0 0 0 0,13 0 240 0,-3 0 0 15,-10 0 0-15,0 0 0 0,12-2 0 0,-2-2 0 16,0 2 176-16,-10 2-48 0,0 0 240 0,0 0 48 16,14-2 16-16,-14 2 0 0,0 0 96 0,8-6 32 15,-8 6 0-15,10-2 0 0,-10 2 144 16,12-8 16-16,-1-2 16 0,1 0 0 0,-2-7-592 15,0 5-144-15,0-6 0 0,0 2 944 0,0 0 144 16,0 2 48-16,1-3 0 0,-1 1-640 0,0 2-128 16,0 4-32-16,4 0 0 0,4 0-336 15,0 0 0-15,7-1 0 0,-1 1 0 16,2 2 0-16</inkml:trace>
  <inkml:trace contextRef="#ctx0" brushRef="#br0" timeOffset="82039.86">23928 11142 9215 0,'0'0'400'15,"0"0"96"-15,-8 0-496 0,0 4 0 0,2 0 0 0,0 2 0 0,2 0 4432 0,-2 10 800 16,4 4 144-16,-2 7 48 0,4 13-4016 0,0 1-784 16,0 5-176-16,-2 1-16 0,4-3-64 0,-2 1-16 15,4-1 0-15,-2 1 0 0,-2-3-208 0,2 1-144 16,0-3 192-16,0-4-192 0,-2-5 192 0,0 1-192 15,0-8 192-15,0-3-192 0,-2 1 224 0,0-8-64 16,-2 0-16-16,4-14 0 0,-6 10-144 0,6-10 0 16,-8 6 144-16,8-6-144 0,-11 0 0 0,-1-4-160 15,0 2 16-15,2-6 0 0,-2 2-32 0,2-6 0 16,0-2 0-16,-7-2 0 0,3-5 176 0,-2-3 0 0,4-2 0 0,-2 4 0 16,-2-3 256-16,2 1 64 15,-1 4 32-15,5 0 0 0,2 1 80 0,2 3 16 0,4-2 0 16,4 8 0-16,2 0-224 0,4 4-32 0,2 0-16 0,2-2 0 15,3-1-176-15,1 1 0 0,2-2 0 0,2 4 128 16,2 0-128-16,3-2 0 0,-1 2 0 0,0 0 0 16,1-4 0-16,-3-4 0 0,-2 2 0 0,4-3 0 15,-6 5 0-15,1-2 160 0,-3 0-160 0,2-4 160 0,-6 0-160 16,0 3 0-16,-2-1 144 0,1 0-144 16,-7 8 160-16,-4 6-32 0,0 0-128 0,0 0 192 0,0 0-16 0,0 0-16 15,0 0 0-15,0 0 0 0,0 14 176 0,0 4 48 16,-4 3 0-16,-3 3 0 0,3-4-208 0,-2 2-48 15,0 7 0-15,0-1 0 0,0 2-128 0,0 1 0 16,2 3 0-16,2-6 0 0,0 3 0 0,2-5 0 16,2-6 0-16,2 1 0 0,4-5-160 0,-2-2 160 15,2-4-208-15,2-4 80 0,1 0 128 0,-1-6-160 16,-10 0 160-16,14-6-160 0,0-4 160 0,-2 0 0 16,6-6 0-16,-4 3 0 0,1 1 0 0,-1-4 0 15,0 4 0-15,-2-2 0 0,0 0 0 0,0 2 0 16,0-3 0-16,-1 3 128 0,-1 2-128 0,0 2 0 15,-2 2 0-15,-8 6 0 0,0 0 0 0,8-6 0 16,-8 6 0-16,0 0 128 0,0 0-128 0,0 0 0 0,10 10 0 0,0 2 0 16,0 2 128-16,-2 3 16 0,0-1 0 0,-1 4 0 15,-1 0-144-15,0 4 0 0,2 3 0 0,0-3 0 16,-2-4 0-16,4-2 0 0,0-3 0 16,0 1 0-16,2-6 0 0,0-2 0 0,3-2 0 0,-1-4 0 15,0-2 0-15,0-2 0 0,-2-2 0 0,0-2 0 16,1-2 0-16,-3 0 0 0,-2-2 0 0,0-5 128 15,-2 1 0-15,0 2 0 0,-2-2 0 0,0-2 0 16,0 2 48-16,-2-2 0 0,0-1 0 0,-2 3 0 0,0-2 80 16,0 4 32-16,0 0 0 0,0 12 0 0,0 0 112 15,0 0 32-15,0 0 0 0,0 0 0 0,0 0-96 16,0 0-16-16,0 0 0 0,0 0 0 0,8 12-320 0,-2 0 0 16,4 4 0-16,-2-2 0 0,1 0 0 15,1-1-192-15,0-3 32 0,2 0 0 16,2 0-2464-16,0-4-512 0,6-2-80 15,-3-2-12656-15</inkml:trace>
  <inkml:trace contextRef="#ctx0" brushRef="#br0" timeOffset="83746.25">25621 11722 14975 0,'0'0'656'0,"0"0"144"0,0 0-640 0,0 0-160 0,0-10 0 0,0 0 0 16,-4 0 2224-16,4 10 400 0,-2-10 96 0,-5 0 16 15,1 4-400-15,-2-5-80 0,-2 5-16 0,-4-2 0 0,2 6-656 0,-4-2-144 16,-2 2-32-16,-3 2 0 16,5 2-592-16,-4 2-128 0,0-2-32 0,-1 6 0 0,3 3-320 0,0 1-64 15,2-2-16-15,2 6 0 0,2-2-256 0,2 2 160 16,3 2-160-16,5 1 128 0,2 5-128 0,4 0 0 15,3 3 0-15,3-1 0 0,4 0-160 0,0 0 160 16,-2 1 0-16,6 3-144 0,2-4 144 0,-1-1 0 16,3 1 0-16,0 0 0 0,-6-2 0 15,1-1 0-15,-3-3 0 0,-2 0 0 0,-2-2 0 0,0 1 0 16,-4-3 0-16,-2-2 0 0,0 0 144 0,-4-2-144 16,-4-2 192-16,2 0-192 0,-6-1 224 0,-2-1-64 15,0 0-16-15,-2-2 0 0,-2-2-16 0,1-2 0 16,1-2 0-16,0 0 0 0,0-2 0 0,-2-2 0 15,0-2 0-15,4-4 0 0,4-5-128 0,-1-1 0 16,1-4 144-16,4-2-144 0,2-2 0 0,2-1 0 0,2-3 0 16,5 0 0-16,3-1-160 0,2 1 160 15,8-4-192-15,2 5 192 0,-3-1-192 0,7 0 192 16,-4 1-192-16,6-1 192 0,1 2-384 0,3 4 16 0,-4-3 16 16,3 5 0-1,-1 0-176-15,3 2-48 0,-1-3 0 0,-2 3 0 0,-1 2 176 0,-3 0 16 16,-4 0 16-16,2 1 0 0,-5 1 368 0,-5 2 0 15,-2 2 0-15,-2 2 0 0,-2-4 0 0,-10 12 0 0,8-6 0 16,-8 6 0-16,0 0 416 0,0 0 48 16,0 0 16-16,0 0 0 0,0 0 352 0,0 0 64 0,0 0 0 0,-14 0 16 0,4 2-448 0,-2 2-80 15,-2 0-32-15,4 4 0 0,-2 2-64 0,-3 2-16 16,1 0 0-16,2 5 0 0,-2-3-144 0,4 0-128 16,6 2 144-16,-2 0-144 15,0 0 0-15,4 3 0 0,2-1 0 0,2-2 0 16,2-2 0-16,4-4 0 0,2 0 0 0,0 0 0 15,2 1-128-15,2-7 128 0,0-2 0 0,3-2 0 16,-3-6-176-16,4 2 176 0,0-3-160 0,0-3 160 0,-1 0 0 16,-1 0 0-16,0 0 0 0,-2 0 0 0,-2 0 0 15,0-2 0-15,-2-2-128 0,-1 1 128 16,-3 3-192-16,-2 2 16 0,-4 8 0 0,8-10 0 16,-2 2-336-16,-2-2-80 0,0 0-16 0,-4 10 0 15,0 0-544-15,0 0-96 0,0 0-32 0,10-8 0 16,0 4-576-16,0-2-128 0,-10 6-32 0,12-7 0 15,1 3-352-15,3 2-80 0,-2-2-16 0,0 0 0 16,-2-2 80-16,4 4 16 0,-4-6 0 0,3 6 0 16,-3-2 1520-16,0 0 304 0,-2 0 64 0,-10 4 16 0,10-2 1328 15,-10 2 272-15,10 0 48 0,-10 0 16 0,0 0 1408 0,0 0 272 16,6-4 64-16,-6 4 16 0,0 0-80 0,0 0-32 0,0 0 0 0,0 0 0 16,-8-2-1008-16,-4-2-208 0,-2 4-32 0,0 0-16 15,0 6-496-15,-3 2-80 0,-1 0-32 16,2 2 0-16,2-2-416 0,0 2-96 0,2 1-16 15,1-1 0-15,3 2-256 0,0 4-48 0,6-6-16 0,0 4 0 16,2-14-128-16,4 14 0 0,0-1 0 0,2 3-176 16,5-6 176-16,3 4-160 0,0-2 160 0,4 0-160 15,2-4 160-15,5 2 0 0,-3 1-144 0,0-1 144 16,0 0 0-16,-2 4 0 0,1-4 0 0,-3 2 0 0,-2-2 0 0,0 0 0 16,-2 1 0-16,-4-1 0 0,5 0 0 0,-9 0 0 15,2 4 0-15,-6-2 0 0,-2-12 0 16,0 14 0-16,0-2 144 0,-4 3-144 15,2-1 0-15,-4-2 0 0,-2 2 0 0,2-4 0 16,-1 0-576-16,-1 0-96 16,0 1-16-16,0-1 0 0,-2-2-1600 0,0 2-320 15,0 4-64-15,2-2-16 0,-2 2-96 0,0 0-32 0,-1-1 0 16,1 5 0-16,0-2 832 0,2 0 176 0,0 0 16 0,2-2 16 16,0 1 368-16,2-3 80 0,0-2 16 0,4-10 0 0,0 0 1120 15,0 0 192-15,0 0 0 0,0 0 144 0,0 0 592 0,0 0 112 16,0 0 32-16,0 0 0 0,0 0 752 0,8-6 160 15,0-2 16-15,0-2 16 0,-2-7-288 0,2 1-48 16,0 0-16-16,0-4 0 0,-4-4-464 0,7-5-112 16,-1-5 0-16,0 4-16 0,4-7-432 0,-2 5-64 15,4-3-32-15,0 1 0 0,-1 0-32 0,3-1-16 0,-4 5 0 16,0 0 0-16,0 3 240 0,0 3 48 0,3-2 16 0,-1 5 0 16,-2-1 0-16,2 6 0 15,0 2 0-15,7 0 0 0,1 2-480 0,-4 1-128 0,-4 5 0 16,2 2 416-16,-3 0 64 15,-1 2 16-15,-2 2 0 0,-12 0-256 0,0 0-48 0,0 0-16 0,0 0 0 16,0 0 112-16,6 10 32 0,-4 3 0 0,-2-3 0 16,-4 6 32-16,-2-2 16 0,-2 0 0 0,0-2 0 15,-2 4-208-15,-1-1-32 0,1 1-128 0,-4 2 192 16,0-6-192-16,2 4 0 0,2-6 0 16,2 1 0-16,8-11 0 0,0 0 0 0,0 0 0 15,0 0 0-15,0 0-208 0,0 0 32 0,0 0 16 16,0 0 160-16,12 4 0 0,4-4 0 15,0 0 0-15,-2 0 0 0,17-4 0 32,3 4-640-17,0-2-112-15,-3-3-16 0,-3 1 0 0,-2-2 544 0,-1-4 224 0,-1 4-192 0,-4-4 192 0,-2-4 0 16,-2 4 0-16,-3 0 0 0,1-6 0 0,0 3 0 16,-4-1 0-16,-2 0 0 0,-2 2 160 0,-2-2 160 15,-2 4 16-15,-2 4 16 0,0-5 272 0,0 11 48 16,-6-6 16-16,-2 2 0 0,8 4-560 15,-8 0-128-15,-2 6 0 0,-2 9 0 0,6-1 0 16,-2 6 0-16,-1 2 592 0,3 2 96 16,0 3 16-16,6 5 0 0,2 5-576 0,2-7-128 15,2-6 0 1,3-8-624-16,1-4-144 0,4-7-48 0,2-1 0 16,4-8-2128-16,0-9-448 0,7-5-64 0,-1-8-12464 0</inkml:trace>
  <inkml:trace contextRef="#ctx0" brushRef="#br0" timeOffset="83917.28">27602 11208 21071 0,'-4'-24'928'0,"4"12"208"0,-2 2-912 0,2 10-224 0,0 0 0 0,0 0 0 16,-8-6 2368-16,8 6 448 0,-12 2 64 0,2 8 32 15,0 8-1136-15,-2 4-240 0,-3 11-32 0,3 1-16 16,-2 9-880-16,6 1-176 0,-4 3-48 0,2 3 0 0,0 1-192 0,2-3-64 16,0 7 0-16,6-2 0 0,0-1-128 0,4-5 0 15,0-7 0-15,8-5 128 16,0-7-2880-16,2-4-592 0</inkml:trace>
  <inkml:trace contextRef="#ctx0" brushRef="#br0" timeOffset="84218.26">27851 11939 10127 0,'0'0'896'0,"0"0"-704"0,0 0-192 15,0 0 0-15,0 0 4928 0,0 0 960 0,0 0 192 0,0 0 48 16,0 0-3248-16,0 0-640 0,0 0-128 0,0 0-16 16,0 0-960-16,0 0-192 0,0 0-48 0,0 0 0 0,0 0-688 0,0 0-208 15,0 0 0-15</inkml:trace>
  <inkml:trace contextRef="#ctx1" brushRef="#br0" timeOffset="-202386.41">22397 18640 0,'0'0'16,"0"0"-1,0 0-15,0 0 16,0 0 0,0 0-1,97-23 1,23 23-1,37 0 1,15 14 0</inkml:trace>
  <inkml:trace contextRef="#ctx0" brushRef="#br0" timeOffset="191332.93">8235 12869 6447 0,'0'0'576'0,"0"0"-576"16,0 0 0-16,0 0 0 0,0 0 4240 0,0 0 752 16,0 0 128-16,0 0 48 0,0 0-2576 0,0 0-512 0,0 0-96 15,0 0-32-15,0 0-608 0,0 0-128 0,0 0-32 0,0 0 0 16,0 0-608-16,0 0-128 0,0 0-32 0,0 0 0 15,0 0-240-15,0 0-48 0,0 0-128 0,0 0 192 16,0 0-1408-16,0 0-272 0,-8 10-64 0,1 10-13872 16</inkml:trace>
  <inkml:trace contextRef="#ctx0" brushRef="#br0" timeOffset="191499.24">8307 13209 19343 0,'0'0'1728'0,"0"0"-1392"0,0 0-336 0,0 0 0 0,0 0 3600 0,-10 0 656 16,2 4 128-16,-2 0 32 0,0-2-2384 0,0 4-480 15,0-6-80-15,10 0-32 0,-8 4-992 0,8-4-208 0,0 0-48 0,0 0 0 32,0 0-2176-32,0 0-448 0,0 0-96 0</inkml:trace>
  <inkml:trace contextRef="#ctx0" brushRef="#br0" timeOffset="191913.9">8977 13079 22575 0,'0'0'992'0,"0"0"224"0,0 0-976 0,0 0-240 0,0 0 0 0,0 13 0 0,2 1 1152 0,0 0 192 16,4-2 48-16,-2 6 0 0,0-2-368 0,2 1-64 15,0-3 0-15,0 2-16 0,-2 0-48 0,0 0-16 16,0 9 0-16,-2-3 0 0,-4 4 240 0,0-2 48 16,-4 3 16-16,2 3 0 0,-2 0-80 0,-2 1-16 15,-4-5 0-15,0 4 0 0,-2-3-336 0,-1-1-80 16,3 0-16-16,-2-6 0 0,-4 5-320 0,0-9-64 16,-2 0-16-16,-1-2 0 0,1-4-256 0,2-6 128 15,-2-4-128-15,3-4 0 16,1-4-2128-16,-2-8-544 0,6-4-96 0,-2-11-14784 15</inkml:trace>
  <inkml:trace contextRef="#ctx0" brushRef="#br0" timeOffset="192060.75">8787 12562 13823 0,'0'0'608'0,"0"0"128"0,0 0-592 0,0 0-144 0,-6-6 0 0,6 6 0 16,0 0 4992-16,0 0 960 0,0 0 192 0,0 0 32 15,0 0-4384-15,-4 10-864 0,4 6-176 0,0 0-48 16,2 2-704-16,4 2-288 0,0 1 16 0,4-3 0 15,4 2-3328-15,0 0-672 0,12 15-128 0,7 1-16 0</inkml:trace>
  <inkml:trace contextRef="#ctx0" brushRef="#br0" timeOffset="192300.25">9195 13039 1839 0,'-4'14'160'0,"2"-2"-160"0,0 4 0 0,0-1 0 0,0 1 4768 0,0 4 928 15,0-2 176-15,0 0 32 0,-4-3-2912 0,6 5-592 16,-2-4-112-16,0 4-32 0,0-4-880 0,2 5-176 15,4-1-48-15,-2 0 0 0,6-4-224 0,-2 4-48 16,0-3-16-16,6 3 0 0,2 0-688 16,3-10-176-16,-3-4 0 0,2 0 880 0,0-4 144 15,0-4 16-15,2-4 16 0,-3-4-272 0,3-2-48 16,2-4-16-16,-2-2 0 0,-2-5-272 0,-3-1-64 0,1 4-16 16,0-2 0-16,-2-3-192 0,-2-1-48 0,-2 4 0 0,-2-2 0 31,0-1-464-31,-4-1-112 0,2-4 0 0,0 3-16 15,-2 1-2240-15,-2 2-448 0,0 2-96 16,0 5-13504-16</inkml:trace>
  <inkml:trace contextRef="#ctx0" brushRef="#br0" timeOffset="194119.89">9885 12970 11967 0,'0'0'1072'0,"0"0"-864"0,0 0-208 0,-8-8 0 16,2-2 3808-16,-1 0 720 0,1 0 144 0,-2 0 16 16,0-3-2000-16,0 3-384 0,-2 0-96 0,0 0-16 15,0 4-688-15,2-2-144 0,0 6-16 0,8 2-16 16,-13 2-304-16,1 2-64 0,-4 6-16 0,6 4 0 0,-4 7-384 0,2 5-80 16,0 4-16-16,0 3 0 0,-3 1-320 0,3 0-144 15,2 1 128-15,2-1-128 0,0-2 0 0,6 3 0 16,2-7 0-16,2 0 0 0,4-5 0 0,2-7 0 15,-2-2 0-15,10-8-176 0,-2 0-144 0,3-6-48 16,3-2 0-16,-2-4 0 16,0-4-432-16,3-4-96 0,1-6 0 0,2-1-16 15,2-5-16-15,1 2 0 0,-3-5 0 0,-2-5 0 16,0-2 144-16,-1-5 16 0,-1 1 16 0,-2-3 0 0,-4 3 496 0,-2-1 80 16,-4 3 32-16,-2 2 0 0,-2 1 144 0,-2 5 0 15,-2 4 128-15,-6 3-128 0,-2 5 0 16,-2 8 0-16,-2 8 0 0,2 4 1552 0,0 8 240 0,-2 10 64 15,0 7 0-15,-3 3-1088 0,3 6-192 0,2 5-64 16,0 13 0-16,2-1-512 0,0-11 0 0,6-3 0 31,4-3-384-31,4-7-176 0,4-5-32 0,24 2-16 32,3 0-2048-32,-1-7-416 0,-5-7-64 0,-3-4-32 15,-2 0-1120-15,-4-4-208 0,7 2-48 0,-5-6-16 16,0 0 2544-16,1-2 512 0,-3-2 96 0,-4-2 32 0,0-2 1376 0,-4 0 240 0,-2 0 64 0,1-2 16 15,-3-1 1872-15,-4 1 384 0,0 0 80 0,-2 0 16 16,-4 10 208-16,2-10 64 0,-2 0 0 0,0 10 0 16,-2-12-704-16,2 12-144 0,-6-10-32 0,6 10 0 15,0 0-656-15,0 0-144 0,-8 0-32 0,8 0 0 16,-8 0-480-16,8 0-112 0,-6 6 0 0,2 4-16 16,-1 6-320-16,1-2-64 0,0 6-16 0,4 5 0 0,0 3-96 0,-2 2 0 15,-2 7-128-15,0 1 192 0,4 1-192 0,0 1 0 16,0 3 128-16,-2-5-128 0,0-6 0 15,0 3 0-15,-2-7 128 0,4 2-128 0,-4-1 0 0,0-3 0 16,0-4 0-16,-2-2 0 0,-2 1 128 0,-2-5-128 16,4-2 0-16,-2-4 144 0,0-4-144 0,8-6 0 15,-11 0 0-15,11 0 0 0,-10-6 0 0,2-8-192 16,2 0 0-16,4-8 16 0,-2-1-128 0,0-5-16 16,4-8-16-16,0-1 0 0,0-7 16 0,0-5 16 15,0-3 0-15,0-3 0 0,0 8 112 0,6 3 0 16,-2-1 16-16,8 1 0 0,0 3 176 0,1 1-192 0,3 2 192 15,-2 3-192-15,-2 7 192 0,2 4-128 0,0 3 128 0,0 5-128 16,-1 2 128-16,1 4 0 0,2 4 0 0,0 2 0 16,0 8 224-16,0 0 32 15,-1 2 0-15,3 0 0 0,-2 8 96 0,-4 2 32 0,2 1 0 0,0 3 0 16,-3 4-64-16,-3-2 0 0,0 3 0 16,-2-3 0-16,0 4-112 0,-2-6-16 0,0 1-16 15,-2-1 0-15,2 0-176 0,2 0 0 0,-2-4 144 0,-2-1-144 16,0-3 0-16,-2-12 0 0,2 10 0 0,-2-10 0 15,0 0 0-15,0 0 0 0,0 0 0 0,0 0 128 16,0 0-128-16,12 0 0 0,-2-2 0 0,1-6-128 16,1-4 128-16,0-3-128 0,0-5 128 0,0 4-128 15,0-4 128-15,2 0-192 0,-1-1 192 0,1-1-192 16,0-2 192-16,2-2 0 0,0 3-144 0,-2-1 144 0,-2 4 0 16,5 0 0-16,-3 3 0 0,2 7 0 0,-4-2 0 0,0 4 0 15,-2 8 0-15,-10 0 0 0,12 0 0 0,1 8 0 16,-3 0 0-16,-2 2 0 0,2 5 0 0,-2 1 0 15,-2 4 0-15,0 0 0 0,-2 0 0 16,-2-3 0-16,0 3 0 0,2 0 128 0,0 0-128 0,-2-4 0 16,0 1 0-16,0-3 0 0,0 2 0 0,2-2 0 15,-4-14 0-15,7 12 0 0,-7-12 0 0,8 10 0 16,0-2 0-16,-8-8-176 0,0 0 0 0,0 0 0 16,12 2 0-16,-12-2 0 0,0 0 0 0,14-4 0 15,0-2 0-15,-2-4 0 0,-2 4 176 0,-2-4-208 16,5-2 80-16,-1 0 128 0,0 0-128 0,-2-3 128 15,0 5 0-15,0-2 0 0,0-2 0 0,0 0 0 16,-1-2 0-16,1 4 0 0,0-3 0 0,-2 3 0 16,0-2 0-16,0 4 0 0,-8 10 0 0,0 0 0 15,0 0 0-15,0 0 0 0,12 0 0 0,-12 0 0 0,10 6 0 0,0 4 0 16,-2 4 192-16,1-1-32 16,-1-3-16-16,0 4 0 0,2-2-144 0,0 0 160 15,0 0-160-15,2-2 160 0,0 0-160 0,0 1 0 0,1-5 0 0,-1 0 0 16,2-2 0-16,-2 2 0 0,-2-4 0 15,0-2 0-15,0 0 0 0,0 0 0 0,3-2 0 0,-3-4 0 16,-2-4 0-16,-2 4 0 0,4-5 128 0,-2 1-128 16,0-2 0-16,0 2 0 0,2-4 0 0,-2 0 128 15,-4-2-128-15,0 1 0 0,-1-1 0 0,-1 0 128 16,0 0-128-16,2 2 0 0,-4 2 144 0,0 12-144 0,0 0 128 16,0 0-128-16,0 0 128 0,0 0-128 0,0 0 240 15,-8 8-32-15,1 2 0 0,3 4 0 0,2 2-80 16,2 0 0-16,0-2-128 0,2 3 192 0,2-3-192 15,0 2 0-15,1 2 0 0,1-6 0 0,0-2 0 0,-6-10 0 16,10 11 0-16,0-5 0 0,-10-6 0 0,12 6 0 16,-2-2 0-16,4-4 0 0,-4 0-128 0,5 0 128 15,-5-4 0-15,0 2 0 0,-10 2-128 0,12-4 128 16,-2 4 0-16,6-2 0 0,-2-2-176 0,3-1 176 16,-3-1-160-16,2-4 160 15,0 0-576-15,0-2 0 0,-2-2-16 0,7-6 0 16,-5-1-304-16,2 1-48 0,0-2-16 0,0-2 0 15,-1-3 320-15,3 5 48 0,-2-2 16 0,-4 0 0 0,2 3 400 0,-2-1 176 16,1-2-128-16,-5-2 128 0,0-1 0 0,0 3 0 16,-2-2 0-16,0-1 0 0,0 7 400 0,-4 0 64 15,2 4 16-15,-2 6 0 0,-2 0 304 0,-2 10 64 0,0 0 16 0,0 0 0 16,0 0 16-16,0 18 0 0,-2 10 0 0,0 2 0 16,2 7-496-16,-2 7-80 15,0 3-32-15,0 3 0 0,2 3-272 0,0-4 0 0,0-5 128 0,2-3-128 16,0-9 0-16,2 4 0 0,-2-5 0 0,0 3 0 15,4-4 0-15,1-1 0 0,-3-3 0 0,0-2 0 16,0-4 0-16,-2 1 0 0,2-7 0 0,-2-2 0 16,-2-12 0-16,0 0 0 0,0 0-192 0,0 0 192 0,0 0-352 15,-8 4 32-15,-2-4 0 0,-1-4 0 16,1-2-128-16,0-4-32 0,0-4 0 16,-4-3 0-16,0-3 144 0,-2 0 16 0,-1-6 16 0,3 3 0 0,-4-5 96 15,4 8 16-15,4 0 0 0,0 1 0 0,4 1 192 16,2 2 240-16,2 2-48 0,2 2-16 0,0 12 704 0,6-10 144 15,0 0 16-15,8-1 16 0,2 1-192 0,4 0-32 16,7 0-16-16,5-2 0 0,4-4-256 0,5-2-48 16,3 1-16-16,1 1 0 0,-3-8-320 0,5 4-176 15,-5-3 192-15,1-1-192 16,-3-2-384-16,0 6-176 16,5-7-32-16,-3 3-14448 0,-1-4-2896 0</inkml:trace>
  <inkml:trace contextRef="#ctx0" brushRef="#br0" timeOffset="209368.83">13171 13085 5519 0,'0'0'496'0,"0"0"-496"0,4-10 0 0,-4 10 0 0,4-6 2224 0,-2-4 336 0,-2 10 80 0,6-10 16 15,-4 0-112-15,-2 10-32 0,0 0 0 0,0 0 0 16,0 0-272-16,0 0-48 0,-2-10-16 15,2 10 0-15,0 0-160 0,0 0-32 0,0 0-16 0,0 0 0 0,0 0-864 0,0 0-160 16,-8 8-48-16,8-8 0 0,-8 8-576 0,8-8-128 16,-2 10-32-16,2-10 0 15,-2 14-352-15,2-2-80 0,0-12-16 0,0 0 0 16,0 0-3344-16,0 0-656 0</inkml:trace>
  <inkml:trace contextRef="#ctx0" brushRef="#br0" timeOffset="209638.27">13292 13532 10127 0,'0'0'896'0,"0"0"-704"0,0 0-192 0,0 0 0 16,0 0 4672-16,0 0 896 15,0 0 176-15,0 0 32 0,0 0-3296 0,0 11-672 0,-2 3-128 0,2-2-16 16,0-2-640-16,0 6-112 16,0-2-16-16,0 2-16 0,-2 3-368 0,-2-1-64 15,4 8 0-15,-2-2-16 0,0-1-272 0,0-1-160 16,-2 0 192-16,2 0-192 16,0-1-1008-16,0-3-304 0,0-6-64 0,0 4-15904 0</inkml:trace>
  <inkml:trace contextRef="#ctx0" brushRef="#br0" timeOffset="210162.99">13899 13092 29135 0,'0'0'1280'0,"-2"10"288"0,-5 4-1248 15,7 2-320-15,-2 4 0 0,-2 0 0 0,0 1 1456 0,0 1 224 0,-2-2 48 0,2 6 16 16,0 3-848-16,0 1-192 0,0-2-16 0,0 3-16 16,-2-1-480-16,4 0-192 0,-2-7 176 0,0-3-176 15,4-2-976 1,0-6-304-16,0-12-48 0,0 0-9168 0,0 0-1824 0</inkml:trace>
  <inkml:trace contextRef="#ctx0" brushRef="#br0" timeOffset="210301.64">13848 12768 11055 0,'-10'-6'976'0,"-4"0"-784"16,2 2-192-16,-3-2 0 0,3 2 3280 0,0 4 624 16,0 4 112-16,2 0 16 0,2 2-2176 0,8-6-432 0,0 0-80 0,0 14-32 15,2 2-1136-15,6-4-176 16,4 2-144-16,0 3 144 15,6-3-2624-15,3-2-384 0</inkml:trace>
  <inkml:trace contextRef="#ctx0" brushRef="#br0" timeOffset="210724.76">14362 13083 7359 0,'0'0'320'0,"0"0"80"0,0 0-400 0,0 0 0 16,0 0 0-16,0 0 0 0,-11-4 4416 0,1 0 816 0,-4-2 144 0,4 2 48 15,0-2-3264-15,10 6-656 0,-12-4-128 0,0 4-32 16,-2 0-336-16,-1 4-80 0,-1 2-16 0,2 2 0 16,0 0-160-16,-2 3-48 0,0-1 0 0,-1 8 0 15,3 0-192-15,0 2-64 0,2 5 0 0,0 1 0 16,0 4-240-16,2 1-48 0,-1-5-16 0,9 14 0 16,-2-7-144-16,4-3 0 0,6-6 0 15,-1-6 0-15,5-3-192 0,0-9 32 0,20-23 16 31,2-9-352-31,-1-6-64 0,-3-3-16 16,0 1 0-16,-7-4-464 0,3-3-112 16,-6 1 0-16,2-7-16 0,-2 1 608 0,3-1 128 0,-1-3 32 0,-2 3 0 0,-6 5 272 0,0-3 128 15,-2 5-128-15,-3 1 128 0,3-1 0 0,-4 9 0 16,-2 1 0-16,-4 8 0 0,0 4 368 0,-2 8 48 16,2 10 16-16,0 0 0 0,0 0 688 0,-8 8 144 15,2 6 16-15,-2 4 16 0,-1 8-496 0,1 3-96 16,-2 3-32-16,2 4 0 0,0 9-288 0,2 1-64 15,0 3-16-15,-2-1 0 0,6-5-304 0,-2-1 160 16,0-7-160-16,4 1 128 0,4-1-128 0,0-5 0 0,2-2 0 0,4-1 0 31,0-3-1872-31,0-4-256 0,0-4-48 0,0-2-16 16,3-1-1024-16,-1-3-208 0,0-2-32 0</inkml:trace>
  <inkml:trace contextRef="#ctx0" brushRef="#br0" timeOffset="211056.05">14675 13215 8287 0,'0'0'368'0,"0"0"80"0,2-12-448 0,-2 2 0 0,0 0 0 0,0 10 0 16,0 0 0-16,0-11 0 0,0 11 0 16,0 0 5296-16,0 0 976 0,0 0 192 0,-8-4 32 0,0 4-4320 0,0 0-848 15,-4 8-176-15,2-1-48 0,-1 3-384 0,1 0-80 16,0 0 0-16,2 2-16 16,-2 2-192-16,2 6-48 0,-2 1 0 0,6 1 0 0,-2-2-192 0,6 4-64 15,0-3 0-15,0-1 0 0,6-2-128 0,2-4 0 16,4 0-160-16,2-4 160 0,2-1-192 0,5-5 48 15,1 0 16-15,0-4 0 0,0-4 128 0,0-2 0 16,3-9-144-16,-5-1 144 0,2 0 0 0,-4-4 0 16,-1 0 0-16,-1-1 0 0,0 1 224 0,-6 4-32 15,-2-4-16-15,-4 6 0 0,-2-5 176 0,-4 1 32 16,0 2 16-16,-4 4 0 0,-4 0 0 0,2 0 0 16,-4 5 0-16,-4-1 0 0,3 6-208 0,-1-2-64 15,0 0 0-15,-2 4 0 16,2 0-768-16,-2 4-176 0,4-4-16 0,-1 6-16 15,1-2-2128-15,12-4-416 0,0 0-96 0</inkml:trace>
  <inkml:trace contextRef="#ctx0" brushRef="#br0" timeOffset="211413.2">15243 12618 2751 0,'0'0'256'0,"0"0"-256"0,0 0 0 0,0 0 0 15,0 0 5152-15,0 0 992 0,0 0 192 0,0 0 32 0,0 0-3488 0,0 0-688 16,-8 10-144-16,0 5-16 0,6 1-720 0,-4 4-144 16,-2 4-16-16,0 5-16 0,2 1-288 0,0 6-48 15,-4 5-16-15,-1 5 0 0,5 5-288 0,-4-5-64 16,-2 1-16-16,2-1 0 0,0-9-256 0,2 3-160 16,8-3 192-16,-4-3-192 0,2-4 0 0,2-1 0 15,2-3-240-15,2-4 80 16,2-4-2464-16,4-3-480 0,0-3-96 15</inkml:trace>
  <inkml:trace contextRef="#ctx0" brushRef="#br0" timeOffset="211805.26">15526 13138 8287 0,'0'0'736'0,"0"0"-592"0,0 0-144 0,0 0 0 15,0 0 3120-15,0 0 592 0,0 0 112 0,0 0 16 16,2-12-1568-16,-4 2-320 0,0 0-64 0,-2 4-16 16,4 6-416-16,-6-6-96 0,-2-3-16 0,0 7 0 15,-2 2 32-15,0 2 0 0,-4 7 0 0,-1-1 0 16,1 2-416-16,0 0-96 0,0 8-16 0,-2 0 0 16,2 2-672-16,2 1-176 0,1-1 0 15,5 0 368-15,2 2 32 0,0-3 16 0,2-3 0 0,4-2-416 0,4-2 0 16,2-2-192-16,3-4 192 15,1-4-368-15,2-2 48 0,2 0 16 0,2-4 0 16,2-4-272-16,3-2-48 16,-1 0-16-16,0-2 0 0,0-2 192 0,-5 2 48 0,3-3 0 0,-4 5 0 15,0 4 400-15,-2 0-160 0,-2 2 160 0,-1 0 0 16,-1 8 0-16,-10-4 0 0,4 6 0 0,4 4 0 0,-2 0 336 16,-4 7 80-16,-2-3 16 0,0 6 0 0,-2-4-128 0,2 2-32 15,0-6 0-15,2 5 0 0,0-7-272 0,4 0 0 16,4 0-176-16,-10-10 176 15,12 0-2752-15,2-4-432 0,3-4-80 0</inkml:trace>
  <inkml:trace contextRef="#ctx0" brushRef="#br0" timeOffset="212761.52">16078 12485 28383 0,'0'0'1264'0,"0"0"256"0,0 0-1216 0,0 0-304 0,-8 10 0 0,4 4 0 16,-2 2 1888-16,-2 8 320 0,2 7 64 0,0 1 16 15,-2 9-1264-15,0 1-240 0,-2 5-48 0,4 7-16 16,0-3-448-16,-1 1-80 0,1-1-32 0,2-3 0 16,2-1-160-16,2-7 0 0,-2-3 144 0,-2-1-144 15,4-5 0-15,0-5-160 0,4-6 16 0,-2 0 0 32,0-3-560-32,0-7-128 0,-2-10 0 0,0 0-16 15,0 0-112-15,0 0 0 0,0 0-16 0,0 0 0 0,0 0 144 16,0 0 16-16,0 0 16 0,0 0 0 0,0 0 640 0,-6-8 160 0,-2-3 0 0,-2 1 0 0,-2-4 544 0,0-2 144 15,-2-2 16-15,0 2 16 16,1-1 112-16,1 3 0 0,0 4 16 0,2 0 0 0,0 2 144 16,10 8 32-16,-4-10 0 0,4 10 0 0,0 0-384 0,0 0-80 15,0 0-16-15,10-4 0 16,4 0-400-16,2 2-144 0,5 2 0 0,5-4 144 0,4 0-144 16,-2-2 0-16,1 0 0 0,3-1 0 15,-2-1 0-15,1 2 0 0,-3 0 0 0,0 2 0 0,1 4 0 16,-1-4 0-16,0 2 0 0,1 2-128 0,-1 0 128 15,-2 0 0-15,-4 0 0 0,-1 0-128 0,-3 0 128 16,0 0-160-16,0 0 160 0,-6-4 0 0,-1 4 0 16,-11 0 0-16,0 0 0 0,0 0 0 0,0 0 0 15,0 0 128-15,0 0-128 0,0 0 256 0,0 0-48 0,0 0-16 0,0 0 0 16,0 0 128-16,-11-4 0 0,1 4 16 0,-2 4 0 16,0 2-48-16,0 2-16 15,2 0 0-15,0 2 0 0,0 3-144 0,4-1-128 0,-3-2 144 0,3 4-144 16,2 2 0-16,4 0 0 15,0 0 0-15,2 5 0 0,2-3 0 0,0 0-160 16,2 2 160-16,3 1-128 0,-1-1 128 0,2-4 0 0,0 2-144 0,2-6 144 16,-2 2 0-16,0-3-176 0,0-3 176 15,0-4-128-15,3-4 128 0,-1 4 0 0,0-4-144 0,2-4 144 16,-4-2 0-16,0-4 0 0,0-1 160 0,0 1-160 16,1 0 192-16,-3-4-64 0,0-2 0 0,2-4-128 15,2 3 0-15,-6-3 0 0,2 0 0 16,2 4 128-16,0 4-128 0,-2-2 0 0,3-1 0 15,-1 3-384-15,2-2-144 0,-2 8-32 0,-2 0 0 16,2-2-592-16,4 2-128 0,-2 2-32 0,3-2 0 16,-1 6-48-16,-2-4-16 0,4-2 0 0,-2 4 0 15,0 0 192-15,-2 0 32 0,5-3 16 0,-1-1 0 16,-2 0 320-16,2-2 64 0,-4-2 16 0,0 4 0 0,3-4 544 0,-3 6 192 16,2-2-144-16,-2 0 144 0,-2 0 720 0,0-2 240 15,-2-3 32-15,-8 11 16 0,0 0-816 16,0 0-192-16,0 0 0 0,0 0 2560 0,0 0 480 15,0 0 96-15,0 0 0 0,-8-2-1616 0,-2 2-336 16,-2 2-64-16,-2 3-16 0,8 1-432 0,-4 4-96 16,-5 0 0-16,3 0-16 0,2 4-336 0,2-2-64 15,2 4-16-15,2-3 0 0,-2-1-144 0,6-2 0 16,4 0 0-16,0 2 0 0,2-2-128 0,0 0 128 16,-6-10-160-16,10 10 160 0,2 0-144 0,3 1 144 15,-1-3-128-15,2 0 128 0,-2-4 0 0,0 4 0 0,-2-2 0 0,0 0-128 16,-1 4 128-16,-1-4 0 0,-10-6 0 0,10 10 0 15,-10-10 0-15,0 0 0 0,0 0 128 0,6 10-128 16,-6-10 624-16,-2 15 48 0,-2-5 16 0,-4 0 0 16,0 0 32-16,-4 0 16 0,-7-2 0 0,3 0 0 15,-4-2-448-15,0 0-96 0,-1-2 0 0,1 3-16 0,0-3-176 0,4 0-224 16,0 4 48-16,4-4 16 16,-1 2-2224-16,13-6-448 15,0 0-96-15,0 0-17168 0</inkml:trace>
  <inkml:trace contextRef="#ctx0" brushRef="#br0" timeOffset="-192376.4">17417 13199 2751 0,'0'0'256'0,"0"0"-256"0,0 0 0 0,0 0 0 0,0 0 848 0,0 0 128 0,0 0 32 0,0 0 0 0,0 0-816 16,0 0-192-16</inkml:trace>
  <inkml:trace contextRef="#ctx0" brushRef="#br0" timeOffset="-192158.81">17484 13085 6447 0,'0'0'576'0,"0"0"-576"0,0 0 0 0,0 0 0 0,0 0 0 0,0-12 0 0,0 2 0 16,0 0 4368-16,0 10 768 0,0 0 160 0,0 0 16 15,0-10-2816-15,0 10-560 0,0 0-112 0,0 0-32 16,0 0-320-16,0 0-64 0,0 0 0 0,0 0-16 15,0 0-1120-15,0 0-272 0,0 0 0 16,0 0 832-16,0 0 128 0,0 0 0 0,0 0 16 16,0 0-784-16,0 0-192 15,0 0-18400-15</inkml:trace>
  <inkml:trace contextRef="#ctx0" brushRef="#br0" timeOffset="-191868.72">17597 13197 27119 0,'0'0'592'0,"0"0"128"0,0 0 32 0,0 0 16 0,0 0-624 0,0 0-144 0,0 0 0 0,0 0 0 15,-8 8 1872-15,2 0 352 0,0-2 64 0,2 4 16 0,0 6-736 0,0 0-144 16,0 3-16-16,-3 7-16 0,1 0-1120 16,-2 1-272-16,-2 1 0 0,4 0 1120 0,-2 0 160 15,0-5 48-15,-2 11 0 0,4-6-1072 0,-2-3-256 16,6-3 0-16,0-4 0 0,2-6 0 0,0-12-14048 16,0 0-1808-16</inkml:trace>
  <inkml:trace contextRef="#ctx0" brushRef="#br0" timeOffset="-191321.92">18394 12942 15663 0,'0'0'1392'0,"0"0"-1120"0,-10-2-272 0,-3-2 0 0,1 4 3184 0,0 0 576 15,-2 0 112-15,-2-4 32 0,0 4-1328 0,-1-2-256 16,1-2-48-16,0 4-16 0,-4 0-928 0,0 4-192 15,-1-2-48-15,3 6 0 0,0-2-448 0,0 0-80 16,-2 0-32-16,1 2 0 0,-1 2-208 0,4 2-64 16,-2-2 0-16,6 1 0 0,0 3-256 0,-1-4 0 15,5-4 128-15,4 4-128 0,4-10 0 0,0 0 0 16,8 10 0-16,5 2 0 0,1-8-256 16,4 4 64-16,6-6 0 0,2 5 192 0,1-3 0 0,5 2 0 15,0-2 0-15,-3 2 0 0,-5 2 0 16,-2-2-128-16,-2 0 128 0,-1 0-208 15,-1-2 80-15,-6 4 128 0,-12-8 0 0,10 8 0 0,-2 2 0 16,-4 0 0-16,-4 5 0 0,0-3 0 16,-4 0 416-16,-4 0 64 0,-4-2 16 0,-8 10 0 15,-3 1-496-15,3-9 0 0,0 4 0 16,-4-2 512-16,4 0 0 0,1-2 0 0,1-1 0 16,2-1-512-16,2-4 0 0,2-2 0 0,2 0 0 15,10-4 0-15,0 0 0 0,0 0 0 16,0 0-3648-16,4-10-784 0,4 0-160 15,2-5-11776-15</inkml:trace>
  <inkml:trace contextRef="#ctx0" brushRef="#br0" timeOffset="-190952.53">18612 13112 11967 0,'0'0'1072'0,"0"0"-864"15,0 0-208-15,0 0 0 0,0 0 3072 0,12 4 576 0,-12-4 128 16,12 0 0-16,0 4-1888 0,1-2-384 15,-3-2-80-15,-10 0-16 0,12-2-560 0,-2-2-112 0,0 4-32 0,0-4 0 16,0 4-176-16,-10 0-32 16,10-6-16-16,-2 0 0 0,1 0 160 0,-9 6 16 15,4-9 16-15,4-1 0 0,-6 4 96 0,-2 6 32 0,0-10 0 0,0 0 0 16,0 0-160-16,0 10-16 0,-4-10-16 0,-2 0 0 16,0 4-32-16,-3-2-16 0,-1 1 0 0,-2 1 0 15,2 2-48-15,-4 2-16 0,-4-2 0 0,0 8 0 16,-1-2-128-16,1 6-32 0,2 3 0 0,0 1 0 15,-2 2-128-15,3 2-16 16,1 0-16-16,0 4 0 0,4 1-176 0,0 1 0 0,6-2 0 0,0 0 0 16,2-1 0-16,2-1 0 0,2 0 0 0,4 2 0 15,4 0-160-15,2-1 160 0,0-5 0 0,0 2-144 16,0 0 144-16,7-2 0 0,-1-4-144 0,0 1 144 0,0-1-192 16,0-6 16-16,1-4 16 0,1 0 0 15,0-2-384-15,0-4-80 16,1 0-16-16,-1-5 0 0,0 7-1456 0,0-4-288 15,0-4-64-15,-1 2-16 0,-5 0-1088 0,2-2-224 16</inkml:trace>
  <inkml:trace contextRef="#ctx0" brushRef="#br0" timeOffset="-190730.61">18958 13033 6447 0,'0'0'272'0,"0"0"80"0,0 0-352 0,0 0 0 0,0 0 0 0,0 0 0 0,0 0 5456 0,6 12 1024 16,0-4 208-16,2 2 32 0,2 0-4256 0,2 0-864 15,2 1-160-15,1 1-32 0,1-2-448 0,-4 2-96 16,4 0-16-16,2 4 0 0,2 0-448 0,3 5-80 16,-3-5-32-16,-4 0 0 0,4 2-288 0,-1-2 128 0,-1-1-128 0,0 1 0 15,0 0 0-15,0-4 0 0,-6-2 0 0,7-2-144 32,-7-2-2208-32,4 0-432 0,-2-2-96 0,-14-4-11856 0</inkml:trace>
  <inkml:trace contextRef="#ctx0" brushRef="#br0" timeOffset="-190568.64">19368 13094 24927 0,'0'0'1104'0,"-8"-9"240"0,4-3-1088 0,-4 2-256 0,-2 2 0 0,0 2 0 15,-4 2 2784-15,4 2 496 0,-5 2 112 0,3 2 0 0,-4 2-976 0,-2 6-208 16,0 4-32-16,0 3-16 16,-5-1-1056-16,3 8-208 0,2 2-32 0,2 1-16 15,-3 3-544-15,3 0-112 0,-2 1-32 0,8 1 0 0,0 0-160 0,4-1-192 16,2-5 32-16,4-2 16 15,6-2-2224-15,6-3-448 0,0-7-96 0,4-2-9568 16,5-6-1920-16</inkml:trace>
  <inkml:trace contextRef="#ctx0" brushRef="#br0" timeOffset="-190268.88">19528 13162 28799 0,'0'0'1280'0,"0"0"256"0,0 0-1232 0,0 0-304 0,0 0 0 0,0 0 0 15,-4 6 2096-15,0 4 352 0,4-10 80 16,-6 15 16-16,-4-3-1152 0,6 2-240 16,-2 2-32-16,4 4-16 0,-2 1-512 0,0 5-96 0,2 0-32 0,2 2 0 15,2-1-240-15,2-1-48 0,0-4-16 0,4 1 0 16,2-5-160-16,4 2 0 0,-2-6 0 0,2-4 0 16,2-4 0-16,3 0 0 0,1-6 128 0,2-2-128 15,2-2 0-15,-1 0 0 0,3-4 0 0,-6-4 128 16,0-4-128-16,-3 4 0 0,-1-6 144 0,-2-1-144 15,2 1 0-15,-4 0 128 16,0 0-128-16,-2-2 0 0,-4 1 0 0,5 1-128 0,-5 2 0 0,2 2 0 31,-4-2-528-31,-2 5-112 0,0-3 0 0,-2 2-16 16,0 2-2128-16,-2 0-416 0,0-2-96 0,0 4-11552 0</inkml:trace>
  <inkml:trace contextRef="#ctx0" brushRef="#br0" timeOffset="-189836.75">20212 13059 5519 0,'0'0'496'0,"0"0"-496"0,0 0 0 0,2-10 0 0,-2 10 4864 0,6-10 896 16,-6 10 160-16,2-6 32 0,-2 6-2688 0,0 0-528 15,-2-10-112-15,2 10-32 0,-8-6-864 0,-3 2-160 16,-1 4-32-16,0 2-16 0,-2 2-496 0,-2 4-112 15,2 2-16-15,-1 2 0 0,-3 2-336 0,6 2-80 16,-2 1-16-16,2-1 0 0,2 4-160 0,2 0-48 16,-2 0 0-16,3-3 0 0,3 3-256 0,4-4 0 15,0 2 128-15,4-6-128 0,1 3 0 0,3-3 0 0,4-2 0 0,0 0-144 16,2-6 144-16,2-4-208 16,0-4 80-16,7-2 128 0,-1-4-256 0,0 0 64 0,0-3 0 0,-1-5 16 15,3 2-16-15,0 0 0 16,-4-4 0-16,-1-1 0 0,-3 7 192 0,-2-4 0 0,-4 0 0 15,0-2-128-15,0 3 128 0,-4 5 0 0,0-2 0 16,-2 8 0-16,-4 6 0 0,0 0 144 0,0 0-144 16,0 0 0-16,0 0 208 0,0 0-64 0,0 12-16 0,0 8 0 15,0-3-128-15,0 3 128 0,-2 0-128 0,0 0 128 16,0 1-128-16,2 3 0 0,2-6 0 0,0 2-176 31,2 0-464-31,0-5-112 0,-4-15-16 0,9 12 0 16,-9-12-2800-16,12 4-560 0,0-4-112 0,0-4-10896 0</inkml:trace>
  <inkml:trace contextRef="#ctx0" brushRef="#br0" timeOffset="-189644.41">20812 12353 15663 0,'0'0'1392'16,"0"0"-1120"-16,0 0-272 0,0 0 0 0,0 0 5184 0,-8 8 960 15,0 2 208-15,2 11 48 0,0 7-3424 0,0 8-672 16,2 11-144-16,-2 6-32 0,-5 9-1200 0,1 5-240 15,0 8-48-15,0-2-16 0,0-5-256 0,0-3-48 0,4-8-16 0,2-5 0 32,4-5-992-32,4-3-192 0,2-3-32 0,2-9-13264 15,2-6-2656-15</inkml:trace>
  <inkml:trace contextRef="#ctx0" brushRef="#br0" timeOffset="-189041.62">21483 12942 11967 0,'0'0'1072'0,"0"0"-864"0,0 0-208 0,0 0 0 16,0 16 4688-16,0-16 896 0,0 0 176 0,-6 10 48 15,-2 0-2928-15,2 0-592 0,0 0-112 0,0 1-32 0,-2-1-1200 16,2 4-240-16,0-4-64 0,-2 0 0 15,0 0-432-15,0-2-80 0,-1 0-128 0,9-8 176 16,-8 6-1216-16,-2 1-240 16,4-5-64-16,6-2-10656 0,-8-4-2144 0</inkml:trace>
  <inkml:trace contextRef="#ctx0" brushRef="#br0" timeOffset="-188459.05">21494 12576 17503 0,'0'0'1552'0,"-5"6"-1232"16,5-6-320-16,-6 14 0 0,6-2 1120 0,-2 2 160 16,2 0 48-16,2-1 0 0,4 3-1008 0,3-2-192 15,1 2-128-15,2 0 160 0,4-2-400 0,-2 3-80 0,4-3 0 0,-2 2-16 32,1 0-928-32,-1-2-176 0,0 7-32 0,-2-5-16 15,-2 4 592-15,0-4 128 0,1 2 32 0,-3 1 0 0,-4-1 736 0,0 0 0 16,-2-4 192-16,-2 2-32 0,0 2 576 0,0-1 112 0,0-3 32 15,0-2 0-15,-2-2-288 0,0-10-48 0,0 0-16 0,2 10 0 16,-2-10 48-16,0 0 16 0,0 0 0 0,0 0 0 16,0 0 176-16,0 0 48 15,0 0 0-15,0 0 0 0,8-6-96 0,2-8-16 0,0-6 0 0,2 4 0 16,-1-9-352-16,1 5-80 0,0-6-16 0,-2 3 0 16,2 3-128-16,2 0-128 0,-2 0 192 0,0 6-192 15,1 2 400-15,-3 1-16 0,0 7-16 0,-10 4 0 16,0 0 256-16,12 4 48 0,0 2 16 0,-6 5 0 15,4-1 80-15,-2 6 0 0,0-2 16 0,-1 6 0 16,-1 3-208-16,0-3-32 0,-4 6-16 0,4-2 0 16,-2 1-224-16,2-3-48 0,-2-2-16 0,2 0 0 15,2-4-240-15,-4 1 0 0,2-7 0 16,2 0 0-16,-8-10 128 0,0 0-128 0,10 8 0 0,-10-8 0 0,12 2 0 16,-12-2 0-16,13 0 0 0,-13 0 0 0,14-10 0 15,0 0 0-15,2 0 0 0,-4-7 0 0,6 3-128 16,-3-8 128-16,-1 2-160 0,2 4 160 0,0-5 0 15,0 1 0-15,0 0 0 0,-3 0 0 0,3 4 0 16,-4 3-144-16,2 3 144 0,-2 2 0 0,0 2 0 16,0 2 128-16,1 4-128 0,-3 0 480 0,0 4 16 15,0 2 0-15,0 4 0 0,-2 0 128 0,2 1 16 16,-4 5 16-16,-2 0 0 0,4-4-240 0,-2 0-48 16,-1 2-16-16,-3-2 0 0,2 7-224 0,0-3-128 0,-2-4 128 0,2 2-128 31,-2 0-896-31,2-2-240 0,-4-12-48 0,6 11-10752 15,0-1-2144-15</inkml:trace>
  <inkml:trace contextRef="#ctx0" brushRef="#br0" timeOffset="-187946.56">22628 12926 12895 0,'0'0'576'0,"0"0"112"0,0 0-560 0,0 0-128 0,-2 10 0 0,-2 4 0 15,0-2 4352-15,0-2 848 0,0 4 176 0,-2-2 16 16,6 3-3424-16,-2-1-688 0,0-2-144 0,2 8-32 16,0-4-880-16,0-6-224 0,4 7 0 15,2-7 0-15,-6-10 0 0,6 10 0 16,-6-10 416-16,0 0 32 0,8 10 16 0,-8-10 0 0,0 0-464 16,10 6 0-16,-10-6 0 0,0 0 208 0,0 0-48 15,10-2-16-15,2-2 0 0,-12 4-144 0,12-4 128 16,-4-2-128-16,3-4 128 0,-1 0-128 0,0-2 0 15,-2-3 0-15,2 3 128 0,0-2-128 0,-2 4 0 16,-6 0 0-16,2 0 128 0,2 0-128 0,-6 10 0 16,6-6 144-16,-6 6-144 0,0 0 208 0,0 0-16 15,0 0-16-15,0 0 0 0,0 0 224 0,12 10 48 16,-1 0 16-16,-3 2 0 0,-2-2-16 0,0 4-16 0,-2 2 0 0,2 3 0 16,-2-7-192-16,-2 2-48 15,2-2 0-15,-4-12 0 0,6 10-192 0,0 0 0 16,-6-10 0-16,8 10 0 0,-8-10 0 0,0 0 0 15,0 0 0-15,12 6 0 0,-12-6 0 0,0 0 0 16,15-6 0-16,-3 2 0 0,0-4 0 0,-2-2 0 16,0-2 144-16,0 0-144 0,4-2 0 0,-2 4 128 15,-1-7-128-15,-1 7 0 0,0-2 0 0,0-2 0 16,0 4 0-16,-2 6 0 0,2-2 0 0,-10 6 128 16,0 0-128-16,10 0 0 0,0 4 0 0,-10-4 0 0,11 6 128 0,1 2-128 15,-4 0 0-15,-2 6 0 0,2-4 0 0,-8-10 0 31,10 10-2160-31,0-4-304 0,-10-6-64 0,12 7-14496 0</inkml:trace>
  <inkml:trace contextRef="#ctx0" brushRef="#br0" timeOffset="-187501.07">23457 12978 11967 0,'0'0'528'0,"0"0"112"0,0 0-512 0,0 0-128 0,-10-6 0 0,0 6 0 0,0 0 5424 0,2 0 1040 15,-5 0 224-15,1 4 32 0,-2-2-4096 0,4 2-816 16,-4 2-160-16,0 2-48 0,0 1-640 0,-1-1-144 15,5 2-32-15,0 2 0 0,0 2-416 0,2 0-96 16,0-2-16-16,-2 7 0 0,8-3-256 16,0-4 0-16,2 4 0 0,0-2 0 0,2 0 0 15,-2-14 0-15,8 12 0 0,2-1-400 0,2-3 16 16,-12-8 0-16,16 2 0 16,2 2-1712-16,3-8-336 0,1 0-64 0,0-4 0 15,0-1 768-15,-3-1 144 0,-1 0 48 0,0 0 0 16,-2-2-256-16,0-2-64 0,-1 2 0 15,-5 2 0-15,2 0 1280 0,-2 1 240 0,-2 1 48 0,-8 8 16 0,0 0 752 16,10-4 160-16,-10 4 16 0,0 0 16 0,0 0 704 0,12 6 144 0,-4 4 16 0,2 1 16 16,-2-1-64-16,-1 0-16 0,-7-10 0 0,8 14 0 15,-2 2-368-15,0 0-80 16,-2-2 0-16,0-1-16 0,-4-13-272 0,6 10-48 16,-6-10-16-16,8 14 0 0,-8-14-96 0,8 12-32 0,-8-12 0 0,0 0 0 15,0 0-32-15,0 0 0 0,12 4 0 0,-12-4 0 16,0 0-64-16,12-4-32 0,3 2 0 0,-3-8 0 0,0 0-96 15,-2-4 0-15,0 1-16 0,0-1 0 0,2-2-176 0,2 0-128 16,1-2 144-16,1 0-144 16,-2-1 0-16,4 3-208 0,-2 2 16 0,0-2 0 15,1 6-1552-15,-1 0-304 16,2-1-64-16,-2 1-16 0,0 4-1136 0,3 2-208 16,-1-2-48-16,2 2-10560 0</inkml:trace>
  <inkml:trace contextRef="#ctx0" brushRef="#br0" timeOffset="-187144.44">24252 13055 6447 0,'0'0'576'0,"0"0"-576"16,0 0 0-16,0 0 0 0,0 0 3456 0,0 0 576 16,0 0 112-16,0 0 16 0,0 0-1232 0,0 0-256 15,0 0-48-15,0 0-16 0,0 0-336 0,0 0-64 16,0 0-16-16,0 0 0 0,-12-10-672 0,1 4-144 16,11 6-32-16,-10-4 0 0,-2-2-448 0,0 6-80 15,-2 0-32-15,0 0 0 0,4 6-192 0,-1-2-32 16,1 6-16-16,-2-4 0 0,2 4-224 0,2 4-32 0,0-1-16 0,0-3 0 15,2 4-272-15,2-2 0 16,2 0 0-16,2 0 0 0,0-2 0 0,0-10 0 16,0 0 0-16,8 10 0 0,2-4 0 0,-10-6-176 0,14 0 176 0,0 0-208 15,2-2-32-15,1-2 0 0,-1-6 0 0,-2 4 0 16,4-4 32-16,-2 0 0 0,-4-4 0 0,3 4 0 16,-3 0 208-16,-2 4 0 0,-2-5 0 0,-8 11 0 15,0 0 0-15,0 0 0 0,0 0 0 0,0 0 0 16,0 0 128-16,0 0-128 0,10 11 192 0,-4 3-192 15,-2-2 192-15,-2-2-192 0,2 4 192 0,-2-2-192 16,0 2 0-16,2-3 0 0,-4-11 0 0,0 0 0 31,10 10-1664-31,-10-10-320 0,0 0-80 0,15 0-16 16,3-4-1824-16,-2-2-352 0,-4-9-80 0,0-1-16 0</inkml:trace>
  <inkml:trace contextRef="#ctx0" brushRef="#br0" timeOffset="-186950.58">24581 12566 12895 0,'0'0'576'0,"8"-10"112"0,-4-1-560 0,-4 11-128 16,6-6 0-16,-6 6 0 0,0 0 5680 0,0 0 1104 16,0 0 208-16,2 21 48 0,0 7-5632 15,-4 2-1120-15,0 5-288 0,0 1 1664 0,-2 7 288 16,0-3 48-16,-2 6 16 0,2-1-1568 0,-2 1-304 0,0 1-144 0,4-5 128 16,0-5-320-16,2-7-80 15,2-3-16-15,0-7 0 16,2 0-2592-16,2 0-512 0,0-6-96 0,-2-2-12880 0</inkml:trace>
  <inkml:trace contextRef="#ctx0" brushRef="#br0" timeOffset="-186351.37">24727 12962 12895 0,'0'0'1152'0,"0"0"-928"16,0 0-224-16,0 0 0 0,0 0 4512 0,0 0 864 0,0 0 160 0,8 14 32 15,-6-2-3072-15,0 5-608 0,0-3-128 0,0-4-32 16,0 4-1168-16,2-4-240 0,-4-10-64 0,0 0 0 15,8 12-256-15,-2-4-176 0,4-2 32 0,0-10 0 16,5 0 144-16,-3-4 0 0,0-6 0 31,0 2-3504-31,2-6-656 0,2-3-144 0,7-17-32 16,3-6 2432 0,-2 7 496-16,-8 7 80 0,-2 6 32 0,-1-3 1824 0,-1 1 368 0,0 6 80 0,-6 2 16 0,4 5 880 0,-4 3 176 15,-6 10 48-15,0 0 0 0,0 0-112 0,0 0-32 16,0 0 0-16,-2 14 0 0,-2 3-608 0,4 7-128 15,0 2-32-15,-4 0 0 0,-2 11-624 0,2-3-128 16,2-1-32-16,0 3 0 0,-4-2-256 0,2-3-144 16,2-5 160-16,2-2-160 0,-2-1 128 15,0-7-128-15,0 2 0 0,0-2 144 0,0 0-144 0,2-2 0 16,-2-3 0-16,2-11 0 0,2 12-128 0,-2-12-64 16,0 0-16-16,-6 10 0 0,6-10 0 0,0 0 0 15,0 0 0-15,0 0 0 0,0 0 208 0,0 0-144 16,0 0 144-16,0 0-128 0,0 0-96 0,0 0-16 0,0 0 0 15,0 0 0-15,0 0 64 0,0 0 16 0,14-10 0 16,-4 4 0-16,0 0 160 0,0-3 0 16,0 3-144-16,2 0 144 0,0-2 0 0,-12 8 0 0,13-6 0 15,-1 4 0-15,-2-2 0 16,0 0 0-16,-10 4 0 0,16-2-144 0,-4 2 144 0,-12 0 0 0,0 0 0 16,12-2 0-16,0 2-128 15,-12 0 128-15,15 2 0 0,-15-2 128 0,14 2 96 0,-14-2 16 0,16 10 0 16,-2 0 368-16,-2 0 80 0,-2 1 16 0,2 3 0 15,3 2-240-15,1 4-32 0,4 2-16 0,-2 3 0 16,-6-3-224-16,-2 6-64 0,1-2 0 0,-5-3 0 16,-2 1 16-16,-2-2 0 0,-2-2 0 0,-2 5 0 15,-2-5 80-15,-2 0 16 0,0-2 0 0,-3-3 0 16,1 1-240-16,0-6 176 0,0-4-176 0,-2-2 160 0,-2 2-160 0,2-6-192 16,10 0 32-16,-10-8 16 15,-2-2-1520-15,1-4-320 0,3-7-48 0,0 1-10544 16,0-6-2112-16</inkml:trace>
  <inkml:trace contextRef="#ctx0" brushRef="#br0" timeOffset="-186174.32">24963 12533 43359 0,'0'0'960'16,"0"0"192"-16,0 0 32 0,0 0 32 0,0 0-960 0,0 0-256 0,0 0 0 0,0 0 0 0,0 0 1024 0,0 0 176 15,15-8 16-15,-5-2 16 0,0 4-848 0,2 0-160 0,-2-4-32 0,6 2-16 31,0 0-736-31,1 0-144 0,1-3-16 0,2 1-20080 16</inkml:trace>
  <inkml:trace contextRef="#ctx0" brushRef="#br0" timeOffset="-176956.04">25950 13079 4607 0,'0'0'400'0,"0"0"-400"0,-10 11 0 0,0-5 0 0,-2 0 0 15,2-2 0-15,0 2 0 0,2-2 7744 0,8-4 1472 16,-9 6 304-16,1 2 48 0,-2-2-6992 0,2 0-1392 16,8-6-288-16,0 0-48 0,-6 10-624 0,6-10-224 15,-4 10 144-15,4-10-144 0,0 0 0 0,0 0-224 0,0 0 32 0,6 10 0 31,-6-10-2848-31,10 11-560 0,-10-11-112 0</inkml:trace>
  <inkml:trace contextRef="#ctx0" brushRef="#br0" timeOffset="-176710.75">26005 13280 11967 0,'0'0'528'0,"0"0"112"0,-8 6-512 0,4 4-128 0,-4 4 0 0,2-2 0 0,-1-2 4736 16,-1 6 896-16,2 5 192 0,-2-1 48 0,4 0-3184 15,-4 6-624-15,0 1-128 0,2-3-16 0,0 2-1072 0,0-2-208 16,2 3-32-16,0-5-16 0,0-2-432 0,2 0-160 16,0 1 0-16,2-1 144 15,2-4-2688 1,2-2-528-16,-2-2-128 0</inkml:trace>
  <inkml:trace contextRef="#ctx0" brushRef="#br0" timeOffset="-176467.12">26840 12446 11967 0,'0'0'1072'0,"0"0"-864"0,0 0-208 0,0 0 0 16,0 0 2624-16,-8 6 496 16,2 7 80-16,-2 1 32 0,0 2-896 0,-3 10-176 0,-1 2-48 0,-2 5 0 15,4 11-816-15,-2-1-160 16,-2 3-48-16,4 7 0 0,-2 2-448 0,-3-3-112 0,3 5-16 0,0-7 0 16,2-3-320-16,0-1-64 0,4-5 0 0,0 1-128 15,0-3-1968 1,2-3-496-16,2-6-96 0</inkml:trace>
  <inkml:trace contextRef="#ctx0" brushRef="#br0" timeOffset="-176219.28">26336 13146 26319 0,'0'0'1152'0,"0"0"256"0,0 0-1120 0,0 0-288 0,0 0 0 0,0 0 0 0,0 0 1376 0,0 0 224 15,0 0 32-15,15 0 16 0,1 0-752 0,6 0-128 16,2 0-48-16,3 0 0 0,1 0-304 0,4 0-64 16,5-4-16-16,-3 4 0 0,2 0-96 0,5-2-32 15,1-2 0-15,3 0 0 0,-3 0-208 0,1-2 0 16,-3 4 0-16,3-6 0 16,-5 2-2272-16,-2 0-352 0,-3-2-64 0,-3-1-6528 15,-4 1-1328-15</inkml:trace>
  <inkml:trace contextRef="#ctx0" brushRef="#br0" timeOffset="-175907.03">27159 13081 7359 0,'0'0'320'0,"0"0"80"0,0 0-400 0,4 11 0 0,-4-11 0 0,0 10 0 16,0-10 3536-16,9 14 624 0,-3-4 128 0,2 0 32 15,2 0-2912-15,2-4-576 0,0 0-112 0,4-2-16 16,-2 0-448-16,3-2-64 0,-1-2-32 0,0 0 0 15,0-6-160-15,0 2 192 0,-4-2-192 0,5 2 192 16,-1-2-32-16,-4 4 0 0,-4-6 0 0,0 4 0 16,0-2 480-16,-8 6 80 0,8-6 32 0,-8 6 0 0,0 0 528 0,-2-10 128 15,2 10 0-15,-6-10 16 0,-6-1-80 0,2 7 0 16,-4-2-16-16,0 6 0 0,-5 0-432 0,3 0-96 16,-6 4-16-16,0 2 0 0,-5 3-256 15,5-1-48-15,-2 2-16 0,2 4 0 0,1-2-320 16,3 2-144-16,2-4 128 0,4 6-128 0,2 1 0 0,4-3 0 15,2 2 0-15,4-2 0 16,2 0-624-16,2-2 0 0,2 3 0 16,4-5 0-16,2-4-2720 0,4 0-560 15,5-6-96-15,-3 0-10528 0</inkml:trace>
  <inkml:trace contextRef="#ctx0" brushRef="#br0" timeOffset="-175606.9">27750 12998 12895 0,'0'0'1152'0,"0"0"-928"16,0 0-224-16,0 0 0 0,-10-2 3920 0,0-2 752 0,-2 4 128 0,-3 0 48 16,3 4-2288-16,-2 3-464 15,0-1-96-15,-2 4-16 0,0 0-880 0,-1 0-176 16,3 0-32-16,2 0-16 0,0 2-448 0,2 0-96 0,0-1-16 0,4 1 0 16,0-2-320-16,4 2 128 0,2 0-128 0,0-12 0 15,8 10 0-15,-2-2 0 0,-6-8 0 0,12 8-192 16,0-2 192-16,6 5-128 0,-2-5 128 0,1 0-128 15,-1-2 128-15,0 0 0 0,-2 0 0 0,0 2-128 16,-4 0 128-16,-10-6 0 0,0 0 0 0,12 6 0 0,-12-6 0 0,0 0 144 16,0 0-144-16,5 10 0 0,-5 4 224 0,-5-2-64 15,1-1-16-15,-4-1 0 0,0-2-144 0,-2 2 0 16,6 0 0-16,-4 0 0 16,-2-2-2160-16,10-8-512 0,-10 4-96 0,10-4-13168 15</inkml:trace>
  <inkml:trace contextRef="#ctx0" brushRef="#br0" timeOffset="-175422.26">28017 12556 2751 0,'0'0'256'16,"0"0"-256"-16,0 0 0 0,0 16 0 0,4 0 5760 0,-4 4 1120 15,-4 0 224-15,-2 9 32 0,0-1-4544 0,-2 2-912 16,-3 5-176-16,1 1-32 0,0 3-1024 0,0-1-208 15,0 0-48-15,2 1 0 16,-2-3-704-16,2-3-128 0,2 1-48 0,0-4-13936 16</inkml:trace>
  <inkml:trace contextRef="#ctx0" brushRef="#br0" timeOffset="-175108.29">27744 13239 24239 0,'0'0'1072'0,"0"0"224"0,0-6-1040 0,0-4-256 0,0 0 0 0,0 10 0 15,4-10 1856-15,2 0 320 0,0 0 64 0,4-1 16 16,6 5-1248-16,0-2-256 0,5 2-48 0,-3 0-16 16,2 0-496-16,0-2-192 0,1 4 176 0,3-2-176 0,0 0 0 15,4 2 0-15,1-6 0 0,-1 4 0 16,-2 0-944-16,3-1-176 0,-1-1-32 0,-2 4-16 16,-2-2-1120-16,-1 0-208 0,-3 2-64 0,-4-2 0 15,-2 6 704-15,-2 0 128 0,5 0 16 0,-7 0 16 0,-10 0 1328 0,8 10 368 16,-6 0 0-16,2 2-144 0,-2 1 1648 0,0-1 336 15,-2 8 64-15,-2-4 16 0,-4 4 0 0,4 1 16 16,-2 1 0-16,0-2 0 0,2-2-880 0,0 0-176 16,0-3-48-16,2 1 0 0,2-2-544 0,-2-2-112 15,2-2-32-15,-2-10 0 16,0 0-480-16,0 0-112 0,0 0 0 0,12 2-16 16,-2-4-2384-16,0-4-480 0,0 0-80 15,0-4-6976-15</inkml:trace>
  <inkml:trace contextRef="#ctx0" brushRef="#br0" timeOffset="-174658.14">28460 13039 18191 0,'0'0'800'0,"0"0"176"16,0 0-784-16,0 0-192 0,0 0 0 0,0 0 0 0,6 10 1488 0,0 4 256 0,-6-14 48 0,6 12 16 15,0 5-512-15,-2-3-96 16,2 0-32-16,0-2 0 0,0 2-336 0,0-2-80 16,-2 2-16-16,0 1 0 0,0-3-208 0,2-2-32 0,0 0-16 0,1 4 0 15,-3-4-288-15,4 0-48 0,-8-10-16 0,10 10 0 16,-10-10-128-16,10 7 0 0,-10-7 0 0,14 2 0 31,-2-2-336-31,0-2-112 0,4-3 0 0,-1-1-16 0,-1-2-176 0,-2-4-48 0,-2 6 0 0,4-2 0 31,-2-2-80-31,-2 0 0 0,5 0-16 0,-1 2 0 0,-2-3 16 0,2 1 0 0,-2 2 0 16,-2 0 0-16,4 0 384 0,-3-2 96 0,-3 4 16 0,0 0 0 0,-8 6 272 0,0 0 0 16,0 0 0-16,0 0 0 0,0 0 704 0,0 0 80 15,0 0 32-15,0 0 0 0,0 0 208 0,0 0 64 16,0 12 0-16,0 4 0 0,0-2-512 0,0 0-112 15,0-1-16-15,2 1 0 0,0 2 16 0,0 4 0 16,6-4 0-16,0 5 0 0,0-1 128 0,0 2 32 16,0-2 0-16,2 1 0 0,4-1-32 0,-1 4 0 15,-3-2 0-15,2-2 0 0,-2 5-128 0,0-5-16 16,-2-2-16-16,-2-4 0 0,0 3-64 0,-2-3-16 16,-4-14 0-16,0 0 0 0,-2 12 48 0,2-12 16 15,0 0 0-15,0 0 0 0,-4 8-96 0,4-8-32 16,-8 6 0-16,8-6 0 0,-10 0-96 0,0 4-32 15,0-4 0-15,10 0 0 0,-12-4-160 0,6 0 0 0,-2-4 0 16,1 0 0 0,3-2-384-16,0-3-96 0,-2-1-32 0,2-2 0 15,2-4-2656-15,-2 0-544 0</inkml:trace>
  <inkml:trace contextRef="#ctx0" brushRef="#br0" timeOffset="-174474.64">28496 12509 38415 0,'-26'-14'1696'0,"16"12"352"0,-3-2-1632 16,-1 4-416-16,4-2 0 0,10 2 0 0,0 0 1920 0,0 0 320 0,0 0 48 0,0 0 16 15,0 0-1552-15,0 0-304 0,0 0-64 0,20 2-16 16,-1-2-1360-16,3 4-272 0,4-2-48 0</inkml:trace>
  <inkml:trace contextRef="#ctx0" brushRef="#br0" timeOffset="-173978.23">30480 12679 9215 0,'0'0'816'0,"-8"0"-656"0,-7-4-160 16,1 4 0-16,-2 0 4640 0,-2-2 896 0,-4-2 176 0,-3 4 48 0,1 4-3056 0,-4-2-592 15,-3 6-128-15,1 2-32 0,-2 2-576 16,1 2-112-16,-1 3-32 0,2 7 0 0,1 2-528 0,5 6-96 15,0 5-32-15,2 7 0 0,4 3-384 0,3-5-192 16,3-1 160-16,6-1-160 0,2 3 0 0,4-5 0 16,2-1 0-16,6-5 0 0,2 2 0 0,4-5 0 15,5-5 0-15,3-4 0 0,4-4-208 0,5-6 16 16,1 1 0-16,2-11 0 16,-1-4-2000-16,1-3-400 0,2-5-80 15</inkml:trace>
  <inkml:trace contextRef="#ctx0" brushRef="#br0" timeOffset="-173608.75">30771 12485 24879 0,'-8'2'2208'0,"-2"4"-1760"0,0 4-448 0,-1 6 0 16,-1 6 2496-16,0 7 400 0,2 3 96 0,0 9 16 16,-2-1-1344-16,0 6-272 0,-2 3-48 0,-1 2-16 15,1 5-528-15,0-1-96 0,0-3-32 0,0-1 0 16,0-9-320-16,-5 3-64 0,9-7-16 0,2 3 0 15,2-5-144-15,2-1-128 0,0-5 192 0,0-4-192 16,4-3 0-16,0-5 0 0,6-2 0 0,0-4 0 16,-6-12 0-16,12 4 0 15,0-8 0-15,3-2 0 0,1-8 0 0,2-4 0 0,0-7 0 0,0 3 0 16,1-6 0-16,1 1 0 0,0-3 0 0,4 2 0 16,-4-3 0-16,1 5 0 0,-1-2 0 0,-2 2 0 0,2-1 128 15,3 3-128-15,-5 4 0 0,-2 2 0 0,4-1 144 0,-4 9-16 16,5 0-128-16,-5 4 192 0,-2 6 144 0,0 0 32 15,-2 10 0-15,-2 0 0 0,2 0 64 0,-3 7 16 16,-3 3 0-16,-2 0 0 0,-2 4-128 0,0-1-32 16,-2 3 0-16,0 0 0 0,-2-2-160 0,0 7-128 15,0-5 144-15,2 0-144 0,0 1 0 0,2-7-160 16,2 0 0-16,-2 0 0 16,6-3-1568-16,0-7-304 0,0 0-64 0,-8-10-16 15,10 8-1232-15,2-6-256 0,-12-2-48 0,14-2-10816 0</inkml:trace>
  <inkml:trace contextRef="#ctx0" brushRef="#br0" timeOffset="-172881.31">31230 13193 3679 0,'0'0'160'0,"0"0"32"0,0 0-192 0,0 0 0 0,0 0 0 0,0 0 0 15,0 0 5280-15,0 0 1008 0,0 0 208 0,0 0 32 16,0 0-3408-16,0 0-688 16,0 0-144-16,10-4-32 0,-10 4-944 0,10-6-192 0,-2-1-32 0,0-1-16 15,0 2-112-15,0 2-32 16,1-2 0-16,-3 0 0 0,6-2-416 0,-2 2-96 15,-2 0-16-15,-8 6 0 0,10-4-272 0,2-2-128 16,-2 2 0-16,2 2 128 0,-1-2-128 0,-1 4 0 0,2-4 0 0,0 4 0 0,0 0 0 0,0 0-144 16,-2-2 144-16,2 2 0 0,-1 0-368 0,-11 0 48 15,0 0 0-15,10 2 0 16,-10-2 0-16,10 10 0 0,-4 0 0 0,0 0 0 0,0 0 112 16,-4 4 16-16,2-2 16 0,-2-2 0 15,0 5 176-15,0-1 0 0,-2-14-144 0,0 12 144 16,4 2 0-16,-2-2 0 0,-2-12-144 0,0 0 144 15,0 0 0-15,0 0 0 0,0 0 0 0,10 6 0 0,-10-6-128 16,12 2 128-16,-1-4 0 0,-1 0 0 16,-2-2 0-16,2 2 0 0,0-6 0 0,2 2 0 0,-4 2 0 0,2-2-128 15,0 0 128-15,0 0 0 0,-3-2 0 0,5 4 0 16,0-2 0-16,-2 0 0 0,-10 6 0 0,0 0 0 16,10-5 0-16,-10 5 0 0,0 0 0 0,0 0 0 15,0 0 0-15,0 0 0 0,0 0 768 0,0 0 48 16,-6-10 16-16,-2 8 0 0,8 2 224 0,-10-4 48 15,-2 4 16-15,2 6 0 0,-3-2-432 0,3 7-96 16,2-5-16-16,8-6 0 0,-4 14-384 0,4-14-192 16,0 12 160-16,0-12-160 0,4 14 0 0,2-4 0 15,0 4 0-15,8-4 0 16,-1-8-480-16,3 5-32 0,2-5-16 0,2 0 0 16,-2-2-1952-16,3 0-384 0,1-4-80 0,0-3 0 15,-2 3-208-15,-3-4-48 0,3-6 0 0,-2 4 0 16,-4-4 1168-16,0-2 240 0,0 0 32 0,-1 1 16 15,-3-3 16-15,4 0 0 0,-4-2 0 0,2 4 0 0,0-5 1728 0,0 1 512 0,0 4 32 0,1 0 0 16,-3 0 1376-16,0 1 288 0,-4 5 48 0,2 4 16 16,-8 6 16-16,0 0 0 0,0 0 0 0,12 6 0 15,-4 8-656-15,0 3-128 0,-2 3-32 0,-2 2 0 16,-2 2-448-16,0-1-112 0,-2 5-16 0,-2-2 0 0,0 1-448 0,0-3-112 16,-2-6-16-16,2 2 0 0,-4 0-176 0,6-5-144 15,0-15 192-15,-2 12-192 0,2-12 128 16,0 0-128-16,0 0 0 0,0 0 0 0,0 0 0 0,0 0 0 15,0 0 0-15,0 0 0 0,0 0 192 0,8-10-192 16,-2 2 192-16,0-1-192 0,0-1 144 0,1 0-144 16,-7 10 0-16,6-6 144 0,-6 6-144 0,10-4 0 15,-10 4 0-15,10-10 0 16,-2 4-1888-16,0-4-416 0,-2-2-64 16</inkml:trace>
  <inkml:trace contextRef="#ctx0" brushRef="#br0" timeOffset="-172719.51">31343 12679 35007 0,'0'0'1552'0,"0"0"320"0,0 0-1488 0,14-4-384 16,-2 4 0-16,3 0 0 0,1-2 336 0,2-2 0 0,2-2 0 0,2-2-16240 15</inkml:trace>
  <inkml:trace contextRef="#ctx0" brushRef="#br0" timeOffset="-47100.09">8924 14273 2047 0,'0'0'2624'0,"0"0"512"0,0 0 128 0,0 0 0 0,0 0-1472 0,0 0-320 16,0 0-48-16,0 0-16 0,0 0-160 0,0 0-32 16,0 0-16-16,0 0 0 0,0 0-80 0,0 0-16 15,0 0 0-15,0 0 0 0,-2-31 48 0,2 31 16 16,0 0 0-16,0 0 0 0,-8-10-144 0,2 4-48 15,-2-4 0-15,0 0 0 0,0 6-224 0,0-6-48 0,-2 4-16 0,-1 0 0 16,-1 0-160-16,-2-2-16 16,0 3-16-16,-2-1 0 0,-2 0 0 0,1 2 0 15,1-2 0-15,0 6 0 0,-2-4-48 0,0 8 0 0,-1 0 0 0,-1 2 0 16,2 6-48-16,0 3-16 16,-2 1 0-16,3 4 0 0,-1 8-240 0,2 1-144 0,4 5 160 15,0 2-160-15,2 7 0 0,2 1 0 0,4 3 0 16,2-1 0-16,2-3 0 0,2 1 0 0,4-7 0 0,2-1 0 15,0-9-192-15,4-1 192 16,2-6-192-16,2-6 192 16,-2-4-448-16,5-4 32 0,-1-6 0 0,0-6 0 0,0-8-432 0,2-6-96 15,3-6-16-15,-1-11 0 0,0-5 128 0,0-7 32 0,1-3 0 16,-1-5 0-16,0 0 80 0,0 1 16 16,-5-3 0-16,-1 5 0 0,-2 1 416 0,-2 2 96 0,-2 5 0 0,-2-1 16 15,-4 1 176-15,0 1 0 0,-2 9 0 0,-4-1 0 0,-2 11 288 16,0 2 96-16,-2 4 0 0,2 4 16 0,-2 9 560 0,6 7 96 15,0 0 32-15,-10 4 0 0,0 7-256 0,0 5-32 16,2 4-16-16,2 2 0 0,-3 9-384 0,1 1-80 16,-2 2 0-16,4 7-16 0,6 1-128 0,-2 5-32 15,2-1 0-15,2 5 0 0,-2 1-144 0,8-3 160 16,0-2-160-16,0-5 160 0,3-2-160 0,1-3 0 0,-2-3 0 16,4-5 0-16,2-3 0 0,2-6 0 15,1 0 0-15,1-1-176 0,0-11 176 0,2 2 0 16,-2-6 0-16,1 2 0 0,-1-6 0 0,0-2 0 15,4-2 0-15,-1-6 0 0,-3 0 0 0,6-5 0 16,-2-3 0-16,3-8 0 0,-1-2 0 16,-2 5 0-16,1-1 0 0,-3-2 128 0,-2-1-128 15,-2 1 160-15,0 2-160 0,-3 4 0 0,-3 3 0 16,-4 3 0-16,-2-2 0 0,-4 4 160 0,2 0-160 16,-4 0 160-16,0 12-160 0,-4-10 224 0,-2 0-48 0,-2-1-16 0,-2 5 0 15,-5-2 64-15,1 0 16 0,0 0 0 0,-2 2 0 16,-4 2 80-16,4 4 0 0,-1 0 16 15,1 4 0-15,-2 0 0 0,6 2 0 0,-4 8 0 0,2 4 0 16,-1 3-80-16,5-1-32 0,0 6 0 0,4 11 0 16,4 1-224-16,0-6 0 0,4 5 0 15,2-3 0-15,4-1 0 0,2-5 0 0,4-6 0 0,3 2 0 16,1-5-256-16,2-5 48 0,2 0 16 16,1-6-1600-16,1-4-304 15,2-4-64-15,-4-4-16 0,3-2-1264 0,-3-4-256 16,-2 0-48-16</inkml:trace>
  <inkml:trace contextRef="#ctx0" brushRef="#br0" timeOffset="-46526">9616 14184 22287 0,'0'0'976'0,"0"0"224"0,-4-8-960 0,4 8-240 16,-4-10 0-16,4 10 0 0,0 0 2368 0,0 0 416 16,0 0 96-16,0 0 0 0,0 0-1216 0,0 0-256 15,0 0-64-15,0 0 0 0,10 14-464 0,-4 2-112 16,0 4 0-16,-2 2-16 0,4-1-272 0,-2 5-48 15,0 2-16-15,0 5 0 0,2 3-416 0,-4-2 0 0,0-3 0 16,2-9 496-16,1 4 16 0,-1-6 0 0,0 1 0 16,0-3-512-16,-2-6 128 0,0 2-128 0,-4-14 0 15,6 10 0-15,-6-10 0 0,0 0 0 0,0 0 0 16,0 0 0-16,0 0 0 0,10-2 0 0,0-4 0 16,0 0 0-16,0-4 0 0,0-4 0 0,-3-2 0 15,5-5 0-15,-2 3 0 0,-2-6 0 0,4 0 0 16,-2-3 0-16,-2 7 0 0,0-2 128 0,0-2-128 15,0 3 0-15,1 5 0 0,1 0 0 0,-2 2 0 16,-2 2 0-16,0 4 128 0,-6 8-128 0,10-6 0 16,-2 0 0-16,-8 6 0 0,12-4 128 0,-12 4-128 15,0 0 144-15,12 10-16 0,-2 4 0 0,1-2 0 16,-1 6 96-16,-2 0 16 0,-4 3 0 0,0 3 0 16,0 2-64-16,0 0-16 0,0-1 0 0,-2-3 0 15,4-2-160-15,-4 0 0 0,0 1 0 0,4-7 128 0,2-4-128 16,-8-10 0-16,0 0 0 0,0 0 0 0,12-4 0 15,-2-4-160-15,1-2 160 0,-1-7 0 0,0-1 0 16,0-4-128-16,2-4 128 0,-2-1 0 0,0-3 0 16,2 4 0-16,1-5-144 0,-1 5 144 0,2 4 0 15,0-2 128-15,-2 3-128 0,-2 7 0 0,2-2 0 16,-2 6 0-16,3 4 0 0,-3 0 0 0,-10 6 0 16,0 0 128-16,14 2-128 0,0 2 240 0,-2 2-32 15,-4 4 0-15,2 0 0 0,-2 6-80 0,1-1-128 16,-1 1 176-16,-2 4-176 0,0-2 160 0,0 0-160 15,0 9 128-15,-4-5-128 0,6-4 0 0,-2 2 0 16,0 1 0-16,4-1-176 16,0-4-1376-16,0-6-288 0,3 0-48 0,-1 0-16 15,0-6-2368-15,-12-4-464 0</inkml:trace>
  <inkml:trace contextRef="#ctx0" brushRef="#br0" timeOffset="-45510.39">10696 14382 2751 0,'0'0'256'0,"0"0"-256"15,10-6 0-15,-10 6 0 0,0 0 2240 0,0 0 416 0,0 0 80 0,6-10 16 16,-2 0-2112-16,-2 0-432 0,-2 10-80 0,0-11 0 16,0 11 64-16,0-10 32 0,-2 0 0 0,2 10 0 15,-2-10 784-15,2 10 144 0,-2-10 48 0,2 10 0 16,-4-8 192-16,4 8 32 0,-4-8 16 0,4 8 0 0,0 0-16 0,-4-10 0 16,4 10 0-16,-6-6 0 0,-3 0 48 0,9 6 0 15,-8-4 0-15,8 4 0 0,0 0-160 0,-10-3-32 16,0 3 0-16,0 0 0 0,0 0-256 0,0 3-64 15,0-3-16-15,10 0 0 0,-10 0-224 0,10 0-32 16,-11 6-16-16,1-2 0 0,-2 0-192 0,0 2-32 16,0 0-16-16,2 2 0 0,-2 0-112 0,2 0-32 15,-1-2 0-15,1 4 0 0,0 4-160 0,4-1-128 16,-2 5 192-16,2-2-192 0,2 0 0 0,2 0 0 16,0 5 0-16,4-1 0 0,2 0 0 0,2-4 0 15,0-2 0-15,4-2 0 0,0 3-160 0,0-9 160 16,7 2-160-16,-3-6 160 0,-2 2-192 0,2-4 48 15,0-4 16-15,-2 2 0 0,-2-6 128 0,5 4-208 16,-5-4 80-16,0-1 128 0,-2-1-144 0,-2 0 144 16,0-2 0-16,0-2 0 0,-4 2-144 0,0-2 144 15,-2-1 0-15,-2-1-144 16,0 4-240-16,0-2-64 0,0 0 0 0,0-2 0 16,-2 4-544-16,0-3-112 0,-2 1-32 0,0 4 0 15,2-2-144-15,0-2-48 0,-2 4 0 0,6-2 0 16,0 1 128-16,0 1 32 0,4 0 0 0,-4 10 0 0,4-10 608 0,0 0 128 15,-4 10 32-15,6-10 0 0,2 6 400 0,-8 4-128 0,10-6 128 0,-10 6 0 16,10 4 272-16,4-2 144 0,-1 2 32 16,-1 2 0-16,-2 2 256 0,2-2 48 0,0 6 16 0,0 2 0 15,-2 3 128-15,0-3 16 0,-2 6 16 0,3-4 0 0,-1 0-240 16,0 5-48-16,0-3-16 0,-4 0 0 0,0 0-192 0,0 0-48 16,0-3 0-16,0 1 0 15,0-2-192-15,4-2-32 0,-4-2-16 0,-6-10 0 16,0 0-144-16,0 0 160 0,0 0-160 0,0 0 160 15,11 2-160-15,-1-6 128 0,0-4-128 0,-2-2 128 16,0-2 16-16,-4-4 0 0,6-5 0 0,-2 1 0 0,0 0-144 16,2 0 160-16,1-1-160 0,-1 1 160 0,4 4-32 15,-2 0 0-15,-2 2 0 0,0-2 0 0,0 5 128 0,6 1 0 16,-1 6 16-16,1 2 0 0,-2 4-128 0,0 2-16 16,-2 4-128-16,0 2 192 0,0 3-192 0,1-3 176 15,-3 4-176-15,0-2 160 0,0 4-160 0,0 4 0 16,-4-1 0-16,4-3 0 15,4-4-384-15,-1 2-176 0,-1-4-16 0,0-4-16 16,0 2-1072-16,0-6-224 0,-12-2-32 0,14 6-16 16,0-6-272-16,3-2-48 0,-3-2-16 0,-2-2 0 15,-2 0 560-15,2-2 112 0,-2-2 32 0,2 4 0 0,2-4 992 0,1-2 192 16,-1 0 32-16,-2-5 16 0,-2 1 800 0,-2 2 176 16,0-2 16-16,-2 0 16 0,0 2 736 0,0-3 128 0,-2 5 48 0,-4-2 0 15,0 4-48-15,0 10 0 0,0-10 0 0,0 10 0 16,-8-6-112-16,0 0-16 0,0-2-16 15,-4 6 0-15,12 2-320 0,-10 0-64 0,-2 2-16 0,0 2 0 16,2 2-224-16,-3 0-32 0,3-2-16 0,0 6 0 0,0 0-240 16,2 2-48-16,2 0-16 0,0 1 0 15,2-3-256-15,2 0-160 0,2 0 192 0,0-10-192 16,6 12 0-16,0-2 0 0,2-2 0 0,2-2 0 16,-4 4 0-16,4-4 0 0,0-2 0 0,3 3-144 15,-1-3 144-15,0 0 0 0,4-2 0 0,-2 4 0 0,0-2 0 0,-2 2 0 16,-1-2 0-16,-1 6 0 0,-2-4 0 0,0 4 192 15,-2 0-32-15,-2 0-16 0,0 1 304 0,-4 5 48 16,-4-6 16-16,0 4 0 0,0-2-160 16,-4 2-32-16,4 0 0 0,-4-1 0 0,-2 1-320 0,-3-2 0 15,-1-2 0-15,0-2 0 16,0-6-2560-16,2 2-576 0</inkml:trace>
  <inkml:trace contextRef="#ctx0" brushRef="#br0" timeOffset="123208.81">12568 14184 9215 0,'0'0'816'0,"0"0"-656"16,-6-8-160-16,2-2 0 0,0-1 4160 0,0 1 816 15,-2-2 144-15,2 2 48 0,0 2-2240 0,4 8-448 0,0 0-96 0,0 0-16 16,-4-8-592-16,4 8-128 0,0 0-32 0,0 0 0 16,0 0-528-16,0 0-128 0,0 0 0 0,0 0-16 0,0 0-416 0,0 0-80 15,0 0 0-15,0 0-16 16,0 0-224-16,0 0-32 0,0 0-16 0,-4 10 0 0,2 2-304 0,0 2-64 15,-3-2-16-15,5 7 0 16,0-3-2496-16,2 0-496 0,3-2-112 0,1-2-8544 16,2-2-1712-16</inkml:trace>
  <inkml:trace contextRef="#ctx0" brushRef="#br0" timeOffset="123426.43">12610 14386 24815 0,'0'0'1088'0,"0"0"256"0,0 0-1088 0,0 0-256 16,-4 6 0-16,-2-2 0 0,0 2 2352 0,6-6 400 16,0 0 96-16,-4 14 16 0,0-2-864 0,2 3-160 15,-4 1-48-15,2 4 0 0,-2 6-768 0,-2 5-144 16,0-1-48-16,0 2 0 0,-2 3-448 0,0-1-80 16,-1-2-32-16,-1 5 0 0,4-1-272 0,2-7 0 15,2-7 0 1,0 0-3520-16,2-8-752 0</inkml:trace>
  <inkml:trace contextRef="#ctx0" brushRef="#br0" timeOffset="123697.14">13433 13712 23151 0,'0'0'1024'0,"0"0"208"0,0 0-976 0,0 0-256 0,0 0 0 0,0 0 0 0,0 0 2240 0,0 0 384 15,0 0 96-15,0 0 16 0,0 15-672 0,-2 1-128 16,0 4-16-16,-2 2-16 0,-4 9-720 0,4-1-144 16,-4 6-16-16,-2 1-16 0,-2 3-400 0,-2 5-80 15,0 1-16-15,-1 3 0 0,-1 7-352 0,0-1-160 16,0-2 128-16,4-1-128 0,2-1-176 0,4-5-112 15,2-5-32-15,4-5 0 16,2-6-2304-16,6-3-448 0,4-11-112 0,0-2-13344 0</inkml:trace>
  <inkml:trace contextRef="#ctx0" brushRef="#br0" timeOffset="124057.26">13773 14161 6447 0,'0'0'576'0,"0"0"-576"15,0 0 0-15,0 0 0 0,-6-8 4992 0,-2 4 880 0,-2 4 176 0,10 0 32 16,-10 0-2960-16,0 4-608 16,-2 2-112-16,1 1-32 0,1 3-1088 0,-2 6-240 0,-2 2-32 0,-2 2-16 15,4 3-432-15,-2 3-96 0,-1 4-16 0,5 5 0 16,-2-3-208-16,2 4-48 0,2 1-16 0,2 1 0 16,2-1-176-16,4-5 0 0,4 0 0 0,2-3 0 15,4-7 0-15,4-2 0 0,2-6 0 0,3-4 0 16,1-8-224-16,0-2 80 0,2-2 16 0,3-8 0 15,3-4 128-15,0-2-192 0,0-8 192 0,-1 1-192 16,-5-3 192-16,-4-2 0 0,-2-5 0 0,-1 3 0 16,1 0 0-16,-2 1 176 0,-6 1-176 0,-2 2 192 15,-4-1-32-15,2 3 0 0,-4 4 0 0,-4 2 0 0,2 0-32 0,-2 1 0 16,0 3 0-16,-2 2 0 0,-2 2-128 16,0 4 160-16,-6-2-160 0,3 2 160 0,3 2-416 15,0 2-96-15,0 2-16 0,8 0 0 16,0 0-1824-16,0 0-368 0,0 0-80 0,0 0-16 15,0 0-672-15,0 0-144 16,0 0-32-16</inkml:trace>
  <inkml:trace contextRef="#ctx0" brushRef="#br0" timeOffset="124584.8">14046 14202 1839 0,'18'0'0'0,"-18"0"160"16,0 0-160-16,0 0 0 0,0 0 0 0,10 8 0 0,-10-8 5504 0,13 6 1056 0,-3 0 224 0,-2 2 32 16,0 2-3744-16,0 3-736 15,-2 7-160-15,0 0-16 0,-2 2-880 0,4-2-160 16,-2 5-32-16,2 1-16 0,-2 0-240 0,1 1-64 0,-1-3 0 0,0 0 0 15,2-2-240-15,0 3-48 16,0-7-16-16,-2-4 0 0,4 2-240 0,0-6-48 0,4 0-16 0,-2-4 0 16,-12-6-160-16,15 5 0 15,-1-1 144-15,0-4-144 0,-2-4 0 0,-2 4 0 16,2-7 0-16,0-1 128 0,1-2-128 0,-1-2 0 0,-2-2 0 0,0-2 128 16,2 0-128-16,-2-5 0 0,-2 1 0 0,2-2-128 15,0-6-112-15,1 1-16 16,-3 1 0-16,0 4 0 0,0-3 112 0,-2 5 16 15,2 0 0-15,0 6 0 0,-2-2 128 0,0 4 0 0,-2 3 0 16,-4 9 0-16,0 0 0 0,0 0 0 0,0 0 0 0,0 0 0 16,16 2 0-16,-3 5 144 0,-1-1-144 0,0 4 0 0,0 2 192 15,0 0-192-15,0 0 192 0,0 2-192 16,1-2 128-16,-3-1-128 0,4-1 0 0,-2 0 0 16,2-2 0-16,0-6 0 0,-2-2 0 15,3 0 0-15,-3-2 0 0,-2 0 0 0,0-4 0 0,0 0 0 16,0-4 0-16,0-1 0 0,-2-3 0 0,0 4 0 0,-2-6 0 0,-2 4 0 15,5-6 0-15,-7 8 0 0,2-1 288 0,-2 1-48 16,-2 10-16-16,0 0 0 0,0 0 224 0,0 0 64 16,-6-8 0-16,6 8 0 0,0 0 32 0,0 0 16 15,-11 2 0-15,1 4 0 0,4 4-144 0,-2 5-32 16,0 7 0-16,2 0 0 0,-2 0-128 0,6 9-16 16,0-5-16-16,2 6 0 0,0-1-64 0,4-1-16 0,4 0 0 0,0-3 0 15,2-1-16-15,4 0-128 0,3-6 192 0,1-1-64 16,0 1-128-16,6-8 0 15,1 2 0-15,1-4 128 0,2-4-128 0,0 0 0 16,1-6 0-16,-1 0 0 16,0 0-928-16,1-6-112 0,-7 2-32 0,8-2-13200 0,-3-4-2624 0</inkml:trace>
  <inkml:trace contextRef="#ctx0" brushRef="#br0" timeOffset="-188636.36">15749 14222 19343 0,'0'0'1728'0,"0"0"-1392"15,0 0-336-15,0 0 0 0,0 0 2960 0,0 0 528 0,0 0 96 0,0 0 32 0,0 0-1024 0,0 0-208 16,0 0-32-16,-2-30-16 0,-8 38-880 0,-1-2-176 15,3-2-48-15,8-4 0 0,-10 6-592 0,0 0-128 0,10-6-32 0,-8 6 0 16,-2-2-336-16,10-4-144 0,-8 6 128 0,8-6-128 16,0 0-192-16,-8 4-112 15,8-4-16-15,-6 11-16 16,0-5-3296-16,6-6-656 0,-4 4-128 0</inkml:trace>
  <inkml:trace contextRef="#ctx0" brushRef="#br0" timeOffset="-188360.06">15832 14447 31103 0,'0'0'1376'16,"0"0"288"-16,0 0-1344 0,-8 6-320 0,8-6 0 0,-7 14 0 0,-1-2 1568 0,2 6 240 15,0 0 48-15,0 7 16 0,0 1-768 0,-2 0-144 16,4 1-48-16,-2 1 0 0,0 2-416 0,0-1-96 16,0 1-16-16,0-4 0 0,0 5-224 0,0-5-160 15,-1 2 192-15,3-6-192 16,0 5-960-16,2-3-320 0,-2-2-48 0,0-2-16368 16</inkml:trace>
  <inkml:trace contextRef="#ctx0" brushRef="#br0" timeOffset="-188111.94">16653 13822 11055 0,'0'0'480'0,"0"0"112"0,0 18-464 0,-4 2-128 0,-5 0 0 0,-1 7 0 15,4 1 3568-15,-2 2 688 0,-4-1 144 0,0 3 16 16,0 4-2368-16,-4 5-464 0,4 1-112 0,-5-1 0 16,-1 3-880-16,6-1-160 0,-2-3-48 0,2 1 0 15,2-5-256-15,-3-4-128 0,5 5 0 0,0-9 128 16,4-2-1808-16,0-3-368 0,-2-3-80 0,4-4-6608 16,2-6-1312-16</inkml:trace>
  <inkml:trace contextRef="#ctx0" brushRef="#br0" timeOffset="-187896.68">16349 14313 8287 0,'-18'-18'368'0,"10"10"80"0,-2-2-448 0,-4 0 0 15,0 0 0-15,-1 1 0 0,3 1 4112 0,2 4 752 16,0 0 128-16,4 4 48 0,6 0-2720 0,0 0-528 16,0 0-128-16,0 0 0 0,0 0-1056 0,0 0-208 15,14 6-32-15,0 2-16 0,11-1-128 0,-1-1-32 16,0-2 0-16,0 2 0 0,3-6 0 0,1 0-16 15,0 0 0-15,3 0 0 0,-1-6-48 0,0 2-128 16,1-5 192-16,-1-1-64 16,-2-2-576-16,9-4-112 0,-7 0-16 0,0-4-16 15,-3-3-2208-15,1 3-432 0,-6 0-96 0,-2-4-8096 0</inkml:trace>
  <inkml:trace contextRef="#ctx0" brushRef="#br0" timeOffset="-187554.76">16958 13729 5519 0,'0'0'496'0,"0"0"-496"15,0 0 0-15,0 0 0 0,0 0 3664 0,0 0 640 0,0 0 128 0,0 0 32 16,-2 16-1440-16,0-2-272 0,0 6-64 0,0 7-16 16,2-1-1136-16,0 4-240 0,-2 7-32 0,-2-1-16 15,2-2-416-15,-2 3-96 0,0 9-16 0,-2 1 0 0,-2-1-48 0,1 9-16 16,3-2 0-16,-2-3 0 0,-2-1-240 0,0-5-48 16,6-1-16-16,0-3 0 0,0-6-160 0,-2-1-48 15,4-7 0-15,0 0 0 16,4-5-144-16,0-3 128 0,-2-6-128 0,8-2 128 0,0-6-128 0,1-4 0 15,-1-4 0-15,2-6 0 0,2-2 0 0,0-6 128 16,0-9-128-16,2 1 0 0,1-4 0 16,-1-1 0-16,0-5 0 0,0 4-176 0,2-5 176 0,3 3 0 15,-1 3 0-15,0 3 0 0,0 0 0 0,-2 6 0 16,3 3 0-16,-1 3 0 0,-4 6 0 0,0 0 0 16,-2 8 0-16,0 2 0 0,-1 2 0 0,3 2 0 15,-2 6 0-15,-2 6 0 0,0 0 0 0,-2 5 0 16,-2-1 0-16,3 4 0 0,-3-2-128 0,0 3-112 15,-2-3-16-15,2-2 0 16,2 0-1968-16,0 1-400 0,4-1-64 0,0-4-8064 16,1-2-1600-16</inkml:trace>
  <inkml:trace contextRef="#ctx0" brushRef="#br0" timeOffset="-186976.54">17785 14303 19871 0,'10'-24'880'0,"-8"12"176"0,6-5-848 0,-2-1-208 0,0 2 0 0,0 2 0 15,-4-4 2512-15,0 0 464 0,0 5 96 0,-2-1 0 16,-4 4-1056-16,2 0-224 0,2 10-32 0,-10-2-16 16,-6 2-1392-16,4 2-352 0,-4 6 0 15,2 4 1696-15,-3 4 272 0,-1 5 48 0,2 5 16 16,-2 4-1520-16,2 1-320 0,0 5-48 0,-5 4-16 16,3-3-128-16,6-3 0 0,2-5 0 15,2-1 0-15,4-6 0 0,6-2 0 0,0-3 0 16,2 1 0-16,2-8 0 0,4-4 0 0,2-6 0 0,6-4 0 15,-1-6 0-15,-1 0 0 16,0 0-304-16,-2-7 16 0,4 3 0 0,2-4 0 0,1 0 96 16,-1-2 0-16,-2-7 16 0,0 5 0 0,0-2 16 0,1 2 0 15,-5-3 0-15,-2 3 0 0,2-2 160 0,0 8 0 16,0 1-144-16,1 3 144 0,-3-2 0 0,0 4 0 16,-2 4 0-16,-10 6 0 0,0 0 0 0,0 0 0 15,0 0 0-15,10 2 0 0,-10-2 0 0,10 10 0 16,-4 4 192-16,0 0-64 0,0-1 16 0,-2 3 0 15,0-2 0-15,1 0 0 0,-1 2-144 0,-2-4 0 16,6 2 0-16,-2 3 0 0,0-7 0 0,4 0 0 16,-10-10 0-16,10 6 0 0,0 2 0 0,-10-8 0 15,12 0 0-15,-2-4 0 0,-2 4 0 0,5-4 128 16,-5-2-128-16,2-4 0 0,0 0 0 0,0 0 0 16,2-7 128-16,2 3-128 0,0-4 0 0,1-2 0 0,-1 0 0 0,0 1 0 15,4 3 0-15,-4 0 0 0,4 2 0 0,-1 4 0 16,-3 0 128-16,0 4-128 0,0 1 192 0,0 3-64 15,0-2 128-15,-1 8 32 0,-3 1 0 0,0 1 0 16,-2 4-80-16,-2 2-16 0,0 6 0 0,0 2 0 16,-4 3-64-16,2 1 0 0,0-2-128 15,0-2 192-15,-2 5-192 0,6-5 0 0,-2-8 0 16,0 2 0 0,1-4-1456-16,-7-10-272 0,10 8-64 0,0-4-16 0,-10-4-1584 0,10 0-320 0,6-4-64 15,-4-4-10048-15</inkml:trace>
  <inkml:trace contextRef="#ctx0" brushRef="#br0" timeOffset="-186823">18687 14010 5519 0,'10'-18'240'0,"-10"18"64"0,6-13-304 0,-4 3 0 0,0 0 0 0,-2 10 0 0,0 0 6720 0,0 0 1296 15,0 0 256-15,0 0 48 0,-6 14-4976 0,0 5-992 16,2 1-208-16,-2 4-32 0,0 2-1376 0,0 9-272 16,-2 3-48-16,2 3-16 0,-3 5-400 0,5-1 128 15,-2-5-128-15,10-1 0 0,-2-3-192 0,2-6-112 16,3-3-16-16,1-7-16 15,0-2-3920-15,2-6-784 0</inkml:trace>
  <inkml:trace contextRef="#ctx0" brushRef="#br0" timeOffset="-186551.38">19156 14228 11055 0,'0'0'480'0,"0"0"112"0,6-12-464 0,-2 2-128 0,-2 0 0 0,-2 10 0 15,0-10 5056-15,-2 0 1008 0,-2 0 192 0,4 10 32 16,0 0-3648-16,0 0-720 15,-10 0-160-15,0 0-32 0,-2 0-656 0,0 4-144 0,3 0-32 0,-1 2 0 16,0 0-432-16,-2 4-80 0,6-4-32 0,-2 4 0 16,2 4-352-16,0-2 144 15,0 0-144-15,4 1 0 0,0 3 0 0,2 0 0 0,2-2 0 0,2 2 0 16,0-2 0-16,2 3 0 0,0 1 0 0,-2 0 0 16,6 0 0-16,-2 2 0 0,2 3 0 0,2 9 0 15,1-2 0-15,-1-3 0 0,0-3 0 16,-2 0 352-16,2-1 112 0,-4 1 32 0,-2-4 0 0,2-2-256 0,-2-4-48 15,-2 3-16-15,-2-3 0 0,5-2-304 0,-5-2-64 16,-2-10-16-16,2 14-13552 16,0-2-2720-16</inkml:trace>
  <inkml:trace contextRef="#ctx0" brushRef="#br0" timeOffset="-175234.96">20220 14099 5519 0,'0'0'496'0,"0"0"-496"15,0 0 0-15,0 0 0 0,0 0 4256 0,0 0 752 0,0 0 160 0,0 0 16 0,0 0-2304 0,0 0-480 16,0 0-96-16,0 0 0 0,0 0-496 0,4 10-80 16,-6 4-32-16,-2 2 0 0,0 6-720 0,-1 3-144 0,1 1-16 0,2 4-16 15,-6 1-480-15,0 3-112 0,2-6-16 0,0 3 0 16,-2 3-192-16,6-1 0 0,-2-1 0 0,0-2 0 31,2 1-3312-31,-2-1-656 0</inkml:trace>
  <inkml:trace contextRef="#ctx0" brushRef="#br0" timeOffset="-174026.86">20218 14643 21935 0,'0'0'960'0,"0"0"224"0,0 0-944 0,0 0-240 16,2 14 0-16,0-2 0 0,-2-2 2432 0,0 0 432 0,0 7 80 0,0-1 32 16,0-2-896-16,-2 2-176 0,2 2-48 0,-2 3 0 15,-2-3-768-15,-3 2-144 0,-1 0-48 0,-2 0 0 16,0 5-256-16,-2-3-48 0,2 2-16 0,4-2 0 15,-4 5-304-15,0-7-64 16,-5 0-16-16,3 0 0 0,4 1-192 0,-2-5 0 0,0-6-144 0,2 0 144 31,8-10-2832-31,0 0-480 0,0 0-80 0</inkml:trace>
  <inkml:trace contextRef="#ctx0" brushRef="#br0" timeOffset="-173300.05">21051 14212 6447 0,'0'0'272'0,"0"0"80"0,0 0-352 0,-6-10 0 16,-5 4 0-16,1-4 0 0,-4 0 4736 0,4 0 896 0,-2-1 160 0,2 5 32 0,-4 2-3152 0,-2-2-640 16,-3 6-128-16,-1 0-32 15,-2 0-752-15,0 4-160 0,1-2-16 0,1 6-16 0,0-2-288 0,2 1-48 16,2-1-16-16,-1-2 0 0,7 4-304 0,0-2-64 15,0 0-16-15,2 0 0 0,8-6-192 0,0 0 0 16,0 0 128-16,-2 14-128 0,2-2 0 0,4 2 0 16,0 1-144-16,4 1 144 0,4 6-208 0,6-2 48 15,1 4 16-15,3 3 0 0,2-1 144 0,5 2-160 16,1 1 160-16,4 1-160 0,1 0 160 0,-1 1 0 16,-4 1 0-16,-1-2-128 0,-1 1 128 0,-4-5 0 15,-4 4 0-15,-3-3 0 0,-7-3 0 0,0-2 0 16,-8-2 160-16,0 5-160 0,-4-5 320 15,-4 0-48-15,-4 2 0 0,-2-1 0 0,-5-1 32 0,-1 0 0 16,-4-4 0-16,0 0 0 0,-3 1-112 0,1-7-32 16,0 0 0-16,-2-6 0 0,-1 0-16 0,1-8 0 15,6 0 0-15,-2-2 0 0,-3-8 16 0,7-3 0 16,0-3 0-16,4-2 0 0,2-4 48 0,3-3 16 16,3 7 0-16,10-8 0 0,1 3-224 0,1-3-128 0,4-2 128 0,4-3-208 15,2 3 208-15,4-2-144 16,2-3 144-16,5 1-128 0,7-5-16 0,3 5 0 15,1-4 0-15,-4 3 0 16,7-5-2032-16,-3 1-384 0,-3 5-96 0,-1-1-8448 16,-2 3-1696-16</inkml:trace>
  <inkml:trace contextRef="#ctx0" brushRef="#br0" timeOffset="-172108.62">21548 13719 7359 0,'0'0'320'0,"0"0"80"0,0 0-400 0,0 0 0 0,0 0 0 0,0 0 0 16,-6 10 5712-16,2 4 1072 0,2 2 192 0,-2 0 64 15,-2 4-4160-15,0 7-832 0,2 3-176 0,0 0-16 16,-4 7-1056-16,6-1-208 0,-6 1-32 0,-3 1-16 0,5 2-288 0,-2 3-64 16,0-1-16-16,0 5 0 0,0-1-176 0,0-5 0 15,6-1 0-15,0-3 0 0,2-7 0 0,2-4-144 16,0-1 0-16,6-9 0 16,0-4-896-16,4-4-176 0,2-4-48 0,7-6 0 15,1-4-800-15,4-4-176 0,0-6-16 0,3 0-16 16,-1-9 64-16,2-1 16 0,3-4 0 15,13-19 0 1,1-5 384-16,-9 7 80 16,-3 11 0-16,-7 1 16 0,-6 9 2288 0,-4 0 464 0,-6 5 96 0,1 1 16 0,-3 4 1216 0,-6 6 256 15,0 0 64-15,-4 10 0 0,0 0-352 0,0 0-64 16,-8-6-16-16,-2 2 0 0,-5 8-688 0,-3 2-144 16,2 0-16-16,-4 8-16 0,-2 2-448 0,-1 2-96 15,1 1-16-15,0 9 0 0,-2 0-512 0,-1 3-128 0,3 5 0 0,2 4-16 16,0-3-176-16,7-1 0 0,1-1 0 0,4-5 0 15,4-4 0-15,6-4 0 0,2-3 0 0,4-7 0 16,2-2-256-16,3-4 64 16,3-6 0-16,4-6 16 15,6 0-272-15,1-4-64 0,-3-4-16 0,6-5 0 16,-4-5 16-16,3 2 16 0,-1-2 0 0,2-3 0 0,-5 1 224 0,-3 2 32 0,2 1 16 0,-6 3 0 16,1 0 224-16,-3 2 0 0,-4 6 0 0,0-2-144 15,-4 7 144-15,-8 7 0 0,0 0 0 0,0 0 0 16,0 0 272-16,0 0-16 0,10 7 0 0,-2 3 0 15,-2 6 272-15,-2 4 48 0,-2 0 16 0,0 1 0 16,-2 5-240-16,0 2-48 0,-2 4-16 0,2-1 0 16,0-5-96-16,0 0-32 0,0 1 0 0,2-7 0 0,0 0-160 0,3-4 192 15,1-2-192-15,2-3 192 16,0-5-192-16,-8-6 0 0,10 6 0 0,6-8 128 16,-2-4-128-16,2-2 0 0,1-5 144 0,-3-3-144 0,0-4 128 15,0-4-128-15,2 1 160 0,0-5-160 0,3 2 144 0,-5 0-144 16,2-1 128-16,-2 3-128 0,2-2 0 0,-2 6 128 15,-1 3-128-15,-1 3 0 0,0 2 0 0,-2 4 0 16,0 2 0-16,0 2 0 0,-10 4-272 0,10 4-48 16,0-4 0-16,0 6 0 15,1 2-768-15,1-2-176 0,-2 0-16 0,0 2-16 16,-2 0-496-16,2 2-80 0,0 1-32 0,0-1 0 16,-2-2 16-16,3 0 0 0,-1 0 0 0,-2-2 0 15,-8-6 1024-15,6 10 208 0,-6-10 32 0,6 14 16 0,-6-14 608 0,8 10 0 0,-8-10 0 16,8 11 0-16,-8-11 368 0,6 10 192 15,-6-10 32-15,10 8 16 0,-10-8 384 0,10 4 80 16,-10-4 16-16,12 8 0 0,-12-8-288 0,0 0-48 0,15 0-16 0,-15 0 0 16,0 0-176-16,12-8-48 0,-4 2 0 0,2-2 0 15,2-5 96-15,-4 3 16 0,-6 0 0 0,-2 10 0 16,6-10 192-16,-2 0 32 0,-2 0 16 0,-2 0 0 16,-2 0 32-16,-4 0 16 0,0-1 0 15,0 1 0-15,0 0-144 0,0 4-16 0,6 6-16 16,-8-6 0-16,-2 2-64 0,10 4-16 0,0 0 0 15,-10 8 0-15,-2-2-208 0,1 6-32 0,3 3-16 0,2 5 0 16,-4 0-240-16,8 2-160 0,-2 2 192 0,0 3-192 16,8-1 0-16,-2-2 0 0,0-1 0 0,0-3 0 15,6-2 0-15,0-2 0 0,2-4 0 0,3-2 0 0,-1-6-192 0,2 3 48 16,2-7 16-16,0-2 0 0,-4-3 0 0,2 1 0 16,5-2 0-16,-3-4 0 0,-4 0 0 0,-2-2 0 15,0 0 0-15,4 0 0 0,-4-2 128 0,1 3-160 16,-3-5 160-16,0 4-160 0,-2-6 160 0,0 6 0 15,-2-2 0-15,4 2 0 0,-2 1 0 0,0 3 0 16,-6 8 0-16,0 0 0 0,0 0 0 0,0 0 0 16,14 0 0-16,-2 4 0 0,-1 6 0 0,3 5 0 15,0 5 0-15,0 6 0 0,-2 4 0 0,0 5 0 16,0-1 0-16,-1 7 128 0,-3-1-128 0,-2-1 0 16,-2 1 128-16,-4 0-128 0,-4-3 0 0,4-1 144 0,-6-1-144 0,-2-3 0 15,-3 4 192-15,-1-1-192 16,2-3 192-16,-2 3-192 0,-2-3 160 0,0-4-160 15,2-5 128-15,2-3-128 0,1-4 128 0,3-2-128 16,0-8 0-16,6-6 128 0,0 0-128 0,0 0 128 16,0 0-128-16,0-10 128 0,2-10-128 0,2-2 0 15,2-9 0-15,3-3 128 0,-3-3-128 0,6-3 0 0,0-2 0 16,0-3 0-16,2-4 0 0,0-3-304 0,0-3 48 16,1-1 16-1,1 5-2576-15,-2-2-512 0,0 7-96 0</inkml:trace>
  <inkml:trace contextRef="#ctx0" brushRef="#br0" timeOffset="-171129.2">24304 14283 2751 0,'0'0'256'0,"0"0"-256"0,-6-6 0 0,-4-2 0 16,0-2 4608-16,-2 4 864 0,0-5 176 0,0 5 48 16,-1-4-2304-16,-1 0-464 0,-4 4-96 0,-2-2-16 15,0 2-832-15,-1 2-160 0,-1 4-32 0,-2 0-16 16,-2 0-656-16,3 4-128 0,-1 6-32 0,0 0 0 0,-2 4-272 15,-3 4-64-15,5 1-16 0,2 3 0 0,1 4-352 0,3 3-80 16,0 1-16-16,6-2 0 0,4 3-160 0,0 1 0 16,8-2 0-16,4-1 0 0,2-3-144 0,8-4 144 15,2-6-192-15,4-2 192 0,3-3-240 0,1-5 64 16,0-6 16-16,5-2 0 16,1-7-288-16,0-7-64 0,1-4-16 0,-1 0 0 15,0-6-128-15,1 3-32 0,-5-5 0 0,0 2 0 16,-4-1-144-16,-1 7-16 0,-1-2-16 0,-6 2 0 15,-2 4-288-15,-4 1-48 0,-2 1-16 0,-2 4 0 16,0 0 192-16,-4 10 48 0,0 0 0 0,0 0 0 16,0 0 224-16,2-10 48 0,-2 10 16 0,4-12 0 15,0 2 192-15,0-3 48 0,3 1 0 0,-1-4 0 0,2 0 128 0,0 0 16 0,0-4 16 0,2-1 0 16,2-1 288-16,-4 0-160 16,2 0 160-16,0-1-128 0,7-1 432 0,-5 0 80 15,-2-2 32-15,-6 3 0 0,0-1 448 0,2-2 96 0,-4 1 0 0,-4 5 16 16,-4-2 416-16,4 2 80 0,-2 0 0 0,-2 3 16 15,-4 7-208-15,2 0-32 0,-1 0-16 0,9 10 0 16,-14 4-224-16,2 2-48 0,0 8-16 0,2 4 0 0,-2 7-368 0,2 1-80 16,-2 10-16-16,-1-1 0 0,1-3-480 15,-2 9 128-15,2-5-128 0,0 4 0 16,2-3 0-16,-2 3 0 0,0-3 0 0,3-1 0 16,3-5 128-16,2-1-128 0,0-8 0 0,2-2 0 15,0-6 0-15,4-1 128 0,-2-13-128 0,4 10 0 0,-4-10 0 0,0 0 0 16,10 4 128-16,3 0-128 0,-1-8 144 0,2 2-16 15,2-6 0-15,2 2 0 0,0-5-128 0,1 1 160 16,1 0-160-16,4-2 160 0,2 0-160 0,3 2 0 16,-3-2 0-16,4 2 0 15,1 0-416-15,3-1-64 0,2 1-16 16,3 0 0-16,1 0-1984 0,1 4-400 0,5 0-64 0,-1-2-8160 16,-3 2-1632-16</inkml:trace>
  <inkml:trace contextRef="#ctx0" brushRef="#br0" timeOffset="-170170.34">25445 13919 5519 0,'22'-16'240'0,"-14"5"64"0,0-3-304 0,0-2 0 15,0-4 0-15,0 2 0 0,2-7 4496 0,1 1 848 0,-3-2 160 0,2 6 48 16,-4-3-2800-16,-2 3-576 0,-2 0-96 0,-2 6-32 16,0-2-512-16,-2 3-96 0,2 13-32 0,0 0 0 15,-10-4-64-15,2 4-32 0,-6 2 0 0,1 7 0 16,-5 7-416-16,4 4-96 0,-4 4-16 0,0 5 0 15,-3 9-416-15,3 4-96 0,0 5-16 0,0-1 0 16,0 1-256-16,1 0 0 0,1-1 0 0,4 5 0 16,4 1 0-16,4-3 0 0,4-3 0 0,6-3 0 15,4-7 0-15,4-6 0 0,3-7-144 0,3-5 144 16,4-6-224-16,4-2 32 0,5-10 16 0,5-6 0 31,-2-4-224-31,3-4-48 0,-1-4-16 0,1-7 0 16,-1 5-160-16,-7-4-16 0,-1-2-16 0,-4 3 0 0,0-1 336 0,-5 2 64 15,-3 2 0-15,-4-1 16 0,0 5 240 0,-6 0 0 0,-2 2 0 0,-2 0 0 0,-2 4 192 0,2-1 16 16,-4 1 16-16,0 10 0 0,0 0 224 0,-4-8 32 16,-6 0 16-16,4 6 0 15,-4-2 0-15,0 4 0 0,0 4 0 0,-2 4 0 0,0 2-496 16,1 0 0-16,5 1 0 0,0 3 400 0,2-4-16 16,2 4 0-16,2-2 0 0,4 4-384 0,2-6 0 15,0 1-192-15,5-1 192 0,3-4-224 0,4-2 80 16,0 0 16-16,4-2 0 0,3-4-112 0,1-2-16 15,0 4 0-15,0-4 0 16,1-2-304-16,1 2-64 0,2-4-16 0,-3-1 0 16,1-1 208-16,-4 4 48 0,-4-4 0 0,1 0 0 0,-5 4 192 0,2-2 64 15,-2 0 0-15,-4 0 0 0,-1 2 128 0,1 0 0 16,-12 6 0-16,10-7 0 0,-10 7 224 0,0 0-32 16,0 0 0-16,0 0 0 0,0 0 400 0,0 0 80 0,0 0 16 0,0 0 0 15,0 0 16-15,-8-2 16 0,-2 2 0 0,-1 2 0 16,-3 0-208-16,2 9-64 0,4-1 0 0,-4 2 0 15,-2 2-256-15,4 0-48 0,0-2-16 0,1 7 0 16,1-3-128-16,2 0 0 0,2 0 0 0,4 0 0 16,4-2 0-16,2 3-144 0,0-3 144 0,3 0-160 15,-1-2-144-15,2-2-16 0,4-4-16 0,2 2 0 32,-2-6-400-32,2 2-80 0,3-4-16 0,1-4 0 15,2 2 80-15,2-6 16 0,-1 2 0 0,1-4 0 0,0 0 224 0,-2-2 64 16,-3-2 0-16,-1-1 0 0,2-1 208 0,0 6 48 0,-4-6 16 0,-4 2 0 0,5 2 176 0,-3-2 0 15,0 3 0-15,-4 1 0 0,-2 0 0 0,-4 0 0 16,4 2 0-16,-8 8 128 0,0 0 224 0,0 0 48 16,0 0 16-16,0 0 0 0,0 0 368 0,0 0 80 15,0 0 16-15,0 0 0 0,0 0-64 0,-10 10-16 16,0 2 0-16,-2 4 0 0,0 5-352 16,2 5-64-16,0 8 0 0,-1-1-16 0,3 3-176 0,0-2-16 15,2 3-16-15,2-1 0 0,2-5-160 0,2-5 0 16,2-6 144-16,4 0-144 0,4-3 0 0,0-7 0 15,7 0 0-15,-3-10 0 0,4-2 0 0,0-6-160 16,2-9 160-16,5-3-208 0,1-4-64 0,0-8-16 16,1-1 0-16,1-5 0 15,0-5-96-15,0 3-32 0,-1-1 0 0,-5 3 0 0,0 2 256 0,-4 1 160 0,-1 9-192 0,-1 0 192 16,-6 1 0-16,0 5 0 0,0 4 128 0,-2 6-128 16,-8 10 512-16,0 0 0 15,0 0 0-15,0 0 0 0,2 20 144 0,-4 6 48 0,-6 5 0 16,2 11 0-16,-2 9-528 0,-2 9-176 0,-2 3 0 0,2 2 144 15,0-2-144-15,-1-1-176 0,3-5 48 16,4 0 0 0,2-11-2416-16,0 1-464 0,2-1-112 0</inkml:trace>
  <inkml:trace contextRef="#ctx0" brushRef="#br0" timeOffset="-139403.22">5691 15112 14335 0,'0'0'0'16,"0"0"0"-16,0 0 0 0,0 0 0 0,0 0 3952 0,0 0 784 0,0 0 176 0,0 0 16 0,0 0-2448 0,0 0-496 15,0 0-112-15,0 0-16 0,14-18-624 0,-22 36-128 16,2 6-16-16,2-3-16 0,-2-5-288 0,2 4-48 16,0-4-16-16,0 4 0 0,0 1-256 0,2-1-48 0,0-4-16 0,-3 4 0 15,-1 5-224-15,0-3-48 16,0-2-128-16,2 6 192 0,2-1-192 0,-2-3 0 16,0 4 0-16,0-2 0 0,-2 1 0 0,4-3 128 15,0 2-128-15,-2-2 0 0,0-1 0 0,2 1 0 16,0-4 0-16,2-2 0 0,2 5 0 0,2-5 0 15,0-2 0-15,2-2 0 0,-6-12 0 0,10 10-160 16,0-4 160-16,4-2-128 0,-1-4 128 0,1 0-208 0,0-2 80 0,-2 0 128 16,6-4-128-16,0 0 128 15,1-4 0-15,1 4 0 0,4-2 0 0,0 0 0 0,1 0 0 0,-3-3 0 16,2 5 0-16,-2 2 0 0,3-2 0 0,-3 2 0 16,-2-2 0-16,0 6 0 0,5 0 0 0,-3 0 0 15,-6 0 0-15,2 4 0 0,-2-2 0 0,1-2 0 16,-3 4 0-16,0 0 0 0,0-2 0 0,-2 2 0 0,0-4 0 0,0 4 0 15,1-2 0-15,-1-2 0 16,-12 0-144-16,14-2-64 0,-2-2-16 0,0 0 0 16,-2-2-2192-16,0-4-432 0,-2 4-96 0,0-2-8384 15,-1-2-1696-15</inkml:trace>
  <inkml:trace contextRef="#ctx0" brushRef="#br0" timeOffset="-138963.62">6140 15472 5519 0,'0'0'240'0,"0"0"64"0,-8-8-304 0,2 0 0 15,-2-2 0-15,8 4 0 0,-3-4 4608 0,3 10 848 16,-4-10 176-16,4 10 48 0,0-7-3472 0,0 7-688 15,0 0-144-15,0 0-32 0,0 0-384 0,7-6-64 0,-7 6-32 0,0 0 0 16,14-2-288-16,-2 0-64 16,0-2-16-16,2 4 0 0,0 4 16 0,2 0 0 15,3-2 0-15,-1 4 0 0,2 3-64 0,2-3 0 16,-4 4 0-16,1-4 0 0,-1 4-64 0,0-2-32 16,2 0 0-16,-2 2 0 0,-1 0-96 0,-3 0-32 15,2 5 0-15,0-3 0 0,-4-2 112 0,-2 4 32 16,-1-4 0-16,-1 2 0 0,-6 0 352 0,-2 1 80 0,-2 3 16 0,-2-2 0 15,-3 2-112-15,1 0 0 0,-4 2-16 0,0 1 0 16,-2-1-176-16,0-2-48 0,0 4 0 0,-2-4 0 0,-3 1-160 0,1 1-48 16,2-6 0-16,0 2 0 0,2-2-128 0,2-2-128 15,2-2 144-15,8-8-144 0,-8 7 0 0,8-7 0 16,0 0 0-16,0 0 0 16,0 0-1040-16,0 0-160 0,0 0-16 0,12 6-16 15,2-2-1904-15,2-2-368 16,0 0-80-16</inkml:trace>
  <inkml:trace contextRef="#ctx0" brushRef="#br0" timeOffset="-131680.26">8099 15430 8287 0,'0'0'368'0,"0"0"80"0,2-15-448 0,-4 5 0 15,-2-2 0-15,0-2 0 0,0 4 4272 0,-2-2 768 16,-4-2 144-16,4 4 48 0,-4-1-2832 0,-2 5-560 15,-3 0-112-15,-1 2-32 0,-2 0-368 0,6 4-80 16,-6 0-16-16,-1 0 0 0,1 4-352 0,-2 2-80 16,2 4-16-16,-2 1 0 0,-1 3-336 0,-5 8-80 15,0 2-16-15,-2 3 0 0,3 5-352 0,3-2 144 0,2 1-144 0,8-1 0 16,0 2 0-16,3-1 0 16,5-1 0-16,8 6 0 0,7 5 0 0,1-9 0 15,6-1 0-15,2-5-192 0,2-2 0 16,3-8 0-16,1 2 0 0,0-5 192 0,3-3-176 0,1-4 176 0,0-6-160 15,1-2 160-15,-3-4 0 0,0-4-144 0,-4-1 144 16,-1-3 0-16,-3 4 0 0,0-2 0 0,-4-2 0 16,-2 0 0-16,-1-2 160 0,-9 3-16 0,2-5 0 15,-4 2 144-15,-2 2 32 0,-2-2 0 0,-4 4 0 0,0-7-80 16,-1 7-16-16,-3 2 0 0,2 0 0 16,0 0-224-16,0 0 128 0,-2 0-128 0,0 0 0 15,6 3 0-15,4 7-240 0,-8-8 32 0,4 0 0 16,4 8-1600-16,0 0-320 0,2-10-64 15,-2 10-16-15,4-10-544 0,10 0-128 0,4 0 0 16,0 2-5632-16,3 0-1104 0</inkml:trace>
  <inkml:trace contextRef="#ctx0" brushRef="#br0" timeOffset="-131379.45">8439 15444 8287 0,'0'0'736'0,"0"0"-592"0,0 0-144 0,0 0 0 0,0 0 2752 0,0 0 512 15,0 0 96-15,0 0 32 0,0 0-1344 0,0 0-272 16,0 0-48-16,0 0-16 0,2 12-192 0,2 2-48 15,-8-2 0-15,4 2 0 0,-2 3-352 0,-2-1-80 16,0-2-16-16,0 2 0 0,-2 2-432 0,6 1-80 16,-2 1-32-16,0 0 0 0,2 4-256 0,2-2-48 15,0-1-16-15,2 3 0 0,2-4-160 0,2-2 192 16,2-3-192-16,2 1 192 0,2-2-192 0,2-4 128 0,1-4-128 0,1 0 128 16,0-6 16-16,6-6 0 0,-6 2 0 0,3-6 0 15,-1-6 192-15,-2 4 48 0,0-5 0 0,-4-1 0 16,5 2-16-16,-5 0 0 0,-2-2 0 15,-2 1 0-15,-4 1-112 0,0 2-32 16,-2-2 0-16,-2 4 0 0,-2-2-80 0,0 0-16 0,-2-3 0 0,-2 5 0 16,4-2-128-16,-2 4 0 0,0 0 0 0,-4 0 0 31,4 4-896-31,2 6-96 0,-8-6-32 0,8 6 0 16,0 0-2352-16,0 0-464 0,0 0-112 0</inkml:trace>
  <inkml:trace contextRef="#ctx0" brushRef="#br0" timeOffset="-130974.81">9254 15163 24591 0,'0'0'1088'0,"0"0"224"15,0 0-1056-15,0 0-256 0,0 0 0 0,0 0 0 0,0 0 2288 0,0 0 400 16,0 0 64-16,0 0 32 0,-4 16-1248 0,0 4-256 15,2 4-64-15,0 3 0 0,-2 9-688 0,0 0-144 16,-3 9-16-16,1-3-16 0,0 9-160 0,-2-2-48 16,0-5 0-16,0 3 0 0,0-5-144 0,2-2 0 0,0 1 144 0,2-5-144 15,-2-1 0-15,6-3 128 16,-2-6-128-16,4 1 0 0,-2-7-256 0,4 0-112 16,-4-10-16-16,0-10-16 15,0 0-592-15,0 0-112 0,0 0-32 0,0 0 0 16,0 0-16-16,4-10-16 0,-2-6 0 0,-2 4 0 0,-4-6 656 0,-2 1 144 0,-4-5 32 0,0-2 0 15,-1 0 560-15,-1-3 112 0,-2 7 32 0,-2-10 0 16,-2 1-368-16,6 5 0 0,2 8 0 16,-1 0 2432-16,7 2 432 0,-2 0 80 0,6 1 0 15,0 13-1536-15,8-10-320 0,3 0-64 0,5 0-16 16,4 4-560-16,2-2-96 0,8 0-32 0,3 0 0 0,1-2-320 0,5 4 128 16,3-5-128-16,1-3 0 15,3 2-1344 1,3-4-320-16,-1-4-80 0</inkml:trace>
  <inkml:trace contextRef="#ctx0" brushRef="#br0" timeOffset="-130114.8">10728 15531 6447 0,'0'0'576'0,"-12"-2"-576"0,0 0 0 0,-1-2 0 16,-1 4 4992-16,0-2 880 0,0-2 176 0,0 0 32 16,0 8-3360-16,0 0-672 0,-1-2-144 0,1 6-32 15,0 0-704-15,4 6-144 0,-2-2-16 0,2 2-16 0,-4 3-480 16,3 1-112-16,1-2-16 0,6 0 0 15,-2 0-208-15,6-2-48 0,0 3-128 0,6-1 192 16,-2-6-192-16,2 4 0 0,3-4 0 0,1-4 0 16,2 2 0-16,-2-6 0 0,6 2 0 0,-2-4-160 0,2-4 160 0,1 4 0 15,-3-2 0-15,4-2 0 0,-2-4 0 0,0 2 0 16,0 0 0-16,-3 0 0 16,-3-2 0-16,0 6-192 0,-2-2 64 0,-8 4 0 15,0 0-320-15,0 0-48 0,0 0-16 0,0 0 0 16,0 0-448-16,0 0-80 0,0 0-32 0,12-4 0 15,0-2-336-15,0 4-80 0,0-2-16 0,-1 0 0 16,-1-2-16-16,2-5 0 0,6 5 0 0,-2-4 0 16,-2 0 656-16,7-4 128 0,-3-2 32 0,0-4 0 0,0 3 368 0,0-7 80 15,1 2 0-15,1-2 16 0,2-3 80 0,0 1 16 16,0 0 0-16,-1 1 0 0,-3 1 336 0,-2 2 64 0,-2 0 0 0,0 1 16 16,-4 3 880-16,-3 2 192 0,-3-4 16 15,-2 4 16-15,-4 1 752 0,-2-1 160 16,-5 6 16-16,-1 0 16 0,-4 0-448 0,-4 0-80 0,2 4-32 15,-4 2 0-15,-3 4-656 0,3 4-128 0,0 2-16 0,2 4-16 16,-3 6-464-16,3 4-96 16,2 5 0-16,-2 17-16 0,8 9-368 0,0-5 0 15,2 1 0-15,4-1 0 0,2 1 0 16,2-7 0-16,4-3 0 0,0-7 0 0,4 0 0 0,0-3 0 16,2-7 0-16,0-4 0 0,6 2-160 0,-2-6 160 15,1-2-160-15,-3-3 160 0,-2-3 0 0,-10-4 0 0,14 4 0 16,-14-4 208-16,14-4-16 0,-2 0-16 0,0-3 0 0,-2-3 320 15,1 0 64-15,1 0 16 0,0-2 0 16,0-2-64-16,2 4-16 0,2-2 0 0,0-3 0 16,-1 5-304-16,1 0-48 0,0 4-16 0,2 0 0 15,2-2-128-15,3 6 0 0,-3 0 0 0,4 2 0 16,-2 0-2160 0,3 0-400-16,-1 2-96 0</inkml:trace>
  <inkml:trace contextRef="#ctx0" brushRef="#br0" timeOffset="-128621.75">12748 15349 9215 0,'-4'-12'816'0,"4"6"-656"0,0-3-160 0,-2-1 0 0,-2-2 3552 0,0-2 672 16,0-6 144-16,-2 4 32 0,0-1-1344 0,-2-1-272 15,-1 0-48-15,1 0-16 0,-2 2-800 0,-2 2-144 16,0-3-48-16,-8 1 0 0,-5 2-1376 16,1 6-352-16,-2 6 0 0,-4 4 0 0,-1 4 0 15,3 4 0-15,4 6 1568 0,3 7 240 16,3 5 48-16,2 8 16 0,2 7-1488 0,0 3-384 0,2 5 0 0,2 3 0 15,3 1 0-15,3-4 0 0,2 1 0 0,2-7 0 16,2 1 0-16,2-5-128 0,5-5 128 0,-1-6-128 31,-2 1-304-31,2-5-48 0,0-6-16 0,-2-8 0 16,6-2-464-16,0 1-80 0,-2-5-32 0,0-2 0 16,-10-4 112-16,0 0 32 0,0 0 0 0,0 0 0 15,2-10 64-15,3-1 16 0,-5-1 0 0,-5-4 0 0,-1-2 544 0,-4 4 112 0,0-2 32 0,-2-1 0 0,-2 3 160 16,-2-2 0-16,0 0 160 0,-3 6-160 0,7-2 432 15,0 0-16-15,0-1 0 0,2 3 0 16,0 0 128-16,6 0 32 0,-2 4 0 0,6-2 0 16,0-2-128-16,10 2 0 0,2 0-16 0,4 2 0 0,2 2-432 0,4-3 0 15,3 1 128-15,5 0-128 0,4 2 0 0,3 0 0 16,3 4 0-16,-5 0 0 0,-1 0 0 0,6-2 0 16,1-2 0-16,-1 0 0 0,-1-2-224 0,1 2 80 15,1-6 16-15,7 4 0 16,-3-4-288-16,-7 4-48 15,-4-2-16-15,-1 1 0 0,-5 3 160 0,-4-2 16 0,-3 4 16 0,-3-2 0 0,-4 4 288 0,-4-4-160 16,-10 4 160-16,0 0-128 0,0 0 128 0,0 0 144 16,0 0-16-16,0 0-128 0,0 0 528 0,0 0 0 15,-14 0 0-15,4 0 0 0,-4 4 112 0,2 2 32 16,-5 4 0-16,-1 1 0 0,-2 3-224 0,-2-2-32 16,-1 8-16-16,3-2 0 0,2 1-176 0,2-1-32 15,4-2-16-15,-2 0 0 0,1 0-176 0,3-2 0 0,0 7 144 0,2-5-144 16,0 0 0-16,2 2 0 0,2-6 0 0,4 2 0 15,2-1-128-15,-2-13 128 16,0 0-128-16,10 10 128 0,-10-10-160 0,16 0 160 16,4-2-192-16,3-6 192 0,1-2 0 0,2-3-128 15,1-3 128-15,-5 2 0 0,-2 0 0 0,2-2 0 16,3-5 0-16,-1 1 0 0,-4 2 0 0,0-2 0 0,-2 0 0 16,3-5 0-16,-3 11 0 0,-4-2 128 0,-2 6-128 0,-2 2 0 15,-10 8 304-15,0 0 16 0,8-4 0 16,-8 4 0-16,0 0 112 0,4 10 16 0,-2 0 16 0,0 2 0 15,-2 8-192-15,0-3-32 0,0-3-16 0,0 8 0 16,0-8-224-16,0 2 0 0,0 2 0 16,4-1 0-1,1-1-576-15,1 0-176 0,2-2-16 0,2-2-16 16,0 0-2944-16,2-3-592 0,0-1-112 16</inkml:trace>
  <inkml:trace contextRef="#ctx0" brushRef="#br0" timeOffset="-128465.24">13621 15482 17503 0,'0'0'1552'0,"0"0"-1232"16,0 0-320-16,0 0 0 0,0 0 3856 0,-4 14 720 16,0-3 144-16,-2 3 16 0,-4 2-2304 0,6 0-480 15,-2-2-96-15,2-2 0 0,-2 5-1248 0,2 1-240 16,2-6-48-16,0 4-16 0,-2-2-304 0,2 2 0 16,2-1 0-16,2-3 0 15,-2-12-1536-15,0 0-384 0,12 4-64 0,-2-4-9344 16,4-4-1888-16</inkml:trace>
  <inkml:trace contextRef="#ctx0" brushRef="#br0" timeOffset="-127803.95">13945 15013 4607 0,'10'-10'400'0,"-2"-4"-400"0,0 2 0 0,0-5 0 16,3 3 4752-16,-1 0 880 0,-2 4 160 0,-2 2 32 15,-6 8-2816-15,0 0-560 0,0 0-112 0,0 0-32 16,0 0-736-16,8 8-160 0,0 6-16 0,-4 6-16 15,-4 3-576-15,0 5-112 0,0 4-32 0,-2 5 0 16,0 3-400-16,-4 5-64 0,2-3-32 0,-2 1 0 0,0 3-160 0,0 3 0 16,0-5 144-16,0-3-144 15,-1-1 0-15,1-6-320 0,2-3 64 0,2-3 16 16,-2-4-608 0,4-1-128-16,0-3-32 0,-2-2 0 0,0-6-80 15,-4 2 0-15,6-14-16 0,0 0 0 0,0 0 464 16,0 0 80-16,-6 2 32 0,6-2 0 0,-8 0 384 0,0-6 144 0,0-4 0 0,0 0-144 0,0 0 144 0,-2-2 256 15,3-2-64-15,1 0-16 0,2-3 240 0,2 7 48 16,2 0 16-16,2 0 0 0,-2 10 32 0,0 0 16 16,4-10 0-16,-4 10 0 0,0 0-144 0,13-6-16 15,1 6-16-15,2-2 0 0,0 0-160 0,2 0-48 16,2-2 0-16,-1 4 0 0,5-6-144 16,-2-2 0-16,2-3 0 0,3-5 0 0,-5 0 0 0,2 0 128 15,1-4-128-15,-3-3 0 0,2 1 128 0,-6-4-128 16,4 4 0-16,-3-3 128 0,-3-1 0 0,-2 4-128 15,-4-2 192-15,0-1-64 0,0 3-128 0,-4-2 0 0,0 6 0 0,-2-3 0 16,-1 1 144-16,-1 4-144 0,-2 2 160 0,0 14-160 16,0 0 192-16,0 0-48 0,0 0-16 0,0 0 0 15,-9 14 208-15,1 8 48 0,0 4 0 0,0 5 0 16,0 5-240-16,-2 1-144 0,4 3 192 0,0 5-192 16,0-3 176-16,0 0-176 15,4-1 160-15,0-1-160 0,0-5 0 0,4-7 0 0,0 2 0 0,4-5 0 16,-2-5 0-16,4-2 0 15,0-4 0-15,6-4 0 0,-4-4 0 0,2 1 0 0,3-7 0 0,-1-2 0 16,2-3 144-16,0-5 48 0,2 0 0 0,0-6 0 0,1 2 224 16,-1-2 48-16,-2 0 16 0,-2-5 0 0,4 5-112 0,-1-4-32 15,-1 6 0-15,0-2 0 0,-2 10 128 0,0-3 32 16,0 3 0-16,-1 4 0 0,-1 2-112 0,0 2-32 16,0 6 0-16,0 3 0 0,2 1-176 0,-4 2-48 15,0-2 0-15,1 6 0 0,-3-2-128 0,0 1 128 16,-2-1-128-16,2 0 128 15,-6-2-1168-15,4 0-240 0,-2-2-64 0,-4-2 0 16,4 5-2864-16,-4-15-576 0</inkml:trace>
  <inkml:trace contextRef="#ctx0" brushRef="#br0" timeOffset="-127611.89">13680 15136 21183 0,'-26'-4'1888'0,"16"4"-1504"0,2 0-384 0,-2 0 0 16,10 0 4736-16,0 0 864 15,0 0 176-15,0 0 48 0,0 0-4192 0,0 0-832 0,0 0-160 0,16 6-48 16,4-4-592-16,4 0-160 0,0-2-16 0,11 0-12832 16,-3-2-2576-16</inkml:trace>
  <inkml:trace contextRef="#ctx0" brushRef="#br0" timeOffset="-126795.63">15502 15246 9215 0,'-8'-6'816'0,"-2"-5"-656"15,0 1-160-15,-4-4 0 0,-1-2 4112 0,-3 0 800 16,-2 0 144-16,0-3 48 0,0 1-2288 0,-3 2-448 0,1-2-80 0,-2 8-32 16,0 4-656-16,-3 2-128 0,5 4-16 0,-2 4-16 15,-1 0-544-15,9 4-128 0,-4 4 0 0,2 10-16 16,-2 4-432-16,3 9-64 15,-1 5-32-15,2 5 0 0,2-1-224 0,4-1 144 0,0 3-144 16,-2 9 128-16,4-15-128 0,-1-1 0 0,1-3 0 0,6-1 0 16,0-3 0-16,2-2 0 0,0-3 0 0,4-3 0 15,-4-4-160-15,4 2-64 0,-2-4-16 0,2-1 0 16,0-5-160 0,3-2-48-16,-3-2 0 0,-4-8 0 0,0 0 128 0,0 0 0 0,0 0 16 0,0 0 0 0,0 0 304 0,4-10 0 15,-2 0-128-15,0 0 128 0,-2-4 0 0,0 5 176 16,-2-3-32-16,0 0 0 0,0-2 288 0,2 4 48 15,2-2 16-15,0-2 0 0,0 3-192 0,2-1-48 16,0-2 0-16,2 4 0 0,4-2-256 0,0 0 0 16,6 0 0-16,0 2 0 0,1-1 0 0,5 5 0 15,2-4 0-15,0 2 0 0,1 2 0 0,-1 0 0 16,-2 2 0-16,0 4 0 0,-1-2 0 0,-7-2 0 16,6 0-208-16,-4 4 80 0,-2-2 128 0,0 2 0 15,-1 0 0-15,-1 0 0 0,0 2 0 0,-12-2 128 16,0 0-128-16,12 8 176 0,-2-2-176 15,-10-6 0-15,6 12 0 0,-6-12 128 0,4 14-128 16,-4-4 192-16,4 7-64 0,-4-3 0 0,0 0 0 16,0-2 0-16,2 4 0 0,2 2-128 0,2 1 0 15,0-1 0-15,3-2-176 0,1 0 176 0,2 0 0 16,0-5 0-16,2 3-128 0,2-8 128 0,2 2 0 0,-1-6-144 0,1-2 144 16,0 0 0-16,4-4 0 0,-1-2 0 0,-3 0 0 15,0-4 0-15,0-1 128 0,-4 1-128 0,0 0 0 16,-1-6 160-16,-1 2-160 0,-4 2 192 0,2-2-192 15,0-3-1264-15,2 1-352 0,-4-2-80 0,-2 0-16 16,0-2-2128-16,-2-5-448 0,-6-21-64 16,4 9-32-16</inkml:trace>
  <inkml:trace contextRef="#ctx0" brushRef="#br0" timeOffset="-126590.98">15904 14993 8287 0,'0'0'736'0,"0"0"-592"15,0 0-144-15,0 0 0 0,0 0 4192 0,0 0 800 16,0 0 176-16,0 0 16 0,0 0-2400 0,4 14-480 16,5 2-112-16,-5 6-16 0,0 5-512 0,0 5-128 15,-2 6 0-15,0 3-16 0,-2 5-528 0,0 1-96 16,-2-1-32-16,2 5 0 0,0 0-464 0,0-5-80 16,2-3-32-16,0-3 0 15,2-4-1472-15,2 1-288 0,2-7-64 0</inkml:trace>
  <inkml:trace contextRef="#ctx0" brushRef="#br0" timeOffset="-125679.74">16264 15513 4607 0,'0'0'400'0,"0"0"-400"16,-4 14 0-16,-2-2 0 0,2 2 4096 0,-2 2 752 16,0 0 144-16,0 3 16 0,0 1-2816 0,0 0-560 15,0-2-112-15,0 7-32 0,0-1-288 0,2-2-64 0,-2 0-16 0,2-1 0 16,-1-3-624-16,3-2-128 15,-2 0-32-15,2-2 0 0,0-2-96 0,2-12-32 0,0 0 0 0,0 0 0 16,0 0-208-16,0 0 128 0,0 0-128 0,0 0 0 16,0 0 144-16,10-10-144 0,1 2 128 0,-1-6-128 15,6-4 0-15,-2-4 0 0,-2-3 0 0,2-1 0 16,7-2 0-16,-3-1 0 0,0 1 0 0,6 0 0 16,3 1 0-16,-5 3 0 0,-2-2 0 0,0 4 0 15,0 5 0-15,-1-1 0 0,1 6 0 16,-4 2 0-16,-4 6 0 0,4 2 0 0,-4 0 0 0,3 4-176 15,-5 0 176-15,0 6 144 0,0-2-16 0,-2 0-128 16,0 4 448-16,-2 4-32 0,0-1 0 0,2 7 0 0,0 0-416 16,-2 2 0-16,1-1 0 0,-1 3 816 15,-2-2 80-15,0-2 0 0,2 5 16 0,2-3-560 16,0-2-112-16,0-2-32 0,2 0 0 0,0-3-208 0,2-1 128 16,1-2-128-16,-1-2 0 0,2-2 0 0,0-2 0 15,0-2 0-15,2-2 0 0,-2-4 0 0,5-6 0 16,-3 6 0-16,0-6 0 0,0 2 0 0,0-4 128 0,1-4-128 15,-3 1 0-15,2-3 0 0,-4-2 0 0,-2 6 0 16,-2-2 0-16,-2 0 0 0,-2-3 176 16,-4 5-176-16,0-2 160 0,0 4-16 0,-4 4 0 15,0-4 0-15,-2 4 0 0,6 6 368 0,-10-2 64 16,-2 2 0-16,0 2 16 0,0 0-64 0,2 6-16 0,-1 0 0 0,3 2 0 16,-2 0-352-16,2 4-160 0,2 7 128 0,2-5-128 15,2 4 0-15,2-4 0 0,2 4 0 0,12 11 0 47,10-7-640-47,3-6 0 0,-3-4 0 0,2-3-18752 0</inkml:trace>
  <inkml:trace contextRef="#ctx0" brushRef="#br0" timeOffset="-125378.55">17518 15652 25743 0,'0'0'1136'0,"0"0"240"0,-8-8-1104 0,-2 0-272 0,0-2 0 0,-2 6 0 16,-3-2 2416-16,1 0 416 0,0 2 96 0,-4 2 16 0,0-2-1136 0,-2 8-208 15,-3-2-64-15,1 6 0 0,2 0-640 0,0 0-128 16,-3-2-16-16,3 4-16 0,2-4-384 0,0 4-80 16,2-6-16-16,3 2 0 0,3 2-256 0,10-8 0 15,0 0 128-15,0 0-128 0,0 0 0 0,0 0-144 16,0 0 16-16,10 9 0 0,5-5 0 0,-1 0 0 16,2 0 0-16,0-2 0 0,6-2 128 0,-1 0 0 15,1 4 0-15,0-2-128 0,-2 0 128 0,1 0 0 16,-3 2 0-16,0-2 0 0,-2 2 0 0,-2 2 0 15,0 2 0-15,-4-2-128 0,-10-6 128 0,9 10 0 16,-1 0 128-16,-8-10-128 0,0 13 144 0,0-3-144 16,-4 4 192-16,0 0-192 0,-5-2 160 0,3 2-160 0,-2-4 128 0,2 0-128 31,-2 1-1840-31,8-11-448 0,0 0-80 0,0 0-9600 0,0 0-1904 0</inkml:trace>
  <inkml:trace contextRef="#ctx0" brushRef="#br0" timeOffset="-125068.68">17848 15543 11967 0,'0'0'1072'0,"0"0"-864"0,0 0-208 0,0 0 0 0,0 0 3872 0,0 0 736 16,0 0 128-16,0 0 48 16,0 0-1840-16,-14 6-384 0,-1-2-64 0,1 2 0 0,-4 0-960 0,2-2-192 15,2 4-48-15,-2-2 0 16,1 0-528-16,1 5-96 0,0-5-32 0,2 4 0 0,0 0-256 0,2 0-48 15,0-2-16-15,10-8 0 16,-7 8-192-16,3 2-128 0,2 0 128 0,2 0-128 0,0-10 0 0,6 15 0 16,1-5 0-16,7 0-128 0,-2 2 128 0,0-2-128 15,2 0 128-15,0 0-128 0,2-2 128 0,1 1 0 16,-1 1 0-16,-2 0 0 0,0-2 0 0,-2 0 0 16,0 0 0-16,-2-2 0 0,-10-6 0 0,9 10 0 15,-5 0 0-15,-4-10 128 0,0 0-128 0,0 14 192 16,0-1-64-16,-6-3 0 15,-5 0-1184-15,1 0-224 0,-4 0-64 0,-2 2-18016 0</inkml:trace>
  <inkml:trace contextRef="#ctx0" brushRef="#br0" timeOffset="-124237.75">18849 15183 27647 0,'0'0'2448'0,"-8"0"-1952"0,-5 4-496 0,13-4 0 0,-8 6 2240 16,-2 4 336-16,4 2 80 0,-2 6 16 0,0 5-1568 0,2 7-304 15,-2 6-64-15,2 11-16 0,0-1-400 0,-2 5-64 16,-1-4-32-16,1-1 0 0,2 1-16 0,0-1 0 16,0 5 0-16,2-1 0 0,0-1-208 0,0-1 0 0,2-1 0 0,2-5 0 15,2 3-128-15,-2-9-80 0,6-5-16 0,-4-5 0 32,4-4-832-32,2-4-160 0,2-1-48 0,3-7 0 15,-1-4-336-15,-2-6-64 0,6-4 0 0,-2-4-16 16,0-3 496-16,2-3 96 0,-1-6 32 0,-1-2 0 0,0-6 768 0,0-5 160 15,-2-3 128-15,-2-3-192 0,0 3 576 0,1-1 96 16,-1 7 32-16,-4 2 0 0,-2 0 96 0,2 9 32 16,-4 1 0-16,0 8 0 0,-2 0 288 0,0 10 64 0,0 0 16 15,0 0 0-15,6-8-480 0,-6 8-80 0,10-8-32 0,0 4 0 16,6 2-416-16,1-2 0 0,-1 2-192 0,0 0 192 16,2 0-144-16,-2-3 144 0,0 5 0 0,-1-2 0 15,-3 2 0-15,2 0 0 0,-2 0 0 0,0 0 0 16,-12 0 0-16,0 0 304 0,0 0-48 0,0 0 0 15,0 0 480-15,0 0 96 0,0 0 0 0,0 0 16 16,0 0 112-16,0 0 0 0,0 0 16 0,0 0 0 0,-10 9-528 0,0 1-96 16,0 4-32-16,0 0 0 0,2-2-320 0,0 2 144 15,-1 0-144-15,3 3 0 0,2 1 0 0,2 2 0 16,2 0 0-16,2 0 0 0,2 1 0 0,2-1-192 16,3-4 192-16,5 2-192 0,0-6 192 0,4 3-192 15,0-9 192-15,4 0-192 0,3-2 192 0,-3-8 0 16,2-2 0-16,3 0-144 0,-1-4 144 0,-2-5 0 15,-4 1 0-15,-2-4 0 0,-5 0 240 0,-1-2 16 16,-6-3 16-16,-2 3 0 0,-4 0 240 0,-4 4 64 16,-2-5 0-16,-4 7 0 0,-7-2-208 0,-1 4-48 15,-2-2 0-15,-2 4 0 0,2 0-320 0,-3 4 128 16,-1-1-128-16,4-1 0 16,-2 6-1728-16,3-2-400 0,3 4-96 0,2 0-16 15,4 4-1568-15,10-4-320 0</inkml:trace>
  <inkml:trace contextRef="#ctx0" brushRef="#br0" timeOffset="-123892.16">20456 15276 18431 0,'0'0'816'0,"0"0"160"16,2-10-784-16,-2-2-192 0,-2-2 0 0,0 3 0 0,-2-1 3936 0,-2 2 736 0,-2 2 160 0,0 2 32 0,-2 0-2400 0,-4 2-480 15,1 4-80-15,-1 0-32 16,-2 6-720-16,-4 4-128 0,-2-2-48 0,-3 4 0 0,-1 9-384 0,0 1-80 16,2 2 0-16,-3 6-16 0,-1 3-240 0,4 1-32 15,1 3-16-15,5-1 0 0,-2 0-80 0,4 1 0 16,4-3-128-16,2-1 192 0,4-3-192 0,6-4 0 15,6-2 0-15,2-3 0 0,2-1 0 16,6-4-128-16,4-2 128 0,4-4-208 0,3-4-80 0,3-4-16 0,0-4 0 16,5-4 0-1,-1-2-1568-15,1-4-320 0,1-6-64 0,0-2-10496 0,-3-3-2096 16</inkml:trace>
  <inkml:trace contextRef="#ctx0" brushRef="#br0" timeOffset="-123111.02">20673 14973 35999 0,'0'0'784'0,"-9"10"176"0,3 0 16 0,-2 0 48 0,2 6-832 0,0-2-192 0,2 2 0 0,0 11 0 15,-2 7 704-15,0 5 112 0,2 1 16 0,-2 6 0 16,0 5-128-16,2-4-32 0,-4-3 0 0,-2 9 0 16,-1-3-48-16,3-7-16 0,0-1 0 0,2-7 0 15,2-1-224-15,2-6-64 0,-2 1 0 0,4-7 0 16,0-2-192-16,4-6-128 0,-2-2 128 0,2-2-128 15,-4-10 0-15,0 0 128 0,0 0-128 0,10-2 0 16,2-2 176-16,3-6-48 0,-5-4 0 0,6-2 0 16,0-4 0-16,-2-1 0 0,4 1 0 0,-1-6 0 15,-1 4-128-15,0-5 0 0,2-1 0 0,2 6 0 0,-1-2 0 16,-1 3 0-16,-2 1 0 0,0 4 128 0,0 0-128 16,0 2 0-16,3 3 0 0,-3 5 0 15,0 0 0-15,0 2 0 0,-2 0 0 0,0 2 0 0,-1 2 0 16,1 2 0-16,-14-2 0 0,12 4 0 0,0 6 0 0,-4-4 0 15,2 5 0-15,0 3 0 0,-4 0 0 0,-2 2 0 16,3 0 0-16,-5 0 0 0,2 3 0 0,0-1 0 16,0-4-192-16,-2 2 192 15,-2 2-480-15,2-1 32 0,0-5 0 0,2 4 0 16,0-2-64-16,-2-4 0 0,-2 4 0 0,4-2 0 0,-4-12 256 16,4 11 32-16,-4-11 16 0,0 0 0 0,0 0 208 0,0 0 0 0,0 0 0 0,0 0-144 15,0 0 144-15,12 0 0 0,-12 0 0 0,12-2 0 16,-12 2 0-16,14-9 144 15,1-1 0-15,-3 0 0 0,-2 0 48 0,0 0 16 0,-2 0 0 16,2 0 0-16,0-2-208 0,0 2 0 0,0-1 0 0,1 1 0 16,-1 0 0-16,0 4 0 0,-2-4 0 0,2 0 0 15,0 4 0-15,2 0 0 0,0-2 0 0,-2 6 0 16,1-2 0-16,-11 4-128 0,12-4 128 16,-12 4 0-16,12-2 0 0,-2 2 0 0,-10 0 0 0,0 0 0 15,0 0 0-15,10 2 0 0,-10-2 0 0,12 0 0 16,-2 6 0-16,2-4 0 0,-12-2 0 15,10 2 0-15,-10-2 0 0,11 6 0 0,-1-2 0 0,-10-4 0 16,10 4 0-16,-10-4 0 0,0 0 0 0,10 2 0 16,0-2 0-16,2 0 0 0,-12 0 0 0,10-2 0 0,-10 2 0 15,10-4 0-15,-10 4 0 0,11 0 144 16,-1 0 48-16,-10 0 0 0,10 0 0 0,-10 0 0 0,10 6-16 0,2 2 0 16,-12-8 0-16,10 6 0 0,0 0 32 15,-2 4 16-15,-8-10 0 0,6 10 0 0,4 4 32 16,-3-1 16-16,-1-3 0 0,-2 0 0 0,2 4 48 0,-6-14 0 15,2 12 0-15,0-2 0 0,-2 4-64 0,0-1-16 16,0-13 0-16,-2 14 0 0,-2-4-48 0,0 4-16 16,-2-4 0-16,6-10 0 0,-9 10-176 0,1-2 0 15,0 0 0-15,8-8 128 16,-10 4-640-16,-2-2-128 0,0-2-16 0,0-2-16 16,0-2-2464-16,-2-2-512 0,-1-2-80 0,1-4-13024 15</inkml:trace>
  <inkml:trace contextRef="#ctx0" brushRef="#br0" timeOffset="-122912.42">21253 14914 38127 0,'0'0'1680'0,"0"0"368"0,-8-2-1648 0,-2 0-400 0,10 2 0 0,0 0 0 0,-10 0 2016 0,10 0 320 0,0 0 64 0,0 0 16 16,0 0-1696-16,0 0-336 0,0 12-64 0,2-2 0 16,-2-10-480-16,10 14-96 0,0-2 0 0,8-1-16 31,4-1-3168-31,0 0-624 0,3 0-128 0</inkml:trace>
  <inkml:trace contextRef="#ctx0" brushRef="#br0" timeOffset="-122602.69">21930 14894 21183 0,'0'0'1888'0,"-10"10"-1504"0,6 2-384 0,-2 2 0 0,-2 2 3872 0,2 9 704 15,-2-3 144-15,2 8 16 0,-2 0-2768 0,4 3-560 0,-2 7-128 0,6 1 0 16,-4 1-736-16,1-1-144 16,-1 5-16-16,0-3-16 0,2-3-192 0,0 1-48 15,-2-5 0-15,2-6 0 0,2-3-128 0,4-1 0 16,-4-6 0-16,0 0 0 0,2-3-176 0,0-7 176 16,-2-10-128-16,0 0 128 0,0 0-320 0,0 0 0 15,0 0 16-15,0 0 0 0,0 0-16 0,0 0 0 16,0 0 0-16,0 0 0 0,-2-10 320 0,0-1 272 0,-2-1-48 15,0-2-16-15,0-2 464 0,2 0 96 0,0 2 0 16,0-1 16-16,0 3 304 0,2 2 48 0,2 0 16 16,-2 10 0-16,10-10-256 0,2 0-64 0,3 4 0 0,1 2 0 15,2 2-512-15,4-2-96 16,2 0-32-16,1 2 0 0,3-2-192 0,0-1 0 0,1-1 0 0,1 0 0 16,-2-8-3088-1,3 4-512-15</inkml:trace>
  <inkml:trace contextRef="#ctx0" brushRef="#br0" timeOffset="-121842.29">23184 14782 7359 0,'0'0'656'0,"0"0"-528"0,0 0-128 0,0 0 0 0,0-10 4544 0,0 10 896 16,0 0 160-16,0 0 32 0,0 0-2384 0,-10-2-496 15,-2-6-80-15,-2 2-32 0,-5 6-864 0,-1 0-176 16,-4 6-48-16,-2 4 0 0,-5 6-720 0,-1 5-160 15,-2 3-32-15,-5 8 0 0,-5 9-256 0,-1 5-64 0,-1 11-16 0,-1 10 0 16,3-1-96-16,5 9-16 0,3 0 0 16,3-4 0-16,5 0 48 0,4-7 0 15,4-3 0-15,12 0 0 0,0-5-240 0,5-3 0 16,8-2 0-16,5-7 0 0,4-8 0 0,6-3 0 16,4 1-128-16,7-7 128 0,3-7-384 0,4-4 48 15,3-4 0-15,1-2 0 16,1-6-1872-16,-3-4-368 0,3 0-80 0,-1-2-15232 0</inkml:trace>
  <inkml:trace contextRef="#ctx0" brushRef="#br0" timeOffset="-121293.56">23859 15276 18831 0,'-6'-26'832'0,"6"16"176"0,-2-5-816 0,-2-1-192 0,-2 2 0 0,0-4 0 0,-4-2 2384 0,0 1 432 15,-2 1 96-15,0 2 16 0,-3 4-736 0,-1 2-144 16,4 2-16-16,-2 6-16 0,-2 4-592 0,0 4-112 15,-5 0-32-15,1 10 0 0,-4 4-608 0,4 7-128 0,4 3-32 0,-3 10 0 16,-3 3-336-16,6 5-176 0,0 5 160 0,2-3-160 16,-1 1 0-16,5-2 128 15,0 1-128-15,2-3 0 0,2-5 0 0,2-1 0 16,0-5 0-16,2 0 0 0,4-5 0 0,2-1 0 0,-2-4 0 0,2-1 0 16,0-5-144-16,2-4 144 0,-2-4 0 15,0-2-144-15,-4-10-16 0,0 0 0 0,0 0 0 0,0 0 0 16,0 0 16-16,0 0 0 0,0 0 0 0,0 0 0 15,-12-10 144-15,0-2 0 0,-2-2 0 0,0-2 0 16,-2-5 0-16,-1 1 0 0,1-6 0 0,0 6 128 16,2-3 48-16,2-1 16 0,2 4 0 0,2 4 0 15,1-4 48-15,3 7 16 0,4-1 0 0,6 0 0 16,3 4-64-16,1-2 0 0,2 2 0 0,8 0 0 0,0 6-192 16,4-2 0-16,-1-5 128 0,11 7-128 15,-2-2 0-15,9 4 0 0,-3-6 0 0,3 4 0 16,-1-4-416-16,-1 0 32 0,3-2 0 0,-1 0 0 15,-1 2-2096-15,-4 0-400 0,-3-3-96 0,-3 7-16 16,0-2-528-16,-3 0-96 0,-5 6-32 16</inkml:trace>
  <inkml:trace contextRef="#ctx0" brushRef="#br0" timeOffset="-120961.73">24132 15513 15599 0,'0'0'688'0,"0"0"144"0,0 0-656 0,0 0-176 15,0 0 0-15,0 0 0 0,0 0 1680 0,0 0 304 16,0 0 64-16,0 0 16 0,0 0-368 0,8 6-80 16,-8-6-16-16,9 4 0 0,-9-4-320 0,0 0-64 0,12 4 0 0,-12-4-16 15,0 0-272-15,0 0-48 16,10 4-16-16,0-2 0 0,-10-2-160 0,0 0-48 16,0 0 0-16,0 0 0 0,0 0 80 0,0 0 16 0,0 0 0 0,0 0 0 15,0 0 272-15,0 0 64 0,0 0 16 0,0 0 0 16,0 0-128-16,-10-4-16 0,-4 2-16 0,1 2 0 15,-1 2-288-15,-2 2-48 0,0 2-16 0,-4 4 0 16,-5 0-256-16,5 6-48 0,-2 2-16 0,2 3 0 16,0-1-272-16,-1 2 128 0,1 4-128 0,0 5 0 15,4-1 0-15,4 0 0 0,4 1 0 0,5-3 0 32,6-4-336-32,3-1-80 0,6-5-16 0,4-2 0 15,2-4-1680-15,6-4-352 0,3-4-64 0,5-4-16 0,2-4-160 0,5-2-48 0,3-2 0 16,1-2-7776-16,-3-6-1568 0</inkml:trace>
  <inkml:trace contextRef="#ctx0" brushRef="#br0" timeOffset="-120509.39">24541 15676 9215 0,'0'0'816'16,"0"0"-656"-16,4-14-160 0,-2 4 0 0,4 0 4288 0,-2 0 832 15,-2 0 176-15,-2 10 16 0,0-12-2336 0,0 12-480 16,-4-10-80-16,-4 3-32 0,8 7-624 0,0 0-128 16,-6-4-32-16,-8 2 0 0,2 2-576 0,-3 2-112 15,-1 2-16-15,2 3-16 0,0-1-432 0,0 4-96 16,-4 6-16-16,3-2 0 0,-1 2-336 0,2 4 144 15,2 5-144-15,2-3 0 0,0-2 0 0,6 4 0 16,0-3 0-16,4-3 0 0,2-4 0 0,2 2 0 16,2-6-128-16,4 0 128 0,2-3-256 0,2-3 32 15,2 0 16-15,2-4 0 0,3-4-128 0,-3-2-32 0,0-5 0 16,0-3 0-16,1 2-16 0,-3-2-16 0,0-2 0 0,4-4 0 16,-4 3 144-16,2 1 48 0,-3-2 0 15,-1 6 0-15,0-2 208 0,0 2 0 0,-2 1 0 0,-2 3-144 16,0-2 144-16,1 4 0 0,-11 6 0 0,0 0 0 15,0 0 144-15,10 0-144 0,-10 0 192 0,10 0-192 16,-10 0 368-16,10 10-48 0,-4 0 0 0,0 3 0 16,0 1-16-16,-2 2-16 0,0 4 0 15,-2 0 0-15,2 1-80 0,0 1-16 0,0 0 0 0,-2 0 0 16,4 1-32-16,-2-1-16 0,0-6 0 0,3 0 0 16,-1-2 0-16,0-4 0 0,-6-10 0 15,8 9 0-15,-8-9 48 0,10 4 16 0,0 0 0 0,2-8 0 0,2 0 80 0,-2-7 16 16,1-1 0-16,-1-4 0 0,4-4 16 0,0-4 16 15,0 3 0-15,0-1 0 0,1-2-160 16,1 4-48-16,2 3 0 0,-2-3 0 16,2 4-128-16,1 0 0 0,1 2-160 0,0 2 160 15,-2 1-3648-15,3 1-624 16</inkml:trace>
  <inkml:trace contextRef="#ctx0" brushRef="#br0" timeOffset="-119691.44">26152 15719 16575 0,'0'0'1472'0,"0"0"-1168"0,-8-2-304 0,0-4 0 0,0-2 2976 0,0 4 544 16,-2-2 96-16,0 4 32 0,0 0-1312 0,0 0-256 16,-3-3-48-16,3 5-16 0,-4 0-528 0,0 0-96 15,0 7-32-15,0-3 0 0,-2 4-672 0,-1 0-144 16,3 0-32-16,-2 2 0 0,-2 2-272 0,6-2-64 15,0 4-16-15,-1-1 0 0,9-5-160 0,-2 2 0 16,6-10 0-16,0 0 0 0,0 0 0 0,4 12-144 16,2-2 144-16,7-2-208 0,-1-6 48 0,4 2 16 15,0-8 0-15,6 4 0 0,-1 0-176 0,-1 0-16 0,0-2-16 0,0 0 0 32,0-4-496-32,-1 6-112 0,3-2 0 0,-2 0-16 15,0-4-352-15,1 6-64 0,-5-2-16 0,2-2 0 16,0-6-208-16,-2 4-48 0,5-2-16 0,-1-3 0 15,-4 1 384-15,4-2 80 0,2-2 0 0,-1-2 16 0,-1 4 768 0,-2-7 160 16,0 3 16-16,-4-4 16 0,3 0 496 0,-3 0 80 16,0-1 32-16,-4-1 0 0,-2-2 880 0,-4 2 176 0,2-5 48 0,-2 3 0 0,-4 0 256 0,-2-3 64 15,0 5 16-15,-4-2 0 16,2 4-400-16,-4 4-64 0,-2-1-32 0,-2 7 0 16,-2 0-128-16,-5 4-32 0,3 2 0 0,-2 8 0 0,-4 2-496 0,6 4-96 15,-3 4-32-15,-3 7 0 0,6 1-336 0,-2 10-64 16,2-1 0-16,-1 5-128 0,7-2 0 15,-2 1 0-15,0-3 0 0,2-2 0 0,2-1 0 16,2-1 0-16,4-2 0 0,4 1 0 0,0-7 0 16,4 0-144-16,0-4 144 0,2-2-128 0,2-1 128 0,2-3 0 15,0-2 0-15,1-2 0 0,5-4 0 16,0 0 176-16,6-2-16 0,2 0 0 0,5-2 160 0,-3-4 16 16,-4 2 16-16,9-2 0 0,-1 0-96 0,0 2-32 15,3-2 0-15,-5 2 0 0,-2-3-224 0,5 7 128 16,-1 0-128-16,-4 0 0 15,1-2-736-15,-1 2-240 0,0 0-48 0,-1 0-12864 16,-5 0-2560-16</inkml:trace>
  <inkml:trace contextRef="#ctx0" brushRef="#br0" timeOffset="-118977.36">27760 15672 18191 0,'0'0'800'0,"0"0"176"0,0 0-784 0,0 0-192 0,0 0 0 0,0 0 0 16,0 0 1824-16,0 0 320 15,0 0 64-15,0 0 16 0,0 17-160 0,0-3-16 16,-2-4-16-16,2 6 0 0,2 0-464 0,-2 2-96 15,8 3 0-15,-6-1-16 0,-2-2-304 0,0 2-48 0,6 0-16 0,-6 5 0 16,-2-5-256-16,2 2-48 0,0-2-16 0,-4 5 0 16,2-5-144-16,-6 2-48 0,2-2 0 0,-4 5 0 15,-2-3-128-15,-2 2-16 0,-1-2-16 0,1 3 0 16,-4-3-128-16,0-2-32 0,2 4 0 0,-3-3 0 16,1-5-80-16,2-4-32 0,2 2 0 0,0-2 0 15,2-4-16-15,1-2-128 0,1 1 192 0,10-7-64 16,0 0-128-16,0 0 128 0,0 0-128 0,0 0 128 0,0 0-128 0,0 0 0 15,0 0 0-15,0 0 128 0,0 0-128 0,0 0 0 16,0 0 0-16,0 0 0 0,0 0 0 0,0 0 0 16,0 0 0-16,0 0 0 0,0 0 0 0,0 0 0 15,0 0-144-15,0 0 144 0,0 0-384 0,0 0 0 16,0 0-16-16,0 0 0 16,10-11-1776-16,1-1-368 0,3-4-64 0,-2 2-10496 15,4-6-2096-15</inkml:trace>
  <inkml:trace contextRef="#ctx0" brushRef="#br0" timeOffset="-118528.33">27618 15246 22111 0,'0'0'976'0,"-10"0"208"15,10 0-944-15,-8 4-240 0,-4-4 0 0,12 0 0 0,0 0 4528 0,0 0 848 16,0 0 192-16,0 0 16 0,0 0-3600 0,-4 12-704 15,-2-2-160-15,2 0-32 0,0 0-832 0,4-10-256 16,0 10 128-16,0 4-128 16,6-1-928-16,-2-1-256 0,6-4-48 0,0 2-11760 15,2 0-2336-15</inkml:trace>
  <inkml:trace contextRef="#ctx0" brushRef="#br0" timeOffset="-118232.25">28037 15606 21183 0,'0'0'1888'0,"0"0"-1504"15,0 0-384-15,-6 8 0 0,0 0 2608 0,-2 2 448 16,6-2 80-16,-2 2 32 0,0 2-1376 0,2-2-256 0,0 5-64 0,2-1-16 16,0-2-592-16,2 4-112 0,0 2-32 0,2-2 0 15,2 1-272-15,0-1-64 0,2-2-16 0,2-2 0 16,0-2-128-16,2-2-32 0,2-2 0 0,3 0 0 0,-3-2 0 0,-2-4 0 15,4 0 0-15,0-4 0 0,0-2 64 0,1 0 16 16,1-4 0-16,2-4 0 0,-2 0-16 0,-2-2 0 16,-1-1 0-16,-1 1 0 0,-2 0-272 0,0-2 128 15,-2 2-128-15,-2 2 0 16,-2-3-1168-16,0 1-352 16,2 0-64-16,-2 2-16 0,-4-2-2176 15,3 2-432-15</inkml:trace>
  <inkml:trace contextRef="#ctx0" brushRef="#br0" timeOffset="-116620.91">28654 15529 11967 0,'0'0'1072'0,"0"0"-864"0,0 0-208 0,0 0 0 0,0 0 2720 0,0-10 496 0,4 2 112 0,-4 8 0 15,-2-11-912-15,-2 3-192 16,-2-2-48-16,6 10 0 0,0 0-304 0,0 0-64 15,-17 0-16-15,1 0 0 0,0 8-496 0,2 2-96 16,0 3-32-16,2 5 0 0,-5-2-544 0,3 0-112 0,0 0-32 0,2 5 0 16,2-1-160-16,0-4-48 15,6 4 0-15,0-4 0 0,2-1-272 0,2-3 0 0,4-2 128 0,-4-10-128 16,0 0 0-16,14 4 0 0,2 0 0 0,2-8 0 16,0-2 0-16,3-4 0 0,-1-5-160 0,0-1 160 15,2 0-144-15,-1-4 144 0,-5-4-192 0,4-3 192 16,-2 1-224-16,-2-4 64 0,1-3 16 0,-3-1 0 15,0 2 144-15,0-3-160 0,-4 3 160 0,4-3-160 16,-2 5 160-16,-1 0 0 0,-5 1 0 0,0 5 0 16,-2 2 0-16,0 4 0 0,-4 8 0 0,0 10 128 15,0 0-128-15,0 0 192 0,0 0-64 0,-4 10 0 16,-4 4-128-16,0 6 128 0,-3 6-128 0,5 9 128 0,0-3-128 0,2 5 0 16,2-1-128-16,2 2 128 0,0 1-128 0,2-3 128 15,2-5-128-15,2-1 128 0,4 2-256 0,3-7 16 16,-1-1 16-16,0-2 0 15,4-2-176-15,0-4-48 0,2 5 0 16,-1-7 0-16,-1-4 112 0,-2 0 16 0,0-2 0 0,-2-4 0 0,2 2 320 0,-1-2-176 16,-1-4 176-16,-12 0-128 0,0 0 128 0,8 0 0 15,-8 0 0-15,0 0 0 0,0 0 224 0,10-2 80 16,-10 2 16-16,10-4 0 0,0 0 160 0,-10 4 32 0,0 0 16 16,0 0 0-16,0 0-144 0,0 0-48 15,12 4 0-15,-4 2 0 0,-4 4-80 0,0 7 0 16,-2-1-16-16,-2 6 0 0,0 0-48 0,-2 5 0 15,0-1 0-15,-2 4 0 0,0-3-48 0,-2 1-16 16,0-2 0-16,0-4 0 0,0-1-128 0,0-1 128 0,-2-4-128 0,4-2 128 16,-2-4-128-16,4 0 0 0,2-10 144 0,0 0-144 15,0 0 0-15,0 0 144 0,0 0-144 0,0 0 0 16,-6-8 0-16,2-2 0 16,4-6 0-16,0-4 0 0,2-6 0 0,2-1 0 15,0-5-208-15,2-5 80 0,0-3-96 0,4-5-16 0,0 5 0 0,0-2 0 16,2 5-112-16,0 3-32 0,1 1 0 0,1 3 0 0,0 0 192 0,0 3 16 15,0 5 16-15,4-2 0 16,-3 4 160-16,1 4 0 0,0-5-144 0,0 7 144 0,0 4 0 0,-2 2 0 16,-1 0 0-16,-3 4 0 0,4 4 0 15,-14 0 0-15,12 2 192 0,-2 4-64 0,-2 0 192 16,0 8 48-16,0-2 0 0,-2 6 0 16,-2 1 16-16,0-1 0 0,1-2 0 0,-5 4 0 0,2 0-128 15,0 1 0-15,0-3-16 0,0 0 0 0,0-2-96 16,0 0-16-16,0 1 0 0,2-3 0 15,2 2-128-15,0-6 0 0,-6-10 0 0,0 0 0 0,8 10 0 0,-8-10 0 16,0 0 0-16,0 0 0 0,0 0 0 0,14 6 0 16,-2-6 0-16,0-2 0 0,-4-4 128 0,5-2-128 15,-1-2 128-15,0-2-128 0,0-2 0 0,0 4 128 16,-2-3-128-16,2-1 0 0,0 0 0 0,1 4 0 16,-3-2 128-16,0-2-128 0,0 4 0 0,0-3 0 0,-2 5 0 15,-8 8 0-15,8-6 0 0,-8 6 0 16,0 0 0-16,12-2 0 0,-12 2 0 0,0 0 0 15,0 0 0-15,10 6 0 0,1 0 0 0,-1 5 0 0,-4-1 0 16,0 2 0-16,0 0 0 0,-2 0 128 0,-4-12-128 0,4 14 0 16,0 2 0-16,0-1 0 0,-2-3 128 15,4 2-128-15,-2-2 0 0,4-2 0 0,-2-2 0 16,2 0 0-16,-8-8 0 0,11 4 0 0,-1 2 0 0,0-2 0 16,0-4-128-16,0 0 128 0,2 0 0 0,-2-4 0 0,0-2 0 15,-2 4 0-15,7-6 0 0,-3 2 0 16,-2-4 0-16,2 0 0 0,-4 0 0 0,6 0 0 15,-4 0 0-15,0 4 0 0,1-5 0 0,-3 1 0 16,2 0 0-16,-2 0 0 0,-2 0 0 0,2 0 0 0,-6 0 0 0,2 0 0 16,-4 10 0-16,2-10 0 15,2-1 0-15,-4 1 0 0,0 10 0 0,0 0 128 16,0 0-128-16,0 0 192 0,-6-6-192 0,6 6 192 0,0 0-192 16,0 0 192-16,0 0-192 0,-6 10 192 0,-2 7-192 15,6 1 0-15,0-2 0 0,2 0 0 0,0 0 0 0,2 4 0 16,0-1 0-16,4-3 0 0,-2-4 0 0,4 4-144 15,0-6 144-15,2 0 0 0,-2 1-128 0,2-7 128 16,3 2 0-16,-3-2 0 0,2-4 0 0,0 0 0 16,-12 0 0-16,12-4 0 0,4-2 0 0,-2-1 0 15,1-3 0-15,-3-4 0 0,4 4 0 0,-2-2 0 16,-2-2 0-16,2 2 0 0,-4 2 0 0,7-1 0 16,-3 1 0-16,0 0 0 0,-2-4 0 0,-2 4 0 15,4 0 0-15,-4 4 0 0,1 0 0 0,1 2 0 16,-2 0 0-16,4 4 0 0,-2 0-128 0,-12 0 128 15,12 4 0-15,-2 2 0 0,-10-6 0 0,8 10 0 0,-1 0 0 16,-3 4 0-16,4-2 0 0,-6-2 0 16,-2-10 0-16,10 10 0 0,-4 1 0 0,0-1 0 15,0 0 0-15,-6-10 0 0,0 0-224 0,14 6-32 16,-2-2-16-16,2-4 0 16,1-4-448-16,-5-2-96 0,6 0-16 0,-2-2 0 15,2-2-16-15,0-3-16 0,-1-1 0 0,3-2 0 0,-4 4 416 16,0-2 96-16,-4-2 16 0,0-3 0 0,0 1 336 0,0-2 0 15,-3-4 0-15,1 3 0 0,2 1 0 0,-4 2 208 0,0 0-16 0,0 2-16 16,-2 6 304-16,4-1 64 0,-8 11 16 0,0 0 0 16,0 0 16-16,0 0 0 0,0 0 0 0,6 11 0 15,-2 5-208-15,-2 4-48 0,-2 4 0 0,2 3 0 0,-4-1-176 16,0 0-144-16,0 0 192 0,0 3-192 0,-2-1 176 16,2-4-176-16,2 3 160 0,2-1-160 0,-2-6 144 0,0 0-144 15,0-3 128-15,2-3-128 0,2-2 240 0,0-2-48 16,-4-10 0-16,8 10 0 0,0-2 64 0,2-4 0 15,-10-4 0-15,15 2 0 0,-1-2-16 0,0 0 0 16,0-2 0-16,0 0 0 0,0 0-240 0,3-2 0 16,1 0 128-16,-4-2-128 0,4 0 0 0,0-2 0 15,3 0 0-15,-1 0 0 16,0-2-1600-16,0-3-256 0,0-1-48 16,1 2-16-16,-1-2-2368 0,-4-2-496 0,16-21-80 0,-11 11-32 0</inkml:trace>
  <inkml:trace contextRef="#ctx0" brushRef="#br0" timeOffset="-116066.81">31133 14839 7359 0,'0'0'656'0,"0"0"-528"0,0 0-128 0,0 0 0 0,-2-6 3440 0,2 6 656 16,0 0 128-16,0 0 16 0,0 0-1856 0,0 0-368 16,0 0-80-16,0 0-16 0,0 0-608 0,0 0-128 15,0 0-32-15,0 0 0 0,0 0-240 0,14 6-48 16,2 4-16-16,0 6 0 0,-2 5-48 0,3 5-16 0,1 2 0 0,2 5 0 15,0 1 112-15,0 4 0 0,9 3 16 0,-3 5 0 16,-2 5-272-16,3 6-48 0,-5 3-16 16,-2-1 0-16,-2-3-128 0,1-1-48 0,-7-2 0 0,-4 1 0 15,-2-5 64-15,0 5 16 16,-6-5 0-16,-2 2 0 0,-2 1 80 0,-4-1 16 0,-4-5 0 0,-5-1 0 16,-1-3-240-16,-4 1-32 0,-2-9-16 0,-1 2 0 15,1-5-288-15,0 1 128 0,-2-8-128 0,1 3 0 31,-7-7-1008-31,6-4-304 0,1-6-64 0,3-6-20096 0</inkml:trace>
  <inkml:trace contextRef="#ctx0" brushRef="#br0" timeOffset="-114896.89">7968 16789 6447 0,'0'0'272'0,"0"0"80"0,-2-10-352 0,-4-2 0 0,-6 6 0 0,1-3 0 15,1-1 5120-15,2 0 944 0,-2 0 192 0,0 2 32 0,-2 0-3328 0,-4 2-656 16,2 0-144-16,-3 2-32 0,-1 0-736 0,-2 2-160 15,-4 2-16-15,-1 2-16 0,1 2-352 0,2 2-64 16,0 4-16-16,1 6 0 0,-1 2-256 0,2 5-48 16,2 5-16-16,2 0 0 0,1 7-256 0,5 1-64 15,2 0-128-15,4 1 192 0,2 3-192 0,6-3 0 16,4-1 0-16,4-6 0 0,3 1-176 0,3-9 176 16,4-4-160-16,4-6 160 15,5-8-656-15,1-8-48 0,-2-2 0 0,7-14 0 16,-1 0-752-16,1-11-144 0,1 3-48 0,-2-6 0 15,-1-3-560-15,-1-3-112 0,2-7-32 0,-1 1 0 16,1 1-64-16,1-1-16 0,-7-1 0 0,-2 1 0 16,-5-1 800-16,-7 7 160 0,0-3 16 0,-4 3 16 0,0 4 1440 0,-6-1 0 0,-4 7 256 15,-4-1-32-15,-4 3 1600 0,-2 4 320 16,0 2 64-16,0 3 16 0,-4 7 592 0,-2 2 112 16,3 2 16-16,1 8 16 0,0 8-640 0,0 2-128 15,0 2-16-15,0 9-16 0,0 3-1184 0,0 4-224 16,2 3-48-16,2 9-16 0,-3 0-336 0,9 9-64 15,-4 6-16-15,-2 7 0 0,6-1-272 0,0 2 128 16,0-7-128-16,8 1 0 0,1-2 0 0,3-7 0 0,2-7 0 0,4-5 0 16,-2-6-2096-1,8-5-320-15,3-9-64 0,3-2-9424 0,2-6-1872 0</inkml:trace>
  <inkml:trace contextRef="#ctx0" brushRef="#br0" timeOffset="-114323.09">8724 16866 9215 0,'0'0'400'0,"0"0"96"0,-6 0-496 0,-2 0 0 0,-2 0 0 0,0 2 0 0,-3 0 6128 0,-1-2 1120 16,2 6 240-16,-2 2 32 0,-2-2-4768 0,0 0-944 15,0 8-192-15,1 0-32 0,1-2-784 0,2 9-160 16,-2-1-16-16,6 2-16 0,0 2-288 0,2 1-64 16,2-3-16-16,4 4 0 0,0-5-240 0,8 5 0 15,2-6 0-15,4-4 0 0,0-2 0 0,6-4 0 16,1-3 0-16,1-7-160 0,2 0 160 0,2-7 0 15,1-3 0-15,-1-4 0 0,-2-4 0 0,-2 0 0 16,-1 2 0-16,-3-5 0 0,0 5 0 0,-4-4 0 16,-4 0 160-16,-4 4-160 0,-2-5 192 0,-4 5-64 15,0-2-128-15,0 0 192 0,-2 0-192 0,0-1 144 16,-4 1-144-16,4-2 128 0,-2 4-128 0,-2-4 0 16,0 5 0-16,0-1 0 0,4 6-144 0,0 0-16 0,2 10 0 0,0 0 0 15,0 0 160-15,0 0-160 16,0 0 160-16,0 0-160 0,0 0 160 0,0 0-192 0,8 10 192 0,2 4-192 15,0 2 192-15,0 5-128 0,1-1 128 16,-1 2-128-16,0 2 128 0,2 3 0 0,-2-1 0 0,0-2 0 16,0 3 0-16,-2-1 0 15,0-6 0-15,3 4 128 0,1-3-128 0,-2-5 128 0,0-2-128 0,0-4 128 16,-2 0-128-16,0-4 0 0,-8-6 128 0,10 2-128 16,-10-2 160-16,12-6-32 0,5-6-128 0,-1-2 192 15,-4-6-64-15,0-1-128 0,4-3 176 0,-2-2-176 16,7 0 192-16,-5-1-192 0,6-3 192 0,-2 4-192 0,0 3 128 15,-1 1-128-15,1 0 0 0,0 6 0 0,0 0 288 0,3 1-48 16,-3 5-16-16,0 0 0 0,-2 6 64 0,0 2 16 16,-1 4 0-16,-3 6 0 0,2 4-16 0,0 4 0 15,-2-1 0-15,-2 5 0 0,-2 6-112 0,-1 0-32 16,-1 3 0-16,0-1 0 0,-2 0-144 0,4 3 0 16,-2-3 144-16,4 2-144 15,0-3-352-15,2-7-144 0,1 0-16 0,1-4-16 16,0-6-2800-16,0-3-544 0,0-5-112 0,0-4-7744 15,1-5-1552-15</inkml:trace>
  <inkml:trace contextRef="#ctx0" brushRef="#br0" timeOffset="-113972.1">9980 16696 8287 0,'4'-12'736'0,"0"-7"-592"16,-2-3-144-16,0 2 0 0,-2 4 5056 0,2 2 960 16,-2 2 208-16,0 12 48 0,0 0-2848 0,0 0-560 15,10-5-112-15,-10 5-32 0,14 0-1200 0,-2 7-240 0,-2 3-64 0,0 6 0 16,1-2-528-16,-1 10-112 0,0 5-32 0,0 1 0 15,-2 4-224-15,-2-1-32 0,0 3-16 0,0-2 0 16,-2-1-144-16,2-3-128 0,-2 5 144 0,2-5-144 16,1-2 0-16,-1-4 0 0,-2-1 0 0,0-3 0 31,0-2-608-31,-2-6-112 0,-2-12-32 0,6 10 0 0,-6-10-912 0,0 0-192 16,0 0-48-16,0 0 0 0,0 0-64 0,0 0-16 15,0 0 0-15,0 0 0 0,-4-10 912 0,-2 0 176 16,-2-6 48-16,0 2 0 0,1-4 848 0,1-1 0 0,-2-1 0 0,2 4 0 0,2 0 640 0,2 0 80 15,2 1 32-15,2 3 0 0,-2 12 544 0,4-10 112 16,6 2 32-16,4-2 0 16,1 4-240-16,3-4-48 0,2 0-16 0,10-2 0 0,1-3-912 15,-5 1-224-15,-2 4 0 0,-1 0 752 0,-3 0 96 16,2 0 32-16,0-2 0 16,-2-2-880-16,-3 3 0 0,-5 1-176 0,0-6 32 0,-4 4 144 15,-6 2 0-15</inkml:trace>
  <inkml:trace contextRef="#ctx0" brushRef="#br0" timeOffset="-113796.38">9727 16283 25791 0,'0'0'2304'15,"0"0"-1856"-15,0 0-448 0,0 0 0 0,0 0 3648 0,2 12 624 0,2 0 128 0,4 1 16 16,4-3-2928-16,2 4-592 0,5-2-112 0,-1 2-16 15,2-2-592-15,4-2-176 0,3 1 0 0,3-3-19712 16</inkml:trace>
  <inkml:trace contextRef="#ctx0" brushRef="#br0" timeOffset="-113009.46">11644 16922 29823 0,'0'0'1328'15,"0"0"272"-15,0 0-1280 0,0 0-320 0,-2 10 0 0,2-10 0 0,0 0 1024 0,0 0 160 16,0 0 32-16,0 0 0 0,0 0-656 0,12 0-128 15,2 0-32-15,0-2 0 0,0-6-144 0,1 0-48 16,1 0 0-16,-2-2 0 0,0-6 112 0,-2 2 32 16,2-2 0-16,-1-5 0 0,-3 5 192 0,-2 0 32 15,-2 0 16-15,0-2 0 0,-6 1 96 0,0 5 16 16,-2 0 0-16,-6-4 0 0,0 0 32 0,-4 6 16 0,-1 4 0 0,-3-1 0 16,0 3-240-16,-4 4-64 0,-2 4 0 0,-1 7 0 15,1-3-224-15,0 6-48 0,2 0-16 0,-3 2 0 16,3 0-160-16,0 5 0 15,2 5 0-15,4-2 0 0,3 2 0 0,7 1 0 16,4-3-160-16,4-2 160 0,3 5-320 0,3-1 16 16,10-6 16-16,2-2 0 15,2-6-1568-15,9 3-304 0,3-9-64 0,5 0-16 16,1-4-1200-16,3-4-240 0,-1-4-48 0</inkml:trace>
  <inkml:trace contextRef="#ctx0" brushRef="#br0" timeOffset="-112299.07">12548 16706 27807 0,'0'0'1232'0,"-8"-10"256"0,-4 0-1184 0,-3 2-304 0,-1-3 0 0,-2 3 0 0,-2-2 2592 0,0 0 464 16,-1 4 80-16,-1 2 32 0,-4-2-1232 15,2 6-240-15,-5 0-48 0,5 0-16 0,0 6-736 0,-5 2-160 16,5 4-32-16,-4 4 0 0,0-1-320 0,1 5-80 16,1 0-16-16,6 4 0 0,4 3-288 0,1-1 0 15,1 0 128-15,4 1-128 0,0-1 0 0,6-2 0 16,0-2 0-16,8-1 0 0,0-5 0 0,2-4-192 15,4-2 192-15,4-4-192 0,5-4 32 0,5-2 16 16,-4 0 0-16,2-2 0 0,3-4 144 0,-3-4 0 16,4-2-144-16,0 0 144 0,-1-3 0 0,1 3 0 15,-2-4-144-15,4-2 144 0,-3 0 0 0,-1 4 0 16,-4-1 0-16,-2 3 0 0,-5 2 0 0,-3 2 0 0,0 2 0 0,-10 6 0 16,0 0 128-16,0 0-128 15,10 0 0-15,-10 0 0 0,0 0 240 0,8 10-48 0,-2 6-16 16,-2 0 0-16,0-1-176 0,0 5 160 0,-2-4-160 15,4 4 160-15,-2-4-160 0,4 5 0 16,-2-5 0-16,3-2 0 0,1 2 0 0,2-8 0 0,0-2 0 0,2 0 0 31,0-2-608-31,4-8-48 0,1 2-16 0,-1-6 0 16,0-2-560-16,0-2-112 0,2-4-32 0,-1-4 0 16,1-5-320-16,0 1-64 0,-2-8-16 0,3-5 0 15,-1-3-240-15,0-1-48 0,0-1-16 0,-4-1 0 16,1 3 864-16,-5 0 192 0,-4-1 16 0,-2 1 16 0,-2 3 992 0,-4 7 0 0,4-2 192 0,-8 7-32 0,4 5 1504 15,-4 4 320-15,-2 10 48 0,6 6 16 16,0 0 128-16,-6 10 16 0,-2 6 16 0,0 4 0 16,-1 5-1184-16,1 3-224 0,0 2-48 0,2 11-16 15,0 1-480-15,2 5-80 0,0 3-32 0,0 1 0 0,2-5-144 0,2 1 0 16,0-3 144-16,2-5-144 0,0-5 0 0,0-3 0 16,2-3 0-16,2-4 0 0,0-4-176 0,-2-3 176 15,0-7-208-15,0 0 80 0,-4-10-128 0,0 0-32 16,0 0 0-16,0 0 0 0,0 0 96 0,0 0 0 15,0 0 16-15,0 0 0 0,0 0 176 16,-8-6 176-16,-2-4-48 0,4-5 0 0,-4 3 320 0,0-6 48 16,-2 2 16-16,0-4 0 0,-1-3 80 0,3-1 32 15,0 4 0-15,4 0 0 0,2-1-176 0,4 3-16 16,2 0-16-16,6 0 0 0,4 0-112 0,3 1-32 0,3-3 0 16,4 4 0-16,4-4-272 0,5 4 160 15,3-1-160-15,4 3 128 0,-1 0-128 0,1 2 0 0,1 2 0 0,-1 0 0 31,-2 0-1344-31,3 0-208 0,-1 6-48 0,1-3 0 16,1 7-1200-16,-3 0-240 0,-1 0-48 0,-6 7-12544 0</inkml:trace>
  <inkml:trace contextRef="#ctx0" brushRef="#br0" timeOffset="-111161.16">13549 17189 6447 0,'0'0'576'0,"0"0"-576"0,0 0 0 0,0 0 0 0,0 0 6544 0,0 0 1200 15,0 0 256-15,0 0 32 0,0 0-4512 0,0 0-912 16,0 0-176-16,0 0-48 0,0 0-1248 0,0 0-256 15,0 0-48-15,0 0-16 0,0 0-592 0,0 0-224 16,0 0 176-16,0 0-176 16,0 0-1232-16,0 0-352 0,0 0-64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169920" cy="481727"/>
          </a:xfrm>
          <a:prstGeom prst="rect">
            <a:avLst/>
          </a:prstGeom>
        </p:spPr>
        <p:txBody>
          <a:bodyPr vert="horz" lIns="97426" tIns="48713" rIns="97426" bIns="48713" rtlCol="0"/>
          <a:lstStyle>
            <a:lvl1pPr algn="l">
              <a:defRPr sz="1300"/>
            </a:lvl1pPr>
          </a:lstStyle>
          <a:p>
            <a:endParaRPr/>
          </a:p>
        </p:txBody>
      </p:sp>
      <p:sp>
        <p:nvSpPr>
          <p:cNvPr id="3" name="Date Placeholder 2"/>
          <p:cNvSpPr>
            <a:spLocks noGrp="1"/>
          </p:cNvSpPr>
          <p:nvPr>
            <p:ph type="dt" idx="1"/>
          </p:nvPr>
        </p:nvSpPr>
        <p:spPr>
          <a:xfrm>
            <a:off x="4143589" y="0"/>
            <a:ext cx="3169920" cy="481727"/>
          </a:xfrm>
          <a:prstGeom prst="rect">
            <a:avLst/>
          </a:prstGeom>
        </p:spPr>
        <p:txBody>
          <a:bodyPr vert="horz" lIns="97426" tIns="48713" rIns="97426" bIns="48713" rtlCol="0"/>
          <a:lstStyle>
            <a:lvl1pPr algn="r">
              <a:defRPr sz="1300"/>
            </a:lvl1pPr>
          </a:lstStyle>
          <a:p>
            <a:fld id="{2D50CD79-FC16-4410-AB61-17F26E6D3BC8}" type="datetimeFigureOut">
              <a:rPr lang="en-US"/>
              <a:t>6/23/2023</a:t>
            </a:fld>
            <a:endParaRPr/>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7426" tIns="48713" rIns="97426" bIns="48713" rtlCol="0" anchor="ctr"/>
          <a:lstStyle/>
          <a:p>
            <a:endParaRPr/>
          </a:p>
        </p:txBody>
      </p:sp>
      <p:sp>
        <p:nvSpPr>
          <p:cNvPr id="5" name="Notes Placeholder 4"/>
          <p:cNvSpPr>
            <a:spLocks noGrp="1"/>
          </p:cNvSpPr>
          <p:nvPr>
            <p:ph type="body" sz="quarter" idx="3"/>
          </p:nvPr>
        </p:nvSpPr>
        <p:spPr>
          <a:xfrm>
            <a:off x="731521" y="4620578"/>
            <a:ext cx="5852160" cy="3780473"/>
          </a:xfrm>
          <a:prstGeom prst="rect">
            <a:avLst/>
          </a:prstGeom>
        </p:spPr>
        <p:txBody>
          <a:bodyPr vert="horz" lIns="97426" tIns="48713" rIns="97426" bIns="48713"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2" y="9119477"/>
            <a:ext cx="3169920" cy="481726"/>
          </a:xfrm>
          <a:prstGeom prst="rect">
            <a:avLst/>
          </a:prstGeom>
        </p:spPr>
        <p:txBody>
          <a:bodyPr vert="horz" lIns="97426" tIns="48713" rIns="97426" bIns="48713" rtlCol="0" anchor="b"/>
          <a:lstStyle>
            <a:lvl1pPr algn="l">
              <a:defRPr sz="1300"/>
            </a:lvl1pPr>
          </a:lstStyle>
          <a:p>
            <a:endParaRPr/>
          </a:p>
        </p:txBody>
      </p:sp>
      <p:sp>
        <p:nvSpPr>
          <p:cNvPr id="7" name="Slide Number Placeholder 6"/>
          <p:cNvSpPr>
            <a:spLocks noGrp="1"/>
          </p:cNvSpPr>
          <p:nvPr>
            <p:ph type="sldNum" sz="quarter" idx="5"/>
          </p:nvPr>
        </p:nvSpPr>
        <p:spPr>
          <a:xfrm>
            <a:off x="4143589" y="9119477"/>
            <a:ext cx="3169920" cy="481726"/>
          </a:xfrm>
          <a:prstGeom prst="rect">
            <a:avLst/>
          </a:prstGeom>
        </p:spPr>
        <p:txBody>
          <a:bodyPr vert="horz" lIns="97426" tIns="48713" rIns="97426" bIns="48713" rtlCol="0" anchor="b"/>
          <a:lstStyle>
            <a:lvl1pPr algn="r">
              <a:defRPr sz="13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ref.ly/logosres/nivzndrvnstbbl?ref=Bible.1Co10.1-13&amp;off=0&amp;ctx=CHAPTER+10%0a~10:1%E2%80%9313+Warnings+From+Israel%E2%80%99" TargetMode="External"/><Relationship Id="rId2" Type="http://schemas.openxmlformats.org/officeDocument/2006/relationships/slide" Target="../slides/slide69.xml"/><Relationship Id="rId1" Type="http://schemas.openxmlformats.org/officeDocument/2006/relationships/notesMaster" Target="../notesMasters/notesMaster1.xml"/><Relationship Id="rId4" Type="http://schemas.openxmlformats.org/officeDocument/2006/relationships/hyperlink" Target="https://ref.ly/logosres/esvsb?ref=BibleESV.1Co10.3-4&amp;off=0&amp;ctx=m.+6:3;+Gal.+3:27).%0a~10:3%E2%80%934+spiritual+foo"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A3C37BE-C303-496D-B5CD-85F2937540FC}" type="slidenum">
              <a:rPr lang="en-US" smtClean="0"/>
              <a:t>5</a:t>
            </a:fld>
            <a:endParaRPr lang="en-US"/>
          </a:p>
        </p:txBody>
      </p:sp>
    </p:spTree>
    <p:extLst>
      <p:ext uri="{BB962C8B-B14F-4D97-AF65-F5344CB8AC3E}">
        <p14:creationId xmlns:p14="http://schemas.microsoft.com/office/powerpoint/2010/main" val="1270821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18</a:t>
            </a:fld>
            <a:endParaRPr lang="en-US"/>
          </a:p>
        </p:txBody>
      </p:sp>
    </p:spTree>
    <p:extLst>
      <p:ext uri="{BB962C8B-B14F-4D97-AF65-F5344CB8AC3E}">
        <p14:creationId xmlns:p14="http://schemas.microsoft.com/office/powerpoint/2010/main" val="128925883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162</a:t>
            </a:fld>
            <a:endParaRPr lang="en-US"/>
          </a:p>
        </p:txBody>
      </p:sp>
    </p:spTree>
    <p:extLst>
      <p:ext uri="{BB962C8B-B14F-4D97-AF65-F5344CB8AC3E}">
        <p14:creationId xmlns:p14="http://schemas.microsoft.com/office/powerpoint/2010/main" val="51023202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164</a:t>
            </a:fld>
            <a:endParaRPr lang="en-US"/>
          </a:p>
        </p:txBody>
      </p:sp>
    </p:spTree>
    <p:extLst>
      <p:ext uri="{BB962C8B-B14F-4D97-AF65-F5344CB8AC3E}">
        <p14:creationId xmlns:p14="http://schemas.microsoft.com/office/powerpoint/2010/main" val="282905533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Application is a part of proper understanding</a:t>
            </a:r>
          </a:p>
          <a:p>
            <a:pPr lvl="1"/>
            <a:r>
              <a:rPr lang="en-US"/>
              <a:t>E.g., I tell my son to clean his room.</a:t>
            </a:r>
          </a:p>
          <a:p>
            <a:pPr lvl="2"/>
            <a:r>
              <a:rPr lang="en-US"/>
              <a:t>How do I know if he has understood (1) who I am (2) his role (3) and what I’ve asked him to do?</a:t>
            </a:r>
          </a:p>
          <a:p>
            <a:pPr lvl="2"/>
            <a:r>
              <a:rPr lang="en-US"/>
              <a:t>He has only understood properly when he has responded with the appropriate action.</a:t>
            </a:r>
          </a:p>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165</a:t>
            </a:fld>
            <a:endParaRPr lang="en-US"/>
          </a:p>
        </p:txBody>
      </p:sp>
    </p:spTree>
    <p:extLst>
      <p:ext uri="{BB962C8B-B14F-4D97-AF65-F5344CB8AC3E}">
        <p14:creationId xmlns:p14="http://schemas.microsoft.com/office/powerpoint/2010/main" val="313178883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Caution: not just DO!</a:t>
            </a:r>
          </a:p>
        </p:txBody>
      </p:sp>
      <p:sp>
        <p:nvSpPr>
          <p:cNvPr id="4" name="Slide Number Placeholder 3"/>
          <p:cNvSpPr>
            <a:spLocks noGrp="1"/>
          </p:cNvSpPr>
          <p:nvPr>
            <p:ph type="sldNum" sz="quarter" idx="10"/>
          </p:nvPr>
        </p:nvSpPr>
        <p:spPr/>
        <p:txBody>
          <a:bodyPr/>
          <a:lstStyle/>
          <a:p>
            <a:fld id="{0A3C37BE-C303-496D-B5CD-85F2937540FC}" type="slidenum">
              <a:rPr lang="en-US" smtClean="0"/>
              <a:t>166</a:t>
            </a:fld>
            <a:endParaRPr lang="en-US"/>
          </a:p>
        </p:txBody>
      </p:sp>
    </p:spTree>
    <p:extLst>
      <p:ext uri="{BB962C8B-B14F-4D97-AF65-F5344CB8AC3E}">
        <p14:creationId xmlns:p14="http://schemas.microsoft.com/office/powerpoint/2010/main" val="410991680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167</a:t>
            </a:fld>
            <a:endParaRPr lang="en-US"/>
          </a:p>
        </p:txBody>
      </p:sp>
    </p:spTree>
    <p:extLst>
      <p:ext uri="{BB962C8B-B14F-4D97-AF65-F5344CB8AC3E}">
        <p14:creationId xmlns:p14="http://schemas.microsoft.com/office/powerpoint/2010/main" val="223526778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168</a:t>
            </a:fld>
            <a:endParaRPr lang="en-US"/>
          </a:p>
        </p:txBody>
      </p:sp>
    </p:spTree>
    <p:extLst>
      <p:ext uri="{BB962C8B-B14F-4D97-AF65-F5344CB8AC3E}">
        <p14:creationId xmlns:p14="http://schemas.microsoft.com/office/powerpoint/2010/main" val="301845972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a:t>DUTY—what should I do?</a:t>
            </a:r>
            <a:endParaRPr lang="en-US" sz="1700"/>
          </a:p>
          <a:p>
            <a:pPr lvl="1"/>
            <a:r>
              <a:rPr lang="en-US"/>
              <a:t>Duties are the moral obligations that provide structure for Christian living. They communicate Christian responsibilities to God and others.</a:t>
            </a:r>
            <a:endParaRPr lang="en-US" sz="1700"/>
          </a:p>
          <a:p>
            <a:pPr lvl="1"/>
            <a:r>
              <a:rPr lang="en-US"/>
              <a:t>Duties can range from general Christian principles to specific actions required in a given context.</a:t>
            </a:r>
            <a:endParaRPr lang="en-US" sz="1700"/>
          </a:p>
          <a:p>
            <a:pPr lvl="1"/>
            <a:r>
              <a:rPr lang="en-US"/>
              <a:t>Here is how a duty could progress in its specificity: Be holy! Be holy sexually! Avoid sexual temptation! Get internet accountability software! If single, don’t spend extended and potentially compromising times alone with the opposite sex!</a:t>
            </a:r>
            <a:endParaRPr lang="en-US" sz="1700"/>
          </a:p>
          <a:p>
            <a:pPr lvl="0"/>
            <a:r>
              <a:rPr lang="en-US" b="1"/>
              <a:t>CHARACTER—who should I be?</a:t>
            </a:r>
            <a:endParaRPr lang="en-US" sz="1700"/>
          </a:p>
          <a:p>
            <a:pPr lvl="1"/>
            <a:r>
              <a:rPr lang="en-US"/>
              <a:t>Character is the distinguishing nature or essence of a person. Character is about the sanctifying work of God in us to give us new desires (character is cultivated and should be distinguished from personality).</a:t>
            </a:r>
            <a:endParaRPr lang="en-US" sz="1700"/>
          </a:p>
          <a:p>
            <a:pPr lvl="1"/>
            <a:r>
              <a:rPr lang="en-US"/>
              <a:t>Good deeds will flow spontaneously from a person transformed by God’s Spirit</a:t>
            </a:r>
            <a:endParaRPr lang="en-US" sz="1700"/>
          </a:p>
          <a:p>
            <a:pPr lvl="1"/>
            <a:r>
              <a:rPr lang="en-US"/>
              <a:t>Developing character creates patterns of obedience that create paradigms for encountering new situations.</a:t>
            </a:r>
            <a:endParaRPr lang="en-US" sz="1700"/>
          </a:p>
          <a:p>
            <a:pPr lvl="1"/>
            <a:r>
              <a:rPr lang="en-US"/>
              <a:t>While non-believers can follow rules for a little while, character is developed as we respond obediently to the work of the Spirit.</a:t>
            </a:r>
            <a:endParaRPr lang="en-US" sz="1700"/>
          </a:p>
          <a:p>
            <a:pPr lvl="1"/>
            <a:r>
              <a:rPr lang="en-US"/>
              <a:t>This drives us to the essence of our identity—WHO WE ARE CHRIST.</a:t>
            </a:r>
            <a:endParaRPr lang="en-US" sz="1700"/>
          </a:p>
          <a:p>
            <a:pPr lvl="1"/>
            <a:r>
              <a:rPr lang="en-US"/>
              <a:t>If duty says “No one should act that way” character says “I cannot act that way.”</a:t>
            </a:r>
            <a:endParaRPr lang="en-US" sz="1700"/>
          </a:p>
          <a:p>
            <a:pPr lvl="0"/>
            <a:r>
              <a:rPr lang="en-US" b="1"/>
              <a:t>GOALS—what should I pursue and devote energy to?</a:t>
            </a:r>
            <a:endParaRPr lang="en-US" sz="1700"/>
          </a:p>
          <a:p>
            <a:pPr lvl="1"/>
            <a:r>
              <a:rPr lang="en-US"/>
              <a:t>Goals are the causes and aspirations that direct our choices. Goals supply the reason for committing ourselves to particular projects.</a:t>
            </a:r>
            <a:endParaRPr lang="en-US" sz="1700"/>
          </a:p>
          <a:p>
            <a:pPr lvl="1"/>
            <a:r>
              <a:rPr lang="en-US"/>
              <a:t>Goals remind us that some things are innocuous or harmless, but they are also pointless (e.g., watching some TV shows). </a:t>
            </a:r>
            <a:endParaRPr lang="en-US" sz="1700"/>
          </a:p>
          <a:p>
            <a:pPr lvl="1"/>
            <a:r>
              <a:rPr lang="en-US"/>
              <a:t>Selfish goals violate the law of love.</a:t>
            </a:r>
            <a:endParaRPr lang="en-US" sz="1700"/>
          </a:p>
          <a:p>
            <a:pPr lvl="0"/>
            <a:r>
              <a:rPr lang="en-US" b="1"/>
              <a:t>DISCERNMENT—how can I distinguish truth from error? </a:t>
            </a:r>
            <a:endParaRPr lang="en-US" sz="1700"/>
          </a:p>
          <a:p>
            <a:pPr lvl="1"/>
            <a:r>
              <a:rPr lang="en-US"/>
              <a:t>Discernment is the insight, understanding, and perception to see things from God’s perspective.</a:t>
            </a:r>
            <a:endParaRPr lang="en-US" sz="1700"/>
          </a:p>
          <a:p>
            <a:pPr lvl="1"/>
            <a:r>
              <a:rPr lang="en-US"/>
              <a:t>What people do depends on how they see the situation.</a:t>
            </a:r>
            <a:endParaRPr lang="en-US" sz="1700"/>
          </a:p>
          <a:p>
            <a:pPr lvl="1"/>
            <a:r>
              <a:rPr lang="en-US"/>
              <a:t>Do they understand the world and their circumstances in terms of worldly mindset or in terms of a biblical worldview.</a:t>
            </a:r>
            <a:endParaRPr lang="en-US" sz="1700"/>
          </a:p>
          <a:p>
            <a:pPr lvl="1"/>
            <a:r>
              <a:rPr lang="en-US"/>
              <a:t>Discernment allows us to step back and align our view with God’s so we see our duty, character, and goals as God does.</a:t>
            </a:r>
            <a:endParaRPr lang="en-US" sz="1700"/>
          </a:p>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169</a:t>
            </a:fld>
            <a:endParaRPr lang="en-US"/>
          </a:p>
        </p:txBody>
      </p:sp>
    </p:spTree>
    <p:extLst>
      <p:ext uri="{BB962C8B-B14F-4D97-AF65-F5344CB8AC3E}">
        <p14:creationId xmlns:p14="http://schemas.microsoft.com/office/powerpoint/2010/main" val="361677077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New Life and New Calling:</a:t>
            </a:r>
          </a:p>
          <a:p>
            <a:pPr marL="171450" indent="-171450">
              <a:buFont typeface="Arial" panose="020B0604020202020204" pitchFamily="34" charset="0"/>
              <a:buChar char="•"/>
            </a:pPr>
            <a:r>
              <a:rPr lang="en-US"/>
              <a:t>1 Pet 2:9</a:t>
            </a:r>
          </a:p>
          <a:p>
            <a:pPr marL="171450" indent="-171450">
              <a:buFont typeface="Arial" panose="020B0604020202020204" pitchFamily="34" charset="0"/>
              <a:buChar char="•"/>
            </a:pPr>
            <a:r>
              <a:rPr lang="en-US"/>
              <a:t>1 Cor 10:31</a:t>
            </a:r>
          </a:p>
          <a:p>
            <a:pPr marL="171450" indent="-171450">
              <a:buFont typeface="Arial" panose="020B0604020202020204" pitchFamily="34" charset="0"/>
              <a:buChar char="•"/>
            </a:pPr>
            <a:r>
              <a:rPr lang="en-US"/>
              <a:t>Eph 4:1</a:t>
            </a:r>
          </a:p>
          <a:p>
            <a:pPr marL="0" indent="0">
              <a:buFont typeface="Arial" panose="020B0604020202020204" pitchFamily="34" charset="0"/>
              <a:buNone/>
            </a:pPr>
            <a:r>
              <a:rPr lang="en-US"/>
              <a:t>Disciplines </a:t>
            </a:r>
          </a:p>
          <a:p>
            <a:pPr marL="0" indent="0">
              <a:buFont typeface="Arial" panose="020B0604020202020204" pitchFamily="34" charset="0"/>
              <a:buNone/>
            </a:pPr>
            <a:r>
              <a:rPr lang="en-US"/>
              <a:t>Character of the Bible</a:t>
            </a:r>
          </a:p>
          <a:p>
            <a:pPr marL="0" indent="0">
              <a:buFont typeface="Arial" panose="020B0604020202020204" pitchFamily="34" charset="0"/>
              <a:buNone/>
            </a:pPr>
            <a:r>
              <a:rPr lang="en-US"/>
              <a:t>Proper Interpretation </a:t>
            </a:r>
          </a:p>
        </p:txBody>
      </p:sp>
      <p:sp>
        <p:nvSpPr>
          <p:cNvPr id="4" name="Slide Number Placeholder 3"/>
          <p:cNvSpPr>
            <a:spLocks noGrp="1"/>
          </p:cNvSpPr>
          <p:nvPr>
            <p:ph type="sldNum" sz="quarter" idx="5"/>
          </p:nvPr>
        </p:nvSpPr>
        <p:spPr/>
        <p:txBody>
          <a:bodyPr/>
          <a:lstStyle/>
          <a:p>
            <a:fld id="{0A3C37BE-C303-496D-B5CD-85F2937540FC}" type="slidenum">
              <a:rPr lang="en-US" smtClean="0"/>
              <a:t>171</a:t>
            </a:fld>
            <a:endParaRPr lang="en-US"/>
          </a:p>
        </p:txBody>
      </p:sp>
    </p:spTree>
    <p:extLst>
      <p:ext uri="{BB962C8B-B14F-4D97-AF65-F5344CB8AC3E}">
        <p14:creationId xmlns:p14="http://schemas.microsoft.com/office/powerpoint/2010/main" val="39783306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173</a:t>
            </a:fld>
            <a:endParaRPr lang="en-US"/>
          </a:p>
        </p:txBody>
      </p:sp>
    </p:spTree>
    <p:extLst>
      <p:ext uri="{BB962C8B-B14F-4D97-AF65-F5344CB8AC3E}">
        <p14:creationId xmlns:p14="http://schemas.microsoft.com/office/powerpoint/2010/main" val="184818774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174</a:t>
            </a:fld>
            <a:endParaRPr lang="en-US"/>
          </a:p>
        </p:txBody>
      </p:sp>
    </p:spTree>
    <p:extLst>
      <p:ext uri="{BB962C8B-B14F-4D97-AF65-F5344CB8AC3E}">
        <p14:creationId xmlns:p14="http://schemas.microsoft.com/office/powerpoint/2010/main" val="1148882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19</a:t>
            </a:fld>
            <a:endParaRPr lang="en-US"/>
          </a:p>
        </p:txBody>
      </p:sp>
    </p:spTree>
    <p:extLst>
      <p:ext uri="{BB962C8B-B14F-4D97-AF65-F5344CB8AC3E}">
        <p14:creationId xmlns:p14="http://schemas.microsoft.com/office/powerpoint/2010/main" val="382154501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175</a:t>
            </a:fld>
            <a:endParaRPr lang="en-US"/>
          </a:p>
        </p:txBody>
      </p:sp>
    </p:spTree>
    <p:extLst>
      <p:ext uri="{BB962C8B-B14F-4D97-AF65-F5344CB8AC3E}">
        <p14:creationId xmlns:p14="http://schemas.microsoft.com/office/powerpoint/2010/main" val="158435136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latin typeface="Arial" pitchFamily="34" charset="0"/>
                <a:cs typeface="Arial" pitchFamily="34" charset="0"/>
              </a:rPr>
              <a:t>NOTE:</a:t>
            </a:r>
          </a:p>
          <a:p>
            <a:r>
              <a:rPr lang="en-US" i="1">
                <a:latin typeface="Arial" pitchFamily="34" charset="0"/>
                <a:cs typeface="Arial" pitchFamily="34" charset="0"/>
              </a:rPr>
              <a:t>To change the  image on this slide, select the picture and delete it. Then click the Pictures icon in the placeholder to insert your own image.</a:t>
            </a:r>
          </a:p>
        </p:txBody>
      </p:sp>
      <p:sp>
        <p:nvSpPr>
          <p:cNvPr id="4" name="Slide Number Placeholder 3"/>
          <p:cNvSpPr>
            <a:spLocks noGrp="1"/>
          </p:cNvSpPr>
          <p:nvPr>
            <p:ph type="sldNum" sz="quarter" idx="10"/>
          </p:nvPr>
        </p:nvSpPr>
        <p:spPr/>
        <p:txBody>
          <a:bodyPr/>
          <a:lstStyle/>
          <a:p>
            <a:fld id="{0A3C37BE-C303-496D-B5CD-85F2937540FC}" type="slidenum">
              <a:rPr lang="en-US" smtClean="0"/>
              <a:t>182</a:t>
            </a:fld>
            <a:endParaRPr lang="en-US"/>
          </a:p>
        </p:txBody>
      </p:sp>
    </p:spTree>
    <p:extLst>
      <p:ext uri="{BB962C8B-B14F-4D97-AF65-F5344CB8AC3E}">
        <p14:creationId xmlns:p14="http://schemas.microsoft.com/office/powerpoint/2010/main" val="217982092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My</a:t>
            </a:r>
            <a:r>
              <a:rPr lang="en-US" baseline="0"/>
              <a:t> conclusion: Paul prohibits wives from weighing the prophecies of their husbands.</a:t>
            </a:r>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183</a:t>
            </a:fld>
            <a:endParaRPr lang="en-US"/>
          </a:p>
        </p:txBody>
      </p:sp>
    </p:spTree>
    <p:extLst>
      <p:ext uri="{BB962C8B-B14F-4D97-AF65-F5344CB8AC3E}">
        <p14:creationId xmlns:p14="http://schemas.microsoft.com/office/powerpoint/2010/main" val="274528985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184</a:t>
            </a:fld>
            <a:endParaRPr lang="en-US"/>
          </a:p>
        </p:txBody>
      </p:sp>
    </p:spTree>
    <p:extLst>
      <p:ext uri="{BB962C8B-B14F-4D97-AF65-F5344CB8AC3E}">
        <p14:creationId xmlns:p14="http://schemas.microsoft.com/office/powerpoint/2010/main" val="271035192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186</a:t>
            </a:fld>
            <a:endParaRPr lang="en-US"/>
          </a:p>
        </p:txBody>
      </p:sp>
    </p:spTree>
    <p:extLst>
      <p:ext uri="{BB962C8B-B14F-4D97-AF65-F5344CB8AC3E}">
        <p14:creationId xmlns:p14="http://schemas.microsoft.com/office/powerpoint/2010/main" val="158667914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187</a:t>
            </a:fld>
            <a:endParaRPr lang="en-US"/>
          </a:p>
        </p:txBody>
      </p:sp>
    </p:spTree>
    <p:extLst>
      <p:ext uri="{BB962C8B-B14F-4D97-AF65-F5344CB8AC3E}">
        <p14:creationId xmlns:p14="http://schemas.microsoft.com/office/powerpoint/2010/main" val="102603805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188</a:t>
            </a:fld>
            <a:endParaRPr lang="en-US"/>
          </a:p>
        </p:txBody>
      </p:sp>
    </p:spTree>
    <p:extLst>
      <p:ext uri="{BB962C8B-B14F-4D97-AF65-F5344CB8AC3E}">
        <p14:creationId xmlns:p14="http://schemas.microsoft.com/office/powerpoint/2010/main" val="256785396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189</a:t>
            </a:fld>
            <a:endParaRPr lang="en-US"/>
          </a:p>
        </p:txBody>
      </p:sp>
    </p:spTree>
    <p:extLst>
      <p:ext uri="{BB962C8B-B14F-4D97-AF65-F5344CB8AC3E}">
        <p14:creationId xmlns:p14="http://schemas.microsoft.com/office/powerpoint/2010/main" val="70334049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190</a:t>
            </a:fld>
            <a:endParaRPr lang="en-US"/>
          </a:p>
        </p:txBody>
      </p:sp>
    </p:spTree>
    <p:extLst>
      <p:ext uri="{BB962C8B-B14F-4D97-AF65-F5344CB8AC3E}">
        <p14:creationId xmlns:p14="http://schemas.microsoft.com/office/powerpoint/2010/main" val="272602612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191</a:t>
            </a:fld>
            <a:endParaRPr lang="en-US"/>
          </a:p>
        </p:txBody>
      </p:sp>
    </p:spTree>
    <p:extLst>
      <p:ext uri="{BB962C8B-B14F-4D97-AF65-F5344CB8AC3E}">
        <p14:creationId xmlns:p14="http://schemas.microsoft.com/office/powerpoint/2010/main" val="2050880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20</a:t>
            </a:fld>
            <a:endParaRPr lang="en-US"/>
          </a:p>
        </p:txBody>
      </p:sp>
    </p:spTree>
    <p:extLst>
      <p:ext uri="{BB962C8B-B14F-4D97-AF65-F5344CB8AC3E}">
        <p14:creationId xmlns:p14="http://schemas.microsoft.com/office/powerpoint/2010/main" val="2752097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21</a:t>
            </a:fld>
            <a:endParaRPr lang="en-US"/>
          </a:p>
        </p:txBody>
      </p:sp>
    </p:spTree>
    <p:extLst>
      <p:ext uri="{BB962C8B-B14F-4D97-AF65-F5344CB8AC3E}">
        <p14:creationId xmlns:p14="http://schemas.microsoft.com/office/powerpoint/2010/main" val="2847843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22</a:t>
            </a:fld>
            <a:endParaRPr lang="en-US"/>
          </a:p>
        </p:txBody>
      </p:sp>
    </p:spTree>
    <p:extLst>
      <p:ext uri="{BB962C8B-B14F-4D97-AF65-F5344CB8AC3E}">
        <p14:creationId xmlns:p14="http://schemas.microsoft.com/office/powerpoint/2010/main" val="3023351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23</a:t>
            </a:fld>
            <a:endParaRPr lang="en-US"/>
          </a:p>
        </p:txBody>
      </p:sp>
    </p:spTree>
    <p:extLst>
      <p:ext uri="{BB962C8B-B14F-4D97-AF65-F5344CB8AC3E}">
        <p14:creationId xmlns:p14="http://schemas.microsoft.com/office/powerpoint/2010/main" val="3214332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24</a:t>
            </a:fld>
            <a:endParaRPr lang="en-US"/>
          </a:p>
        </p:txBody>
      </p:sp>
    </p:spTree>
    <p:extLst>
      <p:ext uri="{BB962C8B-B14F-4D97-AF65-F5344CB8AC3E}">
        <p14:creationId xmlns:p14="http://schemas.microsoft.com/office/powerpoint/2010/main" val="3262192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26</a:t>
            </a:fld>
            <a:endParaRPr lang="en-US"/>
          </a:p>
        </p:txBody>
      </p:sp>
    </p:spTree>
    <p:extLst>
      <p:ext uri="{BB962C8B-B14F-4D97-AF65-F5344CB8AC3E}">
        <p14:creationId xmlns:p14="http://schemas.microsoft.com/office/powerpoint/2010/main" val="4161040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34</a:t>
            </a:fld>
            <a:endParaRPr lang="en-US"/>
          </a:p>
        </p:txBody>
      </p:sp>
    </p:spTree>
    <p:extLst>
      <p:ext uri="{BB962C8B-B14F-4D97-AF65-F5344CB8AC3E}">
        <p14:creationId xmlns:p14="http://schemas.microsoft.com/office/powerpoint/2010/main" val="3694367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15 When they had finished breakfast, Jesus said to Simon Peter, “Simon, son of John, do you love me more than these?” He said to him, “Yes, Lord; you know that I love you.” He said to him, “Feed my lambs.” 16 He said to him a second time, “Simon, son of John, do you love me?” He said to him, “Yes, Lord; you know that I love you.” He said to him, “Tend my sheep.” 17 He said to him the third time, “Simon, son of John, do you love me?” Peter was grieved because he said to him the third time, “Do you love me?” and he said to him, “Lord, you know everything; you know that I love you.” Jesus said to him, “Feed my sheep. 18 Truly, truly, I say to you, when you were young, you used to dress yourself and walk wherever you wanted, but when you are old, you will stretch out your hands, and another will dress you and carry you where you do not want to go.” 19 (This he said to show by what kind of death he was to glorify God.) And after saying this he said to him, “Follow me.” </a:t>
            </a:r>
          </a:p>
          <a:p>
            <a:endParaRPr lang="en-US"/>
          </a:p>
          <a:p>
            <a:r>
              <a:rPr lang="en-US"/>
              <a:t>The Holy Bible: English Standard Version (Jn 21:15–19). (2016). Crossway Bibles.</a:t>
            </a:r>
          </a:p>
        </p:txBody>
      </p:sp>
      <p:sp>
        <p:nvSpPr>
          <p:cNvPr id="4" name="Slide Number Placeholder 3"/>
          <p:cNvSpPr>
            <a:spLocks noGrp="1"/>
          </p:cNvSpPr>
          <p:nvPr>
            <p:ph type="sldNum" sz="quarter" idx="5"/>
          </p:nvPr>
        </p:nvSpPr>
        <p:spPr/>
        <p:txBody>
          <a:bodyPr/>
          <a:lstStyle/>
          <a:p>
            <a:fld id="{35DF9533-B0AD-491F-ACE6-2568AA8A49AC}" type="slidenum">
              <a:rPr lang="en-US" smtClean="0"/>
              <a:t>39</a:t>
            </a:fld>
            <a:endParaRPr lang="en-US"/>
          </a:p>
        </p:txBody>
      </p:sp>
    </p:spTree>
    <p:extLst>
      <p:ext uri="{BB962C8B-B14F-4D97-AF65-F5344CB8AC3E}">
        <p14:creationId xmlns:p14="http://schemas.microsoft.com/office/powerpoint/2010/main" val="1176189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-new section…the final section of the course</a:t>
            </a:r>
            <a:r>
              <a:rPr lang="en-US">
                <a:sym typeface="Wingdings" panose="05000000000000000000" pitchFamily="2" charset="2"/>
              </a:rPr>
              <a:t> new PP colors</a:t>
            </a:r>
          </a:p>
          <a:p>
            <a:pPr marL="179268" indent="-179268">
              <a:buFont typeface="Arial" panose="020B0604020202020204" pitchFamily="34" charset="0"/>
              <a:buChar char="•"/>
            </a:pPr>
            <a:r>
              <a:rPr lang="en-US">
                <a:sym typeface="Wingdings" panose="05000000000000000000" pitchFamily="2" charset="2"/>
              </a:rPr>
              <a:t>How do we interpret the Bible?</a:t>
            </a:r>
          </a:p>
          <a:p>
            <a:pPr marL="179268" indent="-179268">
              <a:buFont typeface="Arial" panose="020B0604020202020204" pitchFamily="34" charset="0"/>
              <a:buChar char="•"/>
            </a:pPr>
            <a:r>
              <a:rPr lang="en-US">
                <a:sym typeface="Wingdings" panose="05000000000000000000" pitchFamily="2" charset="2"/>
              </a:rPr>
              <a:t>Are there wrong interpretations of the Bible?</a:t>
            </a:r>
          </a:p>
          <a:p>
            <a:pPr marL="179268" indent="-179268">
              <a:buFont typeface="Arial" panose="020B0604020202020204" pitchFamily="34" charset="0"/>
              <a:buChar char="•"/>
            </a:pPr>
            <a:r>
              <a:rPr lang="en-US">
                <a:sym typeface="Wingdings" panose="05000000000000000000" pitchFamily="2" charset="2"/>
              </a:rPr>
              <a:t>Tell the story of reading </a:t>
            </a:r>
            <a:r>
              <a:rPr lang="en-US" err="1">
                <a:sym typeface="Wingdings" panose="05000000000000000000" pitchFamily="2" charset="2"/>
              </a:rPr>
              <a:t>Deut</a:t>
            </a:r>
            <a:r>
              <a:rPr lang="en-US">
                <a:sym typeface="Wingdings" panose="05000000000000000000" pitchFamily="2" charset="2"/>
              </a:rPr>
              <a:t> 6:4-9 with Bob Royalty </a:t>
            </a:r>
          </a:p>
          <a:p>
            <a:pPr marL="179268" indent="-179268">
              <a:buFont typeface="Arial" panose="020B0604020202020204" pitchFamily="34" charset="0"/>
              <a:buChar char="•"/>
            </a:pPr>
            <a:r>
              <a:rPr lang="en-US">
                <a:sym typeface="Wingdings" panose="05000000000000000000" pitchFamily="2" charset="2"/>
              </a:rPr>
              <a:t>there are incorrect interpretations </a:t>
            </a:r>
          </a:p>
          <a:p>
            <a:pPr marL="179268" indent="-179268">
              <a:buFont typeface="Arial" panose="020B0604020202020204" pitchFamily="34" charset="0"/>
              <a:buChar char="•"/>
            </a:pPr>
            <a:r>
              <a:rPr lang="en-US">
                <a:sym typeface="Wingdings" panose="05000000000000000000" pitchFamily="2" charset="2"/>
              </a:rPr>
              <a:t>there is a right way to read</a:t>
            </a:r>
          </a:p>
          <a:p>
            <a:pPr marL="179268" indent="-179268">
              <a:buFont typeface="Arial" panose="020B0604020202020204" pitchFamily="34" charset="0"/>
              <a:buChar char="•"/>
            </a:pPr>
            <a:r>
              <a:rPr lang="en-US">
                <a:sym typeface="Wingdings" panose="05000000000000000000" pitchFamily="2" charset="2"/>
              </a:rPr>
              <a:t>I don’t mean that arrogantly…I mean that Christianly</a:t>
            </a:r>
          </a:p>
          <a:p>
            <a:pPr marL="179268" indent="-179268">
              <a:buFont typeface="Arial" panose="020B0604020202020204" pitchFamily="34" charset="0"/>
              <a:buChar char="•"/>
            </a:pPr>
            <a:r>
              <a:rPr lang="en-US">
                <a:sym typeface="Wingdings" panose="05000000000000000000" pitchFamily="2" charset="2"/>
              </a:rPr>
              <a:t>The most important thing is that God has spoken, and I want to understand that message rightly </a:t>
            </a:r>
            <a:endParaRPr lang="en-US"/>
          </a:p>
        </p:txBody>
      </p:sp>
      <p:sp>
        <p:nvSpPr>
          <p:cNvPr id="4" name="Slide Number Placeholder 3"/>
          <p:cNvSpPr>
            <a:spLocks noGrp="1"/>
          </p:cNvSpPr>
          <p:nvPr>
            <p:ph type="sldNum" sz="quarter" idx="5"/>
          </p:nvPr>
        </p:nvSpPr>
        <p:spPr/>
        <p:txBody>
          <a:bodyPr/>
          <a:lstStyle/>
          <a:p>
            <a:fld id="{0A3C37BE-C303-496D-B5CD-85F2937540FC}" type="slidenum">
              <a:rPr lang="en-US" smtClean="0"/>
              <a:t>7</a:t>
            </a:fld>
            <a:endParaRPr lang="en-US"/>
          </a:p>
        </p:txBody>
      </p:sp>
    </p:spTree>
    <p:extLst>
      <p:ext uri="{BB962C8B-B14F-4D97-AF65-F5344CB8AC3E}">
        <p14:creationId xmlns:p14="http://schemas.microsoft.com/office/powerpoint/2010/main" val="40045969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40</a:t>
            </a:fld>
            <a:endParaRPr lang="en-US"/>
          </a:p>
        </p:txBody>
      </p:sp>
    </p:spTree>
    <p:extLst>
      <p:ext uri="{BB962C8B-B14F-4D97-AF65-F5344CB8AC3E}">
        <p14:creationId xmlns:p14="http://schemas.microsoft.com/office/powerpoint/2010/main" val="2364204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a:t>For translations of “propitiation” use the NET Bible.</a:t>
            </a:r>
          </a:p>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41</a:t>
            </a:fld>
            <a:endParaRPr lang="en-US"/>
          </a:p>
        </p:txBody>
      </p:sp>
    </p:spTree>
    <p:extLst>
      <p:ext uri="{BB962C8B-B14F-4D97-AF65-F5344CB8AC3E}">
        <p14:creationId xmlns:p14="http://schemas.microsoft.com/office/powerpoint/2010/main" val="1698823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42</a:t>
            </a:fld>
            <a:endParaRPr lang="en-US"/>
          </a:p>
        </p:txBody>
      </p:sp>
    </p:spTree>
    <p:extLst>
      <p:ext uri="{BB962C8B-B14F-4D97-AF65-F5344CB8AC3E}">
        <p14:creationId xmlns:p14="http://schemas.microsoft.com/office/powerpoint/2010/main" val="14569996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43</a:t>
            </a:fld>
            <a:endParaRPr lang="en-US"/>
          </a:p>
        </p:txBody>
      </p:sp>
    </p:spTree>
    <p:extLst>
      <p:ext uri="{BB962C8B-B14F-4D97-AF65-F5344CB8AC3E}">
        <p14:creationId xmlns:p14="http://schemas.microsoft.com/office/powerpoint/2010/main" val="2833785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Value of original language:</a:t>
            </a:r>
          </a:p>
          <a:p>
            <a:r>
              <a:rPr lang="en-US"/>
              <a:t>-believe / faith</a:t>
            </a:r>
          </a:p>
          <a:p>
            <a:r>
              <a:rPr lang="en-US"/>
              <a:t>-gospel / preach the gospel </a:t>
            </a:r>
          </a:p>
        </p:txBody>
      </p:sp>
      <p:sp>
        <p:nvSpPr>
          <p:cNvPr id="4" name="Slide Number Placeholder 3"/>
          <p:cNvSpPr>
            <a:spLocks noGrp="1"/>
          </p:cNvSpPr>
          <p:nvPr>
            <p:ph type="sldNum" sz="quarter" idx="10"/>
          </p:nvPr>
        </p:nvSpPr>
        <p:spPr/>
        <p:txBody>
          <a:bodyPr/>
          <a:lstStyle/>
          <a:p>
            <a:fld id="{0A3C37BE-C303-496D-B5CD-85F2937540FC}" type="slidenum">
              <a:rPr lang="en-US" smtClean="0"/>
              <a:t>44</a:t>
            </a:fld>
            <a:endParaRPr lang="en-US"/>
          </a:p>
        </p:txBody>
      </p:sp>
    </p:spTree>
    <p:extLst>
      <p:ext uri="{BB962C8B-B14F-4D97-AF65-F5344CB8AC3E}">
        <p14:creationId xmlns:p14="http://schemas.microsoft.com/office/powerpoint/2010/main" val="9863771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45</a:t>
            </a:fld>
            <a:endParaRPr lang="en-US"/>
          </a:p>
        </p:txBody>
      </p:sp>
    </p:spTree>
    <p:extLst>
      <p:ext uri="{BB962C8B-B14F-4D97-AF65-F5344CB8AC3E}">
        <p14:creationId xmlns:p14="http://schemas.microsoft.com/office/powerpoint/2010/main" val="10762728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46</a:t>
            </a:fld>
            <a:endParaRPr lang="en-US"/>
          </a:p>
        </p:txBody>
      </p:sp>
    </p:spTree>
    <p:extLst>
      <p:ext uri="{BB962C8B-B14F-4D97-AF65-F5344CB8AC3E}">
        <p14:creationId xmlns:p14="http://schemas.microsoft.com/office/powerpoint/2010/main" val="2518244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47</a:t>
            </a:fld>
            <a:endParaRPr lang="en-US"/>
          </a:p>
        </p:txBody>
      </p:sp>
    </p:spTree>
    <p:extLst>
      <p:ext uri="{BB962C8B-B14F-4D97-AF65-F5344CB8AC3E}">
        <p14:creationId xmlns:p14="http://schemas.microsoft.com/office/powerpoint/2010/main" val="23332053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48</a:t>
            </a:fld>
            <a:endParaRPr lang="en-US"/>
          </a:p>
        </p:txBody>
      </p:sp>
    </p:spTree>
    <p:extLst>
      <p:ext uri="{BB962C8B-B14F-4D97-AF65-F5344CB8AC3E}">
        <p14:creationId xmlns:p14="http://schemas.microsoft.com/office/powerpoint/2010/main" val="4119632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49</a:t>
            </a:fld>
            <a:endParaRPr lang="en-US"/>
          </a:p>
        </p:txBody>
      </p:sp>
    </p:spTree>
    <p:extLst>
      <p:ext uri="{BB962C8B-B14F-4D97-AF65-F5344CB8AC3E}">
        <p14:creationId xmlns:p14="http://schemas.microsoft.com/office/powerpoint/2010/main" val="600859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-historical theology is in brackets suggest that it contributes to the other disciplines but is not part of that line</a:t>
            </a:r>
          </a:p>
        </p:txBody>
      </p:sp>
      <p:sp>
        <p:nvSpPr>
          <p:cNvPr id="4" name="Slide Number Placeholder 3"/>
          <p:cNvSpPr>
            <a:spLocks noGrp="1"/>
          </p:cNvSpPr>
          <p:nvPr>
            <p:ph type="sldNum" sz="quarter" idx="10"/>
          </p:nvPr>
        </p:nvSpPr>
        <p:spPr/>
        <p:txBody>
          <a:bodyPr/>
          <a:lstStyle/>
          <a:p>
            <a:fld id="{0A3C37BE-C303-496D-B5CD-85F2937540FC}" type="slidenum">
              <a:rPr lang="en-US" smtClean="0"/>
              <a:t>11</a:t>
            </a:fld>
            <a:endParaRPr lang="en-US"/>
          </a:p>
        </p:txBody>
      </p:sp>
    </p:spTree>
    <p:extLst>
      <p:ext uri="{BB962C8B-B14F-4D97-AF65-F5344CB8AC3E}">
        <p14:creationId xmlns:p14="http://schemas.microsoft.com/office/powerpoint/2010/main" val="18493643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56097">
              <a:defRPr/>
            </a:pPr>
            <a:fld id="{16CB7C98-E0EC-43B0-B552-83DC8EED8957}" type="slidenum">
              <a:rPr lang="en-US">
                <a:solidFill>
                  <a:prstClr val="black"/>
                </a:solidFill>
                <a:latin typeface="Calibri"/>
              </a:rPr>
              <a:pPr defTabSz="956097">
                <a:defRPr/>
              </a:pPr>
              <a:t>54</a:t>
            </a:fld>
            <a:endParaRPr lang="en-US">
              <a:solidFill>
                <a:prstClr val="black"/>
              </a:solidFill>
              <a:latin typeface="Calibri"/>
            </a:endParaRPr>
          </a:p>
        </p:txBody>
      </p:sp>
    </p:spTree>
    <p:extLst>
      <p:ext uri="{BB962C8B-B14F-4D97-AF65-F5344CB8AC3E}">
        <p14:creationId xmlns:p14="http://schemas.microsoft.com/office/powerpoint/2010/main" val="22480395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56097">
              <a:defRPr/>
            </a:pPr>
            <a:fld id="{6307A9E5-84AC-444C-8B24-C12FCFEBFADD}" type="slidenum">
              <a:rPr lang="en-US">
                <a:solidFill>
                  <a:prstClr val="black"/>
                </a:solidFill>
                <a:latin typeface="Calibri"/>
              </a:rPr>
              <a:pPr defTabSz="956097">
                <a:defRPr/>
              </a:pPr>
              <a:t>55</a:t>
            </a:fld>
            <a:endParaRPr lang="en-US">
              <a:solidFill>
                <a:prstClr val="black"/>
              </a:solidFill>
              <a:latin typeface="Calibri"/>
            </a:endParaRPr>
          </a:p>
        </p:txBody>
      </p:sp>
    </p:spTree>
    <p:extLst>
      <p:ext uri="{BB962C8B-B14F-4D97-AF65-F5344CB8AC3E}">
        <p14:creationId xmlns:p14="http://schemas.microsoft.com/office/powerpoint/2010/main" val="34632532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6097">
              <a:defRPr/>
            </a:pPr>
            <a:r>
              <a:rPr lang="en-US"/>
              <a:t>NOTE: this is from Mark Strauss posted on TGC</a:t>
            </a:r>
          </a:p>
          <a:p>
            <a:endParaRPr lang="en-US"/>
          </a:p>
        </p:txBody>
      </p:sp>
      <p:sp>
        <p:nvSpPr>
          <p:cNvPr id="4" name="Slide Number Placeholder 3"/>
          <p:cNvSpPr>
            <a:spLocks noGrp="1"/>
          </p:cNvSpPr>
          <p:nvPr>
            <p:ph type="sldNum" sz="quarter" idx="10"/>
          </p:nvPr>
        </p:nvSpPr>
        <p:spPr/>
        <p:txBody>
          <a:bodyPr/>
          <a:lstStyle/>
          <a:p>
            <a:pPr defTabSz="956097">
              <a:defRPr/>
            </a:pPr>
            <a:fld id="{6307A9E5-84AC-444C-8B24-C12FCFEBFADD}" type="slidenum">
              <a:rPr lang="en-US">
                <a:solidFill>
                  <a:prstClr val="black"/>
                </a:solidFill>
                <a:latin typeface="Calibri"/>
              </a:rPr>
              <a:pPr defTabSz="956097">
                <a:defRPr/>
              </a:pPr>
              <a:t>56</a:t>
            </a:fld>
            <a:endParaRPr lang="en-US">
              <a:solidFill>
                <a:prstClr val="black"/>
              </a:solidFill>
              <a:latin typeface="Calibri"/>
            </a:endParaRPr>
          </a:p>
        </p:txBody>
      </p:sp>
    </p:spTree>
    <p:extLst>
      <p:ext uri="{BB962C8B-B14F-4D97-AF65-F5344CB8AC3E}">
        <p14:creationId xmlns:p14="http://schemas.microsoft.com/office/powerpoint/2010/main" val="40414130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this is information put out by the CSB to argue for their translation </a:t>
            </a:r>
          </a:p>
        </p:txBody>
      </p:sp>
      <p:sp>
        <p:nvSpPr>
          <p:cNvPr id="4" name="Slide Number Placeholder 3"/>
          <p:cNvSpPr>
            <a:spLocks noGrp="1"/>
          </p:cNvSpPr>
          <p:nvPr>
            <p:ph type="sldNum" sz="quarter" idx="10"/>
          </p:nvPr>
        </p:nvSpPr>
        <p:spPr/>
        <p:txBody>
          <a:bodyPr/>
          <a:lstStyle/>
          <a:p>
            <a:pPr defTabSz="956097">
              <a:defRPr/>
            </a:pPr>
            <a:fld id="{6307A9E5-84AC-444C-8B24-C12FCFEBFADD}" type="slidenum">
              <a:rPr lang="en-US">
                <a:solidFill>
                  <a:prstClr val="black"/>
                </a:solidFill>
                <a:latin typeface="Calibri"/>
              </a:rPr>
              <a:pPr defTabSz="956097">
                <a:defRPr/>
              </a:pPr>
              <a:t>57</a:t>
            </a:fld>
            <a:endParaRPr lang="en-US">
              <a:solidFill>
                <a:prstClr val="black"/>
              </a:solidFill>
              <a:latin typeface="Calibri"/>
            </a:endParaRPr>
          </a:p>
        </p:txBody>
      </p:sp>
    </p:spTree>
    <p:extLst>
      <p:ext uri="{BB962C8B-B14F-4D97-AF65-F5344CB8AC3E}">
        <p14:creationId xmlns:p14="http://schemas.microsoft.com/office/powerpoint/2010/main" val="2785145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58</a:t>
            </a:fld>
            <a:endParaRPr lang="en-US"/>
          </a:p>
        </p:txBody>
      </p:sp>
    </p:spTree>
    <p:extLst>
      <p:ext uri="{BB962C8B-B14F-4D97-AF65-F5344CB8AC3E}">
        <p14:creationId xmlns:p14="http://schemas.microsoft.com/office/powerpoint/2010/main" val="29949947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59</a:t>
            </a:fld>
            <a:endParaRPr lang="en-US"/>
          </a:p>
        </p:txBody>
      </p:sp>
    </p:spTree>
    <p:extLst>
      <p:ext uri="{BB962C8B-B14F-4D97-AF65-F5344CB8AC3E}">
        <p14:creationId xmlns:p14="http://schemas.microsoft.com/office/powerpoint/2010/main" val="37745303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60</a:t>
            </a:fld>
            <a:endParaRPr lang="en-US"/>
          </a:p>
        </p:txBody>
      </p:sp>
    </p:spTree>
    <p:extLst>
      <p:ext uri="{BB962C8B-B14F-4D97-AF65-F5344CB8AC3E}">
        <p14:creationId xmlns:p14="http://schemas.microsoft.com/office/powerpoint/2010/main" val="20666844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61</a:t>
            </a:fld>
            <a:endParaRPr lang="en-US"/>
          </a:p>
        </p:txBody>
      </p:sp>
    </p:spTree>
    <p:extLst>
      <p:ext uri="{BB962C8B-B14F-4D97-AF65-F5344CB8AC3E}">
        <p14:creationId xmlns:p14="http://schemas.microsoft.com/office/powerpoint/2010/main" val="27425118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Huck Finn and Tom Sawyer</a:t>
            </a:r>
          </a:p>
        </p:txBody>
      </p:sp>
      <p:sp>
        <p:nvSpPr>
          <p:cNvPr id="4" name="Slide Number Placeholder 3"/>
          <p:cNvSpPr>
            <a:spLocks noGrp="1"/>
          </p:cNvSpPr>
          <p:nvPr>
            <p:ph type="sldNum" sz="quarter" idx="5"/>
          </p:nvPr>
        </p:nvSpPr>
        <p:spPr/>
        <p:txBody>
          <a:bodyPr/>
          <a:lstStyle/>
          <a:p>
            <a:fld id="{0A3C37BE-C303-496D-B5CD-85F2937540FC}" type="slidenum">
              <a:rPr lang="en-US" smtClean="0"/>
              <a:t>63</a:t>
            </a:fld>
            <a:endParaRPr lang="en-US"/>
          </a:p>
        </p:txBody>
      </p:sp>
    </p:spTree>
    <p:extLst>
      <p:ext uri="{BB962C8B-B14F-4D97-AF65-F5344CB8AC3E}">
        <p14:creationId xmlns:p14="http://schemas.microsoft.com/office/powerpoint/2010/main" val="31853596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7CA7F-EF97-42FF-A2C3-C9D4BE8A0DC3}" type="slidenum">
              <a:rPr lang="en-US" smtClean="0"/>
              <a:t>66</a:t>
            </a:fld>
            <a:endParaRPr lang="en-US"/>
          </a:p>
        </p:txBody>
      </p:sp>
    </p:spTree>
    <p:extLst>
      <p:ext uri="{BB962C8B-B14F-4D97-AF65-F5344CB8AC3E}">
        <p14:creationId xmlns:p14="http://schemas.microsoft.com/office/powerpoint/2010/main" val="428402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process is not as sequential as we might hope.</a:t>
            </a:r>
          </a:p>
        </p:txBody>
      </p:sp>
      <p:sp>
        <p:nvSpPr>
          <p:cNvPr id="4" name="Slide Number Placeholder 3"/>
          <p:cNvSpPr>
            <a:spLocks noGrp="1"/>
          </p:cNvSpPr>
          <p:nvPr>
            <p:ph type="sldNum" sz="quarter" idx="5"/>
          </p:nvPr>
        </p:nvSpPr>
        <p:spPr/>
        <p:txBody>
          <a:bodyPr/>
          <a:lstStyle/>
          <a:p>
            <a:fld id="{0A3C37BE-C303-496D-B5CD-85F2937540FC}" type="slidenum">
              <a:rPr lang="en-US" smtClean="0"/>
              <a:t>12</a:t>
            </a:fld>
            <a:endParaRPr lang="en-US"/>
          </a:p>
        </p:txBody>
      </p:sp>
    </p:spTree>
    <p:extLst>
      <p:ext uri="{BB962C8B-B14F-4D97-AF65-F5344CB8AC3E}">
        <p14:creationId xmlns:p14="http://schemas.microsoft.com/office/powerpoint/2010/main" val="34688300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most important context for understanding the Bible is the Bible itself</a:t>
            </a:r>
          </a:p>
          <a:p>
            <a:endParaRPr lang="en-US"/>
          </a:p>
          <a:p>
            <a:r>
              <a:rPr lang="en-US"/>
              <a:t>Huck Finn: we don’t need to research that period of history…twain tells us what we need to know.</a:t>
            </a:r>
            <a:br>
              <a:rPr lang="en-US"/>
            </a:br>
            <a:br>
              <a:rPr lang="en-US"/>
            </a:br>
            <a:r>
              <a:rPr lang="en-US"/>
              <a:t>Tom Sawyer: assumes we have read huck </a:t>
            </a:r>
            <a:r>
              <a:rPr lang="en-US" err="1"/>
              <a:t>finn</a:t>
            </a:r>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67</a:t>
            </a:fld>
            <a:endParaRPr lang="en-US"/>
          </a:p>
        </p:txBody>
      </p:sp>
    </p:spTree>
    <p:extLst>
      <p:ext uri="{BB962C8B-B14F-4D97-AF65-F5344CB8AC3E}">
        <p14:creationId xmlns:p14="http://schemas.microsoft.com/office/powerpoint/2010/main" val="14769698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7CA7F-EF97-42FF-A2C3-C9D4BE8A0DC3}" type="slidenum">
              <a:rPr lang="en-US" smtClean="0"/>
              <a:t>68</a:t>
            </a:fld>
            <a:endParaRPr lang="en-US"/>
          </a:p>
        </p:txBody>
      </p:sp>
    </p:spTree>
    <p:extLst>
      <p:ext uri="{BB962C8B-B14F-4D97-AF65-F5344CB8AC3E}">
        <p14:creationId xmlns:p14="http://schemas.microsoft.com/office/powerpoint/2010/main" val="1752343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000" b="1">
                <a:latin typeface="Arial" panose="020B0604020202020204" pitchFamily="34" charset="0"/>
                <a:cs typeface="Arial" panose="020B0604020202020204" pitchFamily="34" charset="0"/>
              </a:rPr>
              <a:t>10:1–13 </a:t>
            </a:r>
            <a:r>
              <a:rPr lang="en-US" sz="1000" b="1" i="1">
                <a:latin typeface="Arial" panose="020B0604020202020204" pitchFamily="34" charset="0"/>
                <a:cs typeface="Arial" panose="020B0604020202020204" pitchFamily="34" charset="0"/>
              </a:rPr>
              <a:t>Warnings From Israel’s History. Paul argues with another example: when the people of Israel compromised with idolatry, it led to God’s judgment.</a:t>
            </a:r>
          </a:p>
          <a:p>
            <a:pPr rtl="0"/>
            <a:r>
              <a:rPr lang="en-US" sz="1000" b="1">
                <a:latin typeface="Arial" panose="020B0604020202020204" pitchFamily="34" charset="0"/>
                <a:cs typeface="Arial" panose="020B0604020202020204" pitchFamily="34" charset="0"/>
              </a:rPr>
              <a:t>10:1 the cloud. The pillar of cloud that accompanied the people of Israel during the exodus from Egypt (</a:t>
            </a:r>
            <a:r>
              <a:rPr lang="en-US" sz="1000" b="1" err="1">
                <a:latin typeface="Arial" panose="020B0604020202020204" pitchFamily="34" charset="0"/>
                <a:cs typeface="Arial" panose="020B0604020202020204" pitchFamily="34" charset="0"/>
              </a:rPr>
              <a:t>Exod</a:t>
            </a:r>
            <a:r>
              <a:rPr lang="en-US" sz="1000" b="1">
                <a:latin typeface="Arial" panose="020B0604020202020204" pitchFamily="34" charset="0"/>
                <a:cs typeface="Arial" panose="020B0604020202020204" pitchFamily="34" charset="0"/>
              </a:rPr>
              <a:t> 13:21–22; 14:24; see Ps 105:39). passed through the sea. Crossed the Red Sea (</a:t>
            </a:r>
            <a:r>
              <a:rPr lang="en-US" sz="1000" b="1" err="1">
                <a:latin typeface="Arial" panose="020B0604020202020204" pitchFamily="34" charset="0"/>
                <a:cs typeface="Arial" panose="020B0604020202020204" pitchFamily="34" charset="0"/>
              </a:rPr>
              <a:t>Exod</a:t>
            </a:r>
            <a:r>
              <a:rPr lang="en-US" sz="1000" b="1">
                <a:latin typeface="Arial" panose="020B0604020202020204" pitchFamily="34" charset="0"/>
                <a:cs typeface="Arial" panose="020B0604020202020204" pitchFamily="34" charset="0"/>
              </a:rPr>
              <a:t> 14:21–22; see Ps 78:13).</a:t>
            </a:r>
          </a:p>
          <a:p>
            <a:pPr rtl="0"/>
            <a:r>
              <a:rPr lang="en-US" sz="1000" b="1">
                <a:latin typeface="Arial" panose="020B0604020202020204" pitchFamily="34" charset="0"/>
                <a:cs typeface="Arial" panose="020B0604020202020204" pitchFamily="34" charset="0"/>
              </a:rPr>
              <a:t>10:2 baptized into Moses. Figurative use of the Greek word </a:t>
            </a:r>
            <a:r>
              <a:rPr lang="en-US" sz="1000" b="1" i="1" err="1">
                <a:latin typeface="Arial" panose="020B0604020202020204" pitchFamily="34" charset="0"/>
                <a:cs typeface="Arial" panose="020B0604020202020204" pitchFamily="34" charset="0"/>
              </a:rPr>
              <a:t>baptizo</a:t>
            </a:r>
            <a:r>
              <a:rPr lang="en-US" sz="1000" b="1" i="1">
                <a:latin typeface="Arial" panose="020B0604020202020204" pitchFamily="34" charset="0"/>
                <a:cs typeface="Arial" panose="020B0604020202020204" pitchFamily="34" charset="0"/>
              </a:rPr>
              <a:t>, the basic meaning of which is “immerse.” Paul speaks of the Israelites’ incorporation into, or affiliation with, Moses, whom God appointed as Israel’s leader and whom they were to obey.</a:t>
            </a:r>
          </a:p>
          <a:p>
            <a:pPr rtl="0"/>
            <a:r>
              <a:rPr lang="en-US" sz="1000" b="1">
                <a:latin typeface="Arial" panose="020B0604020202020204" pitchFamily="34" charset="0"/>
                <a:cs typeface="Arial" panose="020B0604020202020204" pitchFamily="34" charset="0"/>
              </a:rPr>
              <a:t>10:3 spiritual food. The miracle of the quail and the manna (</a:t>
            </a:r>
            <a:r>
              <a:rPr lang="en-US" sz="1000" b="1" err="1">
                <a:latin typeface="Arial" panose="020B0604020202020204" pitchFamily="34" charset="0"/>
                <a:cs typeface="Arial" panose="020B0604020202020204" pitchFamily="34" charset="0"/>
              </a:rPr>
              <a:t>Exod</a:t>
            </a:r>
            <a:r>
              <a:rPr lang="en-US" sz="1000" b="1">
                <a:latin typeface="Arial" panose="020B0604020202020204" pitchFamily="34" charset="0"/>
                <a:cs typeface="Arial" panose="020B0604020202020204" pitchFamily="34" charset="0"/>
              </a:rPr>
              <a:t> 16:1–16; </a:t>
            </a:r>
            <a:r>
              <a:rPr lang="en-US" sz="1000" b="1" err="1">
                <a:latin typeface="Arial" panose="020B0604020202020204" pitchFamily="34" charset="0"/>
                <a:cs typeface="Arial" panose="020B0604020202020204" pitchFamily="34" charset="0"/>
              </a:rPr>
              <a:t>Num</a:t>
            </a:r>
            <a:r>
              <a:rPr lang="en-US" sz="1000" b="1">
                <a:latin typeface="Arial" panose="020B0604020202020204" pitchFamily="34" charset="0"/>
                <a:cs typeface="Arial" panose="020B0604020202020204" pitchFamily="34" charset="0"/>
              </a:rPr>
              <a:t> 11:4–34).</a:t>
            </a:r>
          </a:p>
          <a:p>
            <a:pPr rtl="0"/>
            <a:r>
              <a:rPr lang="en-US" sz="1000" b="1">
                <a:latin typeface="Arial" panose="020B0604020202020204" pitchFamily="34" charset="0"/>
                <a:cs typeface="Arial" panose="020B0604020202020204" pitchFamily="34" charset="0"/>
              </a:rPr>
              <a:t>10:4 spiritual drink. The miracle of the water from the rock (</a:t>
            </a:r>
            <a:r>
              <a:rPr lang="en-US" sz="1000" b="1" err="1">
                <a:latin typeface="Arial" panose="020B0604020202020204" pitchFamily="34" charset="0"/>
                <a:cs typeface="Arial" panose="020B0604020202020204" pitchFamily="34" charset="0"/>
              </a:rPr>
              <a:t>Exod</a:t>
            </a:r>
            <a:r>
              <a:rPr lang="en-US" sz="1000" b="1">
                <a:latin typeface="Arial" panose="020B0604020202020204" pitchFamily="34" charset="0"/>
                <a:cs typeface="Arial" panose="020B0604020202020204" pitchFamily="34" charset="0"/>
              </a:rPr>
              <a:t> 17:1–7; </a:t>
            </a:r>
            <a:r>
              <a:rPr lang="en-US" sz="1000" b="1" err="1">
                <a:latin typeface="Arial" panose="020B0604020202020204" pitchFamily="34" charset="0"/>
                <a:cs typeface="Arial" panose="020B0604020202020204" pitchFamily="34" charset="0"/>
              </a:rPr>
              <a:t>Num</a:t>
            </a:r>
            <a:r>
              <a:rPr lang="en-US" sz="1000" b="1">
                <a:latin typeface="Arial" panose="020B0604020202020204" pitchFamily="34" charset="0"/>
                <a:cs typeface="Arial" panose="020B0604020202020204" pitchFamily="34" charset="0"/>
              </a:rPr>
              <a:t> 20:7–11). The two miracles are interpreted typologically in terms of the salvation provided by God through Jesus Christ. the spiritual rock that accompanied them. Jewish tradition deduced, from the reference to the rock at the beginning (</a:t>
            </a:r>
            <a:r>
              <a:rPr lang="en-US" sz="1000" b="1" err="1">
                <a:latin typeface="Arial" panose="020B0604020202020204" pitchFamily="34" charset="0"/>
                <a:cs typeface="Arial" panose="020B0604020202020204" pitchFamily="34" charset="0"/>
              </a:rPr>
              <a:t>Exod</a:t>
            </a:r>
            <a:r>
              <a:rPr lang="en-US" sz="1000" b="1">
                <a:latin typeface="Arial" panose="020B0604020202020204" pitchFamily="34" charset="0"/>
                <a:cs typeface="Arial" panose="020B0604020202020204" pitchFamily="34" charset="0"/>
              </a:rPr>
              <a:t> 17:1–7) and at the end (</a:t>
            </a:r>
            <a:r>
              <a:rPr lang="en-US" sz="1000" b="1" err="1">
                <a:latin typeface="Arial" panose="020B0604020202020204" pitchFamily="34" charset="0"/>
                <a:cs typeface="Arial" panose="020B0604020202020204" pitchFamily="34" charset="0"/>
              </a:rPr>
              <a:t>Num</a:t>
            </a:r>
            <a:r>
              <a:rPr lang="en-US" sz="1000" b="1">
                <a:latin typeface="Arial" panose="020B0604020202020204" pitchFamily="34" charset="0"/>
                <a:cs typeface="Arial" panose="020B0604020202020204" pitchFamily="34" charset="0"/>
              </a:rPr>
              <a:t> 20:2–13) of the desert journey, that the rock followed (“accompanied”) the people of Israel. When Paul speaks of a “spiritual” rock, he indicates that he does not think of the physical rock in the desert that gave water. that rock was Christ. The rock is interpreted symbolically: the gifts of salvation that God provides for his people are given through Christ. Just as Paul transferred the term “Lord” from God to Jesus Christ (e.g., 1:2), so he transfers the term “rock” from God (e.g., </a:t>
            </a:r>
            <a:r>
              <a:rPr lang="en-US" sz="1000" b="1" err="1">
                <a:latin typeface="Arial" panose="020B0604020202020204" pitchFamily="34" charset="0"/>
                <a:cs typeface="Arial" panose="020B0604020202020204" pitchFamily="34" charset="0"/>
              </a:rPr>
              <a:t>Deut</a:t>
            </a:r>
            <a:r>
              <a:rPr lang="en-US" sz="1000" b="1">
                <a:latin typeface="Arial" panose="020B0604020202020204" pitchFamily="34" charset="0"/>
                <a:cs typeface="Arial" panose="020B0604020202020204" pitchFamily="34" charset="0"/>
              </a:rPr>
              <a:t> 32:4, 15, 30–31) to Jesus. Since he described Jesus as mediator of creation in 8:6, he may also be thinking of the preexistent Christ. Paul’s main point is the early history of Israel: though sustained by God’s grace, the Israelites were destroyed in the desert due to their idolatry.</a:t>
            </a:r>
          </a:p>
          <a:p>
            <a:pPr lvl="1"/>
            <a:r>
              <a:rPr lang="en-US" sz="1000">
                <a:latin typeface="Arial" panose="020B0604020202020204" pitchFamily="34" charset="0"/>
                <a:cs typeface="Arial" panose="020B0604020202020204" pitchFamily="34" charset="0"/>
              </a:rPr>
              <a:t> Moo, D. J. (2015). . In D. A. Carson (Ed.), NIV Zondervan Study Bible: Built on the Truth of Scripture and Centered on the Gospel Message (pp. 23432344). Grand Rapids, MI: Zondervan.</a:t>
            </a:r>
          </a:p>
          <a:p>
            <a:pPr rtl="0"/>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 Moo, D. J. (2015). </a:t>
            </a:r>
            <a:r>
              <a:rPr lang="en-US" sz="1000" u="sng">
                <a:latin typeface="Arial" panose="020B0604020202020204" pitchFamily="34" charset="0"/>
                <a:cs typeface="Arial" panose="020B0604020202020204" pitchFamily="34" charset="0"/>
                <a:hlinkClick r:id="rId3"/>
              </a:rPr>
              <a:t>The Letters and Revelation</a:t>
            </a:r>
            <a:r>
              <a:rPr lang="en-US" sz="1000">
                <a:latin typeface="Arial" panose="020B0604020202020204" pitchFamily="34" charset="0"/>
                <a:cs typeface="Arial" panose="020B0604020202020204" pitchFamily="34" charset="0"/>
                <a:hlinkClick r:id="rId3"/>
              </a:rPr>
              <a:t>. In D. A. Carson (Ed.), </a:t>
            </a:r>
            <a:r>
              <a:rPr lang="en-US" sz="1000" i="1">
                <a:latin typeface="Arial" panose="020B0604020202020204" pitchFamily="34" charset="0"/>
                <a:cs typeface="Arial" panose="020B0604020202020204" pitchFamily="34" charset="0"/>
                <a:hlinkClick r:id="rId3"/>
              </a:rPr>
              <a:t>NIV Zondervan Study Bible: Built on the Truth of Scripture and Centered on the Gospel Message</a:t>
            </a:r>
            <a:r>
              <a:rPr lang="en-US" sz="1000">
                <a:latin typeface="Arial" panose="020B0604020202020204" pitchFamily="34" charset="0"/>
                <a:cs typeface="Arial" panose="020B0604020202020204" pitchFamily="34" charset="0"/>
                <a:hlinkClick r:id="rId3"/>
              </a:rPr>
              <a:t> (pp. 2343–2344). Grand Rapids, MI: Zondervan.</a:t>
            </a:r>
          </a:p>
          <a:p>
            <a:endParaRPr lang="en-US" sz="1000">
              <a:latin typeface="Arial" panose="020B0604020202020204" pitchFamily="34" charset="0"/>
              <a:cs typeface="Arial" panose="020B0604020202020204" pitchFamily="34" charset="0"/>
              <a:hlinkClick r:id="rId3"/>
            </a:endParaRPr>
          </a:p>
          <a:p>
            <a:r>
              <a:rPr lang="en-US" sz="1000" b="1">
                <a:latin typeface="Arial" panose="020B0604020202020204" pitchFamily="34" charset="0"/>
                <a:cs typeface="Arial" panose="020B0604020202020204" pitchFamily="34" charset="0"/>
              </a:rPr>
              <a:t>10:3–4 spiritual food … drink. Paul is referring to God providing Israel with bread from heaven (“manna,” Exodus 16) and water from a rock. This rock appears both at the beginning of their wanderings in the desert (Ex. 17:1–7) and near the end (Num. 20:2–13). Rabbinic exegesis from after Paul’s time surmised that the rock followed the Israelites throughout their wanderings. This understanding of the rock may have been current in Paul’s time. If so, Paul’s claim that the Rock following them was both spiritual and Christ shows that he did not believe that a physical rock traveled with the Israelites, but that Christ (in spiritual form) was ever-present with them: he was there to supply their need for water, and there to judge those who tested him (1 Cor. 10:9). “Rock” is a common OT name for God (e.g., Deut. 32:4, 15, 18, 30–31), and this probably facilitated Paul’s identification of the rock with Christ.</a:t>
            </a:r>
          </a:p>
          <a:p>
            <a:pPr lvl="1"/>
            <a:r>
              <a:rPr lang="en-US" sz="1000">
                <a:latin typeface="Arial" panose="020B0604020202020204" pitchFamily="34" charset="0"/>
                <a:cs typeface="Arial" panose="020B0604020202020204" pitchFamily="34" charset="0"/>
              </a:rPr>
              <a:t> Crossway Bibles. (2008).  (p. 2204). Wheaton, IL: Crossway Bibles.</a:t>
            </a:r>
          </a:p>
          <a:p>
            <a:r>
              <a:rPr lang="en-US" sz="1000">
                <a:latin typeface="Arial" panose="020B0604020202020204" pitchFamily="34" charset="0"/>
                <a:cs typeface="Arial" panose="020B0604020202020204" pitchFamily="34" charset="0"/>
              </a:rPr>
              <a:t> Crossway Bibles. (2008). </a:t>
            </a:r>
            <a:r>
              <a:rPr lang="en-US" sz="1000" i="1" u="sng">
                <a:latin typeface="Arial" panose="020B0604020202020204" pitchFamily="34" charset="0"/>
                <a:cs typeface="Arial" panose="020B0604020202020204" pitchFamily="34" charset="0"/>
                <a:hlinkClick r:id="rId4"/>
              </a:rPr>
              <a:t>The ESV Study Bible</a:t>
            </a:r>
            <a:r>
              <a:rPr lang="en-US" sz="1000">
                <a:latin typeface="Arial" panose="020B0604020202020204" pitchFamily="34" charset="0"/>
                <a:cs typeface="Arial" panose="020B0604020202020204" pitchFamily="34" charset="0"/>
                <a:hlinkClick r:id="rId4"/>
              </a:rPr>
              <a:t> (p. 2204). Wheaton, IL: Crossway Bibles.</a:t>
            </a:r>
          </a:p>
          <a:p>
            <a:endParaRPr lang="en-US" sz="1000">
              <a:latin typeface="Arial" panose="020B0604020202020204" pitchFamily="34" charset="0"/>
              <a:cs typeface="Arial" panose="020B0604020202020204" pitchFamily="34" charset="0"/>
              <a:hlinkClick r:id="rId3"/>
            </a:endParaRPr>
          </a:p>
          <a:p>
            <a:endParaRPr lang="en-US" sz="1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0A3C37BE-C303-496D-B5CD-85F2937540FC}" type="slidenum">
              <a:rPr lang="en-US" smtClean="0"/>
              <a:t>69</a:t>
            </a:fld>
            <a:endParaRPr lang="en-US"/>
          </a:p>
        </p:txBody>
      </p:sp>
    </p:spTree>
    <p:extLst>
      <p:ext uri="{BB962C8B-B14F-4D97-AF65-F5344CB8AC3E}">
        <p14:creationId xmlns:p14="http://schemas.microsoft.com/office/powerpoint/2010/main" val="28851816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7CA7F-EF97-42FF-A2C3-C9D4BE8A0DC3}" type="slidenum">
              <a:rPr lang="en-US" smtClean="0"/>
              <a:t>70</a:t>
            </a:fld>
            <a:endParaRPr lang="en-US"/>
          </a:p>
        </p:txBody>
      </p:sp>
    </p:spTree>
    <p:extLst>
      <p:ext uri="{BB962C8B-B14F-4D97-AF65-F5344CB8AC3E}">
        <p14:creationId xmlns:p14="http://schemas.microsoft.com/office/powerpoint/2010/main" val="26960090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B7CA7F-EF97-42FF-A2C3-C9D4BE8A0DC3}" type="slidenum">
              <a:rPr lang="en-US" smtClean="0"/>
              <a:t>71</a:t>
            </a:fld>
            <a:endParaRPr lang="en-US"/>
          </a:p>
        </p:txBody>
      </p:sp>
    </p:spTree>
    <p:extLst>
      <p:ext uri="{BB962C8B-B14F-4D97-AF65-F5344CB8AC3E}">
        <p14:creationId xmlns:p14="http://schemas.microsoft.com/office/powerpoint/2010/main" val="13841694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76</a:t>
            </a:fld>
            <a:endParaRPr lang="en-US"/>
          </a:p>
        </p:txBody>
      </p:sp>
    </p:spTree>
    <p:extLst>
      <p:ext uri="{BB962C8B-B14F-4D97-AF65-F5344CB8AC3E}">
        <p14:creationId xmlns:p14="http://schemas.microsoft.com/office/powerpoint/2010/main" val="7473355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77</a:t>
            </a:fld>
            <a:endParaRPr lang="en-US"/>
          </a:p>
        </p:txBody>
      </p:sp>
    </p:spTree>
    <p:extLst>
      <p:ext uri="{BB962C8B-B14F-4D97-AF65-F5344CB8AC3E}">
        <p14:creationId xmlns:p14="http://schemas.microsoft.com/office/powerpoint/2010/main" val="41125143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78</a:t>
            </a:fld>
            <a:endParaRPr lang="en-US"/>
          </a:p>
        </p:txBody>
      </p:sp>
    </p:spTree>
    <p:extLst>
      <p:ext uri="{BB962C8B-B14F-4D97-AF65-F5344CB8AC3E}">
        <p14:creationId xmlns:p14="http://schemas.microsoft.com/office/powerpoint/2010/main" val="33569291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79</a:t>
            </a:fld>
            <a:endParaRPr lang="en-US"/>
          </a:p>
        </p:txBody>
      </p:sp>
    </p:spTree>
    <p:extLst>
      <p:ext uri="{BB962C8B-B14F-4D97-AF65-F5344CB8AC3E}">
        <p14:creationId xmlns:p14="http://schemas.microsoft.com/office/powerpoint/2010/main" val="15184895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83</a:t>
            </a:fld>
            <a:endParaRPr lang="en-US"/>
          </a:p>
        </p:txBody>
      </p:sp>
    </p:spTree>
    <p:extLst>
      <p:ext uri="{BB962C8B-B14F-4D97-AF65-F5344CB8AC3E}">
        <p14:creationId xmlns:p14="http://schemas.microsoft.com/office/powerpoint/2010/main" val="2668839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DF9533-B0AD-491F-ACE6-2568AA8A49AC}" type="slidenum">
              <a:rPr lang="en-US" smtClean="0"/>
              <a:t>13</a:t>
            </a:fld>
            <a:endParaRPr lang="en-US"/>
          </a:p>
        </p:txBody>
      </p:sp>
    </p:spTree>
    <p:extLst>
      <p:ext uri="{BB962C8B-B14F-4D97-AF65-F5344CB8AC3E}">
        <p14:creationId xmlns:p14="http://schemas.microsoft.com/office/powerpoint/2010/main" val="22640030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9268" indent="-179268" defTabSz="956097">
              <a:buFont typeface="Arial" panose="020B0604020202020204" pitchFamily="34" charset="0"/>
              <a:buChar char="•"/>
              <a:defRPr/>
            </a:pPr>
            <a:r>
              <a:rPr lang="en-US"/>
              <a:t>Argument: Paul consistently prohibits Christians from eating </a:t>
            </a:r>
            <a:r>
              <a:rPr lang="en-US" err="1"/>
              <a:t>εἰδωλόθυτ</a:t>
            </a:r>
            <a:r>
              <a:rPr lang="en-US"/>
              <a:t>α by appealing first to their obligation to love other believers and then to their obligations of exclusive faithfulness to Christ. </a:t>
            </a:r>
            <a:r>
              <a:rPr lang="en-US" sz="1300"/>
              <a:t>One issue was the acceptability of eating “food sacrificed to idols.” This “food sacrificed to idols” was probably food that was sacrificed and served within the temple precincts of a pagan god. In the ancient world, many temples had attached dining halls in which worshippers could eat portions of the meat that was sacrificed. These dining halls also could take on more “secular” purposes in that business groups (i.e. guilds of tradesmen) would meet to discuss matters pertaining to commerce. Some Christians seemed to have reasoned that because the gods themselves were not real then eating food dedicated to them and eating in space dedicated to them was harmless. Over the course of three chapters, Paul writes a sustained rebuke of this thinking. He urges them to pursue undivided worship of God and not to compromise the purity of worship by associating with idols, which Paul understands to be undergirded by demons. Paul’s argument progresses in three stages with an addendum. In chapter 8, Paul argues that Christians should not eat “food sacrificed to idols” out of a concern for the consciences of other Christians. If the Corinthians would respond that it is their Christian right to be free from these restrictions, in chapter 9 he uses himself as an example of sacrificing legitimate apostolic rights for the sake of others. If Paul sacrifices his true apostolic rights for the good of others, how much more should they be willing to sacrifice their false rights for the good of others. Finally, in chapter 10, Paul clarifies that their participation in food sacrificed with idols is actually an act of idolatry.</a:t>
            </a:r>
            <a:endParaRPr lang="en-US"/>
          </a:p>
          <a:p>
            <a:pPr marL="179268" indent="-179268" defTabSz="956097">
              <a:buFont typeface="Arial" panose="020B0604020202020204" pitchFamily="34" charset="0"/>
              <a:buChar char="•"/>
              <a:defRPr/>
            </a:pPr>
            <a:r>
              <a:rPr lang="en-US"/>
              <a:t>Historical Background: This seems so foreign to us. Why would anyone want to eat “food sacrificed to idols”?</a:t>
            </a:r>
          </a:p>
          <a:p>
            <a:pPr marL="657316" lvl="1" indent="-179268">
              <a:buFont typeface="Arial" panose="020B0604020202020204" pitchFamily="34" charset="0"/>
              <a:buChar char="•"/>
            </a:pPr>
            <a:r>
              <a:rPr lang="en-US"/>
              <a:t>Financial Reasons: guilds of tradesmen met here</a:t>
            </a:r>
          </a:p>
          <a:p>
            <a:pPr marL="657316" lvl="1" indent="-179268">
              <a:buFont typeface="Arial" panose="020B0604020202020204" pitchFamily="34" charset="0"/>
              <a:buChar char="•"/>
            </a:pPr>
            <a:r>
              <a:rPr lang="en-US"/>
              <a:t>Social Reasons: families and friends could meet in these dining halls</a:t>
            </a:r>
          </a:p>
          <a:p>
            <a:pPr marL="657316" lvl="1" indent="-179268">
              <a:buFont typeface="Arial" panose="020B0604020202020204" pitchFamily="34" charset="0"/>
              <a:buChar char="•"/>
            </a:pPr>
            <a:r>
              <a:rPr lang="en-US"/>
              <a:t>Entertainment Reasons: they were parties</a:t>
            </a:r>
          </a:p>
          <a:p>
            <a:pPr marL="657316" lvl="1" indent="-179268">
              <a:buFont typeface="Arial" panose="020B0604020202020204" pitchFamily="34" charset="0"/>
              <a:buChar char="•"/>
            </a:pPr>
            <a:r>
              <a:rPr lang="en-US"/>
              <a:t>Pleasure Reasons: idols feasts were especially associated with sexual immorality and prostitution </a:t>
            </a:r>
          </a:p>
          <a:p>
            <a:pPr marL="657316" lvl="1" indent="-179268">
              <a:buFont typeface="Arial" panose="020B0604020202020204" pitchFamily="34" charset="0"/>
              <a:buChar char="•"/>
            </a:pPr>
            <a:r>
              <a:rPr lang="en-US"/>
              <a:t>Worship Reasons: perhaps, some of the Christians were hedging their bets</a:t>
            </a:r>
          </a:p>
          <a:p>
            <a:pPr marL="179268" indent="-179268">
              <a:buFont typeface="Arial" panose="020B0604020202020204" pitchFamily="34" charset="0"/>
              <a:buChar char="•"/>
            </a:pPr>
            <a:r>
              <a:rPr lang="en-US"/>
              <a:t>Argument:</a:t>
            </a:r>
          </a:p>
          <a:p>
            <a:pPr marL="657316" lvl="1" indent="-179268">
              <a:buFont typeface="Arial" panose="020B0604020202020204" pitchFamily="34" charset="0"/>
              <a:buChar char="•"/>
            </a:pPr>
            <a:r>
              <a:rPr lang="en-US"/>
              <a:t>Some of the interpretive challenges with 1 Cor 8-10 are apparent from even a surface reading, while other issues require more careful analysis. The problems involve contradictory statements and incoherence or tone of argument. </a:t>
            </a:r>
          </a:p>
          <a:p>
            <a:pPr marL="657316" lvl="1" indent="-179268">
              <a:buFont typeface="Arial" panose="020B0604020202020204" pitchFamily="34" charset="0"/>
              <a:buChar char="•"/>
            </a:pPr>
            <a:r>
              <a:rPr lang="en-US"/>
              <a:t>Contradictions: (primarily a problem within </a:t>
            </a:r>
            <a:r>
              <a:rPr lang="en-US" err="1"/>
              <a:t>ch.</a:t>
            </a:r>
            <a:r>
              <a:rPr lang="en-US"/>
              <a:t> 8): One of the most straightforward examples is the comparison between 8:1 and 8:7</a:t>
            </a:r>
          </a:p>
          <a:p>
            <a:pPr marL="1135365" lvl="2" indent="-179268">
              <a:buFont typeface="Arial" panose="020B0604020202020204" pitchFamily="34" charset="0"/>
              <a:buChar char="•"/>
            </a:pPr>
            <a:r>
              <a:rPr lang="en-US"/>
              <a:t>“Now concerning food sacrificed to idols we know that all of us possess knowledge.”</a:t>
            </a:r>
          </a:p>
          <a:p>
            <a:pPr marL="1135365" lvl="2" indent="-179268">
              <a:buFont typeface="Arial" panose="020B0604020202020204" pitchFamily="34" charset="0"/>
              <a:buChar char="•"/>
            </a:pPr>
            <a:r>
              <a:rPr lang="en-US"/>
              <a:t>in the intervening 5 verses, Paul explains what is the content of that knowledge.</a:t>
            </a:r>
          </a:p>
          <a:p>
            <a:pPr marL="1135365" lvl="2" indent="-179268">
              <a:buFont typeface="Arial" panose="020B0604020202020204" pitchFamily="34" charset="0"/>
              <a:buChar char="•"/>
            </a:pPr>
            <a:r>
              <a:rPr lang="en-US"/>
              <a:t>“It is not everyone however who has this knowledge.”</a:t>
            </a:r>
          </a:p>
          <a:p>
            <a:pPr marL="657316" lvl="1" indent="-179268">
              <a:buFont typeface="Arial" panose="020B0604020202020204" pitchFamily="34" charset="0"/>
              <a:buChar char="•"/>
            </a:pPr>
            <a:r>
              <a:rPr lang="en-US"/>
              <a:t>Incoherence/Changes in Tone (primarily a problem between 8 and 10 and within </a:t>
            </a:r>
            <a:r>
              <a:rPr lang="en-US" err="1"/>
              <a:t>ch.</a:t>
            </a:r>
            <a:r>
              <a:rPr lang="en-US"/>
              <a:t> 10): </a:t>
            </a:r>
          </a:p>
          <a:p>
            <a:pPr marL="1135365" lvl="2" indent="-179268">
              <a:buFont typeface="Arial" panose="020B0604020202020204" pitchFamily="34" charset="0"/>
              <a:buChar char="•"/>
            </a:pPr>
            <a:r>
              <a:rPr lang="en-US" err="1"/>
              <a:t>ch.</a:t>
            </a:r>
            <a:r>
              <a:rPr lang="en-US"/>
              <a:t> 8: Appealing out of love for brothers</a:t>
            </a:r>
          </a:p>
          <a:p>
            <a:pPr marL="1613413" lvl="3" indent="-179268">
              <a:buFont typeface="Arial" panose="020B0604020202020204" pitchFamily="34" charset="0"/>
              <a:buChar char="•"/>
            </a:pPr>
            <a:r>
              <a:rPr lang="en-US"/>
              <a:t>instructions on the basis of love for one another—you don’t eat </a:t>
            </a:r>
            <a:r>
              <a:rPr lang="en-US" err="1"/>
              <a:t>εἰδωλόθυτ</a:t>
            </a:r>
            <a:r>
              <a:rPr lang="en-US"/>
              <a:t>α because of love for another, not because of any objective problem with the food. </a:t>
            </a:r>
          </a:p>
          <a:p>
            <a:pPr marL="1613413" lvl="3" indent="-179268">
              <a:buFont typeface="Arial" panose="020B0604020202020204" pitchFamily="34" charset="0"/>
              <a:buChar char="•"/>
            </a:pPr>
            <a:r>
              <a:rPr lang="en-US"/>
              <a:t>“Therefore, if food is a cause of their falling, I will never eat meat, so that I may not cause one of them to fall.” (8:13)</a:t>
            </a:r>
          </a:p>
          <a:p>
            <a:pPr marL="1135365" lvl="2" indent="-179268">
              <a:buFont typeface="Arial" panose="020B0604020202020204" pitchFamily="34" charset="0"/>
              <a:buChar char="•"/>
            </a:pPr>
            <a:r>
              <a:rPr lang="en-US"/>
              <a:t>10:1-22: Warning of the judgment of Christ</a:t>
            </a:r>
          </a:p>
          <a:p>
            <a:pPr marL="1613413" lvl="3" indent="-179268">
              <a:buFont typeface="Arial" panose="020B0604020202020204" pitchFamily="34" charset="0"/>
              <a:buChar char="•"/>
            </a:pPr>
            <a:r>
              <a:rPr lang="en-US"/>
              <a:t>retelling the history of the Wilderness Generation places the whole argument in the context of God’s judgment on unfaithfulness.</a:t>
            </a:r>
          </a:p>
          <a:p>
            <a:pPr marL="1613413" lvl="3" indent="-179268">
              <a:buFont typeface="Arial" panose="020B0604020202020204" pitchFamily="34" charset="0"/>
              <a:buChar char="•"/>
            </a:pPr>
            <a:r>
              <a:rPr lang="en-US"/>
              <a:t>instead of </a:t>
            </a:r>
            <a:r>
              <a:rPr lang="en-US" err="1"/>
              <a:t>εἰδωλόθυτ</a:t>
            </a:r>
            <a:r>
              <a:rPr lang="en-US"/>
              <a:t>α in ch. 8, now Paul commands them not to be idolaters (</a:t>
            </a:r>
            <a:r>
              <a:rPr lang="en-US" err="1"/>
              <a:t>εἰδωλολάτρ</a:t>
            </a:r>
            <a:r>
              <a:rPr lang="en-US"/>
              <a:t>αι) and not to commit idolatry (εἰδωλολατρία)</a:t>
            </a:r>
          </a:p>
          <a:p>
            <a:pPr marL="1613413" lvl="3" indent="-179268">
              <a:buFont typeface="Arial" panose="020B0604020202020204" pitchFamily="34" charset="0"/>
              <a:buChar char="•"/>
            </a:pPr>
            <a:r>
              <a:rPr lang="en-US"/>
              <a:t>appeal to the Lord’s Supper demonstrates that there is a fundamental incompatibility between eating at the table of the Lord and the table of an idol the argument is framed in terms of faithfulness to God</a:t>
            </a:r>
          </a:p>
          <a:p>
            <a:pPr marL="1135365" lvl="2" indent="-179268">
              <a:buFont typeface="Arial" panose="020B0604020202020204" pitchFamily="34" charset="0"/>
              <a:buChar char="•"/>
            </a:pPr>
            <a:r>
              <a:rPr lang="en-US"/>
              <a:t>the danger of eating </a:t>
            </a:r>
            <a:r>
              <a:rPr lang="en-US" err="1"/>
              <a:t>εἰδωλόθυτ</a:t>
            </a:r>
            <a:r>
              <a:rPr lang="en-US"/>
              <a:t>α is that you might arouse the jealous anger of God</a:t>
            </a:r>
          </a:p>
          <a:p>
            <a:pPr marL="1613413" lvl="3" indent="-179268">
              <a:buFont typeface="Arial" panose="020B0604020202020204" pitchFamily="34" charset="0"/>
              <a:buChar char="•"/>
            </a:pPr>
            <a:r>
              <a:rPr lang="en-US"/>
              <a:t>10:23-11:1: Possibly permissible to eat food associated with idols</a:t>
            </a:r>
          </a:p>
          <a:p>
            <a:pPr marL="1613413" lvl="3" indent="-179268">
              <a:buFont typeface="Arial" panose="020B0604020202020204" pitchFamily="34" charset="0"/>
              <a:buChar char="•"/>
            </a:pPr>
            <a:r>
              <a:rPr lang="en-US"/>
              <a:t>eat food from the meat market (probably associated with idols)</a:t>
            </a:r>
          </a:p>
          <a:p>
            <a:pPr marL="1613413" lvl="3" indent="-179268">
              <a:buFont typeface="Arial" panose="020B0604020202020204" pitchFamily="34" charset="0"/>
              <a:buChar char="•"/>
            </a:pPr>
            <a:r>
              <a:rPr lang="en-US"/>
              <a:t>eat food in a pagan’s home (again probably associated with idols)</a:t>
            </a:r>
          </a:p>
          <a:p>
            <a:pPr marL="1613413" lvl="3" indent="-179268">
              <a:buFont typeface="Arial" panose="020B0604020202020204" pitchFamily="34" charset="0"/>
              <a:buChar char="•"/>
            </a:pPr>
            <a:r>
              <a:rPr lang="en-US"/>
              <a:t>“If I partake with thankfulness, why should I be denounced because of that for which I give thanks?” (10:30)</a:t>
            </a:r>
          </a:p>
          <a:p>
            <a:pPr marL="179268" indent="-179268">
              <a:buFont typeface="Arial" panose="020B0604020202020204" pitchFamily="34" charset="0"/>
              <a:buChar char="•"/>
            </a:pPr>
            <a:r>
              <a:rPr lang="en-US"/>
              <a:t>Chapter 8: Don’t eat “food sacrificed to idols” on account of your brother. You might wound his conscience and cause him to sin.</a:t>
            </a:r>
          </a:p>
          <a:p>
            <a:pPr marL="179268" indent="-179268">
              <a:buFont typeface="Arial" panose="020B0604020202020204" pitchFamily="34" charset="0"/>
              <a:buChar char="•"/>
            </a:pPr>
            <a:r>
              <a:rPr lang="en-US"/>
              <a:t>Chapter 9: You’re so concerned about claiming your “rights”, which in this case aren’t even actual rights. If I am willing to sacrifice my actual apostolic rights for the sake of the gospel, how much more should you sacrifice your pseudo-rights?</a:t>
            </a:r>
          </a:p>
          <a:p>
            <a:pPr marL="179268" indent="-179268">
              <a:buFont typeface="Arial" panose="020B0604020202020204" pitchFamily="34" charset="0"/>
              <a:buChar char="•"/>
            </a:pPr>
            <a:r>
              <a:rPr lang="en-US"/>
              <a:t>Chapter 10: In reality, eating “food sacrificed to idols” is actual idolatry. You should not eat because it arouses the jealousy of the Lord.</a:t>
            </a:r>
          </a:p>
          <a:p>
            <a:endParaRPr lang="en-US"/>
          </a:p>
        </p:txBody>
      </p:sp>
      <p:sp>
        <p:nvSpPr>
          <p:cNvPr id="4" name="Slide Number Placeholder 3"/>
          <p:cNvSpPr>
            <a:spLocks noGrp="1"/>
          </p:cNvSpPr>
          <p:nvPr>
            <p:ph type="sldNum" sz="quarter" idx="5"/>
          </p:nvPr>
        </p:nvSpPr>
        <p:spPr/>
        <p:txBody>
          <a:bodyPr/>
          <a:lstStyle/>
          <a:p>
            <a:fld id="{0A3C37BE-C303-496D-B5CD-85F2937540FC}" type="slidenum">
              <a:rPr lang="en-US" smtClean="0"/>
              <a:t>84</a:t>
            </a:fld>
            <a:endParaRPr lang="en-US"/>
          </a:p>
        </p:txBody>
      </p:sp>
    </p:spTree>
    <p:extLst>
      <p:ext uri="{BB962C8B-B14F-4D97-AF65-F5344CB8AC3E}">
        <p14:creationId xmlns:p14="http://schemas.microsoft.com/office/powerpoint/2010/main" val="21141303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Assertion: 8-10 is the same argument and topic</a:t>
            </a:r>
          </a:p>
          <a:p>
            <a:pPr marL="171450" indent="-171450">
              <a:buFont typeface="Arial" panose="020B0604020202020204" pitchFamily="34" charset="0"/>
              <a:buChar char="•"/>
            </a:pPr>
            <a:r>
              <a:rPr lang="en-US"/>
              <a:t>How does Paul signal a new section?</a:t>
            </a:r>
          </a:p>
          <a:p>
            <a:pPr marL="171450" indent="-171450">
              <a:buFont typeface="Arial" panose="020B0604020202020204" pitchFamily="34" charset="0"/>
              <a:buChar char="•"/>
            </a:pPr>
            <a:r>
              <a:rPr lang="en-US"/>
              <a:t>How do the parts fit within the whole?</a:t>
            </a:r>
          </a:p>
        </p:txBody>
      </p:sp>
      <p:sp>
        <p:nvSpPr>
          <p:cNvPr id="4" name="Slide Number Placeholder 3"/>
          <p:cNvSpPr>
            <a:spLocks noGrp="1"/>
          </p:cNvSpPr>
          <p:nvPr>
            <p:ph type="sldNum" sz="quarter" idx="5"/>
          </p:nvPr>
        </p:nvSpPr>
        <p:spPr/>
        <p:txBody>
          <a:bodyPr/>
          <a:lstStyle/>
          <a:p>
            <a:fld id="{0A3C37BE-C303-496D-B5CD-85F2937540FC}" type="slidenum">
              <a:rPr lang="en-US" smtClean="0"/>
              <a:t>85</a:t>
            </a:fld>
            <a:endParaRPr lang="en-US"/>
          </a:p>
        </p:txBody>
      </p:sp>
    </p:spTree>
    <p:extLst>
      <p:ext uri="{BB962C8B-B14F-4D97-AF65-F5344CB8AC3E}">
        <p14:creationId xmlns:p14="http://schemas.microsoft.com/office/powerpoint/2010/main" val="29330087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Structure at the level of the chapter</a:t>
            </a:r>
          </a:p>
        </p:txBody>
      </p:sp>
      <p:sp>
        <p:nvSpPr>
          <p:cNvPr id="4" name="Slide Number Placeholder 3"/>
          <p:cNvSpPr>
            <a:spLocks noGrp="1"/>
          </p:cNvSpPr>
          <p:nvPr>
            <p:ph type="sldNum" sz="quarter" idx="5"/>
          </p:nvPr>
        </p:nvSpPr>
        <p:spPr/>
        <p:txBody>
          <a:bodyPr/>
          <a:lstStyle/>
          <a:p>
            <a:fld id="{0A3C37BE-C303-496D-B5CD-85F2937540FC}" type="slidenum">
              <a:rPr lang="en-US" smtClean="0"/>
              <a:t>90</a:t>
            </a:fld>
            <a:endParaRPr lang="en-US"/>
          </a:p>
        </p:txBody>
      </p:sp>
    </p:spTree>
    <p:extLst>
      <p:ext uri="{BB962C8B-B14F-4D97-AF65-F5344CB8AC3E}">
        <p14:creationId xmlns:p14="http://schemas.microsoft.com/office/powerpoint/2010/main" val="38768145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91</a:t>
            </a:fld>
            <a:endParaRPr lang="en-US"/>
          </a:p>
        </p:txBody>
      </p:sp>
    </p:spTree>
    <p:extLst>
      <p:ext uri="{BB962C8B-B14F-4D97-AF65-F5344CB8AC3E}">
        <p14:creationId xmlns:p14="http://schemas.microsoft.com/office/powerpoint/2010/main" val="108461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96</a:t>
            </a:fld>
            <a:endParaRPr lang="en-US"/>
          </a:p>
        </p:txBody>
      </p:sp>
    </p:spTree>
    <p:extLst>
      <p:ext uri="{BB962C8B-B14F-4D97-AF65-F5344CB8AC3E}">
        <p14:creationId xmlns:p14="http://schemas.microsoft.com/office/powerpoint/2010/main" val="31658584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97</a:t>
            </a:fld>
            <a:endParaRPr lang="en-US"/>
          </a:p>
        </p:txBody>
      </p:sp>
    </p:spTree>
    <p:extLst>
      <p:ext uri="{BB962C8B-B14F-4D97-AF65-F5344CB8AC3E}">
        <p14:creationId xmlns:p14="http://schemas.microsoft.com/office/powerpoint/2010/main" val="1985788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tools are important, but they are fairly intuitive </a:t>
            </a:r>
          </a:p>
        </p:txBody>
      </p:sp>
      <p:sp>
        <p:nvSpPr>
          <p:cNvPr id="4" name="Slide Number Placeholder 3"/>
          <p:cNvSpPr>
            <a:spLocks noGrp="1"/>
          </p:cNvSpPr>
          <p:nvPr>
            <p:ph type="sldNum" sz="quarter" idx="5"/>
          </p:nvPr>
        </p:nvSpPr>
        <p:spPr/>
        <p:txBody>
          <a:bodyPr/>
          <a:lstStyle/>
          <a:p>
            <a:fld id="{0A3C37BE-C303-496D-B5CD-85F2937540FC}" type="slidenum">
              <a:rPr lang="en-US" smtClean="0"/>
              <a:t>99</a:t>
            </a:fld>
            <a:endParaRPr lang="en-US"/>
          </a:p>
        </p:txBody>
      </p:sp>
    </p:spTree>
    <p:extLst>
      <p:ext uri="{BB962C8B-B14F-4D97-AF65-F5344CB8AC3E}">
        <p14:creationId xmlns:p14="http://schemas.microsoft.com/office/powerpoint/2010/main" val="5294245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102</a:t>
            </a:fld>
            <a:endParaRPr lang="en-US"/>
          </a:p>
        </p:txBody>
      </p:sp>
    </p:spTree>
    <p:extLst>
      <p:ext uri="{BB962C8B-B14F-4D97-AF65-F5344CB8AC3E}">
        <p14:creationId xmlns:p14="http://schemas.microsoft.com/office/powerpoint/2010/main" val="9500056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Mark 7:19</a:t>
            </a:r>
          </a:p>
        </p:txBody>
      </p:sp>
      <p:sp>
        <p:nvSpPr>
          <p:cNvPr id="4" name="Slide Number Placeholder 3"/>
          <p:cNvSpPr>
            <a:spLocks noGrp="1"/>
          </p:cNvSpPr>
          <p:nvPr>
            <p:ph type="sldNum" sz="quarter" idx="10"/>
          </p:nvPr>
        </p:nvSpPr>
        <p:spPr/>
        <p:txBody>
          <a:bodyPr/>
          <a:lstStyle/>
          <a:p>
            <a:fld id="{0A3C37BE-C303-496D-B5CD-85F2937540FC}" type="slidenum">
              <a:rPr lang="en-US" smtClean="0"/>
              <a:t>104</a:t>
            </a:fld>
            <a:endParaRPr lang="en-US"/>
          </a:p>
        </p:txBody>
      </p:sp>
    </p:spTree>
    <p:extLst>
      <p:ext uri="{BB962C8B-B14F-4D97-AF65-F5344CB8AC3E}">
        <p14:creationId xmlns:p14="http://schemas.microsoft.com/office/powerpoint/2010/main" val="314589715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106</a:t>
            </a:fld>
            <a:endParaRPr lang="en-US"/>
          </a:p>
        </p:txBody>
      </p:sp>
    </p:spTree>
    <p:extLst>
      <p:ext uri="{BB962C8B-B14F-4D97-AF65-F5344CB8AC3E}">
        <p14:creationId xmlns:p14="http://schemas.microsoft.com/office/powerpoint/2010/main" val="1910858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Even, exegesis is not always as linear </a:t>
            </a:r>
          </a:p>
        </p:txBody>
      </p:sp>
      <p:sp>
        <p:nvSpPr>
          <p:cNvPr id="4" name="Slide Number Placeholder 3"/>
          <p:cNvSpPr>
            <a:spLocks noGrp="1"/>
          </p:cNvSpPr>
          <p:nvPr>
            <p:ph type="sldNum" sz="quarter" idx="10"/>
          </p:nvPr>
        </p:nvSpPr>
        <p:spPr/>
        <p:txBody>
          <a:bodyPr/>
          <a:lstStyle/>
          <a:p>
            <a:fld id="{0A3C37BE-C303-496D-B5CD-85F2937540FC}" type="slidenum">
              <a:rPr lang="en-US" smtClean="0"/>
              <a:t>14</a:t>
            </a:fld>
            <a:endParaRPr lang="en-US"/>
          </a:p>
        </p:txBody>
      </p:sp>
    </p:spTree>
    <p:extLst>
      <p:ext uri="{BB962C8B-B14F-4D97-AF65-F5344CB8AC3E}">
        <p14:creationId xmlns:p14="http://schemas.microsoft.com/office/powerpoint/2010/main" val="31956033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108</a:t>
            </a:fld>
            <a:endParaRPr lang="en-US"/>
          </a:p>
        </p:txBody>
      </p:sp>
    </p:spTree>
    <p:extLst>
      <p:ext uri="{BB962C8B-B14F-4D97-AF65-F5344CB8AC3E}">
        <p14:creationId xmlns:p14="http://schemas.microsoft.com/office/powerpoint/2010/main" val="19422451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111</a:t>
            </a:fld>
            <a:endParaRPr lang="en-US"/>
          </a:p>
        </p:txBody>
      </p:sp>
    </p:spTree>
    <p:extLst>
      <p:ext uri="{BB962C8B-B14F-4D97-AF65-F5344CB8AC3E}">
        <p14:creationId xmlns:p14="http://schemas.microsoft.com/office/powerpoint/2010/main" val="35387959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112</a:t>
            </a:fld>
            <a:endParaRPr lang="en-US"/>
          </a:p>
        </p:txBody>
      </p:sp>
    </p:spTree>
    <p:extLst>
      <p:ext uri="{BB962C8B-B14F-4D97-AF65-F5344CB8AC3E}">
        <p14:creationId xmlns:p14="http://schemas.microsoft.com/office/powerpoint/2010/main" val="31454938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113</a:t>
            </a:fld>
            <a:endParaRPr lang="en-US"/>
          </a:p>
        </p:txBody>
      </p:sp>
    </p:spTree>
    <p:extLst>
      <p:ext uri="{BB962C8B-B14F-4D97-AF65-F5344CB8AC3E}">
        <p14:creationId xmlns:p14="http://schemas.microsoft.com/office/powerpoint/2010/main" val="271154700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Importance:</a:t>
            </a:r>
            <a:r>
              <a:rPr lang="en-US" baseline="0"/>
              <a:t> a devotional on Matthew 4:9 “</a:t>
            </a:r>
            <a:r>
              <a:rPr lang="en-US" sz="1300"/>
              <a:t>“All these I will give you, if you will fall down and worship me.”</a:t>
            </a:r>
            <a:r>
              <a:rPr lang="en-US" baseline="0"/>
              <a:t>”</a:t>
            </a:r>
            <a:endParaRPr lang="en-US"/>
          </a:p>
          <a:p>
            <a:r>
              <a:rPr lang="en-US"/>
              <a:t>Just like we look at God’s,</a:t>
            </a:r>
            <a:r>
              <a:rPr lang="en-US" baseline="0"/>
              <a:t> the author of life, story of Scripture, so we look at the author’s purpose in each text. </a:t>
            </a:r>
            <a:endParaRPr lang="en-US"/>
          </a:p>
          <a:p>
            <a:r>
              <a:rPr lang="en-US"/>
              <a:t>Why this tool? Where is the meaning of the text?</a:t>
            </a:r>
            <a:r>
              <a:rPr lang="en-US" baseline="0"/>
              <a:t> In myself? “in between the lines”? In what God, the author says?</a:t>
            </a:r>
            <a:endParaRPr lang="en-US"/>
          </a:p>
          <a:p>
            <a:r>
              <a:rPr lang="en-US"/>
              <a:t>-Paul</a:t>
            </a:r>
            <a:r>
              <a:rPr lang="en-US" baseline="0"/>
              <a:t> to the Colossians.</a:t>
            </a:r>
          </a:p>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118</a:t>
            </a:fld>
            <a:endParaRPr lang="en-US"/>
          </a:p>
        </p:txBody>
      </p:sp>
    </p:spTree>
    <p:extLst>
      <p:ext uri="{BB962C8B-B14F-4D97-AF65-F5344CB8AC3E}">
        <p14:creationId xmlns:p14="http://schemas.microsoft.com/office/powerpoint/2010/main" val="378942039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119</a:t>
            </a:fld>
            <a:endParaRPr lang="en-US"/>
          </a:p>
        </p:txBody>
      </p:sp>
    </p:spTree>
    <p:extLst>
      <p:ext uri="{BB962C8B-B14F-4D97-AF65-F5344CB8AC3E}">
        <p14:creationId xmlns:p14="http://schemas.microsoft.com/office/powerpoint/2010/main" val="163901085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120</a:t>
            </a:fld>
            <a:endParaRPr lang="en-US"/>
          </a:p>
        </p:txBody>
      </p:sp>
    </p:spTree>
    <p:extLst>
      <p:ext uri="{BB962C8B-B14F-4D97-AF65-F5344CB8AC3E}">
        <p14:creationId xmlns:p14="http://schemas.microsoft.com/office/powerpoint/2010/main" val="178958022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Scan the whole Book</a:t>
            </a:r>
          </a:p>
          <a:p>
            <a:pPr marL="228600" indent="-228600">
              <a:buFont typeface="+mj-lt"/>
              <a:buAutoNum type="arabicPeriod"/>
            </a:pPr>
            <a:r>
              <a:rPr lang="en-US"/>
              <a:t>Note major sections or arguments</a:t>
            </a:r>
          </a:p>
          <a:p>
            <a:pPr marL="228600" indent="-228600">
              <a:buFont typeface="+mj-lt"/>
              <a:buAutoNum type="arabicPeriod"/>
            </a:pPr>
            <a:r>
              <a:rPr lang="en-US"/>
              <a:t>Pay close attention to the beginning and ending </a:t>
            </a:r>
          </a:p>
          <a:p>
            <a:pPr marL="228600" indent="-228600">
              <a:buFont typeface="+mj-lt"/>
              <a:buAutoNum type="arabicPeriod"/>
            </a:pPr>
            <a:r>
              <a:rPr lang="en-US"/>
              <a:t>Formulate a statement</a:t>
            </a:r>
          </a:p>
          <a:p>
            <a:pPr marL="228600" indent="-228600">
              <a:buFont typeface="+mj-lt"/>
              <a:buAutoNum type="arabicPeriod"/>
            </a:pPr>
            <a:r>
              <a:rPr lang="en-US"/>
              <a:t>Consult trusted references </a:t>
            </a:r>
          </a:p>
          <a:p>
            <a:pPr marL="0" indent="0">
              <a:buFont typeface="+mj-lt"/>
              <a:buNone/>
            </a:pPr>
            <a:endParaRPr lang="en-US"/>
          </a:p>
          <a:p>
            <a:pPr marL="0" indent="0">
              <a:buFont typeface="+mj-lt"/>
              <a:buNone/>
            </a:pPr>
            <a:r>
              <a:rPr lang="en-US"/>
              <a:t>The gospel creates a family with a new way of living</a:t>
            </a:r>
          </a:p>
          <a:p>
            <a:pPr marL="0" indent="0">
              <a:buFont typeface="+mj-lt"/>
              <a:buNone/>
            </a:pPr>
            <a:endParaRPr lang="en-US"/>
          </a:p>
          <a:p>
            <a:pPr marL="175104" indent="-175104">
              <a:buFont typeface="Arial" panose="020B0604020202020204" pitchFamily="34" charset="0"/>
              <a:buChar char="•"/>
            </a:pPr>
            <a:r>
              <a:rPr lang="en-US"/>
              <a:t>Why do I use the image of the family?</a:t>
            </a:r>
          </a:p>
          <a:p>
            <a:pPr marL="642048" lvl="1" indent="-175104">
              <a:buFont typeface="Arial" panose="020B0604020202020204" pitchFamily="34" charset="0"/>
              <a:buChar char="•"/>
            </a:pPr>
            <a:r>
              <a:rPr lang="en-US"/>
              <a:t>God our Father (1:2, 3, 17)</a:t>
            </a:r>
          </a:p>
          <a:p>
            <a:pPr marL="642048" lvl="1" indent="-175104">
              <a:buFont typeface="Arial" panose="020B0604020202020204" pitchFamily="34" charset="0"/>
              <a:buChar char="•"/>
            </a:pPr>
            <a:r>
              <a:rPr lang="en-US"/>
              <a:t>Predestined for adoption as sons (1:5)</a:t>
            </a:r>
          </a:p>
          <a:p>
            <a:pPr marL="642048" lvl="1" indent="-175104">
              <a:buFont typeface="Arial" panose="020B0604020202020204" pitchFamily="34" charset="0"/>
              <a:buChar char="•"/>
            </a:pPr>
            <a:r>
              <a:rPr lang="en-US"/>
              <a:t>We have obtained an inheritance (1:11)</a:t>
            </a:r>
          </a:p>
          <a:p>
            <a:pPr marL="642048" lvl="1" indent="-175104">
              <a:buFont typeface="Arial" panose="020B0604020202020204" pitchFamily="34" charset="0"/>
              <a:buChar char="•"/>
            </a:pPr>
            <a:r>
              <a:rPr lang="en-US"/>
              <a:t>HS is the guarantee of our inheritance (1:14)</a:t>
            </a:r>
          </a:p>
          <a:p>
            <a:pPr marL="642048" lvl="1" indent="-175104">
              <a:buFont typeface="Arial" panose="020B0604020202020204" pitchFamily="34" charset="0"/>
              <a:buChar char="•"/>
            </a:pPr>
            <a:r>
              <a:rPr lang="en-US"/>
              <a:t>Formerly were sons of disobedience (2:2)</a:t>
            </a:r>
          </a:p>
          <a:p>
            <a:pPr marL="642048" lvl="1" indent="-175104">
              <a:buFont typeface="Arial" panose="020B0604020202020204" pitchFamily="34" charset="0"/>
              <a:buChar char="•"/>
            </a:pPr>
            <a:r>
              <a:rPr lang="en-US"/>
              <a:t>Adoption moves us from foreigners/aliens to being citizens (2:19)</a:t>
            </a:r>
          </a:p>
          <a:p>
            <a:pPr marL="642048" lvl="1" indent="-175104">
              <a:buFont typeface="Arial" panose="020B0604020202020204" pitchFamily="34" charset="0"/>
              <a:buChar char="•"/>
            </a:pPr>
            <a:r>
              <a:rPr lang="en-US"/>
              <a:t>Reconciliation metaphor is family-based</a:t>
            </a:r>
          </a:p>
          <a:p>
            <a:pPr marL="642048" lvl="1" indent="-175104">
              <a:buFont typeface="Arial" panose="020B0604020202020204" pitchFamily="34" charset="0"/>
              <a:buChar char="•"/>
            </a:pPr>
            <a:r>
              <a:rPr lang="en-US"/>
              <a:t>Mystery of the gospel is that Gentiles are fellow-heirs (3:6)</a:t>
            </a:r>
          </a:p>
          <a:p>
            <a:pPr marL="642048" lvl="1" indent="-175104">
              <a:buFont typeface="Arial" panose="020B0604020202020204" pitchFamily="34" charset="0"/>
              <a:buChar char="•"/>
            </a:pPr>
            <a:r>
              <a:rPr lang="en-US"/>
              <a:t>“the Father, from whom every family in heaven and on earth is named” (3:15)</a:t>
            </a:r>
          </a:p>
          <a:p>
            <a:pPr marL="175104" indent="-175104">
              <a:buFont typeface="Arial" panose="020B0604020202020204" pitchFamily="34" charset="0"/>
              <a:buChar char="•"/>
            </a:pPr>
            <a:r>
              <a:rPr lang="en-US"/>
              <a:t>What does life look like in the family of God? (e.g., have you ever heard a parent say, “I our family we do/don’t?”)</a:t>
            </a:r>
          </a:p>
          <a:p>
            <a:pPr marL="642048" lvl="1" indent="-175104">
              <a:buFont typeface="Arial" panose="020B0604020202020204" pitchFamily="34" charset="0"/>
              <a:buChar char="•"/>
            </a:pPr>
            <a:r>
              <a:rPr lang="en-US"/>
              <a:t>4:1-16: Unity not divisions</a:t>
            </a:r>
          </a:p>
          <a:p>
            <a:pPr marL="642048" lvl="1" indent="-175104">
              <a:buFont typeface="Arial" panose="020B0604020202020204" pitchFamily="34" charset="0"/>
              <a:buChar char="•"/>
            </a:pPr>
            <a:r>
              <a:rPr lang="en-US"/>
              <a:t>4:17-: new way of living  </a:t>
            </a:r>
          </a:p>
          <a:p>
            <a:pPr marL="642048" lvl="1" indent="-175104">
              <a:buFont typeface="Arial" panose="020B0604020202020204" pitchFamily="34" charset="0"/>
              <a:buChar char="•"/>
            </a:pPr>
            <a:r>
              <a:rPr lang="en-US"/>
              <a:t>Ch 5: “children of the light walk in love”</a:t>
            </a:r>
          </a:p>
          <a:p>
            <a:pPr marL="642048" lvl="1" indent="-175104">
              <a:buFont typeface="Arial" panose="020B0604020202020204" pitchFamily="34" charset="0"/>
              <a:buChar char="•"/>
            </a:pPr>
            <a:r>
              <a:rPr lang="en-US"/>
              <a:t>Ch5: those in God’s family also have earthly families (that ultimately picture the heavenly family)</a:t>
            </a:r>
          </a:p>
          <a:p>
            <a:pPr marL="642048" lvl="1" indent="-175104">
              <a:buFont typeface="Arial" panose="020B0604020202020204" pitchFamily="34" charset="0"/>
              <a:buChar char="•"/>
            </a:pPr>
            <a:r>
              <a:rPr lang="en-US"/>
              <a:t>Ch6: this family is fighting against spiritual powers</a:t>
            </a:r>
          </a:p>
          <a:p>
            <a:pPr marL="0" indent="0">
              <a:buFont typeface="+mj-lt"/>
              <a:buNone/>
            </a:pPr>
            <a:endParaRPr lang="en-US"/>
          </a:p>
        </p:txBody>
      </p:sp>
      <p:sp>
        <p:nvSpPr>
          <p:cNvPr id="4" name="Slide Number Placeholder 3"/>
          <p:cNvSpPr>
            <a:spLocks noGrp="1"/>
          </p:cNvSpPr>
          <p:nvPr>
            <p:ph type="sldNum" sz="quarter" idx="5"/>
          </p:nvPr>
        </p:nvSpPr>
        <p:spPr/>
        <p:txBody>
          <a:bodyPr/>
          <a:lstStyle/>
          <a:p>
            <a:fld id="{0A3C37BE-C303-496D-B5CD-85F2937540FC}" type="slidenum">
              <a:rPr lang="en-US" smtClean="0"/>
              <a:t>121</a:t>
            </a:fld>
            <a:endParaRPr lang="en-US"/>
          </a:p>
        </p:txBody>
      </p:sp>
    </p:spTree>
    <p:extLst>
      <p:ext uri="{BB962C8B-B14F-4D97-AF65-F5344CB8AC3E}">
        <p14:creationId xmlns:p14="http://schemas.microsoft.com/office/powerpoint/2010/main" val="27159035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Scan the whole Book</a:t>
            </a:r>
          </a:p>
          <a:p>
            <a:pPr marL="228600" indent="-228600">
              <a:buFont typeface="+mj-lt"/>
              <a:buAutoNum type="arabicPeriod"/>
            </a:pPr>
            <a:r>
              <a:rPr lang="en-US"/>
              <a:t>Note major sections or arguments</a:t>
            </a:r>
          </a:p>
          <a:p>
            <a:pPr marL="228600" indent="-228600">
              <a:buFont typeface="+mj-lt"/>
              <a:buAutoNum type="arabicPeriod"/>
            </a:pPr>
            <a:r>
              <a:rPr lang="en-US"/>
              <a:t>Pay close attention to the beginning and ending </a:t>
            </a:r>
          </a:p>
          <a:p>
            <a:pPr marL="228600" indent="-228600">
              <a:buFont typeface="+mj-lt"/>
              <a:buAutoNum type="arabicPeriod"/>
            </a:pPr>
            <a:r>
              <a:rPr lang="en-US"/>
              <a:t>Formulate a statement</a:t>
            </a:r>
          </a:p>
          <a:p>
            <a:pPr marL="228600" indent="-228600">
              <a:buFont typeface="+mj-lt"/>
              <a:buAutoNum type="arabicPeriod"/>
            </a:pPr>
            <a:r>
              <a:rPr lang="en-US"/>
              <a:t>Consult trusted references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…to follow Jesus, the Davidic messiah who establishes the worldwide kingdom of God.</a:t>
            </a:r>
          </a:p>
          <a:p>
            <a:pPr marL="171450" indent="-171450">
              <a:buFont typeface="Arial" panose="020B0604020202020204" pitchFamily="34" charset="0"/>
              <a:buChar char="•"/>
            </a:pPr>
            <a:r>
              <a:rPr lang="en-US"/>
              <a:t>Follow: discipleship, Mt 4:19</a:t>
            </a:r>
          </a:p>
          <a:p>
            <a:pPr marL="171450" indent="-171450">
              <a:buFont typeface="Arial" panose="020B0604020202020204" pitchFamily="34" charset="0"/>
              <a:buChar char="•"/>
            </a:pPr>
            <a:r>
              <a:rPr lang="en-US"/>
              <a:t>Davidic Messiah: Mt 1</a:t>
            </a:r>
          </a:p>
          <a:p>
            <a:pPr marL="171450" indent="-171450">
              <a:buFont typeface="Arial" panose="020B0604020202020204" pitchFamily="34" charset="0"/>
              <a:buChar char="•"/>
            </a:pPr>
            <a:r>
              <a:rPr lang="en-US"/>
              <a:t>Worldwide: Mt 1 Abraham; Mt 28 Great Commission </a:t>
            </a:r>
          </a:p>
          <a:p>
            <a:pPr marL="171450" indent="-171450">
              <a:buFont typeface="Arial" panose="020B0604020202020204" pitchFamily="34" charset="0"/>
              <a:buChar char="•"/>
            </a:pPr>
            <a:r>
              <a:rPr lang="en-US"/>
              <a:t>Kingdom</a:t>
            </a:r>
          </a:p>
          <a:p>
            <a:pPr marL="628650" lvl="1" indent="-171450">
              <a:buFont typeface="Arial" panose="020B0604020202020204" pitchFamily="34" charset="0"/>
              <a:buChar char="•"/>
            </a:pPr>
            <a:r>
              <a:rPr lang="en-US"/>
              <a:t>Matt 3:2</a:t>
            </a:r>
          </a:p>
          <a:p>
            <a:pPr marL="628650" lvl="1" indent="-171450">
              <a:buFont typeface="Arial" panose="020B0604020202020204" pitchFamily="34" charset="0"/>
              <a:buChar char="•"/>
            </a:pPr>
            <a:r>
              <a:rPr lang="en-US"/>
              <a:t>Parables of the kingdom Mt 13</a:t>
            </a:r>
          </a:p>
          <a:p>
            <a:pPr marL="628650" lvl="1" indent="-171450">
              <a:buFont typeface="Arial" panose="020B0604020202020204" pitchFamily="34" charset="0"/>
              <a:buChar char="•"/>
            </a:pPr>
            <a:r>
              <a:rPr lang="en-US"/>
              <a:t>Mt 26:29 last supper</a:t>
            </a:r>
          </a:p>
          <a:p>
            <a:pPr marL="628650" lvl="1" indent="-171450">
              <a:buFont typeface="Arial" panose="020B0604020202020204" pitchFamily="34" charset="0"/>
              <a:buChar char="•"/>
            </a:pPr>
            <a:r>
              <a:rPr lang="en-US"/>
              <a:t>Mt 28 a king and his authority </a:t>
            </a:r>
          </a:p>
        </p:txBody>
      </p:sp>
      <p:sp>
        <p:nvSpPr>
          <p:cNvPr id="4" name="Slide Number Placeholder 3"/>
          <p:cNvSpPr>
            <a:spLocks noGrp="1"/>
          </p:cNvSpPr>
          <p:nvPr>
            <p:ph type="sldNum" sz="quarter" idx="5"/>
          </p:nvPr>
        </p:nvSpPr>
        <p:spPr/>
        <p:txBody>
          <a:bodyPr/>
          <a:lstStyle/>
          <a:p>
            <a:fld id="{0A3C37BE-C303-496D-B5CD-85F2937540FC}" type="slidenum">
              <a:rPr lang="en-US" smtClean="0"/>
              <a:t>122</a:t>
            </a:fld>
            <a:endParaRPr lang="en-US"/>
          </a:p>
        </p:txBody>
      </p:sp>
    </p:spTree>
    <p:extLst>
      <p:ext uri="{BB962C8B-B14F-4D97-AF65-F5344CB8AC3E}">
        <p14:creationId xmlns:p14="http://schemas.microsoft.com/office/powerpoint/2010/main" val="11353002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Scan the whole Book</a:t>
            </a:r>
          </a:p>
          <a:p>
            <a:pPr marL="228600" indent="-228600">
              <a:buFont typeface="+mj-lt"/>
              <a:buAutoNum type="arabicPeriod"/>
            </a:pPr>
            <a:r>
              <a:rPr lang="en-US"/>
              <a:t>Note major sections or arguments</a:t>
            </a:r>
          </a:p>
          <a:p>
            <a:pPr marL="228600" indent="-228600">
              <a:buFont typeface="+mj-lt"/>
              <a:buAutoNum type="arabicPeriod"/>
            </a:pPr>
            <a:r>
              <a:rPr lang="en-US"/>
              <a:t>Pay close attention to the beginning and ending </a:t>
            </a:r>
          </a:p>
          <a:p>
            <a:pPr marL="228600" indent="-228600">
              <a:buFont typeface="+mj-lt"/>
              <a:buAutoNum type="arabicPeriod"/>
            </a:pPr>
            <a:r>
              <a:rPr lang="en-US"/>
              <a:t>Formulate a statement</a:t>
            </a:r>
          </a:p>
          <a:p>
            <a:pPr marL="228600" indent="-228600">
              <a:buFont typeface="+mj-lt"/>
              <a:buAutoNum type="arabicPeriod"/>
            </a:pPr>
            <a:r>
              <a:rPr lang="en-US"/>
              <a:t>Consult trusted references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…to believe in Jesus, the eternal Son of God who gives eternal life.</a:t>
            </a:r>
          </a:p>
          <a:p>
            <a:pPr marL="171450" indent="-171450">
              <a:buFont typeface="Arial" panose="020B0604020202020204" pitchFamily="34" charset="0"/>
              <a:buChar char="•"/>
            </a:pPr>
            <a:r>
              <a:rPr lang="en-US"/>
              <a:t>John 20:31</a:t>
            </a:r>
          </a:p>
          <a:p>
            <a:pPr marL="171450" indent="-171450">
              <a:buFont typeface="Arial" panose="020B0604020202020204" pitchFamily="34" charset="0"/>
              <a:buChar char="•"/>
            </a:pPr>
            <a:r>
              <a:rPr lang="en-US"/>
              <a:t>Believe: 1:7, 12; 2:11 (purpose of the signs) 3:16; signs</a:t>
            </a:r>
          </a:p>
          <a:p>
            <a:pPr marL="171450" indent="-171450">
              <a:buFont typeface="Arial" panose="020B0604020202020204" pitchFamily="34" charset="0"/>
              <a:buChar char="•"/>
            </a:pPr>
            <a:r>
              <a:rPr lang="en-US"/>
              <a:t>Eternal Son of God: John 1; “I Am”; John 20:28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Gives: John 3:16, 5:26</a:t>
            </a:r>
          </a:p>
          <a:p>
            <a:pPr marL="171450" indent="-171450">
              <a:buFont typeface="Arial" panose="020B0604020202020204" pitchFamily="34" charset="0"/>
              <a:buChar char="•"/>
            </a:pPr>
            <a:r>
              <a:rPr lang="en-US"/>
              <a:t>Eternal life: 3:16; 17:3</a:t>
            </a:r>
          </a:p>
        </p:txBody>
      </p:sp>
      <p:sp>
        <p:nvSpPr>
          <p:cNvPr id="4" name="Slide Number Placeholder 3"/>
          <p:cNvSpPr>
            <a:spLocks noGrp="1"/>
          </p:cNvSpPr>
          <p:nvPr>
            <p:ph type="sldNum" sz="quarter" idx="5"/>
          </p:nvPr>
        </p:nvSpPr>
        <p:spPr/>
        <p:txBody>
          <a:bodyPr/>
          <a:lstStyle/>
          <a:p>
            <a:fld id="{0A3C37BE-C303-496D-B5CD-85F2937540FC}" type="slidenum">
              <a:rPr lang="en-US" smtClean="0"/>
              <a:t>123</a:t>
            </a:fld>
            <a:endParaRPr lang="en-US"/>
          </a:p>
        </p:txBody>
      </p:sp>
    </p:spTree>
    <p:extLst>
      <p:ext uri="{BB962C8B-B14F-4D97-AF65-F5344CB8AC3E}">
        <p14:creationId xmlns:p14="http://schemas.microsoft.com/office/powerpoint/2010/main" val="2047563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15</a:t>
            </a:fld>
            <a:endParaRPr lang="en-US"/>
          </a:p>
        </p:txBody>
      </p:sp>
    </p:spTree>
    <p:extLst>
      <p:ext uri="{BB962C8B-B14F-4D97-AF65-F5344CB8AC3E}">
        <p14:creationId xmlns:p14="http://schemas.microsoft.com/office/powerpoint/2010/main" val="299858061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Scan the whole Book</a:t>
            </a:r>
          </a:p>
          <a:p>
            <a:pPr marL="228600" indent="-228600">
              <a:buFont typeface="+mj-lt"/>
              <a:buAutoNum type="arabicPeriod"/>
            </a:pPr>
            <a:r>
              <a:rPr lang="en-US"/>
              <a:t>Note major sections or arguments</a:t>
            </a:r>
          </a:p>
          <a:p>
            <a:pPr marL="228600" indent="-228600">
              <a:buFont typeface="+mj-lt"/>
              <a:buAutoNum type="arabicPeriod"/>
            </a:pPr>
            <a:r>
              <a:rPr lang="en-US"/>
              <a:t>Pay close attention to the beginning and ending </a:t>
            </a:r>
          </a:p>
          <a:p>
            <a:pPr marL="228600" indent="-228600">
              <a:buFont typeface="+mj-lt"/>
              <a:buAutoNum type="arabicPeriod"/>
            </a:pPr>
            <a:r>
              <a:rPr lang="en-US"/>
              <a:t>Formulate a statement</a:t>
            </a:r>
          </a:p>
          <a:p>
            <a:pPr marL="228600" indent="-228600">
              <a:buFont typeface="+mj-lt"/>
              <a:buAutoNum type="arabicPeriod"/>
            </a:pPr>
            <a:r>
              <a:rPr lang="en-US"/>
              <a:t>Consult trusted references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a:solidFill>
                  <a:prstClr val="black"/>
                </a:solidFill>
              </a:rPr>
              <a:t>to convince Christians to live in light of their gospel call, not revert to a pagan way of life.</a:t>
            </a:r>
          </a:p>
          <a:p>
            <a:pPr marL="228600" indent="-228600">
              <a:buFont typeface="+mj-lt"/>
              <a:buAutoNum type="arabicPeriod"/>
            </a:pPr>
            <a:endParaRPr lang="en-US"/>
          </a:p>
          <a:p>
            <a:endParaRPr lang="en-US"/>
          </a:p>
        </p:txBody>
      </p:sp>
      <p:sp>
        <p:nvSpPr>
          <p:cNvPr id="4" name="Slide Number Placeholder 3"/>
          <p:cNvSpPr>
            <a:spLocks noGrp="1"/>
          </p:cNvSpPr>
          <p:nvPr>
            <p:ph type="sldNum" sz="quarter" idx="5"/>
          </p:nvPr>
        </p:nvSpPr>
        <p:spPr/>
        <p:txBody>
          <a:bodyPr/>
          <a:lstStyle/>
          <a:p>
            <a:fld id="{0A3C37BE-C303-496D-B5CD-85F2937540FC}" type="slidenum">
              <a:rPr lang="en-US" smtClean="0"/>
              <a:t>124</a:t>
            </a:fld>
            <a:endParaRPr lang="en-US"/>
          </a:p>
        </p:txBody>
      </p:sp>
    </p:spTree>
    <p:extLst>
      <p:ext uri="{BB962C8B-B14F-4D97-AF65-F5344CB8AC3E}">
        <p14:creationId xmlns:p14="http://schemas.microsoft.com/office/powerpoint/2010/main" val="352266272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understand that this is a political cartoon. You don’t take everything literally.</a:t>
            </a:r>
          </a:p>
          <a:p>
            <a:r>
              <a:rPr lang="en-US"/>
              <a:t>BY CHOOSING THIS TYPE/GENRE THE AUTHOR IS COMMUNICATING SOMETHING.</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Other areas impacted: you always sort your mail by genre.</a:t>
            </a:r>
          </a:p>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129</a:t>
            </a:fld>
            <a:endParaRPr lang="en-US"/>
          </a:p>
        </p:txBody>
      </p:sp>
    </p:spTree>
    <p:extLst>
      <p:ext uri="{BB962C8B-B14F-4D97-AF65-F5344CB8AC3E}">
        <p14:creationId xmlns:p14="http://schemas.microsoft.com/office/powerpoint/2010/main" val="40099740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The form communicates some meaning.</a:t>
            </a:r>
          </a:p>
          <a:p>
            <a:pPr lvl="1"/>
            <a:r>
              <a:rPr lang="en-US" sz="2200"/>
              <a:t>E.g., reading political cartoons</a:t>
            </a:r>
          </a:p>
          <a:p>
            <a:pPr lvl="1"/>
            <a:r>
              <a:rPr lang="en-US" sz="2200"/>
              <a:t>E.g., editorial vs. news piece (the blurring of genre is proving detrimental)</a:t>
            </a:r>
          </a:p>
          <a:p>
            <a:pPr lvl="1"/>
            <a:r>
              <a:rPr lang="en-US" sz="2200"/>
              <a:t>E.g., writing a note to your girlfriend vs. a term paper</a:t>
            </a:r>
          </a:p>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130</a:t>
            </a:fld>
            <a:endParaRPr lang="en-US"/>
          </a:p>
        </p:txBody>
      </p:sp>
    </p:spTree>
    <p:extLst>
      <p:ext uri="{BB962C8B-B14F-4D97-AF65-F5344CB8AC3E}">
        <p14:creationId xmlns:p14="http://schemas.microsoft.com/office/powerpoint/2010/main" val="8389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131</a:t>
            </a:fld>
            <a:endParaRPr lang="en-US"/>
          </a:p>
        </p:txBody>
      </p:sp>
    </p:spTree>
    <p:extLst>
      <p:ext uri="{BB962C8B-B14F-4D97-AF65-F5344CB8AC3E}">
        <p14:creationId xmlns:p14="http://schemas.microsoft.com/office/powerpoint/2010/main" val="12732955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132</a:t>
            </a:fld>
            <a:endParaRPr lang="en-US"/>
          </a:p>
        </p:txBody>
      </p:sp>
    </p:spTree>
    <p:extLst>
      <p:ext uri="{BB962C8B-B14F-4D97-AF65-F5344CB8AC3E}">
        <p14:creationId xmlns:p14="http://schemas.microsoft.com/office/powerpoint/2010/main" val="244950904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some ways, discourse is the most intuitive for us.</a:t>
            </a:r>
          </a:p>
        </p:txBody>
      </p:sp>
      <p:sp>
        <p:nvSpPr>
          <p:cNvPr id="4" name="Slide Number Placeholder 3"/>
          <p:cNvSpPr>
            <a:spLocks noGrp="1"/>
          </p:cNvSpPr>
          <p:nvPr>
            <p:ph type="sldNum" sz="quarter" idx="5"/>
          </p:nvPr>
        </p:nvSpPr>
        <p:spPr/>
        <p:txBody>
          <a:bodyPr/>
          <a:lstStyle/>
          <a:p>
            <a:fld id="{0A3C37BE-C303-496D-B5CD-85F2937540FC}" type="slidenum">
              <a:rPr lang="en-US" smtClean="0"/>
              <a:t>133</a:t>
            </a:fld>
            <a:endParaRPr lang="en-US"/>
          </a:p>
        </p:txBody>
      </p:sp>
    </p:spTree>
    <p:extLst>
      <p:ext uri="{BB962C8B-B14F-4D97-AF65-F5344CB8AC3E}">
        <p14:creationId xmlns:p14="http://schemas.microsoft.com/office/powerpoint/2010/main" val="150077057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134</a:t>
            </a:fld>
            <a:endParaRPr lang="en-US"/>
          </a:p>
        </p:txBody>
      </p:sp>
    </p:spTree>
    <p:extLst>
      <p:ext uri="{BB962C8B-B14F-4D97-AF65-F5344CB8AC3E}">
        <p14:creationId xmlns:p14="http://schemas.microsoft.com/office/powerpoint/2010/main" val="64409556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135</a:t>
            </a:fld>
            <a:endParaRPr lang="en-US"/>
          </a:p>
        </p:txBody>
      </p:sp>
    </p:spTree>
    <p:extLst>
      <p:ext uri="{BB962C8B-B14F-4D97-AF65-F5344CB8AC3E}">
        <p14:creationId xmlns:p14="http://schemas.microsoft.com/office/powerpoint/2010/main" val="345710717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136</a:t>
            </a:fld>
            <a:endParaRPr lang="en-US"/>
          </a:p>
        </p:txBody>
      </p:sp>
    </p:spTree>
    <p:extLst>
      <p:ext uri="{BB962C8B-B14F-4D97-AF65-F5344CB8AC3E}">
        <p14:creationId xmlns:p14="http://schemas.microsoft.com/office/powerpoint/2010/main" val="48108343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137</a:t>
            </a:fld>
            <a:endParaRPr lang="en-US"/>
          </a:p>
        </p:txBody>
      </p:sp>
    </p:spTree>
    <p:extLst>
      <p:ext uri="{BB962C8B-B14F-4D97-AF65-F5344CB8AC3E}">
        <p14:creationId xmlns:p14="http://schemas.microsoft.com/office/powerpoint/2010/main" val="656193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16</a:t>
            </a:fld>
            <a:endParaRPr lang="en-US"/>
          </a:p>
        </p:txBody>
      </p:sp>
    </p:spTree>
    <p:extLst>
      <p:ext uri="{BB962C8B-B14F-4D97-AF65-F5344CB8AC3E}">
        <p14:creationId xmlns:p14="http://schemas.microsoft.com/office/powerpoint/2010/main" val="353560553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138</a:t>
            </a:fld>
            <a:endParaRPr lang="en-US"/>
          </a:p>
        </p:txBody>
      </p:sp>
    </p:spTree>
    <p:extLst>
      <p:ext uri="{BB962C8B-B14F-4D97-AF65-F5344CB8AC3E}">
        <p14:creationId xmlns:p14="http://schemas.microsoft.com/office/powerpoint/2010/main" val="389873604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140</a:t>
            </a:fld>
            <a:endParaRPr lang="en-US"/>
          </a:p>
        </p:txBody>
      </p:sp>
    </p:spTree>
    <p:extLst>
      <p:ext uri="{BB962C8B-B14F-4D97-AF65-F5344CB8AC3E}">
        <p14:creationId xmlns:p14="http://schemas.microsoft.com/office/powerpoint/2010/main" val="221013173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141</a:t>
            </a:fld>
            <a:endParaRPr lang="en-US"/>
          </a:p>
        </p:txBody>
      </p:sp>
    </p:spTree>
    <p:extLst>
      <p:ext uri="{BB962C8B-B14F-4D97-AF65-F5344CB8AC3E}">
        <p14:creationId xmlns:p14="http://schemas.microsoft.com/office/powerpoint/2010/main" val="115158733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Narrators have a point of view.</a:t>
            </a:r>
          </a:p>
          <a:p>
            <a:pPr lvl="1"/>
            <a:r>
              <a:rPr lang="en-US"/>
              <a:t>E.g., Israel’s kings judged on the criterion of faithfulness to God.</a:t>
            </a:r>
          </a:p>
          <a:p>
            <a:pPr lvl="1"/>
            <a:r>
              <a:rPr lang="en-US"/>
              <a:t>E.g., Acts’ interest in Peter and Paul.</a:t>
            </a:r>
          </a:p>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142</a:t>
            </a:fld>
            <a:endParaRPr lang="en-US"/>
          </a:p>
        </p:txBody>
      </p:sp>
    </p:spTree>
    <p:extLst>
      <p:ext uri="{BB962C8B-B14F-4D97-AF65-F5344CB8AC3E}">
        <p14:creationId xmlns:p14="http://schemas.microsoft.com/office/powerpoint/2010/main" val="166441067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143</a:t>
            </a:fld>
            <a:endParaRPr lang="en-US"/>
          </a:p>
        </p:txBody>
      </p:sp>
    </p:spTree>
    <p:extLst>
      <p:ext uri="{BB962C8B-B14F-4D97-AF65-F5344CB8AC3E}">
        <p14:creationId xmlns:p14="http://schemas.microsoft.com/office/powerpoint/2010/main" val="32530054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the arcs of 1 &amp; 2 Samuel: Eli, Samuel, SAUL, DAVID</a:t>
            </a:r>
          </a:p>
        </p:txBody>
      </p:sp>
      <p:sp>
        <p:nvSpPr>
          <p:cNvPr id="4" name="Slide Number Placeholder 3"/>
          <p:cNvSpPr>
            <a:spLocks noGrp="1"/>
          </p:cNvSpPr>
          <p:nvPr>
            <p:ph type="sldNum" sz="quarter" idx="10"/>
          </p:nvPr>
        </p:nvSpPr>
        <p:spPr/>
        <p:txBody>
          <a:bodyPr/>
          <a:lstStyle/>
          <a:p>
            <a:fld id="{0A3C37BE-C303-496D-B5CD-85F2937540FC}" type="slidenum">
              <a:rPr lang="en-US" smtClean="0"/>
              <a:t>144</a:t>
            </a:fld>
            <a:endParaRPr lang="en-US"/>
          </a:p>
        </p:txBody>
      </p:sp>
    </p:spTree>
    <p:extLst>
      <p:ext uri="{BB962C8B-B14F-4D97-AF65-F5344CB8AC3E}">
        <p14:creationId xmlns:p14="http://schemas.microsoft.com/office/powerpoint/2010/main" val="262110495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145</a:t>
            </a:fld>
            <a:endParaRPr lang="en-US"/>
          </a:p>
        </p:txBody>
      </p:sp>
    </p:spTree>
    <p:extLst>
      <p:ext uri="{BB962C8B-B14F-4D97-AF65-F5344CB8AC3E}">
        <p14:creationId xmlns:p14="http://schemas.microsoft.com/office/powerpoint/2010/main" val="120341808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146</a:t>
            </a:fld>
            <a:endParaRPr lang="en-US"/>
          </a:p>
        </p:txBody>
      </p:sp>
    </p:spTree>
    <p:extLst>
      <p:ext uri="{BB962C8B-B14F-4D97-AF65-F5344CB8AC3E}">
        <p14:creationId xmlns:p14="http://schemas.microsoft.com/office/powerpoint/2010/main" val="267903933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147</a:t>
            </a:fld>
            <a:endParaRPr lang="en-US"/>
          </a:p>
        </p:txBody>
      </p:sp>
    </p:spTree>
    <p:extLst>
      <p:ext uri="{BB962C8B-B14F-4D97-AF65-F5344CB8AC3E}">
        <p14:creationId xmlns:p14="http://schemas.microsoft.com/office/powerpoint/2010/main" val="24810918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148</a:t>
            </a:fld>
            <a:endParaRPr lang="en-US"/>
          </a:p>
        </p:txBody>
      </p:sp>
    </p:spTree>
    <p:extLst>
      <p:ext uri="{BB962C8B-B14F-4D97-AF65-F5344CB8AC3E}">
        <p14:creationId xmlns:p14="http://schemas.microsoft.com/office/powerpoint/2010/main" val="1168452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17</a:t>
            </a:fld>
            <a:endParaRPr lang="en-US"/>
          </a:p>
        </p:txBody>
      </p:sp>
    </p:spTree>
    <p:extLst>
      <p:ext uri="{BB962C8B-B14F-4D97-AF65-F5344CB8AC3E}">
        <p14:creationId xmlns:p14="http://schemas.microsoft.com/office/powerpoint/2010/main" val="301741354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149</a:t>
            </a:fld>
            <a:endParaRPr lang="en-US"/>
          </a:p>
        </p:txBody>
      </p:sp>
    </p:spTree>
    <p:extLst>
      <p:ext uri="{BB962C8B-B14F-4D97-AF65-F5344CB8AC3E}">
        <p14:creationId xmlns:p14="http://schemas.microsoft.com/office/powerpoint/2010/main" val="55570974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151</a:t>
            </a:fld>
            <a:endParaRPr lang="en-US"/>
          </a:p>
        </p:txBody>
      </p:sp>
    </p:spTree>
    <p:extLst>
      <p:ext uri="{BB962C8B-B14F-4D97-AF65-F5344CB8AC3E}">
        <p14:creationId xmlns:p14="http://schemas.microsoft.com/office/powerpoint/2010/main" val="424751107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152</a:t>
            </a:fld>
            <a:endParaRPr lang="en-US"/>
          </a:p>
        </p:txBody>
      </p:sp>
    </p:spTree>
    <p:extLst>
      <p:ext uri="{BB962C8B-B14F-4D97-AF65-F5344CB8AC3E}">
        <p14:creationId xmlns:p14="http://schemas.microsoft.com/office/powerpoint/2010/main" val="1001307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153</a:t>
            </a:fld>
            <a:endParaRPr lang="en-US"/>
          </a:p>
        </p:txBody>
      </p:sp>
    </p:spTree>
    <p:extLst>
      <p:ext uri="{BB962C8B-B14F-4D97-AF65-F5344CB8AC3E}">
        <p14:creationId xmlns:p14="http://schemas.microsoft.com/office/powerpoint/2010/main" val="204202096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154</a:t>
            </a:fld>
            <a:endParaRPr lang="en-US"/>
          </a:p>
        </p:txBody>
      </p:sp>
    </p:spTree>
    <p:extLst>
      <p:ext uri="{BB962C8B-B14F-4D97-AF65-F5344CB8AC3E}">
        <p14:creationId xmlns:p14="http://schemas.microsoft.com/office/powerpoint/2010/main" val="307822389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155</a:t>
            </a:fld>
            <a:endParaRPr lang="en-US"/>
          </a:p>
        </p:txBody>
      </p:sp>
    </p:spTree>
    <p:extLst>
      <p:ext uri="{BB962C8B-B14F-4D97-AF65-F5344CB8AC3E}">
        <p14:creationId xmlns:p14="http://schemas.microsoft.com/office/powerpoint/2010/main" val="332477482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156</a:t>
            </a:fld>
            <a:endParaRPr lang="en-US"/>
          </a:p>
        </p:txBody>
      </p:sp>
    </p:spTree>
    <p:extLst>
      <p:ext uri="{BB962C8B-B14F-4D97-AF65-F5344CB8AC3E}">
        <p14:creationId xmlns:p14="http://schemas.microsoft.com/office/powerpoint/2010/main" val="259002176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157</a:t>
            </a:fld>
            <a:endParaRPr lang="en-US"/>
          </a:p>
        </p:txBody>
      </p:sp>
    </p:spTree>
    <p:extLst>
      <p:ext uri="{BB962C8B-B14F-4D97-AF65-F5344CB8AC3E}">
        <p14:creationId xmlns:p14="http://schemas.microsoft.com/office/powerpoint/2010/main" val="14635571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158</a:t>
            </a:fld>
            <a:endParaRPr lang="en-US"/>
          </a:p>
        </p:txBody>
      </p:sp>
    </p:spTree>
    <p:extLst>
      <p:ext uri="{BB962C8B-B14F-4D97-AF65-F5344CB8AC3E}">
        <p14:creationId xmlns:p14="http://schemas.microsoft.com/office/powerpoint/2010/main" val="367654621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Matt 7:24-26</a:t>
            </a:r>
          </a:p>
        </p:txBody>
      </p:sp>
      <p:sp>
        <p:nvSpPr>
          <p:cNvPr id="4" name="Slide Number Placeholder 3"/>
          <p:cNvSpPr>
            <a:spLocks noGrp="1"/>
          </p:cNvSpPr>
          <p:nvPr>
            <p:ph type="sldNum" sz="quarter" idx="5"/>
          </p:nvPr>
        </p:nvSpPr>
        <p:spPr/>
        <p:txBody>
          <a:bodyPr/>
          <a:lstStyle/>
          <a:p>
            <a:fld id="{0A3C37BE-C303-496D-B5CD-85F2937540FC}" type="slidenum">
              <a:rPr lang="en-US" smtClean="0"/>
              <a:t>159</a:t>
            </a:fld>
            <a:endParaRPr lang="en-US"/>
          </a:p>
        </p:txBody>
      </p:sp>
    </p:spTree>
    <p:extLst>
      <p:ext uri="{BB962C8B-B14F-4D97-AF65-F5344CB8AC3E}">
        <p14:creationId xmlns:p14="http://schemas.microsoft.com/office/powerpoint/2010/main" val="215284675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402B9795-92DC-40DC-A1CA-9A4B349D7824}" type="datetimeFigureOut">
              <a:rPr lang="en-US" smtClean="0"/>
              <a:pPr/>
              <a:t>6/23/2023</a:t>
            </a:fld>
            <a:endParaRPr lang="en-US"/>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402B9795-92DC-40DC-A1CA-9A4B349D7824}" type="datetimeFigureOut">
              <a:rPr lang="en-US"/>
              <a:t>6/23/2023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6/23/2023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6/23/2023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013C1-0756-AA73-D50E-936A87270B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BD5B6A-343C-912A-E5EE-D0250DB363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320393-2DA0-BC4E-A27F-C5E121F7EA41}"/>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437176A6-2D84-687A-354A-A95000A616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79559D-78BA-1C72-4A97-DC8DEEBED726}"/>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469249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0083C-B1D3-BD61-CC5D-3FEE9C23E7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384E0D-6946-1E98-F945-A20860D186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CC846E-D0F9-D9C1-267C-7264275980AE}"/>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67767115-9CEF-18CE-4E05-1395CF3FD9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68B9B1-16B8-A8BF-63C0-2A63E9CAD637}"/>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1928294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5FEE-5A95-1607-2FAE-32E335BCF3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8AFC5A6-8BF6-0B90-AE30-44CFDA411B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08539-50FA-FEBE-A7DD-D4A447A738E0}"/>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EB7F4B19-DA6C-F5D7-F488-A2A91BD521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268889-16D9-C46C-1A71-86D1B7B941EF}"/>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3747927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B9506-E976-03E9-A0FC-01C79A9F17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8704F5-0FFC-C5F7-DDD1-A98F5E1E65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9E3D24-3427-E53A-40AC-3A5C5E630C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B10F6C-3131-D184-07F8-5B1FAC766A0C}"/>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6" name="Footer Placeholder 5">
            <a:extLst>
              <a:ext uri="{FF2B5EF4-FFF2-40B4-BE49-F238E27FC236}">
                <a16:creationId xmlns:a16="http://schemas.microsoft.com/office/drawing/2014/main" id="{5AD0CBCF-7B73-2ABC-AEF1-D358FDAFAC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60D474-71D1-2491-5B8A-DEB87AE00F9C}"/>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2387031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1900-53F9-0144-EF6E-A79CCD40CA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093109-EE0D-A3AA-A715-6F8730087C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3A78AA-1517-C53D-3B80-EB679130B4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C1D626-8144-7842-AF0D-1805BD0CEE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DB2A36-70B5-492A-C917-A94589EB9F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A2A949-8DC8-113E-8609-86B479F78CC9}"/>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8" name="Footer Placeholder 7">
            <a:extLst>
              <a:ext uri="{FF2B5EF4-FFF2-40B4-BE49-F238E27FC236}">
                <a16:creationId xmlns:a16="http://schemas.microsoft.com/office/drawing/2014/main" id="{C9F8DE8B-2207-C186-07A0-17E58266EA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BB1B74-12B8-147B-1E6C-523245E59113}"/>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2394252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8D6CF-233A-9C1B-13FE-B70F4FCD83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C03021-0D6C-3A37-39BE-D4BFC44ABF1E}"/>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4" name="Footer Placeholder 3">
            <a:extLst>
              <a:ext uri="{FF2B5EF4-FFF2-40B4-BE49-F238E27FC236}">
                <a16:creationId xmlns:a16="http://schemas.microsoft.com/office/drawing/2014/main" id="{0626EDB1-F06D-3B55-5027-F40A297C2B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32BA6D-F080-1EC2-CDA4-323256317B78}"/>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3486948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DD80F1-ABEF-E682-A183-22C6DC62FC79}"/>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3" name="Footer Placeholder 2">
            <a:extLst>
              <a:ext uri="{FF2B5EF4-FFF2-40B4-BE49-F238E27FC236}">
                <a16:creationId xmlns:a16="http://schemas.microsoft.com/office/drawing/2014/main" id="{9E9369E5-6A0A-62E7-6473-D322D3932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FE6517-2C51-9F0D-B9D1-051E848CAF84}"/>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2432945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6/23/2023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30A96-FB87-1358-0E72-6CCDC6910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63CA16-F7EB-9CCB-BA4C-4B354353BF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6C0116-23A1-A87B-A283-59F9DA1E7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F70E0D-3349-C70F-AF10-56FF90D68851}"/>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6" name="Footer Placeholder 5">
            <a:extLst>
              <a:ext uri="{FF2B5EF4-FFF2-40B4-BE49-F238E27FC236}">
                <a16:creationId xmlns:a16="http://schemas.microsoft.com/office/drawing/2014/main" id="{BF3BB101-0046-8C28-7C36-3838D721E6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8DE595-8163-498B-F767-BBA1DD94A9C7}"/>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3196387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AB284-A00A-25FA-1DD4-FD8830103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A1F7A2-2961-504A-186D-A109EC712B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6BC782-B48E-5300-6611-A43CB1124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5F5C9D-A4C7-B933-38CC-DA88A10E0668}"/>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6" name="Footer Placeholder 5">
            <a:extLst>
              <a:ext uri="{FF2B5EF4-FFF2-40B4-BE49-F238E27FC236}">
                <a16:creationId xmlns:a16="http://schemas.microsoft.com/office/drawing/2014/main" id="{C0914431-C63B-57F9-3452-7D7E5D71BA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5BDC8A-0995-6595-9836-215CF232C206}"/>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2904416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B2381-E7AD-DA8E-F141-2F83B4CD1D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6B0535-B101-2CA4-9A70-893DF09F65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B2E5F9-A110-36C0-F886-B62145128769}"/>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5AB046A9-4A8F-150A-E07E-65C86FCDF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593E23-9704-94D8-DCA8-45C3CCFA22AD}"/>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18185601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171B4-AF5E-3376-BAF5-F3DA157B70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FD8E29-48D0-3B09-DB47-83802AFCE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0A2A60-6874-98A0-3B7B-C6D443283983}"/>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A90C878D-24C8-BD81-3F79-8C7BD0E6F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B8D8D4-7187-C3D0-8EAE-2519E28FD8E8}"/>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12546247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013C1-0756-AA73-D50E-936A87270B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BD5B6A-343C-912A-E5EE-D0250DB363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320393-2DA0-BC4E-A27F-C5E121F7EA41}"/>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437176A6-2D84-687A-354A-A95000A616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79559D-78BA-1C72-4A97-DC8DEEBED726}"/>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31742508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0083C-B1D3-BD61-CC5D-3FEE9C23E7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384E0D-6946-1E98-F945-A20860D186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CC846E-D0F9-D9C1-267C-7264275980AE}"/>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67767115-9CEF-18CE-4E05-1395CF3FD9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68B9B1-16B8-A8BF-63C0-2A63E9CAD637}"/>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1291772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5FEE-5A95-1607-2FAE-32E335BCF3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8AFC5A6-8BF6-0B90-AE30-44CFDA411B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08539-50FA-FEBE-A7DD-D4A447A738E0}"/>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EB7F4B19-DA6C-F5D7-F488-A2A91BD521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268889-16D9-C46C-1A71-86D1B7B941EF}"/>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40874513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B9506-E976-03E9-A0FC-01C79A9F17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8704F5-0FFC-C5F7-DDD1-A98F5E1E65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9E3D24-3427-E53A-40AC-3A5C5E630C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B10F6C-3131-D184-07F8-5B1FAC766A0C}"/>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6" name="Footer Placeholder 5">
            <a:extLst>
              <a:ext uri="{FF2B5EF4-FFF2-40B4-BE49-F238E27FC236}">
                <a16:creationId xmlns:a16="http://schemas.microsoft.com/office/drawing/2014/main" id="{5AD0CBCF-7B73-2ABC-AEF1-D358FDAFAC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60D474-71D1-2491-5B8A-DEB87AE00F9C}"/>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6975810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1900-53F9-0144-EF6E-A79CCD40CA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093109-EE0D-A3AA-A715-6F8730087C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3A78AA-1517-C53D-3B80-EB679130B4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C1D626-8144-7842-AF0D-1805BD0CEE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DB2A36-70B5-492A-C917-A94589EB9F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A2A949-8DC8-113E-8609-86B479F78CC9}"/>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8" name="Footer Placeholder 7">
            <a:extLst>
              <a:ext uri="{FF2B5EF4-FFF2-40B4-BE49-F238E27FC236}">
                <a16:creationId xmlns:a16="http://schemas.microsoft.com/office/drawing/2014/main" id="{C9F8DE8B-2207-C186-07A0-17E58266EA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BB1B74-12B8-147B-1E6C-523245E59113}"/>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14344364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8D6CF-233A-9C1B-13FE-B70F4FCD83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C03021-0D6C-3A37-39BE-D4BFC44ABF1E}"/>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4" name="Footer Placeholder 3">
            <a:extLst>
              <a:ext uri="{FF2B5EF4-FFF2-40B4-BE49-F238E27FC236}">
                <a16:creationId xmlns:a16="http://schemas.microsoft.com/office/drawing/2014/main" id="{0626EDB1-F06D-3B55-5027-F40A297C2B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32BA6D-F080-1EC2-CDA4-323256317B78}"/>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3416400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DD80F1-ABEF-E682-A183-22C6DC62FC79}"/>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3" name="Footer Placeholder 2">
            <a:extLst>
              <a:ext uri="{FF2B5EF4-FFF2-40B4-BE49-F238E27FC236}">
                <a16:creationId xmlns:a16="http://schemas.microsoft.com/office/drawing/2014/main" id="{9E9369E5-6A0A-62E7-6473-D322D3932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FE6517-2C51-9F0D-B9D1-051E848CAF84}"/>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23936533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30A96-FB87-1358-0E72-6CCDC6910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63CA16-F7EB-9CCB-BA4C-4B354353BF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6C0116-23A1-A87B-A283-59F9DA1E7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F70E0D-3349-C70F-AF10-56FF90D68851}"/>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6" name="Footer Placeholder 5">
            <a:extLst>
              <a:ext uri="{FF2B5EF4-FFF2-40B4-BE49-F238E27FC236}">
                <a16:creationId xmlns:a16="http://schemas.microsoft.com/office/drawing/2014/main" id="{BF3BB101-0046-8C28-7C36-3838D721E6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8DE595-8163-498B-F767-BBA1DD94A9C7}"/>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41683444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AB284-A00A-25FA-1DD4-FD8830103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A1F7A2-2961-504A-186D-A109EC712B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6BC782-B48E-5300-6611-A43CB1124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5F5C9D-A4C7-B933-38CC-DA88A10E0668}"/>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6" name="Footer Placeholder 5">
            <a:extLst>
              <a:ext uri="{FF2B5EF4-FFF2-40B4-BE49-F238E27FC236}">
                <a16:creationId xmlns:a16="http://schemas.microsoft.com/office/drawing/2014/main" id="{C0914431-C63B-57F9-3452-7D7E5D71BA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5BDC8A-0995-6595-9836-215CF232C206}"/>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11255495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B2381-E7AD-DA8E-F141-2F83B4CD1D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6B0535-B101-2CA4-9A70-893DF09F65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B2E5F9-A110-36C0-F886-B62145128769}"/>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5AB046A9-4A8F-150A-E07E-65C86FCDF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593E23-9704-94D8-DCA8-45C3CCFA22AD}"/>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3104754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171B4-AF5E-3376-BAF5-F3DA157B70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FD8E29-48D0-3B09-DB47-83802AFCE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0A2A60-6874-98A0-3B7B-C6D443283983}"/>
              </a:ext>
            </a:extLst>
          </p:cNvPr>
          <p:cNvSpPr>
            <a:spLocks noGrp="1"/>
          </p:cNvSpPr>
          <p:nvPr>
            <p:ph type="dt" sz="half" idx="10"/>
          </p:nvPr>
        </p:nvSpPr>
        <p:spPr/>
        <p:txBody>
          <a:body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A90C878D-24C8-BD81-3F79-8C7BD0E6F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B8D8D4-7187-C3D0-8EAE-2519E28FD8E8}"/>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26714307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45923" y="3307356"/>
            <a:ext cx="9489573" cy="1470025"/>
          </a:xfrm>
        </p:spPr>
        <p:txBody>
          <a:bodyPr anchor="b"/>
          <a:lstStyle>
            <a:lvl1pPr>
              <a:defRPr sz="4000"/>
            </a:lvl1pPr>
          </a:lstStyle>
          <a:p>
            <a:r>
              <a:rPr lang="en-US"/>
              <a:t>Click to edit Master title style</a:t>
            </a:r>
          </a:p>
        </p:txBody>
      </p:sp>
      <p:sp>
        <p:nvSpPr>
          <p:cNvPr id="3" name="Subtitle 2"/>
          <p:cNvSpPr>
            <a:spLocks noGrp="1"/>
          </p:cNvSpPr>
          <p:nvPr>
            <p:ph type="subTitle" idx="1"/>
          </p:nvPr>
        </p:nvSpPr>
        <p:spPr>
          <a:xfrm>
            <a:off x="1345923" y="4777380"/>
            <a:ext cx="9489573"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6EED374-36A3-4BDA-81F9-4864A4EE9858}"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73D47-6CC1-48A0-80D2-1387C83D3F41}" type="slidenum">
              <a:rPr lang="en-US" smtClean="0"/>
              <a:t>‹#›</a:t>
            </a:fld>
            <a:endParaRPr lang="en-US"/>
          </a:p>
        </p:txBody>
      </p:sp>
    </p:spTree>
    <p:extLst>
      <p:ext uri="{BB962C8B-B14F-4D97-AF65-F5344CB8AC3E}">
        <p14:creationId xmlns:p14="http://schemas.microsoft.com/office/powerpoint/2010/main" val="3428830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EED374-36A3-4BDA-81F9-4864A4EE9858}"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73D47-6CC1-48A0-80D2-1387C83D3F41}" type="slidenum">
              <a:rPr lang="en-US" smtClean="0"/>
              <a:t>‹#›</a:t>
            </a:fld>
            <a:endParaRPr lang="en-US"/>
          </a:p>
        </p:txBody>
      </p:sp>
    </p:spTree>
    <p:extLst>
      <p:ext uri="{BB962C8B-B14F-4D97-AF65-F5344CB8AC3E}">
        <p14:creationId xmlns:p14="http://schemas.microsoft.com/office/powerpoint/2010/main" val="20775960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45924" y="3308581"/>
            <a:ext cx="9489571" cy="1468800"/>
          </a:xfrm>
        </p:spPr>
        <p:txBody>
          <a:bodyPr anchor="b"/>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345924" y="4777381"/>
            <a:ext cx="9489571"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EED374-36A3-4BDA-81F9-4864A4EE9858}"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73D47-6CC1-48A0-80D2-1387C83D3F41}" type="slidenum">
              <a:rPr lang="en-US" smtClean="0"/>
              <a:t>‹#›</a:t>
            </a:fld>
            <a:endParaRPr lang="en-US"/>
          </a:p>
        </p:txBody>
      </p:sp>
    </p:spTree>
    <p:extLst>
      <p:ext uri="{BB962C8B-B14F-4D97-AF65-F5344CB8AC3E}">
        <p14:creationId xmlns:p14="http://schemas.microsoft.com/office/powerpoint/2010/main" val="39446930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45924" y="675725"/>
            <a:ext cx="9497440" cy="924475"/>
          </a:xfrm>
        </p:spPr>
        <p:txBody>
          <a:bodyPr/>
          <a:lstStyle/>
          <a:p>
            <a:r>
              <a:rPr lang="en-US"/>
              <a:t>Click to edit Master title style</a:t>
            </a:r>
          </a:p>
        </p:txBody>
      </p:sp>
      <p:sp>
        <p:nvSpPr>
          <p:cNvPr id="3" name="Content Placeholder 2"/>
          <p:cNvSpPr>
            <a:spLocks noGrp="1"/>
          </p:cNvSpPr>
          <p:nvPr>
            <p:ph sz="half" idx="1"/>
          </p:nvPr>
        </p:nvSpPr>
        <p:spPr>
          <a:xfrm>
            <a:off x="1345924" y="1809750"/>
            <a:ext cx="4628369"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708" y="1809749"/>
            <a:ext cx="4625656"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EED374-36A3-4BDA-81F9-4864A4EE9858}" type="datetimeFigureOut">
              <a:rPr lang="en-US" smtClean="0"/>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873D47-6CC1-48A0-80D2-1387C83D3F41}" type="slidenum">
              <a:rPr lang="en-US" smtClean="0"/>
              <a:t>‹#›</a:t>
            </a:fld>
            <a:endParaRPr lang="en-US"/>
          </a:p>
        </p:txBody>
      </p:sp>
    </p:spTree>
    <p:extLst>
      <p:ext uri="{BB962C8B-B14F-4D97-AF65-F5344CB8AC3E}">
        <p14:creationId xmlns:p14="http://schemas.microsoft.com/office/powerpoint/2010/main" val="30318023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45924" y="1812927"/>
            <a:ext cx="462836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5924" y="2389190"/>
            <a:ext cx="4628369"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707" y="1812927"/>
            <a:ext cx="462836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7" y="2389190"/>
            <a:ext cx="462836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6EED374-36A3-4BDA-81F9-4864A4EE9858}" type="datetimeFigureOut">
              <a:rPr lang="en-US" smtClean="0"/>
              <a:t>6/23/2023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873D47-6CC1-48A0-80D2-1387C83D3F41}" type="slidenum">
              <a:rPr lang="en-US" smtClean="0"/>
              <a:t>‹#›</a:t>
            </a:fld>
            <a:endParaRPr lang="en-US"/>
          </a:p>
        </p:txBody>
      </p:sp>
    </p:spTree>
    <p:extLst>
      <p:ext uri="{BB962C8B-B14F-4D97-AF65-F5344CB8AC3E}">
        <p14:creationId xmlns:p14="http://schemas.microsoft.com/office/powerpoint/2010/main" val="2973906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B9795-92DC-40DC-A1CA-9A4B349D7824}" type="datetimeFigureOut">
              <a:rPr lang="en-US"/>
              <a:t>6/23/2023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6EED374-36A3-4BDA-81F9-4864A4EE9858}" type="datetimeFigureOut">
              <a:rPr lang="en-US" smtClean="0"/>
              <a:t>6/23/2023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873D47-6CC1-48A0-80D2-1387C83D3F41}" type="slidenum">
              <a:rPr lang="en-US" smtClean="0"/>
              <a:t>‹#›</a:t>
            </a:fld>
            <a:endParaRPr lang="en-US"/>
          </a:p>
        </p:txBody>
      </p:sp>
    </p:spTree>
    <p:extLst>
      <p:ext uri="{BB962C8B-B14F-4D97-AF65-F5344CB8AC3E}">
        <p14:creationId xmlns:p14="http://schemas.microsoft.com/office/powerpoint/2010/main" val="40188579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EED374-36A3-4BDA-81F9-4864A4EE9858}" type="datetimeFigureOut">
              <a:rPr lang="en-US" smtClean="0"/>
              <a:t>6/23/2023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873D47-6CC1-48A0-80D2-1387C83D3F41}" type="slidenum">
              <a:rPr lang="en-US" smtClean="0"/>
              <a:t>‹#›</a:t>
            </a:fld>
            <a:endParaRPr lang="en-US"/>
          </a:p>
        </p:txBody>
      </p:sp>
    </p:spTree>
    <p:extLst>
      <p:ext uri="{BB962C8B-B14F-4D97-AF65-F5344CB8AC3E}">
        <p14:creationId xmlns:p14="http://schemas.microsoft.com/office/powerpoint/2010/main" val="1712951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5923" y="446088"/>
            <a:ext cx="3547533" cy="1185861"/>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5136873" y="446088"/>
            <a:ext cx="5706492"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345923" y="1631950"/>
            <a:ext cx="3547533"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EED374-36A3-4BDA-81F9-4864A4EE9858}" type="datetimeFigureOut">
              <a:rPr lang="en-US" smtClean="0"/>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873D47-6CC1-48A0-80D2-1387C83D3F41}" type="slidenum">
              <a:rPr lang="en-US" smtClean="0"/>
              <a:t>‹#›</a:t>
            </a:fld>
            <a:endParaRPr lang="en-US"/>
          </a:p>
        </p:txBody>
      </p:sp>
    </p:spTree>
    <p:extLst>
      <p:ext uri="{BB962C8B-B14F-4D97-AF65-F5344CB8AC3E}">
        <p14:creationId xmlns:p14="http://schemas.microsoft.com/office/powerpoint/2010/main" val="13854954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5925" y="1387058"/>
            <a:ext cx="4397271" cy="1113254"/>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345924" y="2500312"/>
            <a:ext cx="4397272"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EED374-36A3-4BDA-81F9-4864A4EE9858}" type="datetimeFigureOut">
              <a:rPr lang="en-US" smtClean="0"/>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873D47-6CC1-48A0-80D2-1387C83D3F41}" type="slidenum">
              <a:rPr lang="en-US" smtClean="0"/>
              <a:t>‹#›</a:t>
            </a:fld>
            <a:endParaRPr lang="en-US"/>
          </a:p>
        </p:txBody>
      </p:sp>
      <p:grpSp>
        <p:nvGrpSpPr>
          <p:cNvPr id="16" name="Group 15"/>
          <p:cNvGrpSpPr/>
          <p:nvPr/>
        </p:nvGrpSpPr>
        <p:grpSpPr>
          <a:xfrm>
            <a:off x="6021539" y="994388"/>
            <a:ext cx="2462851"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6232256" y="1601512"/>
            <a:ext cx="4572000" cy="3429000"/>
          </a:xfrm>
          <a:prstGeom prst="ellipse">
            <a:avLst/>
          </a:prstGeom>
          <a:ln w="76200">
            <a:solidFill>
              <a:schemeClr val="tx2">
                <a:lumMod val="75000"/>
              </a:schemeClr>
            </a:solidFill>
          </a:ln>
        </p:spPr>
        <p:txBody>
          <a:bodyPr/>
          <a:lstStyle/>
          <a:p>
            <a:r>
              <a:rPr lang="en-US"/>
              <a:t>Click icon to add picture</a:t>
            </a:r>
          </a:p>
        </p:txBody>
      </p:sp>
    </p:spTree>
    <p:extLst>
      <p:ext uri="{BB962C8B-B14F-4D97-AF65-F5344CB8AC3E}">
        <p14:creationId xmlns:p14="http://schemas.microsoft.com/office/powerpoint/2010/main" val="27665227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345924" y="1807361"/>
            <a:ext cx="9497440" cy="40514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EED374-36A3-4BDA-81F9-4864A4EE9858}"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73D47-6CC1-48A0-80D2-1387C83D3F41}" type="slidenum">
              <a:rPr lang="en-US" smtClean="0"/>
              <a:t>‹#›</a:t>
            </a:fld>
            <a:endParaRPr lang="en-US"/>
          </a:p>
        </p:txBody>
      </p:sp>
    </p:spTree>
    <p:extLst>
      <p:ext uri="{BB962C8B-B14F-4D97-AF65-F5344CB8AC3E}">
        <p14:creationId xmlns:p14="http://schemas.microsoft.com/office/powerpoint/2010/main" val="9191556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9415" y="675723"/>
            <a:ext cx="1963949" cy="51853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45923" y="675724"/>
            <a:ext cx="7290076" cy="51853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EED374-36A3-4BDA-81F9-4864A4EE9858}" type="datetimeFigureOut">
              <a:rPr lang="en-US" smtClean="0"/>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73D47-6CC1-48A0-80D2-1387C83D3F41}" type="slidenum">
              <a:rPr lang="en-US" smtClean="0"/>
              <a:t>‹#›</a:t>
            </a:fld>
            <a:endParaRPr lang="en-US"/>
          </a:p>
        </p:txBody>
      </p:sp>
    </p:spTree>
    <p:extLst>
      <p:ext uri="{BB962C8B-B14F-4D97-AF65-F5344CB8AC3E}">
        <p14:creationId xmlns:p14="http://schemas.microsoft.com/office/powerpoint/2010/main" val="12112543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93882-F4FB-4C24-94A3-CA0EB5D1A2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54BA6E-C920-496B-AF90-174E7FACD0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C95963-516A-4537-AFBD-C7E20098A62F}"/>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5" name="Footer Placeholder 4">
            <a:extLst>
              <a:ext uri="{FF2B5EF4-FFF2-40B4-BE49-F238E27FC236}">
                <a16:creationId xmlns:a16="http://schemas.microsoft.com/office/drawing/2014/main" id="{C85CD225-F6F1-4412-A48F-BA58CFBD7B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FCF889-F75B-4633-B5DE-22B9EEFC86F7}"/>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7762663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323E9-158D-4E57-A958-8F37E8BC80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2A4863-09E3-4227-A81A-995EB003CB6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DE292E-15F3-49A7-8ADA-B0569026AC62}"/>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5" name="Footer Placeholder 4">
            <a:extLst>
              <a:ext uri="{FF2B5EF4-FFF2-40B4-BE49-F238E27FC236}">
                <a16:creationId xmlns:a16="http://schemas.microsoft.com/office/drawing/2014/main" id="{AFFCF5C9-4BCC-4D4E-9759-99037DEC45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D490EB-A729-4EB8-A78A-74B8E09E9212}"/>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16602449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BB7DC-EE06-4AD6-8721-60064E26400F}"/>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7DDFB0-ABCA-4E24-96E9-5894DDFEB7A4}"/>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852ED66-9245-437E-B3D9-C53E38570F48}"/>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5" name="Footer Placeholder 4">
            <a:extLst>
              <a:ext uri="{FF2B5EF4-FFF2-40B4-BE49-F238E27FC236}">
                <a16:creationId xmlns:a16="http://schemas.microsoft.com/office/drawing/2014/main" id="{95486D3A-981F-4E7A-94B1-9ECDFE5513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341B6C-7DB0-4042-833F-E3734A00EE00}"/>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15860447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E692D-936F-4915-909F-171BAFBA24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1C8F25-4714-4E65-B1BE-CEF837E3967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F4D788-5C33-4DE2-AEB7-9B9143F0153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5B7E80-F106-40A8-BBE1-1906EC0A8B14}"/>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6" name="Footer Placeholder 5">
            <a:extLst>
              <a:ext uri="{FF2B5EF4-FFF2-40B4-BE49-F238E27FC236}">
                <a16:creationId xmlns:a16="http://schemas.microsoft.com/office/drawing/2014/main" id="{D1210890-642B-4396-8AF3-06E0737BA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272647-8143-4007-8E60-7C5466444E4A}"/>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4072858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6/23/2023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BBF83-7A6D-46B4-A1BC-9456997197B1}"/>
              </a:ext>
            </a:extLst>
          </p:cNvPr>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A771D0-C12E-4E1F-ACC8-61BD31F39F44}"/>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181FCAE-6619-42FF-B14F-7DFA8CC4CDF7}"/>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F40970-3493-4EB6-A55F-409C825ACA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F86F5D3-FE95-4ACB-A18D-CC9870B54DF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B381FD-2406-44FC-82CF-D28ED90ED126}"/>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8" name="Footer Placeholder 7">
            <a:extLst>
              <a:ext uri="{FF2B5EF4-FFF2-40B4-BE49-F238E27FC236}">
                <a16:creationId xmlns:a16="http://schemas.microsoft.com/office/drawing/2014/main" id="{7B0963C2-EDBB-4112-9AB1-1978A06DF4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67C116-FD30-4FFE-ACBC-C8AD2F1B8207}"/>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20944853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C7F5A-81AF-4BBB-8AEB-EEC8A6C04F3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81478B-7BBD-4D3A-9EDF-60217B15DE5F}"/>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4" name="Footer Placeholder 3">
            <a:extLst>
              <a:ext uri="{FF2B5EF4-FFF2-40B4-BE49-F238E27FC236}">
                <a16:creationId xmlns:a16="http://schemas.microsoft.com/office/drawing/2014/main" id="{1109522A-BE0A-486D-9A62-40FCAF1B79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A5FB72-50A5-40E0-9E4E-5A83E95DFCCF}"/>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8269338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FA5DFF-0631-47AB-BF7B-BA9658F8699C}"/>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3" name="Footer Placeholder 2">
            <a:extLst>
              <a:ext uri="{FF2B5EF4-FFF2-40B4-BE49-F238E27FC236}">
                <a16:creationId xmlns:a16="http://schemas.microsoft.com/office/drawing/2014/main" id="{27BA2EE4-95B1-4CB1-A3A9-168135FC5E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9E5032-0F19-465C-9DB4-46AF782475B7}"/>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22418730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0667A-5BB0-4D4D-8063-E3B6DCFD0124}"/>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09CD14-3CF1-4B22-B31E-9CD374A9AC93}"/>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A419C9-D896-42CC-8300-005EA4B3E875}"/>
              </a:ext>
            </a:extLst>
          </p:cNvPr>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B7BA1B6-8EFC-49A8-A8D7-1BB15F2558C5}"/>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6" name="Footer Placeholder 5">
            <a:extLst>
              <a:ext uri="{FF2B5EF4-FFF2-40B4-BE49-F238E27FC236}">
                <a16:creationId xmlns:a16="http://schemas.microsoft.com/office/drawing/2014/main" id="{07DA1A31-8EA1-458A-90FE-B0167B2FC3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F87BA9-2330-4765-B080-BB200011B9CB}"/>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42463797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59299-0AC4-4FFA-81A0-236AF0EE2242}"/>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98E405-99F5-4EDD-ABF6-19512E8CCFCD}"/>
              </a:ext>
            </a:extLst>
          </p:cNvPr>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52657D-8F3F-4DF4-A512-708FCADE727D}"/>
              </a:ext>
            </a:extLst>
          </p:cNvPr>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004E964-9F1D-4968-B2D0-B1CA1B786931}"/>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6" name="Footer Placeholder 5">
            <a:extLst>
              <a:ext uri="{FF2B5EF4-FFF2-40B4-BE49-F238E27FC236}">
                <a16:creationId xmlns:a16="http://schemas.microsoft.com/office/drawing/2014/main" id="{E75F9116-C14B-4989-BEF0-4A505632E6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8859A-F7D1-4212-99C7-75C313D37845}"/>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30692803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1A3D2-B1A9-4455-AAF4-607B4EE87E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ADDAFB3-5E64-4EB6-A966-104541A76CC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AB8F13-FC44-49B2-99A6-9BE8B98FFB67}"/>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5" name="Footer Placeholder 4">
            <a:extLst>
              <a:ext uri="{FF2B5EF4-FFF2-40B4-BE49-F238E27FC236}">
                <a16:creationId xmlns:a16="http://schemas.microsoft.com/office/drawing/2014/main" id="{BAA86AEE-C447-48D9-BF69-E683D78872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6411B-5BD6-4322-9163-E95CF1C873E0}"/>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41974438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CD2607-0D1B-4DA9-88C6-4D482C8BDE0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7DA4D8-F090-42FB-8F72-EDED9B456AA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F460B6-8FAC-4651-9167-2227FCD68C12}"/>
              </a:ext>
            </a:extLst>
          </p:cNvPr>
          <p:cNvSpPr>
            <a:spLocks noGrp="1"/>
          </p:cNvSpPr>
          <p:nvPr>
            <p:ph type="dt" sz="half" idx="10"/>
          </p:nvPr>
        </p:nvSpPr>
        <p:spPr/>
        <p:txBody>
          <a:bodyPr/>
          <a:lstStyle/>
          <a:p>
            <a:fld id="{9150DBA0-6C7F-46B0-9413-15FD92F49B18}" type="datetimeFigureOut">
              <a:rPr lang="en-US" smtClean="0"/>
              <a:t>6/23/2023</a:t>
            </a:fld>
            <a:endParaRPr lang="en-US"/>
          </a:p>
        </p:txBody>
      </p:sp>
      <p:sp>
        <p:nvSpPr>
          <p:cNvPr id="5" name="Footer Placeholder 4">
            <a:extLst>
              <a:ext uri="{FF2B5EF4-FFF2-40B4-BE49-F238E27FC236}">
                <a16:creationId xmlns:a16="http://schemas.microsoft.com/office/drawing/2014/main" id="{491483EF-4795-4F8A-9747-0F42AAAC38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A2392D-9671-4048-B82F-A19745D81FA1}"/>
              </a:ext>
            </a:extLst>
          </p:cNvPr>
          <p:cNvSpPr>
            <a:spLocks noGrp="1"/>
          </p:cNvSpPr>
          <p:nvPr>
            <p:ph type="sldNum" sz="quarter" idx="12"/>
          </p:nvPr>
        </p:nvSpPr>
        <p:spPr/>
        <p:txBody>
          <a:bodyPr/>
          <a:lstStyle/>
          <a:p>
            <a:fld id="{372A263E-EA5E-496E-A4C2-15933E53678D}" type="slidenum">
              <a:rPr lang="en-US" smtClean="0"/>
              <a:t>‹#›</a:t>
            </a:fld>
            <a:endParaRPr lang="en-US"/>
          </a:p>
        </p:txBody>
      </p:sp>
    </p:spTree>
    <p:extLst>
      <p:ext uri="{BB962C8B-B14F-4D97-AF65-F5344CB8AC3E}">
        <p14:creationId xmlns:p14="http://schemas.microsoft.com/office/powerpoint/2010/main" val="901818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402B9795-92DC-40DC-A1CA-9A4B349D7824}" type="datetimeFigureOut">
              <a:rPr lang="en-US"/>
              <a:t>6/23/2023</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02B9795-92DC-40DC-A1CA-9A4B349D7824}" type="datetimeFigureOut">
              <a:rPr lang="en-US"/>
              <a:t>6/23/2023</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a:t>6/23/2023</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6/23/2023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4.jpe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402B9795-92DC-40DC-A1CA-9A4B349D7824}" type="datetimeFigureOut">
              <a:rPr lang="en-US" smtClean="0"/>
              <a:pPr/>
              <a:t>6/23/2023</a:t>
            </a:fld>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7559E3-AAEB-6631-8A70-59C8E61A63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36209-BD88-3F70-F1B9-95C49AEAB7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FF441F-74B5-8791-FE48-D3663BF8F9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FF96DC6F-E825-5C6A-4891-E26E3DAB3A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EFE78A-28C2-1C51-F059-A281CC8FB6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CC6BEC-82E7-4D13-A925-970BE5DEB319}" type="slidenum">
              <a:rPr lang="en-US" smtClean="0"/>
              <a:t>‹#›</a:t>
            </a:fld>
            <a:endParaRPr lang="en-US"/>
          </a:p>
        </p:txBody>
      </p:sp>
    </p:spTree>
    <p:extLst>
      <p:ext uri="{BB962C8B-B14F-4D97-AF65-F5344CB8AC3E}">
        <p14:creationId xmlns:p14="http://schemas.microsoft.com/office/powerpoint/2010/main" val="393340456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7559E3-AAEB-6631-8A70-59C8E61A63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36209-BD88-3F70-F1B9-95C49AEAB7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FF441F-74B5-8791-FE48-D3663BF8F9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2C103-A532-4ED4-8D4B-40861E9F7D96}" type="datetimeFigureOut">
              <a:rPr lang="en-US" smtClean="0"/>
              <a:t>6/23/2023</a:t>
            </a:fld>
            <a:endParaRPr lang="en-US"/>
          </a:p>
        </p:txBody>
      </p:sp>
      <p:sp>
        <p:nvSpPr>
          <p:cNvPr id="5" name="Footer Placeholder 4">
            <a:extLst>
              <a:ext uri="{FF2B5EF4-FFF2-40B4-BE49-F238E27FC236}">
                <a16:creationId xmlns:a16="http://schemas.microsoft.com/office/drawing/2014/main" id="{FF96DC6F-E825-5C6A-4891-E26E3DAB3A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EFE78A-28C2-1C51-F059-A281CC8FB6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CC6BEC-82E7-4D13-A925-970BE5DEB319}" type="slidenum">
              <a:rPr lang="en-US" smtClean="0"/>
              <a:t>‹#›</a:t>
            </a:fld>
            <a:endParaRPr lang="en-US"/>
          </a:p>
        </p:txBody>
      </p:sp>
    </p:spTree>
    <p:extLst>
      <p:ext uri="{BB962C8B-B14F-4D97-AF65-F5344CB8AC3E}">
        <p14:creationId xmlns:p14="http://schemas.microsoft.com/office/powerpoint/2010/main" val="289415894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56" name="Oval 55"/>
          <p:cNvSpPr>
            <a:spLocks noChangeAspect="1"/>
          </p:cNvSpPr>
          <p:nvPr/>
        </p:nvSpPr>
        <p:spPr>
          <a:xfrm>
            <a:off x="-92833" y="4042576"/>
            <a:ext cx="2325260"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694185" y="1095311"/>
            <a:ext cx="2545644"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2504973" y="282934"/>
            <a:ext cx="2545644"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694183" y="5729135"/>
            <a:ext cx="2545645"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62281" y="-61709"/>
            <a:ext cx="1932143"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1232151" y="-161623"/>
            <a:ext cx="2545644"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1" y="660739"/>
            <a:ext cx="2545644"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9996709" y="-61709"/>
            <a:ext cx="2259289"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8156670" y="-61708"/>
            <a:ext cx="2545645"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9992605" y="1095309"/>
            <a:ext cx="2263392"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10742232" y="5140347"/>
            <a:ext cx="1516259"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8882282" y="4362913"/>
            <a:ext cx="2545644"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92833" y="4948766"/>
            <a:ext cx="1805147"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944629" y="4790337"/>
            <a:ext cx="2545644"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8156671" y="783989"/>
            <a:ext cx="2545644"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8612071" y="5140347"/>
            <a:ext cx="2545644"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11197605" y="597861"/>
            <a:ext cx="1058392"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8466800" y="206512"/>
            <a:ext cx="1388368"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9162837" y="1450645"/>
            <a:ext cx="1624337"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9625424" y="2049927"/>
            <a:ext cx="1388368"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10332555" y="2661634"/>
            <a:ext cx="961744"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913405" y="-100976"/>
            <a:ext cx="1591568"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2003518" y="-100976"/>
            <a:ext cx="1372037"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92831" y="-100976"/>
            <a:ext cx="787017"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369910" y="4321784"/>
            <a:ext cx="1862516"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7722842" y="6489966"/>
            <a:ext cx="148791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8170666" y="6408840"/>
            <a:ext cx="164935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10103540" y="6408842"/>
            <a:ext cx="1615211"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4764" y="4941986"/>
            <a:ext cx="814973"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92833" y="6172569"/>
            <a:ext cx="1037463"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92833" y="5158575"/>
            <a:ext cx="751365"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34344" y="482386"/>
            <a:ext cx="797888"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632278" y="836794"/>
            <a:ext cx="1214423"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425632" y="1452261"/>
            <a:ext cx="1030657"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495010" y="1886983"/>
            <a:ext cx="813821"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206235" y="1919682"/>
            <a:ext cx="695685"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9736689" y="-61709"/>
            <a:ext cx="1214424"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11624165" y="-61709"/>
            <a:ext cx="631832"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10330985" y="282934"/>
            <a:ext cx="1504695"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11886291" y="749603"/>
            <a:ext cx="369707"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10121161" y="728498"/>
            <a:ext cx="1292979"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9960055" y="1326476"/>
            <a:ext cx="81092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10173255" y="5611428"/>
            <a:ext cx="984460"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9297177" y="5242255"/>
            <a:ext cx="984460"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9992606" y="4928167"/>
            <a:ext cx="984460"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10972045" y="5666511"/>
            <a:ext cx="807512"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10770976" y="4097843"/>
            <a:ext cx="738065"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11215756" y="5057879"/>
            <a:ext cx="738065"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11584787" y="4790335"/>
            <a:ext cx="671211"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345923" y="675725"/>
            <a:ext cx="9500151" cy="924475"/>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345924" y="1807361"/>
            <a:ext cx="9500149" cy="405143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583125" y="5951811"/>
            <a:ext cx="28448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46EED374-36A3-4BDA-81F9-4864A4EE9858}" type="datetimeFigureOut">
              <a:rPr lang="en-US" smtClean="0"/>
              <a:t>6/23/2023</a:t>
            </a:fld>
            <a:endParaRPr lang="en-US"/>
          </a:p>
        </p:txBody>
      </p:sp>
      <p:sp>
        <p:nvSpPr>
          <p:cNvPr id="5" name="Footer Placeholder 4"/>
          <p:cNvSpPr>
            <a:spLocks noGrp="1"/>
          </p:cNvSpPr>
          <p:nvPr>
            <p:ph type="ftr" sz="quarter" idx="3"/>
          </p:nvPr>
        </p:nvSpPr>
        <p:spPr>
          <a:xfrm>
            <a:off x="1574594" y="5951811"/>
            <a:ext cx="7008532"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63545" y="5951811"/>
            <a:ext cx="811049"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92873D47-6CC1-48A0-80D2-1387C83D3F41}" type="slidenum">
              <a:rPr lang="en-US" smtClean="0"/>
              <a:t>‹#›</a:t>
            </a:fld>
            <a:endParaRPr lang="en-US"/>
          </a:p>
        </p:txBody>
      </p:sp>
      <p:sp>
        <p:nvSpPr>
          <p:cNvPr id="55" name="Oval 54"/>
          <p:cNvSpPr>
            <a:spLocks noChangeAspect="1"/>
          </p:cNvSpPr>
          <p:nvPr/>
        </p:nvSpPr>
        <p:spPr>
          <a:xfrm>
            <a:off x="2110896" y="5454223"/>
            <a:ext cx="2545645"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11427926" y="3382942"/>
            <a:ext cx="408413"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11197606" y="3536097"/>
            <a:ext cx="408413"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11477878" y="3688497"/>
            <a:ext cx="408413"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206235" y="2698929"/>
            <a:ext cx="623503"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632278" y="3166555"/>
            <a:ext cx="611693"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360345" y="3382943"/>
            <a:ext cx="469393"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115467" y="2581479"/>
            <a:ext cx="181392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8230832" y="2395417"/>
            <a:ext cx="1624337"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1413491"/>
      </p:ext>
    </p:extLst>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84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C98D34-7DAA-45FD-8D55-6C3EF22908D3}"/>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300104-0168-49A5-84CE-CA6C6ED8D7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E1976-EDF0-4292-BF1F-44A395FAC0F7}"/>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50DBA0-6C7F-46B0-9413-15FD92F49B18}" type="datetimeFigureOut">
              <a:rPr lang="en-US" smtClean="0"/>
              <a:t>6/23/2023</a:t>
            </a:fld>
            <a:endParaRPr lang="en-US"/>
          </a:p>
        </p:txBody>
      </p:sp>
      <p:sp>
        <p:nvSpPr>
          <p:cNvPr id="5" name="Footer Placeholder 4">
            <a:extLst>
              <a:ext uri="{FF2B5EF4-FFF2-40B4-BE49-F238E27FC236}">
                <a16:creationId xmlns:a16="http://schemas.microsoft.com/office/drawing/2014/main" id="{5F1B37BF-5C8E-42BE-9CC0-92DD80B92D59}"/>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5B9CEF-042D-455E-A0F1-559E00963A5A}"/>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2A263E-EA5E-496E-A4C2-15933E53678D}" type="slidenum">
              <a:rPr lang="en-US" smtClean="0"/>
              <a:t>‹#›</a:t>
            </a:fld>
            <a:endParaRPr lang="en-US"/>
          </a:p>
        </p:txBody>
      </p:sp>
    </p:spTree>
    <p:extLst>
      <p:ext uri="{BB962C8B-B14F-4D97-AF65-F5344CB8AC3E}">
        <p14:creationId xmlns:p14="http://schemas.microsoft.com/office/powerpoint/2010/main" val="387966820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hyperlink" Target="https://www.youtube.com/watch?v=cmonGuE789I"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6.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6.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hyperlink" Target="https://youtu.be/hEM7uSIB-6A?list=PLnawqkHjMZ-SECI7UADz6ky41ahd4OOrs&amp;t=53" TargetMode="External"/><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hyperlink" Target="https://www.youtube.com/watch?v=j9phNEaPrv8" TargetMode="External"/><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5.xml"/></Relationships>
</file>

<file path=ppt/slides/_rels/slide1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16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10" Type="http://schemas.openxmlformats.org/officeDocument/2006/relationships/image" Target="../media/image56.jpeg"/><Relationship Id="rId4" Type="http://schemas.openxmlformats.org/officeDocument/2006/relationships/diagramLayout" Target="../diagrams/layout8.xml"/><Relationship Id="rId9" Type="http://schemas.openxmlformats.org/officeDocument/2006/relationships/image" Target="../media/image55.jpe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hyperlink" Target="http://spreadtruth.com/thestory" TargetMode="External"/><Relationship Id="rId2" Type="http://schemas.openxmlformats.org/officeDocument/2006/relationships/notesSlide" Target="../notesSlides/notesSlide109.xml"/><Relationship Id="rId1" Type="http://schemas.openxmlformats.org/officeDocument/2006/relationships/slideLayout" Target="../slideLayouts/slideLayout2.xml"/><Relationship Id="rId4" Type="http://schemas.openxmlformats.org/officeDocument/2006/relationships/hyperlink" Target="https://www.thegospelcoalition.org/article/spurgeons-three-rs-a-useful-method-for-evangelism/" TargetMode="Externa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5.xml"/></Relationships>
</file>

<file path=ppt/slides/_rels/slide1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18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18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hyperlink" Target="https://www.desiringgod.org/interviews/goodbye-burger-king" TargetMode="External"/><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hyperlink" Target="https://www.sermoncentral.com/pastors-preaching-articles/tim-keller-biblical-preaching-application-vs-exegesis-1022" TargetMode="External"/><Relationship Id="rId2" Type="http://schemas.openxmlformats.org/officeDocument/2006/relationships/notesSlide" Target="../notesSlides/notesSlide118.xml"/><Relationship Id="rId1" Type="http://schemas.openxmlformats.org/officeDocument/2006/relationships/slideLayout" Target="../slideLayouts/slideLayout2.xml"/><Relationship Id="rId4" Type="http://schemas.openxmlformats.org/officeDocument/2006/relationships/image" Target="../media/image60.emf"/></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biblestudytools.com/dictionaries/smiths-bible-dictionary/"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www.biblestudytools.com/dictionaries/" TargetMode="External"/><Relationship Id="rId4" Type="http://schemas.openxmlformats.org/officeDocument/2006/relationships/hyperlink" Target="https://www.biblegateway.com/resources/dictionaries/"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esv.org/Matthew+1/"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biblestudytools.com/concordances/strongs-exhaustive-concordance/"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net.bible.org/#!bible/Matthew+1"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biblestudytools.com/compare-translations/" TargetMode="External"/><Relationship Id="rId4" Type="http://schemas.openxmlformats.org/officeDocument/2006/relationships/hyperlink" Target="https://www.biblegateway.com/"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biblestudytools.com/dictionarie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www.biblegateway.com/" TargetMode="External"/><Relationship Id="rId4" Type="http://schemas.openxmlformats.org/officeDocument/2006/relationships/hyperlink" Target="https://www.biblestudytools.com/concordances/strongs-exhaustive-concordance/"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36.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36.xml"/></Relationships>
</file>

<file path=ppt/slides/_rels/slide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36.xml"/></Relationships>
</file>

<file path=ppt/slides/_rels/slide58.xml.rels><?xml version="1.0" encoding="UTF-8" standalone="yes"?>
<Relationships xmlns="http://schemas.openxmlformats.org/package/2006/relationships"><Relationship Id="rId3" Type="http://schemas.openxmlformats.org/officeDocument/2006/relationships/hyperlink" Target="https://www.youtube.com/watch?v=yZSHztdJ6tw"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net.bible.org/#!bible/Matthew+1" TargetMode="External"/><Relationship Id="rId7" Type="http://schemas.openxmlformats.org/officeDocument/2006/relationships/hyperlink" Target="http://evangelicalbible.com/translations/bible-translation-guid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www.desiringgod.org/interviews/what-do-you-think-about-paraphrased-bible-translations" TargetMode="External"/><Relationship Id="rId5" Type="http://schemas.openxmlformats.org/officeDocument/2006/relationships/hyperlink" Target="https://www.biblestudytools.com/compare-translations/" TargetMode="External"/><Relationship Id="rId4" Type="http://schemas.openxmlformats.org/officeDocument/2006/relationships/hyperlink" Target="https://www.biblegateway.com/"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7.xml.rels><?xml version="1.0" encoding="UTF-8" standalone="yes"?>
<Relationships xmlns="http://schemas.openxmlformats.org/package/2006/relationships"><Relationship Id="rId3" Type="http://schemas.openxmlformats.org/officeDocument/2006/relationships/hyperlink" Target="https://ref.ly/logosres/logosna27?ref=BibleNA27.Col3.16&amp;off=3&amp;ctx=%CF%81%CE%B9%CF%83%CF%84%CE%BF%CE%B9+%CE%B3%CE%B9%CC%81%CE%BD%CE%B5%CF%83%CE%B8%CE%B5.+16+~%CE%9F%CC%94+%CE%BB%CE%BF%CC%81%CE%B3%CE%BF%CF%82+%CF%84%CE%BF%CF%85%CD%82+%CE%A7%CF%81%CE%B9%CF%83%CF%84"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ref.ly/logosres/logosna27?ref=BibleNA27.Col3.16&amp;off=3&amp;ctx=%CF%81%CE%B9%CF%83%CF%84%CE%BF%CE%B9+%CE%B3%CE%B9%CC%81%CE%BD%CE%B5%CF%83%CE%B8%CE%B5.+16+~%CE%9F%CC%94+%CE%BB%CE%BF%CC%81%CE%B3%CE%BF%CF%82+%CF%84%CE%BF%CF%85%CD%82+%CE%A7%CF%81%CE%B9%CF%83%CF%84"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51.xml"/><Relationship Id="rId1" Type="http://schemas.openxmlformats.org/officeDocument/2006/relationships/slideLayout" Target="../slideLayouts/slideLayout46.xml"/><Relationship Id="rId4" Type="http://schemas.openxmlformats.org/officeDocument/2006/relationships/image" Target="../media/image32.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9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F019A-C062-42C8-93CC-4CF033039D5F}"/>
              </a:ext>
            </a:extLst>
          </p:cNvPr>
          <p:cNvSpPr>
            <a:spLocks noGrp="1"/>
          </p:cNvSpPr>
          <p:nvPr>
            <p:ph type="ctrTitle"/>
          </p:nvPr>
        </p:nvSpPr>
        <p:spPr/>
        <p:txBody>
          <a:bodyPr>
            <a:normAutofit fontScale="90000"/>
          </a:bodyPr>
          <a:lstStyle/>
          <a:p>
            <a:r>
              <a:rPr lang="en-US"/>
              <a:t>Huck Finn: we don’t need to research that period of history…twain tells us what we need to know.</a:t>
            </a:r>
            <a:br>
              <a:rPr lang="en-US"/>
            </a:br>
            <a:br>
              <a:rPr lang="en-US"/>
            </a:br>
            <a:r>
              <a:rPr lang="en-US"/>
              <a:t>Tom Sawyer: assumes we have read huck </a:t>
            </a:r>
            <a:r>
              <a:rPr lang="en-US" err="1"/>
              <a:t>finn</a:t>
            </a:r>
            <a:endParaRPr lang="en-US"/>
          </a:p>
        </p:txBody>
      </p:sp>
      <p:sp>
        <p:nvSpPr>
          <p:cNvPr id="3" name="Subtitle 2">
            <a:extLst>
              <a:ext uri="{FF2B5EF4-FFF2-40B4-BE49-F238E27FC236}">
                <a16:creationId xmlns:a16="http://schemas.microsoft.com/office/drawing/2014/main" id="{E1C50B66-9EAB-4B55-88E7-3533D89654A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734638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2819" y="732475"/>
            <a:ext cx="3402941" cy="52596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A screenshot of a computer screen&#10;&#10;Description automatically generated with medium confidence">
            <a:extLst>
              <a:ext uri="{FF2B5EF4-FFF2-40B4-BE49-F238E27FC236}">
                <a16:creationId xmlns:a16="http://schemas.microsoft.com/office/drawing/2014/main" id="{BDD926B2-289D-0E96-1D55-F34414D8F796}"/>
              </a:ext>
            </a:extLst>
          </p:cNvPr>
          <p:cNvPicPr>
            <a:picLocks noChangeAspect="1"/>
          </p:cNvPicPr>
          <p:nvPr/>
        </p:nvPicPr>
        <p:blipFill rotWithShape="1">
          <a:blip r:embed="rId3">
            <a:extLst>
              <a:ext uri="{28A0092B-C50C-407E-A947-70E740481C1C}">
                <a14:useLocalDpi xmlns:a14="http://schemas.microsoft.com/office/drawing/2010/main" val="0"/>
              </a:ext>
            </a:extLst>
          </a:blip>
          <a:srcRect l="16519" t="22359" r="13054" b="9436"/>
          <a:stretch/>
        </p:blipFill>
        <p:spPr>
          <a:xfrm>
            <a:off x="576776" y="1314611"/>
            <a:ext cx="7244862" cy="46775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2143955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PARALLELS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10275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D4FBF643-9151-FDF1-1AB0-8BF6DFAF6579}"/>
              </a:ext>
            </a:extLst>
          </p:cNvPr>
          <p:cNvPicPr>
            <a:picLocks noChangeAspect="1"/>
          </p:cNvPicPr>
          <p:nvPr/>
        </p:nvPicPr>
        <p:blipFill rotWithShape="1">
          <a:blip r:embed="rId3">
            <a:extLst>
              <a:ext uri="{28A0092B-C50C-407E-A947-70E740481C1C}">
                <a14:useLocalDpi xmlns:a14="http://schemas.microsoft.com/office/drawing/2010/main" val="0"/>
              </a:ext>
            </a:extLst>
          </a:blip>
          <a:srcRect l="14687" t="14627" r="21564" b="28060"/>
          <a:stretch/>
        </p:blipFill>
        <p:spPr>
          <a:xfrm>
            <a:off x="279778" y="1363132"/>
            <a:ext cx="7642063"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276086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Parallels Tool</a:t>
            </a:r>
          </a:p>
        </p:txBody>
      </p:sp>
      <p:sp>
        <p:nvSpPr>
          <p:cNvPr id="3" name="Content Placeholder 2"/>
          <p:cNvSpPr>
            <a:spLocks noGrp="1"/>
          </p:cNvSpPr>
          <p:nvPr>
            <p:ph idx="1"/>
          </p:nvPr>
        </p:nvSpPr>
        <p:spPr>
          <a:xfrm>
            <a:off x="340963" y="1600199"/>
            <a:ext cx="11696362" cy="5141563"/>
          </a:xfrm>
        </p:spPr>
        <p:txBody>
          <a:bodyPr/>
          <a:lstStyle/>
          <a:p>
            <a:r>
              <a:rPr lang="en-US" sz="2400"/>
              <a:t>An example from </a:t>
            </a:r>
            <a:r>
              <a:rPr lang="en-US" sz="2400" i="1"/>
              <a:t>Digging Deeper… </a:t>
            </a:r>
          </a:p>
          <a:p>
            <a:r>
              <a:rPr lang="en-US">
                <a:highlight>
                  <a:srgbClr val="FFFF00"/>
                </a:highlight>
              </a:rPr>
              <a:t>Long ago</a:t>
            </a:r>
            <a:r>
              <a:rPr lang="en-US"/>
              <a:t>, at many times and in many ways, </a:t>
            </a:r>
            <a:r>
              <a:rPr lang="en-US">
                <a:highlight>
                  <a:srgbClr val="00FF00"/>
                </a:highlight>
              </a:rPr>
              <a:t>God spoke </a:t>
            </a:r>
            <a:r>
              <a:rPr lang="en-US">
                <a:highlight>
                  <a:srgbClr val="00FFFF"/>
                </a:highlight>
              </a:rPr>
              <a:t>to our fathers </a:t>
            </a:r>
            <a:r>
              <a:rPr lang="en-US">
                <a:highlight>
                  <a:srgbClr val="FF00FF"/>
                </a:highlight>
              </a:rPr>
              <a:t>by the prophets, </a:t>
            </a:r>
          </a:p>
          <a:p>
            <a:r>
              <a:rPr lang="en-US"/>
              <a:t>2 but </a:t>
            </a:r>
            <a:r>
              <a:rPr lang="en-US">
                <a:highlight>
                  <a:srgbClr val="FFFF00"/>
                </a:highlight>
              </a:rPr>
              <a:t>in these last days </a:t>
            </a:r>
            <a:r>
              <a:rPr lang="en-US">
                <a:highlight>
                  <a:srgbClr val="00FF00"/>
                </a:highlight>
              </a:rPr>
              <a:t>he has spoken </a:t>
            </a:r>
            <a:r>
              <a:rPr lang="en-US">
                <a:highlight>
                  <a:srgbClr val="00FFFF"/>
                </a:highlight>
              </a:rPr>
              <a:t>to us </a:t>
            </a:r>
            <a:r>
              <a:rPr lang="en-US">
                <a:highlight>
                  <a:srgbClr val="FF00FF"/>
                </a:highlight>
              </a:rPr>
              <a:t>by his Son</a:t>
            </a:r>
            <a:r>
              <a:rPr lang="en-US"/>
              <a:t>, whom he appointed the heir of all things, through whom also he created the world. (Hebrews 1:1-2 ESV)</a:t>
            </a:r>
          </a:p>
          <a:p>
            <a:pPr lvl="1"/>
            <a:r>
              <a:rPr lang="en-US" sz="2200"/>
              <a:t>Parallelism emphasizes the connection between Jesus and previous revelation.</a:t>
            </a:r>
          </a:p>
          <a:p>
            <a:pPr lvl="1"/>
            <a:r>
              <a:rPr lang="en-US" sz="2200"/>
              <a:t>Parallelism emphasizes the uniqueness of Jesus as the climax of revelation.</a:t>
            </a:r>
          </a:p>
          <a:p>
            <a:r>
              <a:rPr lang="en-US" sz="2600"/>
              <a:t>Parallelism can be used for comparison or contrast.</a:t>
            </a:r>
          </a:p>
          <a:p>
            <a:pPr marL="0" indent="0">
              <a:buNone/>
            </a:pPr>
            <a:endParaRPr lang="en-US"/>
          </a:p>
        </p:txBody>
      </p:sp>
      <p:sp>
        <p:nvSpPr>
          <p:cNvPr id="6" name="TextBox 5"/>
          <p:cNvSpPr txBox="1"/>
          <p:nvPr/>
        </p:nvSpPr>
        <p:spPr>
          <a:xfrm>
            <a:off x="10040471" y="-5168"/>
            <a:ext cx="2182525"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solidFill>
                  <a:srgbClr val="FF0000"/>
                </a:solidFill>
              </a:rPr>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5826951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32932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NARRATOR’S COMMENT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6028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Narrator’s Comment Tool</a:t>
            </a:r>
          </a:p>
        </p:txBody>
      </p:sp>
      <p:sp>
        <p:nvSpPr>
          <p:cNvPr id="3" name="Content Placeholder 2"/>
          <p:cNvSpPr>
            <a:spLocks noGrp="1"/>
          </p:cNvSpPr>
          <p:nvPr>
            <p:ph idx="1"/>
          </p:nvPr>
        </p:nvSpPr>
        <p:spPr>
          <a:xfrm>
            <a:off x="340963" y="1600199"/>
            <a:ext cx="10746137" cy="5141563"/>
          </a:xfrm>
        </p:spPr>
        <p:txBody>
          <a:bodyPr>
            <a:normAutofit/>
          </a:bodyPr>
          <a:lstStyle/>
          <a:p>
            <a:r>
              <a:rPr lang="en-US" sz="2400"/>
              <a:t>This is a feature of narrative because there is a storyteller.</a:t>
            </a:r>
          </a:p>
          <a:p>
            <a:r>
              <a:rPr lang="en-US" sz="2400"/>
              <a:t>The narrator breaks in to help interpret or explain the events more clearly.</a:t>
            </a:r>
          </a:p>
          <a:p>
            <a:r>
              <a:rPr lang="en-US" sz="2400"/>
              <a:t>Remember that the Bible often gives us both an accurate description of events and an authoritative interpretation of those events.</a:t>
            </a:r>
          </a:p>
          <a:p>
            <a:r>
              <a:rPr lang="en-US" sz="2400"/>
              <a:t>An example from John 2…</a:t>
            </a:r>
          </a:p>
          <a:p>
            <a:pPr lvl="1"/>
            <a:r>
              <a:rPr lang="en-US" sz="1800"/>
              <a:t>18 So the Jews said to him, “What sign do you show us for doing these things?” </a:t>
            </a:r>
          </a:p>
          <a:p>
            <a:pPr lvl="1"/>
            <a:r>
              <a:rPr lang="en-US" sz="1800"/>
              <a:t>19 Jesus answered them, “Destroy this temple, and in three days I will raise it up.” </a:t>
            </a:r>
          </a:p>
          <a:p>
            <a:pPr lvl="1"/>
            <a:r>
              <a:rPr lang="en-US" sz="1800"/>
              <a:t>20 The Jews then said, “It has taken forty-six years to build this temple, and will you raise it up in three days?”</a:t>
            </a:r>
          </a:p>
          <a:p>
            <a:pPr lvl="2"/>
            <a:r>
              <a:rPr lang="en-US" sz="1600"/>
              <a:t>Did Jesus promise that he would rebuild Herod’s Temple?</a:t>
            </a:r>
          </a:p>
          <a:p>
            <a:pPr lvl="2"/>
            <a:r>
              <a:rPr lang="en-US" sz="1600"/>
              <a:t>But he never accomplished this.</a:t>
            </a:r>
          </a:p>
          <a:p>
            <a:pPr lvl="1"/>
            <a:r>
              <a:rPr lang="en-US" sz="1800"/>
              <a:t>21 But he was speaking about the temple of his body. 22 When therefore he was raised from the dead, his disciples remembered that he had said this, and they believed the Scripture and the word that Jesus had spoken. </a:t>
            </a:r>
          </a:p>
          <a:p>
            <a:endParaRPr lang="en-US"/>
          </a:p>
        </p:txBody>
      </p:sp>
      <p:sp>
        <p:nvSpPr>
          <p:cNvPr id="6" name="TextBox 5"/>
          <p:cNvSpPr txBox="1"/>
          <p:nvPr/>
        </p:nvSpPr>
        <p:spPr>
          <a:xfrm>
            <a:off x="10103225" y="-5168"/>
            <a:ext cx="2119772"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solidFill>
                  <a:srgbClr val="FF0000"/>
                </a:solidFill>
              </a:rPr>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38552948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32932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TONE AND FEEL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38280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Tone and Feel Tool</a:t>
            </a:r>
          </a:p>
        </p:txBody>
      </p:sp>
      <p:sp>
        <p:nvSpPr>
          <p:cNvPr id="3" name="Content Placeholder 2"/>
          <p:cNvSpPr>
            <a:spLocks noGrp="1"/>
          </p:cNvSpPr>
          <p:nvPr>
            <p:ph idx="1"/>
          </p:nvPr>
        </p:nvSpPr>
        <p:spPr>
          <a:xfrm>
            <a:off x="340963" y="1600199"/>
            <a:ext cx="10746137" cy="5141563"/>
          </a:xfrm>
        </p:spPr>
        <p:txBody>
          <a:bodyPr/>
          <a:lstStyle/>
          <a:p>
            <a:r>
              <a:rPr lang="en-US" sz="2400"/>
              <a:t>Especially prominent in narrative and prophecy…</a:t>
            </a:r>
          </a:p>
          <a:p>
            <a:r>
              <a:rPr lang="en-US" sz="2400"/>
              <a:t>How would you characterize the author’s tone in the following texts?</a:t>
            </a:r>
          </a:p>
          <a:p>
            <a:pPr lvl="1"/>
            <a:r>
              <a:rPr lang="en-US" sz="2200"/>
              <a:t>Psalm 32:1-5</a:t>
            </a:r>
          </a:p>
          <a:p>
            <a:pPr lvl="1"/>
            <a:r>
              <a:rPr lang="en-US" sz="2200"/>
              <a:t>Galatians 1:6-10; 3:1-9</a:t>
            </a:r>
          </a:p>
          <a:p>
            <a:pPr lvl="1"/>
            <a:r>
              <a:rPr lang="en-US" sz="2200"/>
              <a:t>Philippians 1:3-11</a:t>
            </a:r>
          </a:p>
          <a:p>
            <a:pPr lvl="1"/>
            <a:r>
              <a:rPr lang="en-US" sz="2200"/>
              <a:t>1 Thessalonians 2:7-12</a:t>
            </a:r>
          </a:p>
          <a:p>
            <a:endParaRPr lang="en-US"/>
          </a:p>
        </p:txBody>
      </p:sp>
      <p:sp>
        <p:nvSpPr>
          <p:cNvPr id="6" name="TextBox 5"/>
          <p:cNvSpPr txBox="1"/>
          <p:nvPr/>
        </p:nvSpPr>
        <p:spPr>
          <a:xfrm>
            <a:off x="10040471" y="-5168"/>
            <a:ext cx="2182525"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solidFill>
                  <a:srgbClr val="FF0000"/>
                </a:solidFill>
              </a:rPr>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41742455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REPETITION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10186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Repetition Tool</a:t>
            </a:r>
          </a:p>
        </p:txBody>
      </p:sp>
      <p:sp>
        <p:nvSpPr>
          <p:cNvPr id="3" name="Content Placeholder 2"/>
          <p:cNvSpPr>
            <a:spLocks noGrp="1"/>
          </p:cNvSpPr>
          <p:nvPr>
            <p:ph idx="1"/>
          </p:nvPr>
        </p:nvSpPr>
        <p:spPr>
          <a:xfrm>
            <a:off x="340963" y="1600199"/>
            <a:ext cx="10746137" cy="5141563"/>
          </a:xfrm>
        </p:spPr>
        <p:txBody>
          <a:bodyPr/>
          <a:lstStyle/>
          <a:p>
            <a:r>
              <a:rPr lang="en-US" sz="2400"/>
              <a:t>Repetition adds emphasis.</a:t>
            </a:r>
          </a:p>
          <a:p>
            <a:r>
              <a:rPr lang="en-US" sz="2400"/>
              <a:t>What words are repeated?</a:t>
            </a:r>
          </a:p>
          <a:p>
            <a:r>
              <a:rPr lang="en-US" sz="2400"/>
              <a:t>What concepts are repeated?</a:t>
            </a:r>
          </a:p>
          <a:p>
            <a:r>
              <a:rPr lang="en-US" sz="2400"/>
              <a:t>An example at the Book level:</a:t>
            </a:r>
          </a:p>
          <a:p>
            <a:pPr lvl="1"/>
            <a:r>
              <a:rPr lang="en-US" sz="2200"/>
              <a:t>Joy in Philippians.</a:t>
            </a:r>
          </a:p>
          <a:p>
            <a:pPr lvl="1"/>
            <a:r>
              <a:rPr lang="en-US" sz="2200"/>
              <a:t>Belief in John. </a:t>
            </a:r>
          </a:p>
          <a:p>
            <a:r>
              <a:rPr lang="en-US" sz="2400"/>
              <a:t>An example at the passage level:</a:t>
            </a:r>
          </a:p>
          <a:p>
            <a:pPr lvl="1"/>
            <a:r>
              <a:rPr lang="en-US" sz="2200"/>
              <a:t>“Each one of the four living creatures had six wings and was full of eyes all around and inside. They never rest day or night, saying: ‘Holy </a:t>
            </a:r>
            <a:r>
              <a:rPr lang="en-US" sz="2200" err="1"/>
              <a:t>Holy</a:t>
            </a:r>
            <a:r>
              <a:rPr lang="en-US" sz="2200"/>
              <a:t> </a:t>
            </a:r>
            <a:r>
              <a:rPr lang="en-US" sz="2200" err="1"/>
              <a:t>Holy</a:t>
            </a:r>
            <a:r>
              <a:rPr lang="en-US" sz="2200"/>
              <a:t> is the Lord God, the All-Powerful, Who was and who is, and who is still to come!’” (Revelation 4:8)</a:t>
            </a:r>
          </a:p>
          <a:p>
            <a:endParaRPr lang="en-US"/>
          </a:p>
        </p:txBody>
      </p:sp>
      <p:sp>
        <p:nvSpPr>
          <p:cNvPr id="6" name="TextBox 5"/>
          <p:cNvSpPr txBox="1"/>
          <p:nvPr/>
        </p:nvSpPr>
        <p:spPr>
          <a:xfrm>
            <a:off x="10049435" y="-5168"/>
            <a:ext cx="2173561"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solidFill>
                  <a:srgbClr val="FF0000"/>
                </a:solidFill>
              </a:rPr>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10957677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CONTEXT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02951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7C88E-140E-4F90-87ED-0E54FAA87A1F}"/>
              </a:ext>
            </a:extLst>
          </p:cNvPr>
          <p:cNvSpPr>
            <a:spLocks noGrp="1"/>
          </p:cNvSpPr>
          <p:nvPr>
            <p:ph type="title"/>
          </p:nvPr>
        </p:nvSpPr>
        <p:spPr/>
        <p:txBody>
          <a:bodyPr/>
          <a:lstStyle/>
          <a:p>
            <a:r>
              <a:rPr lang="en-US"/>
              <a:t>Biblical Interpretation and Theology: Some Definitions</a:t>
            </a:r>
          </a:p>
        </p:txBody>
      </p:sp>
      <p:sp>
        <p:nvSpPr>
          <p:cNvPr id="3" name="Content Placeholder 2">
            <a:extLst>
              <a:ext uri="{FF2B5EF4-FFF2-40B4-BE49-F238E27FC236}">
                <a16:creationId xmlns:a16="http://schemas.microsoft.com/office/drawing/2014/main" id="{E4448486-7B65-41FC-822A-44662B9F54D6}"/>
              </a:ext>
            </a:extLst>
          </p:cNvPr>
          <p:cNvSpPr>
            <a:spLocks noGrp="1"/>
          </p:cNvSpPr>
          <p:nvPr>
            <p:ph idx="1"/>
          </p:nvPr>
        </p:nvSpPr>
        <p:spPr>
          <a:xfrm>
            <a:off x="1103382" y="1600200"/>
            <a:ext cx="11545818" cy="5394960"/>
          </a:xfrm>
        </p:spPr>
        <p:txBody>
          <a:bodyPr>
            <a:normAutofit/>
          </a:bodyPr>
          <a:lstStyle/>
          <a:p>
            <a:r>
              <a:rPr lang="en-US"/>
              <a:t>EXEGESIS: careful study of the Bible to understand the author’s meaning (i.e. using your tools from </a:t>
            </a:r>
            <a:r>
              <a:rPr lang="en-US" i="1"/>
              <a:t>Dig Deeper</a:t>
            </a:r>
            <a:r>
              <a:rPr lang="en-US"/>
              <a:t>).</a:t>
            </a:r>
          </a:p>
          <a:p>
            <a:pPr lvl="1"/>
            <a:r>
              <a:rPr lang="en-US"/>
              <a:t>tends to focus on analysis.</a:t>
            </a:r>
          </a:p>
          <a:p>
            <a:r>
              <a:rPr lang="en-US"/>
              <a:t>BIBLICAL THEOLOGY: careful study of how the Bible progresses and climaxes in Christ.</a:t>
            </a:r>
          </a:p>
          <a:p>
            <a:pPr lvl="1"/>
            <a:r>
              <a:rPr lang="en-US"/>
              <a:t>tends to focus on progression and synthesis.</a:t>
            </a:r>
          </a:p>
          <a:p>
            <a:r>
              <a:rPr lang="en-US"/>
              <a:t>[HISTORICAL THEOLOGY]: learning from others’ careful study of the biblical text.</a:t>
            </a:r>
          </a:p>
          <a:p>
            <a:pPr lvl="1"/>
            <a:r>
              <a:rPr lang="en-US"/>
              <a:t>has a ministerial authority while the Bible has magisterial authority.</a:t>
            </a:r>
          </a:p>
          <a:p>
            <a:r>
              <a:rPr lang="en-US"/>
              <a:t>SYSTEMATIC THEOLOGY: logical ordering of biblical truth into categories </a:t>
            </a:r>
          </a:p>
          <a:p>
            <a:pPr lvl="1"/>
            <a:r>
              <a:rPr lang="en-US"/>
              <a:t>focuses on holistic integration of biblical data…synthetic exegesis.</a:t>
            </a:r>
          </a:p>
          <a:p>
            <a:r>
              <a:rPr lang="en-US"/>
              <a:t>PASTORAL THEOLOGY: how people should respond to God’s revelation </a:t>
            </a:r>
          </a:p>
          <a:p>
            <a:pPr lvl="1"/>
            <a:r>
              <a:rPr lang="en-US"/>
              <a:t>brings the intention of the author to the lives of the people.</a:t>
            </a:r>
          </a:p>
        </p:txBody>
      </p:sp>
    </p:spTree>
    <p:extLst>
      <p:ext uri="{BB962C8B-B14F-4D97-AF65-F5344CB8AC3E}">
        <p14:creationId xmlns:p14="http://schemas.microsoft.com/office/powerpoint/2010/main" val="178668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3580" y="16679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8A4FB0FE-D4B0-4E49-82CD-EB3BB7D9FD13}"/>
              </a:ext>
            </a:extLst>
          </p:cNvPr>
          <p:cNvPicPr>
            <a:picLocks noChangeAspect="1"/>
          </p:cNvPicPr>
          <p:nvPr/>
        </p:nvPicPr>
        <p:blipFill rotWithShape="1">
          <a:blip r:embed="rId3">
            <a:extLst>
              <a:ext uri="{28A0092B-C50C-407E-A947-70E740481C1C}">
                <a14:useLocalDpi xmlns:a14="http://schemas.microsoft.com/office/drawing/2010/main" val="0"/>
              </a:ext>
            </a:extLst>
          </a:blip>
          <a:srcRect l="20392" t="22587" r="24881" b="4577"/>
          <a:stretch/>
        </p:blipFill>
        <p:spPr>
          <a:xfrm>
            <a:off x="567519" y="413488"/>
            <a:ext cx="6576231" cy="58349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264263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Context Tool</a:t>
            </a:r>
          </a:p>
        </p:txBody>
      </p:sp>
      <p:sp>
        <p:nvSpPr>
          <p:cNvPr id="3" name="Content Placeholder 2"/>
          <p:cNvSpPr>
            <a:spLocks noGrp="1"/>
          </p:cNvSpPr>
          <p:nvPr>
            <p:ph idx="1"/>
          </p:nvPr>
        </p:nvSpPr>
        <p:spPr>
          <a:xfrm>
            <a:off x="340963" y="1600199"/>
            <a:ext cx="10746137" cy="5141563"/>
          </a:xfrm>
        </p:spPr>
        <p:txBody>
          <a:bodyPr>
            <a:normAutofit lnSpcReduction="10000"/>
          </a:bodyPr>
          <a:lstStyle/>
          <a:p>
            <a:r>
              <a:rPr lang="en-US" sz="3600"/>
              <a:t>“Context is King.”</a:t>
            </a:r>
          </a:p>
          <a:p>
            <a:r>
              <a:rPr lang="en-US" sz="3600"/>
              <a:t>It is most helpful in seeking to understand what the author intended.</a:t>
            </a:r>
          </a:p>
          <a:p>
            <a:r>
              <a:rPr lang="en-US" sz="3600"/>
              <a:t>Context clarifies meaning.</a:t>
            </a:r>
          </a:p>
          <a:p>
            <a:r>
              <a:rPr lang="en-US" sz="3600"/>
              <a:t>Context enhances meaning.</a:t>
            </a:r>
          </a:p>
          <a:p>
            <a:r>
              <a:rPr lang="en-US" sz="3600"/>
              <a:t>We have modeled the importance of context when we’ve used the other tools. When we used the Vocabulary Tool, we relied on context to discern the specific use from the semantic range.</a:t>
            </a:r>
          </a:p>
          <a:p>
            <a:endParaRPr lang="en-US"/>
          </a:p>
        </p:txBody>
      </p:sp>
      <p:sp>
        <p:nvSpPr>
          <p:cNvPr id="6" name="TextBox 5"/>
          <p:cNvSpPr txBox="1"/>
          <p:nvPr/>
        </p:nvSpPr>
        <p:spPr>
          <a:xfrm>
            <a:off x="10103225" y="-5168"/>
            <a:ext cx="2119772"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solidFill>
                  <a:srgbClr val="FF0000"/>
                </a:solidFill>
              </a:rPr>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3372257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Context Tool</a:t>
            </a:r>
          </a:p>
        </p:txBody>
      </p:sp>
      <p:sp>
        <p:nvSpPr>
          <p:cNvPr id="6" name="TextBox 5"/>
          <p:cNvSpPr txBox="1"/>
          <p:nvPr/>
        </p:nvSpPr>
        <p:spPr>
          <a:xfrm>
            <a:off x="10121153" y="-5168"/>
            <a:ext cx="2101843"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solidFill>
                  <a:srgbClr val="FF0000"/>
                </a:solidFill>
              </a:rPr>
              <a:t>BOOKS</a:t>
            </a:r>
          </a:p>
          <a:p>
            <a:pPr marL="342900" indent="-342900">
              <a:buFont typeface="Wingdings" panose="05000000000000000000" pitchFamily="2" charset="2"/>
              <a:buChar char="v"/>
            </a:pPr>
            <a:r>
              <a:rPr lang="en-US" sz="1600" b="1"/>
              <a:t>BIBLE</a:t>
            </a:r>
          </a:p>
        </p:txBody>
      </p:sp>
      <p:grpSp>
        <p:nvGrpSpPr>
          <p:cNvPr id="21" name="Group 20">
            <a:extLst>
              <a:ext uri="{FF2B5EF4-FFF2-40B4-BE49-F238E27FC236}">
                <a16:creationId xmlns:a16="http://schemas.microsoft.com/office/drawing/2014/main" id="{6B98DEC6-0C2E-43F9-B1CB-95513208F7EF}"/>
              </a:ext>
            </a:extLst>
          </p:cNvPr>
          <p:cNvGrpSpPr/>
          <p:nvPr/>
        </p:nvGrpSpPr>
        <p:grpSpPr>
          <a:xfrm>
            <a:off x="2647502" y="1371608"/>
            <a:ext cx="6042961" cy="5576100"/>
            <a:chOff x="448733" y="0"/>
            <a:chExt cx="3547533" cy="3547533"/>
          </a:xfrm>
        </p:grpSpPr>
        <p:sp>
          <p:nvSpPr>
            <p:cNvPr id="22" name="Oval 21">
              <a:extLst>
                <a:ext uri="{FF2B5EF4-FFF2-40B4-BE49-F238E27FC236}">
                  <a16:creationId xmlns:a16="http://schemas.microsoft.com/office/drawing/2014/main" id="{12D4BAD4-A01B-4054-B52C-137ECD828CF8}"/>
                </a:ext>
              </a:extLst>
            </p:cNvPr>
            <p:cNvSpPr/>
            <p:nvPr/>
          </p:nvSpPr>
          <p:spPr>
            <a:xfrm>
              <a:off x="448733" y="0"/>
              <a:ext cx="3547533" cy="3547533"/>
            </a:xfrm>
            <a:prstGeom prst="ellipse">
              <a:avLst/>
            </a:pr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Oval 4">
              <a:extLst>
                <a:ext uri="{FF2B5EF4-FFF2-40B4-BE49-F238E27FC236}">
                  <a16:creationId xmlns:a16="http://schemas.microsoft.com/office/drawing/2014/main" id="{12E8FC3D-5428-4214-BD35-9CF406B99261}"/>
                </a:ext>
              </a:extLst>
            </p:cNvPr>
            <p:cNvSpPr txBox="1"/>
            <p:nvPr/>
          </p:nvSpPr>
          <p:spPr>
            <a:xfrm>
              <a:off x="1557337" y="177376"/>
              <a:ext cx="1330324" cy="3547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cap="all">
                  <a:solidFill>
                    <a:schemeClr val="tx1"/>
                  </a:solidFill>
                </a:rPr>
                <a:t>Whole Bible</a:t>
              </a:r>
            </a:p>
          </p:txBody>
        </p:sp>
      </p:grpSp>
      <p:grpSp>
        <p:nvGrpSpPr>
          <p:cNvPr id="24" name="Group 23">
            <a:extLst>
              <a:ext uri="{FF2B5EF4-FFF2-40B4-BE49-F238E27FC236}">
                <a16:creationId xmlns:a16="http://schemas.microsoft.com/office/drawing/2014/main" id="{8E290E99-8F36-43FB-BCAD-6203EFBBF1C8}"/>
              </a:ext>
            </a:extLst>
          </p:cNvPr>
          <p:cNvGrpSpPr/>
          <p:nvPr/>
        </p:nvGrpSpPr>
        <p:grpSpPr>
          <a:xfrm>
            <a:off x="3287882" y="2208023"/>
            <a:ext cx="5136517" cy="4739684"/>
            <a:chOff x="714798" y="532129"/>
            <a:chExt cx="3015403" cy="3015403"/>
          </a:xfrm>
        </p:grpSpPr>
        <p:sp>
          <p:nvSpPr>
            <p:cNvPr id="25" name="Oval 24">
              <a:extLst>
                <a:ext uri="{FF2B5EF4-FFF2-40B4-BE49-F238E27FC236}">
                  <a16:creationId xmlns:a16="http://schemas.microsoft.com/office/drawing/2014/main" id="{9B956DAF-BEBB-4862-83A0-460A6C18ECE7}"/>
                </a:ext>
              </a:extLst>
            </p:cNvPr>
            <p:cNvSpPr/>
            <p:nvPr/>
          </p:nvSpPr>
          <p:spPr>
            <a:xfrm>
              <a:off x="714798" y="532129"/>
              <a:ext cx="3015403" cy="3015403"/>
            </a:xfrm>
            <a:prstGeom prst="ellipse">
              <a:avLst/>
            </a:prstGeom>
            <a:solidFill>
              <a:schemeClr val="accent2">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6" name="Oval 6">
              <a:extLst>
                <a:ext uri="{FF2B5EF4-FFF2-40B4-BE49-F238E27FC236}">
                  <a16:creationId xmlns:a16="http://schemas.microsoft.com/office/drawing/2014/main" id="{4A72EA1C-012E-4D1A-9A73-25FE226AC359}"/>
                </a:ext>
              </a:extLst>
            </p:cNvPr>
            <p:cNvSpPr txBox="1"/>
            <p:nvPr/>
          </p:nvSpPr>
          <p:spPr>
            <a:xfrm>
              <a:off x="1572303" y="705515"/>
              <a:ext cx="1300392" cy="3467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cap="all">
                  <a:solidFill>
                    <a:schemeClr val="tx1"/>
                  </a:solidFill>
                </a:rPr>
                <a:t>Books of bible</a:t>
              </a:r>
              <a:endParaRPr lang="en-US" sz="1600" b="1" kern="1200" cap="all">
                <a:solidFill>
                  <a:schemeClr val="tx1"/>
                </a:solidFill>
              </a:endParaRPr>
            </a:p>
          </p:txBody>
        </p:sp>
      </p:grpSp>
      <p:grpSp>
        <p:nvGrpSpPr>
          <p:cNvPr id="27" name="Group 26">
            <a:extLst>
              <a:ext uri="{FF2B5EF4-FFF2-40B4-BE49-F238E27FC236}">
                <a16:creationId xmlns:a16="http://schemas.microsoft.com/office/drawing/2014/main" id="{E708BEF7-16AB-42C3-A701-0345E9855805}"/>
              </a:ext>
            </a:extLst>
          </p:cNvPr>
          <p:cNvGrpSpPr/>
          <p:nvPr/>
        </p:nvGrpSpPr>
        <p:grpSpPr>
          <a:xfrm>
            <a:off x="3928262" y="3044436"/>
            <a:ext cx="4230072" cy="3903270"/>
            <a:chOff x="980863" y="1064259"/>
            <a:chExt cx="2483273" cy="2483273"/>
          </a:xfrm>
        </p:grpSpPr>
        <p:sp>
          <p:nvSpPr>
            <p:cNvPr id="28" name="Oval 27">
              <a:extLst>
                <a:ext uri="{FF2B5EF4-FFF2-40B4-BE49-F238E27FC236}">
                  <a16:creationId xmlns:a16="http://schemas.microsoft.com/office/drawing/2014/main" id="{BB21540E-2279-4F1E-83BC-D9E58ED759E4}"/>
                </a:ext>
              </a:extLst>
            </p:cNvPr>
            <p:cNvSpPr/>
            <p:nvPr/>
          </p:nvSpPr>
          <p:spPr>
            <a:xfrm>
              <a:off x="980863" y="1064259"/>
              <a:ext cx="2483273" cy="2483273"/>
            </a:xfrm>
            <a:prstGeom prst="ellipse">
              <a:avLst/>
            </a:pr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Oval 8">
              <a:extLst>
                <a:ext uri="{FF2B5EF4-FFF2-40B4-BE49-F238E27FC236}">
                  <a16:creationId xmlns:a16="http://schemas.microsoft.com/office/drawing/2014/main" id="{086873DE-B9A4-40DE-8EFC-C4C649235C2A}"/>
                </a:ext>
              </a:extLst>
            </p:cNvPr>
            <p:cNvSpPr txBox="1"/>
            <p:nvPr/>
          </p:nvSpPr>
          <p:spPr>
            <a:xfrm>
              <a:off x="1579953" y="1235605"/>
              <a:ext cx="1285093" cy="3426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cap="all">
                  <a:solidFill>
                    <a:schemeClr val="bg1"/>
                  </a:solidFill>
                </a:rPr>
                <a:t>paragraphs</a:t>
              </a:r>
              <a:endParaRPr lang="en-US" sz="1600" b="1" kern="1200" cap="all">
                <a:solidFill>
                  <a:schemeClr val="bg1"/>
                </a:solidFill>
              </a:endParaRPr>
            </a:p>
          </p:txBody>
        </p:sp>
      </p:grpSp>
      <p:grpSp>
        <p:nvGrpSpPr>
          <p:cNvPr id="30" name="Group 29">
            <a:extLst>
              <a:ext uri="{FF2B5EF4-FFF2-40B4-BE49-F238E27FC236}">
                <a16:creationId xmlns:a16="http://schemas.microsoft.com/office/drawing/2014/main" id="{CC0D2B30-0C85-4F36-8811-1C82402F78A9}"/>
              </a:ext>
            </a:extLst>
          </p:cNvPr>
          <p:cNvGrpSpPr/>
          <p:nvPr/>
        </p:nvGrpSpPr>
        <p:grpSpPr>
          <a:xfrm>
            <a:off x="4568639" y="3880852"/>
            <a:ext cx="3323629" cy="3066854"/>
            <a:chOff x="1246928" y="1596389"/>
            <a:chExt cx="1951143" cy="1951143"/>
          </a:xfrm>
        </p:grpSpPr>
        <p:sp>
          <p:nvSpPr>
            <p:cNvPr id="31" name="Oval 30">
              <a:extLst>
                <a:ext uri="{FF2B5EF4-FFF2-40B4-BE49-F238E27FC236}">
                  <a16:creationId xmlns:a16="http://schemas.microsoft.com/office/drawing/2014/main" id="{3DD0F473-620A-419B-94C9-AB836388A6AC}"/>
                </a:ext>
              </a:extLst>
            </p:cNvPr>
            <p:cNvSpPr/>
            <p:nvPr/>
          </p:nvSpPr>
          <p:spPr>
            <a:xfrm>
              <a:off x="1246928" y="1596389"/>
              <a:ext cx="1951143" cy="1951143"/>
            </a:xfrm>
            <a:prstGeom prst="ellipse">
              <a:avLst/>
            </a:prstGeom>
            <a:solidFill>
              <a:schemeClr val="accent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2" name="Oval 10">
              <a:extLst>
                <a:ext uri="{FF2B5EF4-FFF2-40B4-BE49-F238E27FC236}">
                  <a16:creationId xmlns:a16="http://schemas.microsoft.com/office/drawing/2014/main" id="{AAB5E241-FF20-4EF8-BB5E-A05249B1DBEF}"/>
                </a:ext>
              </a:extLst>
            </p:cNvPr>
            <p:cNvSpPr txBox="1"/>
            <p:nvPr/>
          </p:nvSpPr>
          <p:spPr>
            <a:xfrm>
              <a:off x="1695691" y="1771992"/>
              <a:ext cx="1053617" cy="3512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cap="all">
                  <a:solidFill>
                    <a:schemeClr val="bg1"/>
                  </a:solidFill>
                </a:rPr>
                <a:t>sentences</a:t>
              </a:r>
              <a:endParaRPr lang="en-US" sz="1600" b="1" kern="1200" cap="all">
                <a:solidFill>
                  <a:schemeClr val="bg1"/>
                </a:solidFill>
              </a:endParaRPr>
            </a:p>
          </p:txBody>
        </p:sp>
      </p:grpSp>
      <p:grpSp>
        <p:nvGrpSpPr>
          <p:cNvPr id="33" name="Group 32">
            <a:extLst>
              <a:ext uri="{FF2B5EF4-FFF2-40B4-BE49-F238E27FC236}">
                <a16:creationId xmlns:a16="http://schemas.microsoft.com/office/drawing/2014/main" id="{60C27914-C1B7-4EA1-A222-A69B14677B13}"/>
              </a:ext>
            </a:extLst>
          </p:cNvPr>
          <p:cNvGrpSpPr/>
          <p:nvPr/>
        </p:nvGrpSpPr>
        <p:grpSpPr>
          <a:xfrm>
            <a:off x="5209020" y="4717267"/>
            <a:ext cx="2417183" cy="2230439"/>
            <a:chOff x="1512993" y="2128519"/>
            <a:chExt cx="1419013" cy="1419013"/>
          </a:xfrm>
        </p:grpSpPr>
        <p:sp>
          <p:nvSpPr>
            <p:cNvPr id="34" name="Oval 33">
              <a:extLst>
                <a:ext uri="{FF2B5EF4-FFF2-40B4-BE49-F238E27FC236}">
                  <a16:creationId xmlns:a16="http://schemas.microsoft.com/office/drawing/2014/main" id="{20213A17-1724-4C8D-9B60-94A547D0148C}"/>
                </a:ext>
              </a:extLst>
            </p:cNvPr>
            <p:cNvSpPr/>
            <p:nvPr/>
          </p:nvSpPr>
          <p:spPr>
            <a:xfrm>
              <a:off x="1512993" y="2128519"/>
              <a:ext cx="1419013" cy="1419013"/>
            </a:xfrm>
            <a:prstGeom prst="ellipse">
              <a:avLst/>
            </a:prstGeom>
            <a:solidFill>
              <a:schemeClr val="accent2">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5" name="Oval 12">
              <a:extLst>
                <a:ext uri="{FF2B5EF4-FFF2-40B4-BE49-F238E27FC236}">
                  <a16:creationId xmlns:a16="http://schemas.microsoft.com/office/drawing/2014/main" id="{5598D605-B050-44E7-9C2F-EFF0DACCED75}"/>
                </a:ext>
              </a:extLst>
            </p:cNvPr>
            <p:cNvSpPr txBox="1"/>
            <p:nvPr/>
          </p:nvSpPr>
          <p:spPr>
            <a:xfrm>
              <a:off x="1720803" y="2483273"/>
              <a:ext cx="1003393" cy="7095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cap="all">
                  <a:solidFill>
                    <a:schemeClr val="bg1"/>
                  </a:solidFill>
                </a:rPr>
                <a:t>words</a:t>
              </a:r>
            </a:p>
          </p:txBody>
        </p:sp>
      </p:grpSp>
    </p:spTree>
    <p:extLst>
      <p:ext uri="{BB962C8B-B14F-4D97-AF65-F5344CB8AC3E}">
        <p14:creationId xmlns:p14="http://schemas.microsoft.com/office/powerpoint/2010/main" val="19769387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Context Tool</a:t>
            </a:r>
          </a:p>
        </p:txBody>
      </p:sp>
      <p:sp>
        <p:nvSpPr>
          <p:cNvPr id="6" name="TextBox 5"/>
          <p:cNvSpPr txBox="1"/>
          <p:nvPr/>
        </p:nvSpPr>
        <p:spPr>
          <a:xfrm>
            <a:off x="10197545" y="-5168"/>
            <a:ext cx="2025452"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solidFill>
                  <a:srgbClr val="FF0000"/>
                </a:solidFill>
              </a:rPr>
              <a:t>BOOKS</a:t>
            </a:r>
          </a:p>
          <a:p>
            <a:pPr marL="342900" indent="-342900">
              <a:buFont typeface="Wingdings" panose="05000000000000000000" pitchFamily="2" charset="2"/>
              <a:buChar char="v"/>
            </a:pPr>
            <a:r>
              <a:rPr lang="en-US" sz="1600" b="1"/>
              <a:t>BIBLE</a:t>
            </a:r>
          </a:p>
        </p:txBody>
      </p:sp>
      <p:grpSp>
        <p:nvGrpSpPr>
          <p:cNvPr id="21" name="Group 20">
            <a:extLst>
              <a:ext uri="{FF2B5EF4-FFF2-40B4-BE49-F238E27FC236}">
                <a16:creationId xmlns:a16="http://schemas.microsoft.com/office/drawing/2014/main" id="{6B98DEC6-0C2E-43F9-B1CB-95513208F7EF}"/>
              </a:ext>
            </a:extLst>
          </p:cNvPr>
          <p:cNvGrpSpPr/>
          <p:nvPr/>
        </p:nvGrpSpPr>
        <p:grpSpPr>
          <a:xfrm>
            <a:off x="5717213" y="1371608"/>
            <a:ext cx="6042961" cy="5576100"/>
            <a:chOff x="448733" y="0"/>
            <a:chExt cx="3547533" cy="3547533"/>
          </a:xfrm>
        </p:grpSpPr>
        <p:sp>
          <p:nvSpPr>
            <p:cNvPr id="22" name="Oval 21">
              <a:extLst>
                <a:ext uri="{FF2B5EF4-FFF2-40B4-BE49-F238E27FC236}">
                  <a16:creationId xmlns:a16="http://schemas.microsoft.com/office/drawing/2014/main" id="{12D4BAD4-A01B-4054-B52C-137ECD828CF8}"/>
                </a:ext>
              </a:extLst>
            </p:cNvPr>
            <p:cNvSpPr/>
            <p:nvPr/>
          </p:nvSpPr>
          <p:spPr>
            <a:xfrm>
              <a:off x="448733" y="0"/>
              <a:ext cx="3547533" cy="3547533"/>
            </a:xfrm>
            <a:prstGeom prst="ellipse">
              <a:avLst/>
            </a:pr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Oval 4">
              <a:extLst>
                <a:ext uri="{FF2B5EF4-FFF2-40B4-BE49-F238E27FC236}">
                  <a16:creationId xmlns:a16="http://schemas.microsoft.com/office/drawing/2014/main" id="{12E8FC3D-5428-4214-BD35-9CF406B99261}"/>
                </a:ext>
              </a:extLst>
            </p:cNvPr>
            <p:cNvSpPr txBox="1"/>
            <p:nvPr/>
          </p:nvSpPr>
          <p:spPr>
            <a:xfrm>
              <a:off x="1557337" y="177376"/>
              <a:ext cx="1330324" cy="3547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cap="all">
                  <a:solidFill>
                    <a:schemeClr val="tx1"/>
                  </a:solidFill>
                </a:rPr>
                <a:t>Whole Bible</a:t>
              </a:r>
            </a:p>
          </p:txBody>
        </p:sp>
      </p:grpSp>
      <p:grpSp>
        <p:nvGrpSpPr>
          <p:cNvPr id="24" name="Group 23">
            <a:extLst>
              <a:ext uri="{FF2B5EF4-FFF2-40B4-BE49-F238E27FC236}">
                <a16:creationId xmlns:a16="http://schemas.microsoft.com/office/drawing/2014/main" id="{8E290E99-8F36-43FB-BCAD-6203EFBBF1C8}"/>
              </a:ext>
            </a:extLst>
          </p:cNvPr>
          <p:cNvGrpSpPr/>
          <p:nvPr/>
        </p:nvGrpSpPr>
        <p:grpSpPr>
          <a:xfrm>
            <a:off x="6357593" y="2208023"/>
            <a:ext cx="5136517" cy="4739684"/>
            <a:chOff x="714798" y="532129"/>
            <a:chExt cx="3015403" cy="3015403"/>
          </a:xfrm>
        </p:grpSpPr>
        <p:sp>
          <p:nvSpPr>
            <p:cNvPr id="25" name="Oval 24">
              <a:extLst>
                <a:ext uri="{FF2B5EF4-FFF2-40B4-BE49-F238E27FC236}">
                  <a16:creationId xmlns:a16="http://schemas.microsoft.com/office/drawing/2014/main" id="{9B956DAF-BEBB-4862-83A0-460A6C18ECE7}"/>
                </a:ext>
              </a:extLst>
            </p:cNvPr>
            <p:cNvSpPr/>
            <p:nvPr/>
          </p:nvSpPr>
          <p:spPr>
            <a:xfrm>
              <a:off x="714798" y="532129"/>
              <a:ext cx="3015403" cy="3015403"/>
            </a:xfrm>
            <a:prstGeom prst="ellipse">
              <a:avLst/>
            </a:prstGeom>
            <a:solidFill>
              <a:schemeClr val="accent2">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6" name="Oval 6">
              <a:extLst>
                <a:ext uri="{FF2B5EF4-FFF2-40B4-BE49-F238E27FC236}">
                  <a16:creationId xmlns:a16="http://schemas.microsoft.com/office/drawing/2014/main" id="{4A72EA1C-012E-4D1A-9A73-25FE226AC359}"/>
                </a:ext>
              </a:extLst>
            </p:cNvPr>
            <p:cNvSpPr txBox="1"/>
            <p:nvPr/>
          </p:nvSpPr>
          <p:spPr>
            <a:xfrm>
              <a:off x="1572303" y="705515"/>
              <a:ext cx="1300392" cy="3467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cap="all">
                  <a:solidFill>
                    <a:schemeClr val="tx1"/>
                  </a:solidFill>
                </a:rPr>
                <a:t>Books of bible</a:t>
              </a:r>
              <a:endParaRPr lang="en-US" sz="1600" b="1" kern="1200" cap="all">
                <a:solidFill>
                  <a:schemeClr val="tx1"/>
                </a:solidFill>
              </a:endParaRPr>
            </a:p>
          </p:txBody>
        </p:sp>
      </p:grpSp>
      <p:grpSp>
        <p:nvGrpSpPr>
          <p:cNvPr id="27" name="Group 26">
            <a:extLst>
              <a:ext uri="{FF2B5EF4-FFF2-40B4-BE49-F238E27FC236}">
                <a16:creationId xmlns:a16="http://schemas.microsoft.com/office/drawing/2014/main" id="{E708BEF7-16AB-42C3-A701-0345E9855805}"/>
              </a:ext>
            </a:extLst>
          </p:cNvPr>
          <p:cNvGrpSpPr/>
          <p:nvPr/>
        </p:nvGrpSpPr>
        <p:grpSpPr>
          <a:xfrm>
            <a:off x="6997973" y="3044436"/>
            <a:ext cx="4230072" cy="3903270"/>
            <a:chOff x="980863" y="1064259"/>
            <a:chExt cx="2483273" cy="2483273"/>
          </a:xfrm>
        </p:grpSpPr>
        <p:sp>
          <p:nvSpPr>
            <p:cNvPr id="28" name="Oval 27">
              <a:extLst>
                <a:ext uri="{FF2B5EF4-FFF2-40B4-BE49-F238E27FC236}">
                  <a16:creationId xmlns:a16="http://schemas.microsoft.com/office/drawing/2014/main" id="{BB21540E-2279-4F1E-83BC-D9E58ED759E4}"/>
                </a:ext>
              </a:extLst>
            </p:cNvPr>
            <p:cNvSpPr/>
            <p:nvPr/>
          </p:nvSpPr>
          <p:spPr>
            <a:xfrm>
              <a:off x="980863" y="1064259"/>
              <a:ext cx="2483273" cy="2483273"/>
            </a:xfrm>
            <a:prstGeom prst="ellipse">
              <a:avLst/>
            </a:pr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Oval 8">
              <a:extLst>
                <a:ext uri="{FF2B5EF4-FFF2-40B4-BE49-F238E27FC236}">
                  <a16:creationId xmlns:a16="http://schemas.microsoft.com/office/drawing/2014/main" id="{086873DE-B9A4-40DE-8EFC-C4C649235C2A}"/>
                </a:ext>
              </a:extLst>
            </p:cNvPr>
            <p:cNvSpPr txBox="1"/>
            <p:nvPr/>
          </p:nvSpPr>
          <p:spPr>
            <a:xfrm>
              <a:off x="1579953" y="1235605"/>
              <a:ext cx="1285093" cy="3426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cap="all">
                  <a:solidFill>
                    <a:schemeClr val="bg1"/>
                  </a:solidFill>
                </a:rPr>
                <a:t>paragraphs</a:t>
              </a:r>
              <a:endParaRPr lang="en-US" sz="1600" b="1" kern="1200" cap="all">
                <a:solidFill>
                  <a:schemeClr val="bg1"/>
                </a:solidFill>
              </a:endParaRPr>
            </a:p>
          </p:txBody>
        </p:sp>
      </p:grpSp>
      <p:grpSp>
        <p:nvGrpSpPr>
          <p:cNvPr id="30" name="Group 29">
            <a:extLst>
              <a:ext uri="{FF2B5EF4-FFF2-40B4-BE49-F238E27FC236}">
                <a16:creationId xmlns:a16="http://schemas.microsoft.com/office/drawing/2014/main" id="{CC0D2B30-0C85-4F36-8811-1C82402F78A9}"/>
              </a:ext>
            </a:extLst>
          </p:cNvPr>
          <p:cNvGrpSpPr/>
          <p:nvPr/>
        </p:nvGrpSpPr>
        <p:grpSpPr>
          <a:xfrm>
            <a:off x="7638350" y="3880852"/>
            <a:ext cx="3323629" cy="3066854"/>
            <a:chOff x="1246928" y="1596389"/>
            <a:chExt cx="1951143" cy="1951143"/>
          </a:xfrm>
        </p:grpSpPr>
        <p:sp>
          <p:nvSpPr>
            <p:cNvPr id="31" name="Oval 30">
              <a:extLst>
                <a:ext uri="{FF2B5EF4-FFF2-40B4-BE49-F238E27FC236}">
                  <a16:creationId xmlns:a16="http://schemas.microsoft.com/office/drawing/2014/main" id="{3DD0F473-620A-419B-94C9-AB836388A6AC}"/>
                </a:ext>
              </a:extLst>
            </p:cNvPr>
            <p:cNvSpPr/>
            <p:nvPr/>
          </p:nvSpPr>
          <p:spPr>
            <a:xfrm>
              <a:off x="1246928" y="1596389"/>
              <a:ext cx="1951143" cy="1951143"/>
            </a:xfrm>
            <a:prstGeom prst="ellipse">
              <a:avLst/>
            </a:prstGeom>
            <a:solidFill>
              <a:schemeClr val="accent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2" name="Oval 10">
              <a:extLst>
                <a:ext uri="{FF2B5EF4-FFF2-40B4-BE49-F238E27FC236}">
                  <a16:creationId xmlns:a16="http://schemas.microsoft.com/office/drawing/2014/main" id="{AAB5E241-FF20-4EF8-BB5E-A05249B1DBEF}"/>
                </a:ext>
              </a:extLst>
            </p:cNvPr>
            <p:cNvSpPr txBox="1"/>
            <p:nvPr/>
          </p:nvSpPr>
          <p:spPr>
            <a:xfrm>
              <a:off x="1695691" y="1771992"/>
              <a:ext cx="1053617" cy="3512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cap="all">
                  <a:solidFill>
                    <a:schemeClr val="bg1"/>
                  </a:solidFill>
                </a:rPr>
                <a:t>sentences</a:t>
              </a:r>
              <a:endParaRPr lang="en-US" sz="1600" b="1" kern="1200" cap="all">
                <a:solidFill>
                  <a:schemeClr val="bg1"/>
                </a:solidFill>
              </a:endParaRPr>
            </a:p>
          </p:txBody>
        </p:sp>
      </p:grpSp>
      <p:grpSp>
        <p:nvGrpSpPr>
          <p:cNvPr id="33" name="Group 32">
            <a:extLst>
              <a:ext uri="{FF2B5EF4-FFF2-40B4-BE49-F238E27FC236}">
                <a16:creationId xmlns:a16="http://schemas.microsoft.com/office/drawing/2014/main" id="{60C27914-C1B7-4EA1-A222-A69B14677B13}"/>
              </a:ext>
            </a:extLst>
          </p:cNvPr>
          <p:cNvGrpSpPr/>
          <p:nvPr/>
        </p:nvGrpSpPr>
        <p:grpSpPr>
          <a:xfrm>
            <a:off x="8278731" y="4717267"/>
            <a:ext cx="2417183" cy="2230439"/>
            <a:chOff x="1512993" y="2128519"/>
            <a:chExt cx="1419013" cy="1419013"/>
          </a:xfrm>
        </p:grpSpPr>
        <p:sp>
          <p:nvSpPr>
            <p:cNvPr id="34" name="Oval 33">
              <a:extLst>
                <a:ext uri="{FF2B5EF4-FFF2-40B4-BE49-F238E27FC236}">
                  <a16:creationId xmlns:a16="http://schemas.microsoft.com/office/drawing/2014/main" id="{20213A17-1724-4C8D-9B60-94A547D0148C}"/>
                </a:ext>
              </a:extLst>
            </p:cNvPr>
            <p:cNvSpPr/>
            <p:nvPr/>
          </p:nvSpPr>
          <p:spPr>
            <a:xfrm>
              <a:off x="1512993" y="2128519"/>
              <a:ext cx="1419013" cy="1419013"/>
            </a:xfrm>
            <a:prstGeom prst="ellipse">
              <a:avLst/>
            </a:prstGeom>
            <a:solidFill>
              <a:schemeClr val="accent2">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5" name="Oval 12">
              <a:extLst>
                <a:ext uri="{FF2B5EF4-FFF2-40B4-BE49-F238E27FC236}">
                  <a16:creationId xmlns:a16="http://schemas.microsoft.com/office/drawing/2014/main" id="{5598D605-B050-44E7-9C2F-EFF0DACCED75}"/>
                </a:ext>
              </a:extLst>
            </p:cNvPr>
            <p:cNvSpPr txBox="1"/>
            <p:nvPr/>
          </p:nvSpPr>
          <p:spPr>
            <a:xfrm>
              <a:off x="1720803" y="2483273"/>
              <a:ext cx="1003393" cy="7095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cap="all">
                  <a:solidFill>
                    <a:schemeClr val="bg1"/>
                  </a:solidFill>
                </a:rPr>
                <a:t>words</a:t>
              </a:r>
            </a:p>
          </p:txBody>
        </p:sp>
      </p:grpSp>
      <p:sp>
        <p:nvSpPr>
          <p:cNvPr id="3" name="Rectangle 2"/>
          <p:cNvSpPr/>
          <p:nvPr/>
        </p:nvSpPr>
        <p:spPr>
          <a:xfrm>
            <a:off x="448192" y="1754164"/>
            <a:ext cx="6344830" cy="3539430"/>
          </a:xfrm>
          <a:prstGeom prst="rect">
            <a:avLst/>
          </a:prstGeom>
        </p:spPr>
        <p:txBody>
          <a:bodyPr wrap="square">
            <a:spAutoFit/>
          </a:bodyPr>
          <a:lstStyle/>
          <a:p>
            <a:r>
              <a:rPr lang="en-US" sz="2800"/>
              <a:t>Putting the tool to work…</a:t>
            </a:r>
          </a:p>
          <a:p>
            <a:pPr marL="457200" indent="-457200">
              <a:buFont typeface="Arial" panose="020B0604020202020204" pitchFamily="34" charset="0"/>
              <a:buChar char="•"/>
            </a:pPr>
            <a:r>
              <a:rPr lang="en-US" sz="2800"/>
              <a:t>Look at 1 Corinthians 13:7.</a:t>
            </a:r>
          </a:p>
          <a:p>
            <a:pPr marL="457200" indent="-457200">
              <a:buFont typeface="Arial" panose="020B0604020202020204" pitchFamily="34" charset="0"/>
              <a:buChar char="•"/>
            </a:pPr>
            <a:r>
              <a:rPr lang="en-US" sz="2800"/>
              <a:t>Look at 1 Corinthians 13:1-7.</a:t>
            </a:r>
          </a:p>
          <a:p>
            <a:pPr marL="457200" indent="-457200">
              <a:buFont typeface="Arial" panose="020B0604020202020204" pitchFamily="34" charset="0"/>
              <a:buChar char="•"/>
            </a:pPr>
            <a:r>
              <a:rPr lang="en-US" sz="2800"/>
              <a:t>Look at 1 Corinthians 13:7-13.</a:t>
            </a:r>
          </a:p>
          <a:p>
            <a:pPr marL="457200" indent="-457200">
              <a:buFont typeface="Arial" panose="020B0604020202020204" pitchFamily="34" charset="0"/>
              <a:buChar char="•"/>
            </a:pPr>
            <a:r>
              <a:rPr lang="en-US" sz="2800"/>
              <a:t>Look at 1 Corinthians 12-14.</a:t>
            </a:r>
          </a:p>
          <a:p>
            <a:pPr marL="457200" indent="-457200">
              <a:buFont typeface="Arial" panose="020B0604020202020204" pitchFamily="34" charset="0"/>
              <a:buChar char="•"/>
            </a:pPr>
            <a:r>
              <a:rPr lang="en-US" sz="2800"/>
              <a:t>Look at 1 Corinthians 1-16.</a:t>
            </a:r>
          </a:p>
          <a:p>
            <a:pPr marL="457200" indent="-457200">
              <a:buFont typeface="Arial" panose="020B0604020202020204" pitchFamily="34" charset="0"/>
              <a:buChar char="•"/>
            </a:pPr>
            <a:r>
              <a:rPr lang="en-US" sz="2800"/>
              <a:t>Look at the Pauline Epistles.</a:t>
            </a:r>
          </a:p>
          <a:p>
            <a:pPr marL="457200" indent="-457200">
              <a:buFont typeface="Arial" panose="020B0604020202020204" pitchFamily="34" charset="0"/>
              <a:buChar char="•"/>
            </a:pPr>
            <a:r>
              <a:rPr lang="en-US" sz="2800"/>
              <a:t>Look at the Bible.</a:t>
            </a:r>
          </a:p>
        </p:txBody>
      </p:sp>
    </p:spTree>
    <p:extLst>
      <p:ext uri="{BB962C8B-B14F-4D97-AF65-F5344CB8AC3E}">
        <p14:creationId xmlns:p14="http://schemas.microsoft.com/office/powerpoint/2010/main" val="1263190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32932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AUTHOR’S PURPOSE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8363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954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a:solidFill>
                  <a:prstClr val="white"/>
                </a:solidFill>
                <a:effectLst>
                  <a:outerShdw blurRad="38100" dist="38100" dir="2700000" algn="tl">
                    <a:srgbClr val="000000">
                      <a:alpha val="43137"/>
                    </a:srgbClr>
                  </a:outerShdw>
                </a:effectLst>
                <a:latin typeface="Calibri" panose="020F0502020204030204"/>
              </a:rPr>
              <a:t>How do you determine the author’s purpose in writing</a:t>
            </a: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27017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298543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author’s purpose tool.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a:t>
            </a:r>
            <a:r>
              <a:rPr lang="en-US" sz="3600" b="1">
                <a:solidFill>
                  <a:prstClr val="white"/>
                </a:solidFill>
                <a:latin typeface="Calibri" panose="020F0502020204030204"/>
              </a:rPr>
              <a:t>the author’s purpose tool</a:t>
            </a: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0387113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a:extLst>
              <a:ext uri="{FF2B5EF4-FFF2-40B4-BE49-F238E27FC236}">
                <a16:creationId xmlns:a16="http://schemas.microsoft.com/office/drawing/2014/main" id="{286240F9-3AF4-A159-4CD1-B2142C7156A6}"/>
              </a:ext>
            </a:extLst>
          </p:cNvPr>
          <p:cNvSpPr txBox="1"/>
          <p:nvPr/>
        </p:nvSpPr>
        <p:spPr>
          <a:xfrm>
            <a:off x="2212633" y="2468032"/>
            <a:ext cx="5058804" cy="513986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000">
                <a:solidFill>
                  <a:prstClr val="black"/>
                </a:solidFill>
                <a:latin typeface="Calibri" panose="020F0502020204030204"/>
              </a:rPr>
              <a:t>Matthew</a:t>
            </a:r>
            <a:endParaRPr kumimoji="0" lang="en-US" sz="400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000">
                <a:solidFill>
                  <a:prstClr val="black"/>
                </a:solidFill>
                <a:latin typeface="Calibri" panose="020F0502020204030204"/>
              </a:rPr>
              <a:t>Matthew</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prstClr val="black"/>
                </a:solidFill>
                <a:effectLst/>
                <a:uLnTx/>
                <a:uFillTx/>
                <a:latin typeface="Calibri" panose="020F0502020204030204"/>
                <a:ea typeface="+mn-ea"/>
                <a:cs typeface="+mn-cs"/>
              </a:rPr>
              <a:t>Romans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4000">
                <a:solidFill>
                  <a:prstClr val="black"/>
                </a:solidFill>
                <a:latin typeface="Calibri" panose="020F0502020204030204"/>
              </a:rPr>
              <a:t>1 Corinthians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000" b="0" i="0" u="none" strike="noStrike" kern="1200" cap="none" spc="0" normalizeH="0" baseline="0" noProof="0">
                <a:ln>
                  <a:noFill/>
                </a:ln>
                <a:solidFill>
                  <a:prstClr val="black"/>
                </a:solidFill>
                <a:effectLst/>
                <a:uLnTx/>
                <a:uFillTx/>
                <a:latin typeface="Calibri" panose="020F0502020204030204"/>
                <a:ea typeface="+mn-ea"/>
                <a:cs typeface="+mn-cs"/>
              </a:rPr>
              <a:t>Ephesians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2613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Author’s Purpose Tool</a:t>
            </a:r>
          </a:p>
        </p:txBody>
      </p:sp>
      <p:sp>
        <p:nvSpPr>
          <p:cNvPr id="3" name="Content Placeholder 2"/>
          <p:cNvSpPr>
            <a:spLocks noGrp="1"/>
          </p:cNvSpPr>
          <p:nvPr>
            <p:ph idx="1"/>
          </p:nvPr>
        </p:nvSpPr>
        <p:spPr>
          <a:xfrm>
            <a:off x="340963" y="1600199"/>
            <a:ext cx="10746137" cy="5141563"/>
          </a:xfrm>
        </p:spPr>
        <p:txBody>
          <a:bodyPr/>
          <a:lstStyle/>
          <a:p>
            <a:r>
              <a:rPr lang="en-US"/>
              <a:t>“Author’s Purpose is king. It is the tool </a:t>
            </a:r>
            <a:r>
              <a:rPr lang="en-US" i="1"/>
              <a:t>par excellence</a:t>
            </a:r>
            <a:r>
              <a:rPr lang="en-US"/>
              <a:t>, the Swiss army knife from which all of the other tools fold out, and which keeps them all together” (Beynon and </a:t>
            </a:r>
            <a:r>
              <a:rPr lang="en-US" err="1"/>
              <a:t>Sach</a:t>
            </a:r>
            <a:r>
              <a:rPr lang="en-US"/>
              <a:t>, </a:t>
            </a:r>
            <a:r>
              <a:rPr lang="en-US" i="1"/>
              <a:t>Digging Deeper</a:t>
            </a:r>
            <a:r>
              <a:rPr lang="en-US"/>
              <a:t>, 30).</a:t>
            </a:r>
          </a:p>
          <a:p>
            <a:r>
              <a:rPr lang="en-US"/>
              <a:t>This is a bigger issue than some of us realize. </a:t>
            </a:r>
          </a:p>
          <a:p>
            <a:r>
              <a:rPr lang="en-US"/>
              <a:t>Hopefully the sermons in your church have assumed that what the author intended to say matters.</a:t>
            </a:r>
          </a:p>
          <a:p>
            <a:r>
              <a:rPr lang="en-US"/>
              <a:t>Here’s why it matters:</a:t>
            </a:r>
          </a:p>
          <a:p>
            <a:pPr lvl="1"/>
            <a:r>
              <a:rPr lang="en-US"/>
              <a:t>The problem illustrated: </a:t>
            </a:r>
            <a:r>
              <a:rPr lang="en-US">
                <a:hlinkClick r:id="rId3"/>
              </a:rPr>
              <a:t>https://www.youtube.com/watch?v=cmonGuE789I</a:t>
            </a:r>
            <a:r>
              <a:rPr lang="en-US"/>
              <a:t> </a:t>
            </a:r>
          </a:p>
          <a:p>
            <a:pPr lvl="1"/>
            <a:r>
              <a:rPr lang="en-US"/>
              <a:t>What are the implications if it is God who is speaking?</a:t>
            </a:r>
          </a:p>
          <a:p>
            <a:pPr lvl="1"/>
            <a:r>
              <a:rPr lang="en-US"/>
              <a:t>Does meaning rest with the divine author or with the reader?</a:t>
            </a:r>
          </a:p>
          <a:p>
            <a:pPr lvl="1"/>
            <a:r>
              <a:rPr lang="en-US"/>
              <a:t>E.g., a mistaken devotional on Matthew 4:9.</a:t>
            </a:r>
          </a:p>
          <a:p>
            <a:r>
              <a:rPr lang="en-US"/>
              <a:t>Now let’s understand the tool…</a:t>
            </a:r>
          </a:p>
        </p:txBody>
      </p:sp>
      <p:sp>
        <p:nvSpPr>
          <p:cNvPr id="6" name="TextBox 5"/>
          <p:cNvSpPr txBox="1"/>
          <p:nvPr/>
        </p:nvSpPr>
        <p:spPr>
          <a:xfrm>
            <a:off x="10192871" y="-5168"/>
            <a:ext cx="2030125"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solidFill>
                  <a:srgbClr val="FF0000"/>
                </a:solidFill>
              </a:rPr>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14455222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Author’s Purpose Tool</a:t>
            </a:r>
          </a:p>
        </p:txBody>
      </p:sp>
      <p:sp>
        <p:nvSpPr>
          <p:cNvPr id="3" name="Content Placeholder 2"/>
          <p:cNvSpPr>
            <a:spLocks noGrp="1"/>
          </p:cNvSpPr>
          <p:nvPr>
            <p:ph idx="1"/>
          </p:nvPr>
        </p:nvSpPr>
        <p:spPr>
          <a:xfrm>
            <a:off x="340963" y="1600199"/>
            <a:ext cx="10746137" cy="5141563"/>
          </a:xfrm>
        </p:spPr>
        <p:txBody>
          <a:bodyPr>
            <a:normAutofit lnSpcReduction="10000"/>
          </a:bodyPr>
          <a:lstStyle/>
          <a:p>
            <a:r>
              <a:rPr lang="en-US"/>
              <a:t>The author’s purpose tool seeks to understand not just </a:t>
            </a:r>
            <a:r>
              <a:rPr lang="en-US" i="1"/>
              <a:t>what</a:t>
            </a:r>
            <a:r>
              <a:rPr lang="en-US"/>
              <a:t> the author says but also </a:t>
            </a:r>
            <a:r>
              <a:rPr lang="en-US" i="1"/>
              <a:t>why</a:t>
            </a:r>
            <a:r>
              <a:rPr lang="en-US"/>
              <a:t> he said it.</a:t>
            </a:r>
          </a:p>
          <a:p>
            <a:r>
              <a:rPr lang="en-US">
                <a:highlight>
                  <a:srgbClr val="FFFF00"/>
                </a:highlight>
              </a:rPr>
              <a:t>The only vehicle for understanding the author’s purpose is the text itself</a:t>
            </a:r>
            <a:r>
              <a:rPr lang="en-US"/>
              <a:t>.</a:t>
            </a:r>
          </a:p>
          <a:p>
            <a:r>
              <a:rPr lang="en-US">
                <a:highlight>
                  <a:srgbClr val="FFFF00"/>
                </a:highlight>
              </a:rPr>
              <a:t>God speaks. And the most important thing is what God means when he speaks.</a:t>
            </a:r>
          </a:p>
          <a:p>
            <a:r>
              <a:rPr lang="en-US"/>
              <a:t>“Since the biblical writers were inspired, their purpose is God’s purpose. That means that one of the biggest and most helpful questions we can ever ask of a passage in the Bible is simply, </a:t>
            </a:r>
            <a:r>
              <a:rPr lang="en-US" i="1"/>
              <a:t>‘Why </a:t>
            </a:r>
            <a:r>
              <a:rPr lang="en-US"/>
              <a:t>did the author write this?</a:t>
            </a:r>
            <a:r>
              <a:rPr lang="en-US" i="1"/>
              <a:t>’”</a:t>
            </a:r>
            <a:r>
              <a:rPr lang="en-US"/>
              <a:t> (Beynon and </a:t>
            </a:r>
            <a:r>
              <a:rPr lang="en-US" err="1"/>
              <a:t>Sach</a:t>
            </a:r>
            <a:r>
              <a:rPr lang="en-US"/>
              <a:t>, </a:t>
            </a:r>
            <a:r>
              <a:rPr lang="en-US" i="1"/>
              <a:t>Digging Deeper</a:t>
            </a:r>
            <a:r>
              <a:rPr lang="en-US"/>
              <a:t>, 30).</a:t>
            </a:r>
          </a:p>
          <a:p>
            <a:r>
              <a:rPr lang="en-US"/>
              <a:t>Occasionally, the authors tell us why they wrote the books of the Bible: Luke 1.1-4; John 20.31; 1 John 5.13</a:t>
            </a:r>
          </a:p>
          <a:p>
            <a:r>
              <a:rPr lang="en-US"/>
              <a:t>A Note on the NT’s use of the OT</a:t>
            </a:r>
          </a:p>
          <a:p>
            <a:pPr lvl="1"/>
            <a:r>
              <a:rPr lang="en-US" err="1"/>
              <a:t>Sensius</a:t>
            </a:r>
            <a:r>
              <a:rPr lang="en-US"/>
              <a:t> </a:t>
            </a:r>
            <a:r>
              <a:rPr lang="en-US" err="1"/>
              <a:t>plenior</a:t>
            </a:r>
            <a:r>
              <a:rPr lang="en-US"/>
              <a:t>: OT passages are given a “fuller” meaning in the NT</a:t>
            </a:r>
          </a:p>
          <a:p>
            <a:pPr lvl="1"/>
            <a:r>
              <a:rPr lang="en-US"/>
              <a:t>E.g., Hosea 11:1 and Mathew 2:15</a:t>
            </a:r>
          </a:p>
          <a:p>
            <a:pPr lvl="1"/>
            <a:r>
              <a:rPr lang="en-US"/>
              <a:t>Don’t ignore the meaning of the text in the OT passage</a:t>
            </a:r>
          </a:p>
          <a:p>
            <a:pPr lvl="1"/>
            <a:r>
              <a:rPr lang="en-US"/>
              <a:t>Recall the Divine Author might have meant something more than even the human author realized.</a:t>
            </a:r>
          </a:p>
          <a:p>
            <a:endParaRPr lang="en-US"/>
          </a:p>
        </p:txBody>
      </p:sp>
      <p:sp>
        <p:nvSpPr>
          <p:cNvPr id="6" name="TextBox 5"/>
          <p:cNvSpPr txBox="1"/>
          <p:nvPr/>
        </p:nvSpPr>
        <p:spPr>
          <a:xfrm>
            <a:off x="10183907" y="-5168"/>
            <a:ext cx="2039090"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solidFill>
                  <a:srgbClr val="FF0000"/>
                </a:solidFill>
              </a:rPr>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21910084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A239E-5D76-1413-1041-CAB48120A5E2}"/>
              </a:ext>
            </a:extLst>
          </p:cNvPr>
          <p:cNvSpPr>
            <a:spLocks noGrp="1"/>
          </p:cNvSpPr>
          <p:nvPr>
            <p:ph type="title"/>
          </p:nvPr>
        </p:nvSpPr>
        <p:spPr>
          <a:xfrm>
            <a:off x="0" y="0"/>
            <a:ext cx="8912839" cy="787480"/>
          </a:xfrm>
        </p:spPr>
        <p:txBody>
          <a:bodyPr/>
          <a:lstStyle/>
          <a:p>
            <a:r>
              <a:rPr lang="en-US"/>
              <a:t>The Process of Biblical Interpretation </a:t>
            </a:r>
          </a:p>
        </p:txBody>
      </p:sp>
    </p:spTree>
    <p:extLst>
      <p:ext uri="{BB962C8B-B14F-4D97-AF65-F5344CB8AC3E}">
        <p14:creationId xmlns:p14="http://schemas.microsoft.com/office/powerpoint/2010/main" val="416968855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Author’s Purpose Tool</a:t>
            </a:r>
          </a:p>
        </p:txBody>
      </p:sp>
      <p:sp>
        <p:nvSpPr>
          <p:cNvPr id="3" name="Content Placeholder 2"/>
          <p:cNvSpPr>
            <a:spLocks noGrp="1"/>
          </p:cNvSpPr>
          <p:nvPr>
            <p:ph idx="1"/>
          </p:nvPr>
        </p:nvSpPr>
        <p:spPr>
          <a:xfrm>
            <a:off x="340963" y="1600199"/>
            <a:ext cx="11499742" cy="6195448"/>
          </a:xfrm>
        </p:spPr>
        <p:txBody>
          <a:bodyPr>
            <a:noAutofit/>
          </a:bodyPr>
          <a:lstStyle/>
          <a:p>
            <a:pPr>
              <a:lnSpc>
                <a:spcPct val="100000"/>
              </a:lnSpc>
            </a:pPr>
            <a:r>
              <a:rPr lang="en-US"/>
              <a:t>Putting the tool to work in the Book of Ephesians…</a:t>
            </a:r>
          </a:p>
          <a:p>
            <a:pPr>
              <a:lnSpc>
                <a:spcPct val="100000"/>
              </a:lnSpc>
            </a:pPr>
            <a:r>
              <a:rPr lang="en-US"/>
              <a:t>What is the author’s purpose in writing the Book of Ephesians? </a:t>
            </a:r>
          </a:p>
          <a:p>
            <a:pPr lvl="1">
              <a:lnSpc>
                <a:spcPct val="100000"/>
              </a:lnSpc>
            </a:pPr>
            <a:r>
              <a:rPr lang="en-US" sz="2000"/>
              <a:t>Scan the whole book to get an understanding of the content (you might use the paragraph or chapter structure of your English translations and note quickly what each section is about).</a:t>
            </a:r>
          </a:p>
          <a:p>
            <a:pPr lvl="1">
              <a:lnSpc>
                <a:spcPct val="100000"/>
              </a:lnSpc>
            </a:pPr>
            <a:r>
              <a:rPr lang="en-US" sz="2000"/>
              <a:t>Carefully read the whole book noting patterns and themes.</a:t>
            </a:r>
          </a:p>
          <a:p>
            <a:pPr lvl="1">
              <a:lnSpc>
                <a:spcPct val="100000"/>
              </a:lnSpc>
            </a:pPr>
            <a:r>
              <a:rPr lang="en-US" sz="2000"/>
              <a:t>Answer these questions (Digging Deeper, 29)</a:t>
            </a:r>
          </a:p>
          <a:p>
            <a:pPr lvl="2">
              <a:lnSpc>
                <a:spcPct val="100000"/>
              </a:lnSpc>
            </a:pPr>
            <a:r>
              <a:rPr lang="en-US"/>
              <a:t>Who is writing and to whom?</a:t>
            </a:r>
          </a:p>
          <a:p>
            <a:pPr lvl="2">
              <a:lnSpc>
                <a:spcPct val="100000"/>
              </a:lnSpc>
            </a:pPr>
            <a:r>
              <a:rPr lang="en-US"/>
              <a:t>What is the situation of the author and the readers?</a:t>
            </a:r>
          </a:p>
          <a:p>
            <a:pPr lvl="2">
              <a:lnSpc>
                <a:spcPct val="100000"/>
              </a:lnSpc>
            </a:pPr>
            <a:r>
              <a:rPr lang="en-US"/>
              <a:t>Are we made aware of any problems that need to be addressed?</a:t>
            </a:r>
          </a:p>
          <a:p>
            <a:pPr lvl="2">
              <a:lnSpc>
                <a:spcPct val="100000"/>
              </a:lnSpc>
            </a:pPr>
            <a:r>
              <a:rPr lang="en-US"/>
              <a:t>Are there any repeated themes or a single idea that holds everything together?</a:t>
            </a:r>
          </a:p>
          <a:p>
            <a:pPr>
              <a:lnSpc>
                <a:spcPct val="100000"/>
              </a:lnSpc>
            </a:pPr>
            <a:r>
              <a:rPr lang="en-US"/>
              <a:t>Carefully study the beginning and ending of the book.</a:t>
            </a:r>
          </a:p>
          <a:p>
            <a:pPr>
              <a:lnSpc>
                <a:spcPct val="100000"/>
              </a:lnSpc>
            </a:pPr>
            <a:r>
              <a:rPr lang="en-US"/>
              <a:t>Formulate a statement about the book’s purpose.</a:t>
            </a:r>
          </a:p>
          <a:p>
            <a:pPr>
              <a:lnSpc>
                <a:spcPct val="100000"/>
              </a:lnSpc>
            </a:pPr>
            <a:r>
              <a:rPr lang="en-US"/>
              <a:t>Consult trusted reference works.</a:t>
            </a:r>
          </a:p>
        </p:txBody>
      </p:sp>
      <p:sp>
        <p:nvSpPr>
          <p:cNvPr id="6" name="TextBox 5"/>
          <p:cNvSpPr txBox="1"/>
          <p:nvPr/>
        </p:nvSpPr>
        <p:spPr>
          <a:xfrm>
            <a:off x="10201835" y="-5168"/>
            <a:ext cx="2021161"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solidFill>
                  <a:srgbClr val="FF0000"/>
                </a:solidFill>
              </a:rPr>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41713069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31CB40A-E107-E67E-3A88-9231D1BE3396}"/>
              </a:ext>
            </a:extLst>
          </p:cNvPr>
          <p:cNvSpPr/>
          <p:nvPr/>
        </p:nvSpPr>
        <p:spPr>
          <a:xfrm>
            <a:off x="0" y="-1"/>
            <a:ext cx="12192000" cy="7347005"/>
          </a:xfrm>
          <a:prstGeom prst="roundRect">
            <a:avLst>
              <a:gd name="adj" fmla="val 5291"/>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cxnSp>
        <p:nvCxnSpPr>
          <p:cNvPr id="9" name="Straight Connector 8">
            <a:extLst>
              <a:ext uri="{FF2B5EF4-FFF2-40B4-BE49-F238E27FC236}">
                <a16:creationId xmlns:a16="http://schemas.microsoft.com/office/drawing/2014/main" id="{A3B93C48-B6AA-6D06-E7C6-E46519155DC0}"/>
              </a:ext>
            </a:extLst>
          </p:cNvPr>
          <p:cNvCxnSpPr/>
          <p:nvPr/>
        </p:nvCxnSpPr>
        <p:spPr>
          <a:xfrm>
            <a:off x="14207" y="114413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Straight Connector 9">
            <a:extLst>
              <a:ext uri="{FF2B5EF4-FFF2-40B4-BE49-F238E27FC236}">
                <a16:creationId xmlns:a16="http://schemas.microsoft.com/office/drawing/2014/main" id="{EA0E64DB-A1DF-1F7D-2D74-74AA05D439E5}"/>
              </a:ext>
            </a:extLst>
          </p:cNvPr>
          <p:cNvCxnSpPr/>
          <p:nvPr/>
        </p:nvCxnSpPr>
        <p:spPr>
          <a:xfrm>
            <a:off x="18193" y="298969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85E8829A-5E8A-BD1B-5511-F22DC1859666}"/>
              </a:ext>
            </a:extLst>
          </p:cNvPr>
          <p:cNvCxnSpPr/>
          <p:nvPr/>
        </p:nvCxnSpPr>
        <p:spPr>
          <a:xfrm>
            <a:off x="-20757" y="25182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57AB920F-CAF7-C197-C3AF-5EBAED95B9F4}"/>
              </a:ext>
            </a:extLst>
          </p:cNvPr>
          <p:cNvCxnSpPr/>
          <p:nvPr/>
        </p:nvCxnSpPr>
        <p:spPr>
          <a:xfrm>
            <a:off x="17056" y="34230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1C3F2824-E000-4702-2D26-844FC3C9F935}"/>
              </a:ext>
            </a:extLst>
          </p:cNvPr>
          <p:cNvCxnSpPr/>
          <p:nvPr/>
        </p:nvCxnSpPr>
        <p:spPr>
          <a:xfrm>
            <a:off x="11368" y="48327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AC49695D-4E9F-3FF0-A4DD-86912AD051FD}"/>
              </a:ext>
            </a:extLst>
          </p:cNvPr>
          <p:cNvCxnSpPr/>
          <p:nvPr/>
        </p:nvCxnSpPr>
        <p:spPr>
          <a:xfrm>
            <a:off x="11087" y="389933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0823D84E-7E3C-D986-4AAE-06FE8CAC29B8}"/>
              </a:ext>
            </a:extLst>
          </p:cNvPr>
          <p:cNvCxnSpPr/>
          <p:nvPr/>
        </p:nvCxnSpPr>
        <p:spPr>
          <a:xfrm>
            <a:off x="18193" y="43470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04CF3334-0DE2-0602-834C-1839CEE64945}"/>
              </a:ext>
            </a:extLst>
          </p:cNvPr>
          <p:cNvCxnSpPr/>
          <p:nvPr/>
        </p:nvCxnSpPr>
        <p:spPr>
          <a:xfrm>
            <a:off x="0" y="5256361"/>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52FB34B2-F970-187B-2500-379260317736}"/>
              </a:ext>
            </a:extLst>
          </p:cNvPr>
          <p:cNvCxnSpPr/>
          <p:nvPr/>
        </p:nvCxnSpPr>
        <p:spPr>
          <a:xfrm>
            <a:off x="-22746" y="617367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CFDCFD6D-57FB-772B-F5E1-AC9CED57E6A7}"/>
              </a:ext>
            </a:extLst>
          </p:cNvPr>
          <p:cNvCxnSpPr/>
          <p:nvPr/>
        </p:nvCxnSpPr>
        <p:spPr>
          <a:xfrm>
            <a:off x="-34119" y="574604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a16="http://schemas.microsoft.com/office/drawing/2014/main" id="{AFC6F7E5-170F-746F-6B5F-F9FDB9D0C054}"/>
              </a:ext>
            </a:extLst>
          </p:cNvPr>
          <p:cNvCxnSpPr/>
          <p:nvPr/>
        </p:nvCxnSpPr>
        <p:spPr>
          <a:xfrm>
            <a:off x="0" y="207529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CA055F82-5339-19E3-E2EE-F73DC32D7FD9}"/>
              </a:ext>
            </a:extLst>
          </p:cNvPr>
          <p:cNvCxnSpPr/>
          <p:nvPr/>
        </p:nvCxnSpPr>
        <p:spPr>
          <a:xfrm>
            <a:off x="18193" y="1595722"/>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FE421113-684C-3F28-98B0-1C6A70D013DD}"/>
              </a:ext>
            </a:extLst>
          </p:cNvPr>
          <p:cNvCxnSpPr/>
          <p:nvPr/>
        </p:nvCxnSpPr>
        <p:spPr>
          <a:xfrm>
            <a:off x="1200647" y="4"/>
            <a:ext cx="0" cy="7187979"/>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A84F47C7-CC8C-61F3-37E3-2DF06F4FB925}"/>
              </a:ext>
            </a:extLst>
          </p:cNvPr>
          <p:cNvSpPr/>
          <p:nvPr/>
        </p:nvSpPr>
        <p:spPr>
          <a:xfrm>
            <a:off x="380818" y="1151377"/>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sp>
        <p:nvSpPr>
          <p:cNvPr id="25" name="Oval 24">
            <a:extLst>
              <a:ext uri="{FF2B5EF4-FFF2-40B4-BE49-F238E27FC236}">
                <a16:creationId xmlns:a16="http://schemas.microsoft.com/office/drawing/2014/main" id="{4323218E-0494-FB79-9E74-30D987187B9F}"/>
              </a:ext>
            </a:extLst>
          </p:cNvPr>
          <p:cNvSpPr/>
          <p:nvPr/>
        </p:nvSpPr>
        <p:spPr>
          <a:xfrm>
            <a:off x="380818" y="5619246"/>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cxnSp>
        <p:nvCxnSpPr>
          <p:cNvPr id="26" name="Straight Connector 25">
            <a:extLst>
              <a:ext uri="{FF2B5EF4-FFF2-40B4-BE49-F238E27FC236}">
                <a16:creationId xmlns:a16="http://schemas.microsoft.com/office/drawing/2014/main" id="{EDF1A0CF-9191-6932-DBDB-9D1C2F112E5E}"/>
              </a:ext>
            </a:extLst>
          </p:cNvPr>
          <p:cNvCxnSpPr/>
          <p:nvPr/>
        </p:nvCxnSpPr>
        <p:spPr>
          <a:xfrm>
            <a:off x="18193" y="6636178"/>
            <a:ext cx="12192000"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TextBox 2">
            <a:extLst>
              <a:ext uri="{FF2B5EF4-FFF2-40B4-BE49-F238E27FC236}">
                <a16:creationId xmlns:a16="http://schemas.microsoft.com/office/drawing/2014/main" id="{50BDD880-7957-7047-7EEA-D242BB9BC160}"/>
              </a:ext>
            </a:extLst>
          </p:cNvPr>
          <p:cNvSpPr txBox="1"/>
          <p:nvPr/>
        </p:nvSpPr>
        <p:spPr>
          <a:xfrm>
            <a:off x="1200647" y="584948"/>
            <a:ext cx="642955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Baguet Script" panose="020F0502020204030204" pitchFamily="2" charset="0"/>
                <a:ea typeface="+mn-ea"/>
                <a:cs typeface="+mn-cs"/>
              </a:rPr>
              <a:t>The Author’s Purpose in Ephesians</a:t>
            </a:r>
          </a:p>
        </p:txBody>
      </p:sp>
    </p:spTree>
    <p:extLst>
      <p:ext uri="{BB962C8B-B14F-4D97-AF65-F5344CB8AC3E}">
        <p14:creationId xmlns:p14="http://schemas.microsoft.com/office/powerpoint/2010/main" val="65556687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31CB40A-E107-E67E-3A88-9231D1BE3396}"/>
              </a:ext>
            </a:extLst>
          </p:cNvPr>
          <p:cNvSpPr/>
          <p:nvPr/>
        </p:nvSpPr>
        <p:spPr>
          <a:xfrm>
            <a:off x="0" y="-1"/>
            <a:ext cx="12192000" cy="7347005"/>
          </a:xfrm>
          <a:prstGeom prst="roundRect">
            <a:avLst>
              <a:gd name="adj" fmla="val 5291"/>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cxnSp>
        <p:nvCxnSpPr>
          <p:cNvPr id="9" name="Straight Connector 8">
            <a:extLst>
              <a:ext uri="{FF2B5EF4-FFF2-40B4-BE49-F238E27FC236}">
                <a16:creationId xmlns:a16="http://schemas.microsoft.com/office/drawing/2014/main" id="{A3B93C48-B6AA-6D06-E7C6-E46519155DC0}"/>
              </a:ext>
            </a:extLst>
          </p:cNvPr>
          <p:cNvCxnSpPr/>
          <p:nvPr/>
        </p:nvCxnSpPr>
        <p:spPr>
          <a:xfrm>
            <a:off x="14207" y="114413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Straight Connector 9">
            <a:extLst>
              <a:ext uri="{FF2B5EF4-FFF2-40B4-BE49-F238E27FC236}">
                <a16:creationId xmlns:a16="http://schemas.microsoft.com/office/drawing/2014/main" id="{EA0E64DB-A1DF-1F7D-2D74-74AA05D439E5}"/>
              </a:ext>
            </a:extLst>
          </p:cNvPr>
          <p:cNvCxnSpPr/>
          <p:nvPr/>
        </p:nvCxnSpPr>
        <p:spPr>
          <a:xfrm>
            <a:off x="18193" y="298969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85E8829A-5E8A-BD1B-5511-F22DC1859666}"/>
              </a:ext>
            </a:extLst>
          </p:cNvPr>
          <p:cNvCxnSpPr/>
          <p:nvPr/>
        </p:nvCxnSpPr>
        <p:spPr>
          <a:xfrm>
            <a:off x="-20757" y="25182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57AB920F-CAF7-C197-C3AF-5EBAED95B9F4}"/>
              </a:ext>
            </a:extLst>
          </p:cNvPr>
          <p:cNvCxnSpPr/>
          <p:nvPr/>
        </p:nvCxnSpPr>
        <p:spPr>
          <a:xfrm>
            <a:off x="17056" y="34230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1C3F2824-E000-4702-2D26-844FC3C9F935}"/>
              </a:ext>
            </a:extLst>
          </p:cNvPr>
          <p:cNvCxnSpPr/>
          <p:nvPr/>
        </p:nvCxnSpPr>
        <p:spPr>
          <a:xfrm>
            <a:off x="11368" y="48327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AC49695D-4E9F-3FF0-A4DD-86912AD051FD}"/>
              </a:ext>
            </a:extLst>
          </p:cNvPr>
          <p:cNvCxnSpPr/>
          <p:nvPr/>
        </p:nvCxnSpPr>
        <p:spPr>
          <a:xfrm>
            <a:off x="11087" y="389933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0823D84E-7E3C-D986-4AAE-06FE8CAC29B8}"/>
              </a:ext>
            </a:extLst>
          </p:cNvPr>
          <p:cNvCxnSpPr/>
          <p:nvPr/>
        </p:nvCxnSpPr>
        <p:spPr>
          <a:xfrm>
            <a:off x="18193" y="43470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04CF3334-0DE2-0602-834C-1839CEE64945}"/>
              </a:ext>
            </a:extLst>
          </p:cNvPr>
          <p:cNvCxnSpPr/>
          <p:nvPr/>
        </p:nvCxnSpPr>
        <p:spPr>
          <a:xfrm>
            <a:off x="0" y="5256361"/>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52FB34B2-F970-187B-2500-379260317736}"/>
              </a:ext>
            </a:extLst>
          </p:cNvPr>
          <p:cNvCxnSpPr/>
          <p:nvPr/>
        </p:nvCxnSpPr>
        <p:spPr>
          <a:xfrm>
            <a:off x="-22746" y="617367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CFDCFD6D-57FB-772B-F5E1-AC9CED57E6A7}"/>
              </a:ext>
            </a:extLst>
          </p:cNvPr>
          <p:cNvCxnSpPr/>
          <p:nvPr/>
        </p:nvCxnSpPr>
        <p:spPr>
          <a:xfrm>
            <a:off x="-34119" y="574604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a16="http://schemas.microsoft.com/office/drawing/2014/main" id="{AFC6F7E5-170F-746F-6B5F-F9FDB9D0C054}"/>
              </a:ext>
            </a:extLst>
          </p:cNvPr>
          <p:cNvCxnSpPr/>
          <p:nvPr/>
        </p:nvCxnSpPr>
        <p:spPr>
          <a:xfrm>
            <a:off x="0" y="207529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CA055F82-5339-19E3-E2EE-F73DC32D7FD9}"/>
              </a:ext>
            </a:extLst>
          </p:cNvPr>
          <p:cNvCxnSpPr/>
          <p:nvPr/>
        </p:nvCxnSpPr>
        <p:spPr>
          <a:xfrm>
            <a:off x="18193" y="1595722"/>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FE421113-684C-3F28-98B0-1C6A70D013DD}"/>
              </a:ext>
            </a:extLst>
          </p:cNvPr>
          <p:cNvCxnSpPr/>
          <p:nvPr/>
        </p:nvCxnSpPr>
        <p:spPr>
          <a:xfrm>
            <a:off x="1200647" y="4"/>
            <a:ext cx="0" cy="7187979"/>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A84F47C7-CC8C-61F3-37E3-2DF06F4FB925}"/>
              </a:ext>
            </a:extLst>
          </p:cNvPr>
          <p:cNvSpPr/>
          <p:nvPr/>
        </p:nvSpPr>
        <p:spPr>
          <a:xfrm>
            <a:off x="380818" y="1151377"/>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sp>
        <p:nvSpPr>
          <p:cNvPr id="25" name="Oval 24">
            <a:extLst>
              <a:ext uri="{FF2B5EF4-FFF2-40B4-BE49-F238E27FC236}">
                <a16:creationId xmlns:a16="http://schemas.microsoft.com/office/drawing/2014/main" id="{4323218E-0494-FB79-9E74-30D987187B9F}"/>
              </a:ext>
            </a:extLst>
          </p:cNvPr>
          <p:cNvSpPr/>
          <p:nvPr/>
        </p:nvSpPr>
        <p:spPr>
          <a:xfrm>
            <a:off x="380818" y="5619246"/>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cxnSp>
        <p:nvCxnSpPr>
          <p:cNvPr id="26" name="Straight Connector 25">
            <a:extLst>
              <a:ext uri="{FF2B5EF4-FFF2-40B4-BE49-F238E27FC236}">
                <a16:creationId xmlns:a16="http://schemas.microsoft.com/office/drawing/2014/main" id="{EDF1A0CF-9191-6932-DBDB-9D1C2F112E5E}"/>
              </a:ext>
            </a:extLst>
          </p:cNvPr>
          <p:cNvCxnSpPr/>
          <p:nvPr/>
        </p:nvCxnSpPr>
        <p:spPr>
          <a:xfrm>
            <a:off x="18193" y="6636178"/>
            <a:ext cx="12192000"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TextBox 2">
            <a:extLst>
              <a:ext uri="{FF2B5EF4-FFF2-40B4-BE49-F238E27FC236}">
                <a16:creationId xmlns:a16="http://schemas.microsoft.com/office/drawing/2014/main" id="{50BDD880-7957-7047-7EEA-D242BB9BC160}"/>
              </a:ext>
            </a:extLst>
          </p:cNvPr>
          <p:cNvSpPr txBox="1"/>
          <p:nvPr/>
        </p:nvSpPr>
        <p:spPr>
          <a:xfrm>
            <a:off x="1200647" y="584948"/>
            <a:ext cx="806717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Baguet Script" panose="020F0502020204030204" pitchFamily="2" charset="0"/>
                <a:ea typeface="+mn-ea"/>
                <a:cs typeface="+mn-cs"/>
              </a:rPr>
              <a:t>The Author’s Purpose in the Gospel of Matthew</a:t>
            </a:r>
          </a:p>
        </p:txBody>
      </p:sp>
    </p:spTree>
    <p:extLst>
      <p:ext uri="{BB962C8B-B14F-4D97-AF65-F5344CB8AC3E}">
        <p14:creationId xmlns:p14="http://schemas.microsoft.com/office/powerpoint/2010/main" val="292383008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31CB40A-E107-E67E-3A88-9231D1BE3396}"/>
              </a:ext>
            </a:extLst>
          </p:cNvPr>
          <p:cNvSpPr/>
          <p:nvPr/>
        </p:nvSpPr>
        <p:spPr>
          <a:xfrm>
            <a:off x="0" y="-1"/>
            <a:ext cx="12192000" cy="7347005"/>
          </a:xfrm>
          <a:prstGeom prst="roundRect">
            <a:avLst>
              <a:gd name="adj" fmla="val 5291"/>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cxnSp>
        <p:nvCxnSpPr>
          <p:cNvPr id="9" name="Straight Connector 8">
            <a:extLst>
              <a:ext uri="{FF2B5EF4-FFF2-40B4-BE49-F238E27FC236}">
                <a16:creationId xmlns:a16="http://schemas.microsoft.com/office/drawing/2014/main" id="{A3B93C48-B6AA-6D06-E7C6-E46519155DC0}"/>
              </a:ext>
            </a:extLst>
          </p:cNvPr>
          <p:cNvCxnSpPr/>
          <p:nvPr/>
        </p:nvCxnSpPr>
        <p:spPr>
          <a:xfrm>
            <a:off x="14207" y="114413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Straight Connector 9">
            <a:extLst>
              <a:ext uri="{FF2B5EF4-FFF2-40B4-BE49-F238E27FC236}">
                <a16:creationId xmlns:a16="http://schemas.microsoft.com/office/drawing/2014/main" id="{EA0E64DB-A1DF-1F7D-2D74-74AA05D439E5}"/>
              </a:ext>
            </a:extLst>
          </p:cNvPr>
          <p:cNvCxnSpPr/>
          <p:nvPr/>
        </p:nvCxnSpPr>
        <p:spPr>
          <a:xfrm>
            <a:off x="18193" y="298969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85E8829A-5E8A-BD1B-5511-F22DC1859666}"/>
              </a:ext>
            </a:extLst>
          </p:cNvPr>
          <p:cNvCxnSpPr/>
          <p:nvPr/>
        </p:nvCxnSpPr>
        <p:spPr>
          <a:xfrm>
            <a:off x="-20757" y="25182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57AB920F-CAF7-C197-C3AF-5EBAED95B9F4}"/>
              </a:ext>
            </a:extLst>
          </p:cNvPr>
          <p:cNvCxnSpPr/>
          <p:nvPr/>
        </p:nvCxnSpPr>
        <p:spPr>
          <a:xfrm>
            <a:off x="17056" y="34230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1C3F2824-E000-4702-2D26-844FC3C9F935}"/>
              </a:ext>
            </a:extLst>
          </p:cNvPr>
          <p:cNvCxnSpPr/>
          <p:nvPr/>
        </p:nvCxnSpPr>
        <p:spPr>
          <a:xfrm>
            <a:off x="11368" y="48327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AC49695D-4E9F-3FF0-A4DD-86912AD051FD}"/>
              </a:ext>
            </a:extLst>
          </p:cNvPr>
          <p:cNvCxnSpPr/>
          <p:nvPr/>
        </p:nvCxnSpPr>
        <p:spPr>
          <a:xfrm>
            <a:off x="11087" y="389933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0823D84E-7E3C-D986-4AAE-06FE8CAC29B8}"/>
              </a:ext>
            </a:extLst>
          </p:cNvPr>
          <p:cNvCxnSpPr/>
          <p:nvPr/>
        </p:nvCxnSpPr>
        <p:spPr>
          <a:xfrm>
            <a:off x="18193" y="43470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04CF3334-0DE2-0602-834C-1839CEE64945}"/>
              </a:ext>
            </a:extLst>
          </p:cNvPr>
          <p:cNvCxnSpPr/>
          <p:nvPr/>
        </p:nvCxnSpPr>
        <p:spPr>
          <a:xfrm>
            <a:off x="0" y="5256361"/>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52FB34B2-F970-187B-2500-379260317736}"/>
              </a:ext>
            </a:extLst>
          </p:cNvPr>
          <p:cNvCxnSpPr/>
          <p:nvPr/>
        </p:nvCxnSpPr>
        <p:spPr>
          <a:xfrm>
            <a:off x="-22746" y="617367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CFDCFD6D-57FB-772B-F5E1-AC9CED57E6A7}"/>
              </a:ext>
            </a:extLst>
          </p:cNvPr>
          <p:cNvCxnSpPr/>
          <p:nvPr/>
        </p:nvCxnSpPr>
        <p:spPr>
          <a:xfrm>
            <a:off x="-34119" y="574604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a16="http://schemas.microsoft.com/office/drawing/2014/main" id="{AFC6F7E5-170F-746F-6B5F-F9FDB9D0C054}"/>
              </a:ext>
            </a:extLst>
          </p:cNvPr>
          <p:cNvCxnSpPr/>
          <p:nvPr/>
        </p:nvCxnSpPr>
        <p:spPr>
          <a:xfrm>
            <a:off x="0" y="207529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CA055F82-5339-19E3-E2EE-F73DC32D7FD9}"/>
              </a:ext>
            </a:extLst>
          </p:cNvPr>
          <p:cNvCxnSpPr/>
          <p:nvPr/>
        </p:nvCxnSpPr>
        <p:spPr>
          <a:xfrm>
            <a:off x="18193" y="1595722"/>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FE421113-684C-3F28-98B0-1C6A70D013DD}"/>
              </a:ext>
            </a:extLst>
          </p:cNvPr>
          <p:cNvCxnSpPr/>
          <p:nvPr/>
        </p:nvCxnSpPr>
        <p:spPr>
          <a:xfrm>
            <a:off x="1200647" y="4"/>
            <a:ext cx="0" cy="7187979"/>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A84F47C7-CC8C-61F3-37E3-2DF06F4FB925}"/>
              </a:ext>
            </a:extLst>
          </p:cNvPr>
          <p:cNvSpPr/>
          <p:nvPr/>
        </p:nvSpPr>
        <p:spPr>
          <a:xfrm>
            <a:off x="380818" y="1151377"/>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sp>
        <p:nvSpPr>
          <p:cNvPr id="25" name="Oval 24">
            <a:extLst>
              <a:ext uri="{FF2B5EF4-FFF2-40B4-BE49-F238E27FC236}">
                <a16:creationId xmlns:a16="http://schemas.microsoft.com/office/drawing/2014/main" id="{4323218E-0494-FB79-9E74-30D987187B9F}"/>
              </a:ext>
            </a:extLst>
          </p:cNvPr>
          <p:cNvSpPr/>
          <p:nvPr/>
        </p:nvSpPr>
        <p:spPr>
          <a:xfrm>
            <a:off x="380818" y="5619246"/>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cxnSp>
        <p:nvCxnSpPr>
          <p:cNvPr id="26" name="Straight Connector 25">
            <a:extLst>
              <a:ext uri="{FF2B5EF4-FFF2-40B4-BE49-F238E27FC236}">
                <a16:creationId xmlns:a16="http://schemas.microsoft.com/office/drawing/2014/main" id="{EDF1A0CF-9191-6932-DBDB-9D1C2F112E5E}"/>
              </a:ext>
            </a:extLst>
          </p:cNvPr>
          <p:cNvCxnSpPr/>
          <p:nvPr/>
        </p:nvCxnSpPr>
        <p:spPr>
          <a:xfrm>
            <a:off x="18193" y="6636178"/>
            <a:ext cx="12192000"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TextBox 2">
            <a:extLst>
              <a:ext uri="{FF2B5EF4-FFF2-40B4-BE49-F238E27FC236}">
                <a16:creationId xmlns:a16="http://schemas.microsoft.com/office/drawing/2014/main" id="{50BDD880-7957-7047-7EEA-D242BB9BC160}"/>
              </a:ext>
            </a:extLst>
          </p:cNvPr>
          <p:cNvSpPr txBox="1"/>
          <p:nvPr/>
        </p:nvSpPr>
        <p:spPr>
          <a:xfrm>
            <a:off x="1200647" y="584948"/>
            <a:ext cx="77433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Baguet Script" panose="020F0502020204030204" pitchFamily="2" charset="0"/>
                <a:ea typeface="+mn-ea"/>
                <a:cs typeface="+mn-cs"/>
              </a:rPr>
              <a:t>The Author’s Purpose in the Gospel of John</a:t>
            </a:r>
          </a:p>
        </p:txBody>
      </p:sp>
    </p:spTree>
    <p:extLst>
      <p:ext uri="{BB962C8B-B14F-4D97-AF65-F5344CB8AC3E}">
        <p14:creationId xmlns:p14="http://schemas.microsoft.com/office/powerpoint/2010/main" val="36890655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31CB40A-E107-E67E-3A88-9231D1BE3396}"/>
              </a:ext>
            </a:extLst>
          </p:cNvPr>
          <p:cNvSpPr/>
          <p:nvPr/>
        </p:nvSpPr>
        <p:spPr>
          <a:xfrm>
            <a:off x="0" y="-1"/>
            <a:ext cx="12192000" cy="7347005"/>
          </a:xfrm>
          <a:prstGeom prst="roundRect">
            <a:avLst>
              <a:gd name="adj" fmla="val 5291"/>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cxnSp>
        <p:nvCxnSpPr>
          <p:cNvPr id="9" name="Straight Connector 8">
            <a:extLst>
              <a:ext uri="{FF2B5EF4-FFF2-40B4-BE49-F238E27FC236}">
                <a16:creationId xmlns:a16="http://schemas.microsoft.com/office/drawing/2014/main" id="{A3B93C48-B6AA-6D06-E7C6-E46519155DC0}"/>
              </a:ext>
            </a:extLst>
          </p:cNvPr>
          <p:cNvCxnSpPr/>
          <p:nvPr/>
        </p:nvCxnSpPr>
        <p:spPr>
          <a:xfrm>
            <a:off x="14207" y="114413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Straight Connector 9">
            <a:extLst>
              <a:ext uri="{FF2B5EF4-FFF2-40B4-BE49-F238E27FC236}">
                <a16:creationId xmlns:a16="http://schemas.microsoft.com/office/drawing/2014/main" id="{EA0E64DB-A1DF-1F7D-2D74-74AA05D439E5}"/>
              </a:ext>
            </a:extLst>
          </p:cNvPr>
          <p:cNvCxnSpPr/>
          <p:nvPr/>
        </p:nvCxnSpPr>
        <p:spPr>
          <a:xfrm>
            <a:off x="18193" y="298969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85E8829A-5E8A-BD1B-5511-F22DC1859666}"/>
              </a:ext>
            </a:extLst>
          </p:cNvPr>
          <p:cNvCxnSpPr/>
          <p:nvPr/>
        </p:nvCxnSpPr>
        <p:spPr>
          <a:xfrm>
            <a:off x="-20757" y="25182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57AB920F-CAF7-C197-C3AF-5EBAED95B9F4}"/>
              </a:ext>
            </a:extLst>
          </p:cNvPr>
          <p:cNvCxnSpPr/>
          <p:nvPr/>
        </p:nvCxnSpPr>
        <p:spPr>
          <a:xfrm>
            <a:off x="17056" y="34230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1C3F2824-E000-4702-2D26-844FC3C9F935}"/>
              </a:ext>
            </a:extLst>
          </p:cNvPr>
          <p:cNvCxnSpPr/>
          <p:nvPr/>
        </p:nvCxnSpPr>
        <p:spPr>
          <a:xfrm>
            <a:off x="11368" y="48327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AC49695D-4E9F-3FF0-A4DD-86912AD051FD}"/>
              </a:ext>
            </a:extLst>
          </p:cNvPr>
          <p:cNvCxnSpPr/>
          <p:nvPr/>
        </p:nvCxnSpPr>
        <p:spPr>
          <a:xfrm>
            <a:off x="11087" y="389933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0823D84E-7E3C-D986-4AAE-06FE8CAC29B8}"/>
              </a:ext>
            </a:extLst>
          </p:cNvPr>
          <p:cNvCxnSpPr/>
          <p:nvPr/>
        </p:nvCxnSpPr>
        <p:spPr>
          <a:xfrm>
            <a:off x="18193" y="43470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04CF3334-0DE2-0602-834C-1839CEE64945}"/>
              </a:ext>
            </a:extLst>
          </p:cNvPr>
          <p:cNvCxnSpPr/>
          <p:nvPr/>
        </p:nvCxnSpPr>
        <p:spPr>
          <a:xfrm>
            <a:off x="0" y="5256361"/>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52FB34B2-F970-187B-2500-379260317736}"/>
              </a:ext>
            </a:extLst>
          </p:cNvPr>
          <p:cNvCxnSpPr/>
          <p:nvPr/>
        </p:nvCxnSpPr>
        <p:spPr>
          <a:xfrm>
            <a:off x="-22746" y="617367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CFDCFD6D-57FB-772B-F5E1-AC9CED57E6A7}"/>
              </a:ext>
            </a:extLst>
          </p:cNvPr>
          <p:cNvCxnSpPr/>
          <p:nvPr/>
        </p:nvCxnSpPr>
        <p:spPr>
          <a:xfrm>
            <a:off x="-34119" y="574604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a16="http://schemas.microsoft.com/office/drawing/2014/main" id="{AFC6F7E5-170F-746F-6B5F-F9FDB9D0C054}"/>
              </a:ext>
            </a:extLst>
          </p:cNvPr>
          <p:cNvCxnSpPr/>
          <p:nvPr/>
        </p:nvCxnSpPr>
        <p:spPr>
          <a:xfrm>
            <a:off x="0" y="207529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CA055F82-5339-19E3-E2EE-F73DC32D7FD9}"/>
              </a:ext>
            </a:extLst>
          </p:cNvPr>
          <p:cNvCxnSpPr/>
          <p:nvPr/>
        </p:nvCxnSpPr>
        <p:spPr>
          <a:xfrm>
            <a:off x="18193" y="1595722"/>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FE421113-684C-3F28-98B0-1C6A70D013DD}"/>
              </a:ext>
            </a:extLst>
          </p:cNvPr>
          <p:cNvCxnSpPr/>
          <p:nvPr/>
        </p:nvCxnSpPr>
        <p:spPr>
          <a:xfrm>
            <a:off x="1200647" y="4"/>
            <a:ext cx="0" cy="7187979"/>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A84F47C7-CC8C-61F3-37E3-2DF06F4FB925}"/>
              </a:ext>
            </a:extLst>
          </p:cNvPr>
          <p:cNvSpPr/>
          <p:nvPr/>
        </p:nvSpPr>
        <p:spPr>
          <a:xfrm>
            <a:off x="380818" y="1151377"/>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sp>
        <p:nvSpPr>
          <p:cNvPr id="25" name="Oval 24">
            <a:extLst>
              <a:ext uri="{FF2B5EF4-FFF2-40B4-BE49-F238E27FC236}">
                <a16:creationId xmlns:a16="http://schemas.microsoft.com/office/drawing/2014/main" id="{4323218E-0494-FB79-9E74-30D987187B9F}"/>
              </a:ext>
            </a:extLst>
          </p:cNvPr>
          <p:cNvSpPr/>
          <p:nvPr/>
        </p:nvSpPr>
        <p:spPr>
          <a:xfrm>
            <a:off x="380818" y="5619246"/>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Helvetica"/>
            </a:endParaRPr>
          </a:p>
        </p:txBody>
      </p:sp>
      <p:cxnSp>
        <p:nvCxnSpPr>
          <p:cNvPr id="26" name="Straight Connector 25">
            <a:extLst>
              <a:ext uri="{FF2B5EF4-FFF2-40B4-BE49-F238E27FC236}">
                <a16:creationId xmlns:a16="http://schemas.microsoft.com/office/drawing/2014/main" id="{EDF1A0CF-9191-6932-DBDB-9D1C2F112E5E}"/>
              </a:ext>
            </a:extLst>
          </p:cNvPr>
          <p:cNvCxnSpPr/>
          <p:nvPr/>
        </p:nvCxnSpPr>
        <p:spPr>
          <a:xfrm>
            <a:off x="18193" y="6636178"/>
            <a:ext cx="12192000"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TextBox 2">
            <a:extLst>
              <a:ext uri="{FF2B5EF4-FFF2-40B4-BE49-F238E27FC236}">
                <a16:creationId xmlns:a16="http://schemas.microsoft.com/office/drawing/2014/main" id="{50BDD880-7957-7047-7EEA-D242BB9BC160}"/>
              </a:ext>
            </a:extLst>
          </p:cNvPr>
          <p:cNvSpPr txBox="1"/>
          <p:nvPr/>
        </p:nvSpPr>
        <p:spPr>
          <a:xfrm>
            <a:off x="1200647" y="584948"/>
            <a:ext cx="68289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Baguet Script" panose="020F0502020204030204" pitchFamily="2" charset="0"/>
                <a:ea typeface="+mn-ea"/>
                <a:cs typeface="+mn-cs"/>
              </a:rPr>
              <a:t>The Author’s Purpose in 1 Corinthians </a:t>
            </a:r>
          </a:p>
        </p:txBody>
      </p:sp>
    </p:spTree>
    <p:extLst>
      <p:ext uri="{BB962C8B-B14F-4D97-AF65-F5344CB8AC3E}">
        <p14:creationId xmlns:p14="http://schemas.microsoft.com/office/powerpoint/2010/main" val="410793339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rgbClr val="514843">
                    <a:lumMod val="50000"/>
                  </a:srgbClr>
                </a:solidFill>
                <a:effectLst>
                  <a:outerShdw blurRad="38100" dist="38100" dir="2700000" algn="tl">
                    <a:srgbClr val="000000">
                      <a:alpha val="43137"/>
                    </a:srgbClr>
                  </a:outerShdw>
                </a:effectLst>
                <a:uLnTx/>
                <a:uFillTx/>
                <a:latin typeface="Calibri" panose="020F0502020204030204"/>
                <a:ea typeface="+mn-ea"/>
                <a:cs typeface="+mn-cs"/>
              </a:rPr>
              <a:t>THE </a:t>
            </a:r>
            <a:r>
              <a:rPr lang="en-US" sz="8000" b="1">
                <a:solidFill>
                  <a:srgbClr val="514843">
                    <a:lumMod val="50000"/>
                  </a:srgbClr>
                </a:solidFill>
                <a:effectLst>
                  <a:outerShdw blurRad="38100" dist="38100" dir="2700000" algn="tl">
                    <a:srgbClr val="000000">
                      <a:alpha val="43137"/>
                    </a:srgbClr>
                  </a:outerShdw>
                </a:effectLst>
                <a:latin typeface="Calibri" panose="020F0502020204030204"/>
              </a:rPr>
              <a:t>GENRE </a:t>
            </a:r>
            <a:r>
              <a:rPr kumimoji="0" lang="en-US" sz="8000" b="1" i="0" u="none" strike="noStrike" kern="1200" cap="none" spc="0" normalizeH="0" baseline="0" noProof="0">
                <a:ln>
                  <a:noFill/>
                </a:ln>
                <a:solidFill>
                  <a:srgbClr val="514843">
                    <a:lumMod val="50000"/>
                  </a:srgbClr>
                </a:solidFill>
                <a:effectLst>
                  <a:outerShdw blurRad="38100" dist="38100" dir="2700000" algn="tl">
                    <a:srgbClr val="000000">
                      <a:alpha val="43137"/>
                    </a:srgbClr>
                  </a:outerShdw>
                </a:effectLst>
                <a:uLnTx/>
                <a:uFillTx/>
                <a:latin typeface="Calibri" panose="020F0502020204030204"/>
                <a:ea typeface="+mn-ea"/>
                <a:cs typeface="+mn-cs"/>
              </a:rPr>
              <a:t>TOOL</a:t>
            </a:r>
            <a:endParaRPr kumimoji="0" lang="en-US" sz="4400" b="1" i="0" u="none" strike="noStrike" kern="1200" cap="none" spc="0" normalizeH="0" baseline="0" noProof="0">
              <a:ln>
                <a:noFill/>
              </a:ln>
              <a:solidFill>
                <a:srgbClr val="514843">
                  <a:lumMod val="50000"/>
                </a:srgb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307F04A-1DAC-4970-70D7-8C43B412659F}"/>
              </a:ext>
            </a:extLst>
          </p:cNvPr>
          <p:cNvSpPr txBox="1"/>
          <p:nvPr/>
        </p:nvSpPr>
        <p:spPr>
          <a:xfrm>
            <a:off x="2895600" y="6400745"/>
            <a:ext cx="6740769" cy="369332"/>
          </a:xfrm>
          <a:prstGeom prst="rect">
            <a:avLst/>
          </a:prstGeom>
          <a:noFill/>
        </p:spPr>
        <p:txBody>
          <a:bodyPr wrap="square" rtlCol="0">
            <a:spAutoFit/>
          </a:bodyPr>
          <a:lstStyle/>
          <a:p>
            <a:r>
              <a:rPr lang="en-US"/>
              <a:t>I am indebted to Dr. Jason Lee for some of this material. </a:t>
            </a:r>
          </a:p>
        </p:txBody>
      </p:sp>
    </p:spTree>
    <p:extLst>
      <p:ext uri="{BB962C8B-B14F-4D97-AF65-F5344CB8AC3E}">
        <p14:creationId xmlns:p14="http://schemas.microsoft.com/office/powerpoint/2010/main" val="11986561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954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What impact does the form of the writing have </a:t>
            </a:r>
            <a:r>
              <a:rPr lang="en-US" sz="3600" b="1">
                <a:solidFill>
                  <a:prstClr val="white"/>
                </a:solidFill>
                <a:effectLst>
                  <a:outerShdw blurRad="38100" dist="38100" dir="2700000" algn="tl">
                    <a:srgbClr val="000000">
                      <a:alpha val="43137"/>
                    </a:srgbClr>
                  </a:outerShdw>
                </a:effectLst>
                <a:latin typeface="Calibri" panose="020F0502020204030204"/>
              </a:rPr>
              <a:t>on interpretation</a:t>
            </a: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66732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298543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genre tool.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the genre tool.</a:t>
            </a:r>
          </a:p>
        </p:txBody>
      </p:sp>
    </p:spTree>
    <p:extLst>
      <p:ext uri="{BB962C8B-B14F-4D97-AF65-F5344CB8AC3E}">
        <p14:creationId xmlns:p14="http://schemas.microsoft.com/office/powerpoint/2010/main" val="42379671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descr="A screenshot of a computer&#10;&#10;Description automatically generated">
            <a:extLst>
              <a:ext uri="{FF2B5EF4-FFF2-40B4-BE49-F238E27FC236}">
                <a16:creationId xmlns:a16="http://schemas.microsoft.com/office/drawing/2014/main" id="{C04D0129-A4E7-B30B-7C94-DFCAF20DFAB2}"/>
              </a:ext>
            </a:extLst>
          </p:cNvPr>
          <p:cNvPicPr>
            <a:picLocks noChangeAspect="1"/>
          </p:cNvPicPr>
          <p:nvPr/>
        </p:nvPicPr>
        <p:blipFill rotWithShape="1">
          <a:blip r:embed="rId3">
            <a:extLst>
              <a:ext uri="{28A0092B-C50C-407E-A947-70E740481C1C}">
                <a14:useLocalDpi xmlns:a14="http://schemas.microsoft.com/office/drawing/2010/main" val="0"/>
              </a:ext>
            </a:extLst>
          </a:blip>
          <a:srcRect l="11346" t="17089" r="56923" b="30455"/>
          <a:stretch/>
        </p:blipFill>
        <p:spPr>
          <a:xfrm>
            <a:off x="555157" y="1453662"/>
            <a:ext cx="7123459" cy="44899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714257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D6D1EB-CC81-49E6-AD7D-67E1D3D138C1}"/>
              </a:ext>
            </a:extLst>
          </p:cNvPr>
          <p:cNvSpPr txBox="1"/>
          <p:nvPr/>
        </p:nvSpPr>
        <p:spPr>
          <a:xfrm>
            <a:off x="104949" y="1600200"/>
            <a:ext cx="4359791" cy="5724644"/>
          </a:xfrm>
          <a:prstGeom prst="rect">
            <a:avLst/>
          </a:prstGeom>
          <a:noFill/>
        </p:spPr>
        <p:txBody>
          <a:bodyPr wrap="square" rtlCol="0">
            <a:spAutoFit/>
          </a:bodyPr>
          <a:lstStyle/>
          <a:p>
            <a:pPr marL="285750" indent="-285750">
              <a:buFont typeface="Arial" panose="020B0604020202020204" pitchFamily="34" charset="0"/>
              <a:buChar char="•"/>
            </a:pPr>
            <a:r>
              <a:rPr lang="en-US" sz="2200"/>
              <a:t>Describe this painting. Don’t offer any interpretation. Just make observations.</a:t>
            </a:r>
          </a:p>
          <a:p>
            <a:pPr marL="285750" indent="-285750">
              <a:buFont typeface="Arial" panose="020B0604020202020204" pitchFamily="34" charset="0"/>
              <a:buChar char="•"/>
            </a:pPr>
            <a:r>
              <a:rPr lang="en-US" sz="2200"/>
              <a:t>What things clue you in to think that there is a deeper meaning?</a:t>
            </a:r>
          </a:p>
          <a:p>
            <a:pPr marL="285750" indent="-285750">
              <a:buFont typeface="Arial" panose="020B0604020202020204" pitchFamily="34" charset="0"/>
              <a:buChar char="•"/>
            </a:pPr>
            <a:r>
              <a:rPr lang="en-US" sz="2200"/>
              <a:t>Now offer an interpretation of the painting. What is its point?</a:t>
            </a:r>
          </a:p>
          <a:p>
            <a:pPr marL="285750" indent="-285750">
              <a:buFont typeface="Arial" panose="020B0604020202020204" pitchFamily="34" charset="0"/>
              <a:buChar char="•"/>
            </a:pPr>
            <a:r>
              <a:rPr lang="en-US" sz="2200"/>
              <a:t>Would you call this a “painting” or a “political cartoon”? What’s the difference?</a:t>
            </a:r>
          </a:p>
          <a:p>
            <a:pPr marL="285750" indent="-285750">
              <a:buFont typeface="Arial" panose="020B0604020202020204" pitchFamily="34" charset="0"/>
              <a:buChar char="•"/>
            </a:pPr>
            <a:r>
              <a:rPr lang="en-US" sz="2200"/>
              <a:t>Main Point: The author communicates meaning through a particular form.</a:t>
            </a:r>
          </a:p>
          <a:p>
            <a:endParaRPr lang="en-US"/>
          </a:p>
          <a:p>
            <a:pPr marL="742950" lvl="1" indent="-285750">
              <a:buFont typeface="Arial" panose="020B0604020202020204" pitchFamily="34" charset="0"/>
              <a:buChar char="•"/>
            </a:pPr>
            <a:endParaRPr lang="en-US"/>
          </a:p>
        </p:txBody>
      </p:sp>
      <p:sp>
        <p:nvSpPr>
          <p:cNvPr id="6" name="Title 1"/>
          <p:cNvSpPr>
            <a:spLocks noGrp="1"/>
          </p:cNvSpPr>
          <p:nvPr>
            <p:ph type="title"/>
          </p:nvPr>
        </p:nvSpPr>
        <p:spPr>
          <a:xfrm>
            <a:off x="1104900" y="76200"/>
            <a:ext cx="8426558" cy="1096962"/>
          </a:xfrm>
        </p:spPr>
        <p:txBody>
          <a:bodyPr>
            <a:normAutofit/>
          </a:bodyPr>
          <a:lstStyle/>
          <a:p>
            <a:r>
              <a:rPr lang="en-US" sz="4400" b="1"/>
              <a:t>The Genre Tool</a:t>
            </a:r>
          </a:p>
        </p:txBody>
      </p:sp>
      <p:sp>
        <p:nvSpPr>
          <p:cNvPr id="7" name="TextBox 6"/>
          <p:cNvSpPr txBox="1"/>
          <p:nvPr/>
        </p:nvSpPr>
        <p:spPr>
          <a:xfrm>
            <a:off x="10112189" y="-5168"/>
            <a:ext cx="2110808"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solidFill>
                  <a:srgbClr val="FF0000"/>
                </a:solidFill>
              </a:rPr>
              <a:t>BOOKS</a:t>
            </a:r>
          </a:p>
          <a:p>
            <a:pPr marL="342900" indent="-342900">
              <a:buFont typeface="Wingdings" panose="05000000000000000000" pitchFamily="2" charset="2"/>
              <a:buChar char="v"/>
            </a:pPr>
            <a:r>
              <a:rPr lang="en-US" sz="1600" b="1"/>
              <a:t>BIBLE</a:t>
            </a:r>
          </a:p>
        </p:txBody>
      </p:sp>
      <p:pic>
        <p:nvPicPr>
          <p:cNvPr id="2050" name="Picture 2" descr="More inflation: Political Cartoons – Orange County Register">
            <a:extLst>
              <a:ext uri="{FF2B5EF4-FFF2-40B4-BE49-F238E27FC236}">
                <a16:creationId xmlns:a16="http://schemas.microsoft.com/office/drawing/2014/main" id="{8972E0E9-2095-63E6-B67B-8E7117847E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8203" y="1438274"/>
            <a:ext cx="7144140" cy="5185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0246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6736E8-1240-CF06-9F0B-72E1964F8C44}"/>
              </a:ext>
            </a:extLst>
          </p:cNvPr>
          <p:cNvSpPr txBox="1"/>
          <p:nvPr/>
        </p:nvSpPr>
        <p:spPr>
          <a:xfrm>
            <a:off x="84841" y="187243"/>
            <a:ext cx="1199089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a:solidFill>
                  <a:prstClr val="black"/>
                </a:solidFill>
                <a:latin typeface="Calibri" panose="020F0502020204030204"/>
              </a:rPr>
              <a:t>BIBLICAL INTERPRETATION</a:t>
            </a:r>
            <a:endParaRPr kumimoji="0" lang="en-US" sz="4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30C139A2-A196-E54F-926B-BE2AA6D2FD01}"/>
              </a:ext>
            </a:extLst>
          </p:cNvPr>
          <p:cNvSpPr/>
          <p:nvPr/>
        </p:nvSpPr>
        <p:spPr>
          <a:xfrm>
            <a:off x="5187320" y="4517380"/>
            <a:ext cx="1810266" cy="1587578"/>
          </a:xfrm>
          <a:prstGeom prst="roundRect">
            <a:avLst/>
          </a:prstGeom>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t>HISTORICAL THEOLOGY</a:t>
            </a:r>
          </a:p>
        </p:txBody>
      </p:sp>
      <p:sp>
        <p:nvSpPr>
          <p:cNvPr id="10" name="Rectangle: Rounded Corners 9">
            <a:extLst>
              <a:ext uri="{FF2B5EF4-FFF2-40B4-BE49-F238E27FC236}">
                <a16:creationId xmlns:a16="http://schemas.microsoft.com/office/drawing/2014/main" id="{EC9BE831-B244-48FD-F28E-4348830E31E0}"/>
              </a:ext>
            </a:extLst>
          </p:cNvPr>
          <p:cNvSpPr/>
          <p:nvPr/>
        </p:nvSpPr>
        <p:spPr>
          <a:xfrm>
            <a:off x="2758761" y="4510733"/>
            <a:ext cx="1810266" cy="1594225"/>
          </a:xfrm>
          <a:prstGeom prst="roundRect">
            <a:avLst/>
          </a:prstGeom>
          <a:solidFill>
            <a:schemeClr val="bg1"/>
          </a:solidFill>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a:p>
            <a:pPr algn="ctr"/>
            <a:endParaRPr lang="en-US"/>
          </a:p>
          <a:p>
            <a:pPr algn="ctr"/>
            <a:r>
              <a:rPr lang="en-US"/>
              <a:t>BIBLICAL THEOLOGY</a:t>
            </a:r>
          </a:p>
          <a:p>
            <a:pPr algn="ctr"/>
            <a:endParaRPr lang="en-US"/>
          </a:p>
          <a:p>
            <a:pPr algn="ctr"/>
            <a:endParaRPr lang="en-US"/>
          </a:p>
        </p:txBody>
      </p:sp>
      <p:sp>
        <p:nvSpPr>
          <p:cNvPr id="11" name="Rectangle: Rounded Corners 10">
            <a:extLst>
              <a:ext uri="{FF2B5EF4-FFF2-40B4-BE49-F238E27FC236}">
                <a16:creationId xmlns:a16="http://schemas.microsoft.com/office/drawing/2014/main" id="{A5E28C31-15FB-E64A-8646-10F6D312CB86}"/>
              </a:ext>
            </a:extLst>
          </p:cNvPr>
          <p:cNvSpPr/>
          <p:nvPr/>
        </p:nvSpPr>
        <p:spPr>
          <a:xfrm>
            <a:off x="7630287" y="4510734"/>
            <a:ext cx="1810266" cy="1587578"/>
          </a:xfrm>
          <a:prstGeom prst="roundRect">
            <a:avLst/>
          </a:prstGeom>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t>SYSTEMATIC THEOLOGY</a:t>
            </a:r>
          </a:p>
        </p:txBody>
      </p:sp>
      <p:sp>
        <p:nvSpPr>
          <p:cNvPr id="13" name="Rectangle: Rounded Corners 12">
            <a:extLst>
              <a:ext uri="{FF2B5EF4-FFF2-40B4-BE49-F238E27FC236}">
                <a16:creationId xmlns:a16="http://schemas.microsoft.com/office/drawing/2014/main" id="{68357DC3-78A6-8FE9-E2F9-A0E70B01A95E}"/>
              </a:ext>
            </a:extLst>
          </p:cNvPr>
          <p:cNvSpPr/>
          <p:nvPr/>
        </p:nvSpPr>
        <p:spPr>
          <a:xfrm>
            <a:off x="10073254" y="4510734"/>
            <a:ext cx="2002482" cy="1587578"/>
          </a:xfrm>
          <a:prstGeom prst="roundRect">
            <a:avLst/>
          </a:prstGeom>
          <a:solidFill>
            <a:schemeClr val="bg1"/>
          </a:solidFill>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t>PASTORAL / APPLIED THEOLOGY</a:t>
            </a:r>
          </a:p>
        </p:txBody>
      </p:sp>
      <p:sp>
        <p:nvSpPr>
          <p:cNvPr id="16" name="Arrow: Right 15">
            <a:extLst>
              <a:ext uri="{FF2B5EF4-FFF2-40B4-BE49-F238E27FC236}">
                <a16:creationId xmlns:a16="http://schemas.microsoft.com/office/drawing/2014/main" id="{5006B899-8077-B905-B03C-D2D81C297AA0}"/>
              </a:ext>
            </a:extLst>
          </p:cNvPr>
          <p:cNvSpPr/>
          <p:nvPr/>
        </p:nvSpPr>
        <p:spPr>
          <a:xfrm>
            <a:off x="2256780" y="5170722"/>
            <a:ext cx="385668" cy="2808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7C2B702A-5910-B6EE-5047-53EE0B274848}"/>
              </a:ext>
            </a:extLst>
          </p:cNvPr>
          <p:cNvSpPr/>
          <p:nvPr/>
        </p:nvSpPr>
        <p:spPr>
          <a:xfrm>
            <a:off x="4692543" y="5170722"/>
            <a:ext cx="385668" cy="2808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6A3ABEE-99BD-FDED-E6EE-BC3EA1951A31}"/>
              </a:ext>
            </a:extLst>
          </p:cNvPr>
          <p:cNvSpPr/>
          <p:nvPr/>
        </p:nvSpPr>
        <p:spPr>
          <a:xfrm>
            <a:off x="7121102" y="5170722"/>
            <a:ext cx="385668" cy="2808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B9D4E4C6-E2C1-3642-811B-D21BF69C1953}"/>
              </a:ext>
            </a:extLst>
          </p:cNvPr>
          <p:cNvSpPr/>
          <p:nvPr/>
        </p:nvSpPr>
        <p:spPr>
          <a:xfrm>
            <a:off x="9564069" y="5170722"/>
            <a:ext cx="385668" cy="2808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Curved Right 30">
            <a:extLst>
              <a:ext uri="{FF2B5EF4-FFF2-40B4-BE49-F238E27FC236}">
                <a16:creationId xmlns:a16="http://schemas.microsoft.com/office/drawing/2014/main" id="{E3BE2E7B-FAF3-36EC-038A-6D39F9352907}"/>
              </a:ext>
            </a:extLst>
          </p:cNvPr>
          <p:cNvSpPr/>
          <p:nvPr/>
        </p:nvSpPr>
        <p:spPr>
          <a:xfrm rot="5400000">
            <a:off x="2118661" y="3359516"/>
            <a:ext cx="657412" cy="145228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Arrow: Curved Right 31">
            <a:extLst>
              <a:ext uri="{FF2B5EF4-FFF2-40B4-BE49-F238E27FC236}">
                <a16:creationId xmlns:a16="http://schemas.microsoft.com/office/drawing/2014/main" id="{CFD010E3-5040-644C-C46A-CBE2658984A2}"/>
              </a:ext>
            </a:extLst>
          </p:cNvPr>
          <p:cNvSpPr/>
          <p:nvPr/>
        </p:nvSpPr>
        <p:spPr>
          <a:xfrm rot="5400000">
            <a:off x="4561628" y="3359516"/>
            <a:ext cx="657412" cy="145228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Arrow: Curved Right 32">
            <a:extLst>
              <a:ext uri="{FF2B5EF4-FFF2-40B4-BE49-F238E27FC236}">
                <a16:creationId xmlns:a16="http://schemas.microsoft.com/office/drawing/2014/main" id="{36F028A5-3F69-82A9-64A7-7CB426A69143}"/>
              </a:ext>
            </a:extLst>
          </p:cNvPr>
          <p:cNvSpPr/>
          <p:nvPr/>
        </p:nvSpPr>
        <p:spPr>
          <a:xfrm rot="5400000">
            <a:off x="6985230" y="3324723"/>
            <a:ext cx="657412" cy="145228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Arrow: Curved Right 33">
            <a:extLst>
              <a:ext uri="{FF2B5EF4-FFF2-40B4-BE49-F238E27FC236}">
                <a16:creationId xmlns:a16="http://schemas.microsoft.com/office/drawing/2014/main" id="{549D54F4-555E-0E49-6D25-49CD63384CE0}"/>
              </a:ext>
            </a:extLst>
          </p:cNvPr>
          <p:cNvSpPr/>
          <p:nvPr/>
        </p:nvSpPr>
        <p:spPr>
          <a:xfrm rot="5400000">
            <a:off x="9428197" y="3361757"/>
            <a:ext cx="657412" cy="145228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Arrow: Curved Right 34">
            <a:extLst>
              <a:ext uri="{FF2B5EF4-FFF2-40B4-BE49-F238E27FC236}">
                <a16:creationId xmlns:a16="http://schemas.microsoft.com/office/drawing/2014/main" id="{FFAC5D07-F966-64F1-F757-F988CA130135}"/>
              </a:ext>
            </a:extLst>
          </p:cNvPr>
          <p:cNvSpPr/>
          <p:nvPr/>
        </p:nvSpPr>
        <p:spPr>
          <a:xfrm rot="5400000">
            <a:off x="3014126" y="1077570"/>
            <a:ext cx="1264767" cy="5289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Arrow: Curved Right 35">
            <a:extLst>
              <a:ext uri="{FF2B5EF4-FFF2-40B4-BE49-F238E27FC236}">
                <a16:creationId xmlns:a16="http://schemas.microsoft.com/office/drawing/2014/main" id="{CD4B62AE-7F8C-9AC4-11FA-88ECD0F74955}"/>
              </a:ext>
            </a:extLst>
          </p:cNvPr>
          <p:cNvSpPr/>
          <p:nvPr/>
        </p:nvSpPr>
        <p:spPr>
          <a:xfrm rot="5400000">
            <a:off x="5362017" y="1099849"/>
            <a:ext cx="1264767" cy="5289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Arrow: Curved Right 36">
            <a:extLst>
              <a:ext uri="{FF2B5EF4-FFF2-40B4-BE49-F238E27FC236}">
                <a16:creationId xmlns:a16="http://schemas.microsoft.com/office/drawing/2014/main" id="{FAEE4F3C-70C7-06AD-0893-17B159B31927}"/>
              </a:ext>
            </a:extLst>
          </p:cNvPr>
          <p:cNvSpPr/>
          <p:nvPr/>
        </p:nvSpPr>
        <p:spPr>
          <a:xfrm rot="5400000">
            <a:off x="8006605" y="1112362"/>
            <a:ext cx="1264767" cy="5289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Arrow: Curved Right 38">
            <a:extLst>
              <a:ext uri="{FF2B5EF4-FFF2-40B4-BE49-F238E27FC236}">
                <a16:creationId xmlns:a16="http://schemas.microsoft.com/office/drawing/2014/main" id="{B53A2670-7474-C9CF-DDD4-AE38AFECF3E5}"/>
              </a:ext>
            </a:extLst>
          </p:cNvPr>
          <p:cNvSpPr/>
          <p:nvPr/>
        </p:nvSpPr>
        <p:spPr>
          <a:xfrm rot="5400000">
            <a:off x="4064369" y="-652407"/>
            <a:ext cx="1804786" cy="82355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Arrow: Curved Right 39">
            <a:extLst>
              <a:ext uri="{FF2B5EF4-FFF2-40B4-BE49-F238E27FC236}">
                <a16:creationId xmlns:a16="http://schemas.microsoft.com/office/drawing/2014/main" id="{4A46DDAB-D1EF-B5E1-C23B-536A74D4A183}"/>
              </a:ext>
            </a:extLst>
          </p:cNvPr>
          <p:cNvSpPr/>
          <p:nvPr/>
        </p:nvSpPr>
        <p:spPr>
          <a:xfrm rot="5400000">
            <a:off x="6381306" y="-673597"/>
            <a:ext cx="1865260" cy="82355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Arrow: Curved Right 37">
            <a:extLst>
              <a:ext uri="{FF2B5EF4-FFF2-40B4-BE49-F238E27FC236}">
                <a16:creationId xmlns:a16="http://schemas.microsoft.com/office/drawing/2014/main" id="{F25D779F-8473-20B9-3465-86BEBC72D223}"/>
              </a:ext>
            </a:extLst>
          </p:cNvPr>
          <p:cNvSpPr/>
          <p:nvPr/>
        </p:nvSpPr>
        <p:spPr>
          <a:xfrm rot="5400000">
            <a:off x="4882542" y="-2614741"/>
            <a:ext cx="2716081" cy="1128587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Rounded Corners 2">
            <a:extLst>
              <a:ext uri="{FF2B5EF4-FFF2-40B4-BE49-F238E27FC236}">
                <a16:creationId xmlns:a16="http://schemas.microsoft.com/office/drawing/2014/main" id="{FE99682D-A310-9049-4B10-44FB2E677FB2}"/>
              </a:ext>
            </a:extLst>
          </p:cNvPr>
          <p:cNvSpPr/>
          <p:nvPr/>
        </p:nvSpPr>
        <p:spPr>
          <a:xfrm>
            <a:off x="84841" y="4517379"/>
            <a:ext cx="2041219" cy="2340621"/>
          </a:xfrm>
          <a:prstGeom prst="roundRect">
            <a:avLst/>
          </a:prstGeom>
          <a:solidFill>
            <a:schemeClr val="bg1"/>
          </a:solidFill>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t>EXEGESIS</a:t>
            </a:r>
          </a:p>
          <a:p>
            <a:r>
              <a:rPr lang="en-US" sz="1600"/>
              <a:t>-text criticism </a:t>
            </a:r>
          </a:p>
          <a:p>
            <a:r>
              <a:rPr lang="en-US" sz="1600"/>
              <a:t>-word study</a:t>
            </a:r>
          </a:p>
          <a:p>
            <a:r>
              <a:rPr lang="en-US" sz="1600"/>
              <a:t>-grammar</a:t>
            </a:r>
          </a:p>
          <a:p>
            <a:r>
              <a:rPr lang="en-US" sz="1600"/>
              <a:t>-syntax</a:t>
            </a:r>
          </a:p>
          <a:p>
            <a:r>
              <a:rPr lang="en-US" sz="1600"/>
              <a:t>-context  discourse</a:t>
            </a:r>
          </a:p>
          <a:p>
            <a:r>
              <a:rPr lang="en-US" sz="1600"/>
              <a:t>-canon</a:t>
            </a:r>
          </a:p>
        </p:txBody>
      </p:sp>
    </p:spTree>
    <p:extLst>
      <p:ext uri="{BB962C8B-B14F-4D97-AF65-F5344CB8AC3E}">
        <p14:creationId xmlns:p14="http://schemas.microsoft.com/office/powerpoint/2010/main" val="23600420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5C792E-FF73-482E-84C3-CF64833AA9B3}"/>
              </a:ext>
            </a:extLst>
          </p:cNvPr>
          <p:cNvSpPr>
            <a:spLocks noGrp="1"/>
          </p:cNvSpPr>
          <p:nvPr>
            <p:ph idx="1"/>
          </p:nvPr>
        </p:nvSpPr>
        <p:spPr>
          <a:xfrm>
            <a:off x="484555" y="2172676"/>
            <a:ext cx="5148106" cy="4280877"/>
          </a:xfrm>
        </p:spPr>
        <p:txBody>
          <a:bodyPr>
            <a:noAutofit/>
          </a:bodyPr>
          <a:lstStyle/>
          <a:p>
            <a:pPr marL="0" indent="0">
              <a:buNone/>
            </a:pPr>
            <a:r>
              <a:rPr lang="en-US" sz="2400"/>
              <a:t>“Perhaps the most important issue in interpretation is the issue of genre. If we misunderstand the genre of the text, the rest of our analysis will be askew. If we interpret a fairy tale as a historical report, the interpretation may be profound and insightful in many ways, but the interpretation will be fatally flawed from the beginning because of a misreading of the genre of the text” (Schreiner, </a:t>
            </a:r>
            <a:r>
              <a:rPr lang="en-US" sz="2400" i="1"/>
              <a:t>Interpreting the Pauline Epistles</a:t>
            </a:r>
            <a:r>
              <a:rPr lang="en-US" sz="2400"/>
              <a:t>, 11).</a:t>
            </a:r>
          </a:p>
        </p:txBody>
      </p:sp>
      <p:pic>
        <p:nvPicPr>
          <p:cNvPr id="1026" name="Picture 2" descr="https://images-na.ssl-images-amazon.com/images/I/41Mkf6RkZML._SX322_BO1,204,203,200_.jpg">
            <a:extLst>
              <a:ext uri="{FF2B5EF4-FFF2-40B4-BE49-F238E27FC236}">
                <a16:creationId xmlns:a16="http://schemas.microsoft.com/office/drawing/2014/main" id="{47352935-58D5-44C0-BCA1-082506893D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8134" y="1318271"/>
            <a:ext cx="3129427" cy="48197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itle 1"/>
          <p:cNvSpPr>
            <a:spLocks noGrp="1"/>
          </p:cNvSpPr>
          <p:nvPr>
            <p:ph type="title"/>
          </p:nvPr>
        </p:nvSpPr>
        <p:spPr>
          <a:xfrm>
            <a:off x="1104900" y="76200"/>
            <a:ext cx="8426558" cy="1096962"/>
          </a:xfrm>
        </p:spPr>
        <p:txBody>
          <a:bodyPr>
            <a:normAutofit/>
          </a:bodyPr>
          <a:lstStyle/>
          <a:p>
            <a:r>
              <a:rPr lang="en-US" sz="4400" b="1"/>
              <a:t>The Genre Tool</a:t>
            </a:r>
          </a:p>
        </p:txBody>
      </p:sp>
      <p:sp>
        <p:nvSpPr>
          <p:cNvPr id="7" name="TextBox 6"/>
          <p:cNvSpPr txBox="1"/>
          <p:nvPr/>
        </p:nvSpPr>
        <p:spPr>
          <a:xfrm>
            <a:off x="10103665" y="-5168"/>
            <a:ext cx="2119332"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solidFill>
                  <a:srgbClr val="FF0000"/>
                </a:solidFill>
              </a:rPr>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15829884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Book cover">
            <a:extLst>
              <a:ext uri="{FF2B5EF4-FFF2-40B4-BE49-F238E27FC236}">
                <a16:creationId xmlns:a16="http://schemas.microsoft.com/office/drawing/2014/main" id="{CE1A81D5-1785-A3DA-2E7C-D3FE9A147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1478" y="240321"/>
            <a:ext cx="4193931" cy="63018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descr="A picture containing text, paper, book, printing&#10;&#10;Description automatically generated">
            <a:extLst>
              <a:ext uri="{FF2B5EF4-FFF2-40B4-BE49-F238E27FC236}">
                <a16:creationId xmlns:a16="http://schemas.microsoft.com/office/drawing/2014/main" id="{8F72FB82-818B-8BA3-7375-44024FDD66B6}"/>
              </a:ext>
            </a:extLst>
          </p:cNvPr>
          <p:cNvPicPr>
            <a:picLocks noChangeAspect="1"/>
          </p:cNvPicPr>
          <p:nvPr/>
        </p:nvPicPr>
        <p:blipFill rotWithShape="1">
          <a:blip r:embed="rId4">
            <a:extLst>
              <a:ext uri="{28A0092B-C50C-407E-A947-70E740481C1C}">
                <a14:useLocalDpi xmlns:a14="http://schemas.microsoft.com/office/drawing/2010/main" val="0"/>
              </a:ext>
            </a:extLst>
          </a:blip>
          <a:srcRect l="3077" t="11482" r="3932" b="4872"/>
          <a:stretch/>
        </p:blipFill>
        <p:spPr>
          <a:xfrm rot="5400000">
            <a:off x="228599" y="1277814"/>
            <a:ext cx="6377355" cy="4302370"/>
          </a:xfrm>
          <a:prstGeom prst="rect">
            <a:avLst/>
          </a:prstGeom>
          <a:ln>
            <a:noFill/>
          </a:ln>
          <a:effectLst>
            <a:softEdge rad="112500"/>
          </a:effectLst>
        </p:spPr>
      </p:pic>
    </p:spTree>
    <p:extLst>
      <p:ext uri="{BB962C8B-B14F-4D97-AF65-F5344CB8AC3E}">
        <p14:creationId xmlns:p14="http://schemas.microsoft.com/office/powerpoint/2010/main" val="7650902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04900" y="1600200"/>
            <a:ext cx="9982200" cy="5181600"/>
          </a:xfrm>
        </p:spPr>
        <p:txBody>
          <a:bodyPr>
            <a:normAutofit/>
          </a:bodyPr>
          <a:lstStyle/>
          <a:p>
            <a:r>
              <a:rPr lang="en-US" sz="2400"/>
              <a:t>Biblical authors used three major literary types when composing their books:</a:t>
            </a:r>
          </a:p>
          <a:p>
            <a:pPr lvl="1"/>
            <a:r>
              <a:rPr lang="en-US" sz="2400"/>
              <a:t>Discourse / Epistle</a:t>
            </a:r>
          </a:p>
          <a:p>
            <a:pPr lvl="1"/>
            <a:r>
              <a:rPr lang="en-US" sz="2400"/>
              <a:t>Narrative</a:t>
            </a:r>
          </a:p>
          <a:p>
            <a:pPr lvl="1"/>
            <a:r>
              <a:rPr lang="en-US" sz="2400"/>
              <a:t>Poetry</a:t>
            </a:r>
          </a:p>
          <a:p>
            <a:r>
              <a:rPr lang="en-US" sz="2400"/>
              <a:t>Each of these literary types have their own typical patterns. This intrinsic genre helps sets the expectation of the reader as to the meaning of the whole. It also helps establish the type of relationship between the author (divine and human) and the reader.</a:t>
            </a:r>
          </a:p>
          <a:p>
            <a:r>
              <a:rPr lang="en-US" sz="2400"/>
              <a:t>These literary patterns are helpful clues in interpreting the biblical author’s meaning. The literary type is an important consideration in thinking about the compositional strategy of a biblical book.</a:t>
            </a:r>
          </a:p>
        </p:txBody>
      </p:sp>
      <p:sp>
        <p:nvSpPr>
          <p:cNvPr id="5" name="Title 1"/>
          <p:cNvSpPr>
            <a:spLocks noGrp="1"/>
          </p:cNvSpPr>
          <p:nvPr>
            <p:ph type="title"/>
          </p:nvPr>
        </p:nvSpPr>
        <p:spPr>
          <a:xfrm>
            <a:off x="1104900" y="76200"/>
            <a:ext cx="8426558" cy="1096962"/>
          </a:xfrm>
        </p:spPr>
        <p:txBody>
          <a:bodyPr>
            <a:normAutofit/>
          </a:bodyPr>
          <a:lstStyle/>
          <a:p>
            <a:r>
              <a:rPr lang="en-US" sz="4400" b="1"/>
              <a:t>The Genre Tool</a:t>
            </a:r>
          </a:p>
        </p:txBody>
      </p:sp>
      <p:sp>
        <p:nvSpPr>
          <p:cNvPr id="6" name="TextBox 5"/>
          <p:cNvSpPr txBox="1"/>
          <p:nvPr/>
        </p:nvSpPr>
        <p:spPr>
          <a:xfrm>
            <a:off x="10174941" y="-5168"/>
            <a:ext cx="2048055"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solidFill>
                  <a:srgbClr val="FF0000"/>
                </a:solidFill>
              </a:rPr>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36320822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4006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a:solidFill>
                  <a:prstClr val="white"/>
                </a:solidFill>
                <a:effectLst>
                  <a:outerShdw blurRad="38100" dist="38100" dir="2700000" algn="tl">
                    <a:srgbClr val="000000">
                      <a:alpha val="43137"/>
                    </a:srgbClr>
                  </a:outerShdw>
                </a:effectLst>
                <a:latin typeface="Calibri" panose="020F0502020204030204"/>
              </a:rPr>
              <a:t>DISCOURSE AND EPISTLES</a:t>
            </a:r>
            <a:endPar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30815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690A5-D4D1-4162-9597-C26827CA2DF2}"/>
              </a:ext>
            </a:extLst>
          </p:cNvPr>
          <p:cNvSpPr>
            <a:spLocks noGrp="1"/>
          </p:cNvSpPr>
          <p:nvPr>
            <p:ph type="title"/>
          </p:nvPr>
        </p:nvSpPr>
        <p:spPr/>
        <p:txBody>
          <a:bodyPr/>
          <a:lstStyle/>
          <a:p>
            <a:r>
              <a:rPr lang="en-US"/>
              <a:t>Interpreting Discourse/Epistles: Some Definitions</a:t>
            </a:r>
          </a:p>
        </p:txBody>
      </p:sp>
      <p:sp>
        <p:nvSpPr>
          <p:cNvPr id="3" name="Content Placeholder 2">
            <a:extLst>
              <a:ext uri="{FF2B5EF4-FFF2-40B4-BE49-F238E27FC236}">
                <a16:creationId xmlns:a16="http://schemas.microsoft.com/office/drawing/2014/main" id="{EC9E64A8-3C71-4963-A832-5234600BF902}"/>
              </a:ext>
            </a:extLst>
          </p:cNvPr>
          <p:cNvSpPr>
            <a:spLocks noGrp="1"/>
          </p:cNvSpPr>
          <p:nvPr>
            <p:ph idx="1"/>
          </p:nvPr>
        </p:nvSpPr>
        <p:spPr/>
        <p:txBody>
          <a:bodyPr>
            <a:normAutofit fontScale="92500" lnSpcReduction="20000"/>
          </a:bodyPr>
          <a:lstStyle/>
          <a:p>
            <a:r>
              <a:rPr lang="en-US" sz="2800"/>
              <a:t>Discourse can occur at the book or section level.</a:t>
            </a:r>
          </a:p>
          <a:p>
            <a:r>
              <a:rPr lang="en-US" sz="2800"/>
              <a:t>Section Level</a:t>
            </a:r>
          </a:p>
          <a:p>
            <a:pPr lvl="1"/>
            <a:r>
              <a:rPr lang="en-US" sz="2000"/>
              <a:t>Extended speeches in Acts and the Gospels</a:t>
            </a:r>
          </a:p>
          <a:p>
            <a:r>
              <a:rPr lang="en-US" sz="2800"/>
              <a:t>Book Level</a:t>
            </a:r>
          </a:p>
          <a:p>
            <a:pPr lvl="1"/>
            <a:r>
              <a:rPr lang="en-US" sz="2000"/>
              <a:t>21 of the NT books are epistles </a:t>
            </a:r>
          </a:p>
          <a:p>
            <a:pPr lvl="1"/>
            <a:r>
              <a:rPr lang="en-US" sz="2000"/>
              <a:t>NT Epistles fall somewhere in between the highly structured and artistic treatises and simple direct letters.</a:t>
            </a:r>
          </a:p>
          <a:p>
            <a:pPr lvl="1"/>
            <a:r>
              <a:rPr lang="en-US" sz="2000"/>
              <a:t>Many of the epistles were probably read publicly in the corporate gathering of the church.</a:t>
            </a:r>
          </a:p>
          <a:p>
            <a:r>
              <a:rPr lang="en-US" sz="2400"/>
              <a:t>Epistles or Letters</a:t>
            </a:r>
          </a:p>
          <a:p>
            <a:pPr lvl="1"/>
            <a:r>
              <a:rPr lang="en-US" sz="2000"/>
              <a:t>Situation </a:t>
            </a:r>
          </a:p>
          <a:p>
            <a:pPr lvl="1"/>
            <a:r>
              <a:rPr lang="en-US" sz="2000"/>
              <a:t>Autobiographical </a:t>
            </a:r>
          </a:p>
          <a:p>
            <a:pPr lvl="1"/>
            <a:r>
              <a:rPr lang="en-US" sz="2000"/>
              <a:t>Expected circulation </a:t>
            </a:r>
          </a:p>
          <a:p>
            <a:pPr lvl="1"/>
            <a:endParaRPr lang="en-US" sz="2000"/>
          </a:p>
          <a:p>
            <a:pPr marL="457200" lvl="1" indent="0">
              <a:buNone/>
            </a:pPr>
            <a:endParaRPr lang="en-US" sz="2000"/>
          </a:p>
          <a:p>
            <a:pPr lvl="1"/>
            <a:endParaRPr lang="en-US"/>
          </a:p>
          <a:p>
            <a:pPr marL="457200" lvl="1" indent="0">
              <a:buNone/>
            </a:pPr>
            <a:endParaRPr lang="en-US"/>
          </a:p>
        </p:txBody>
      </p:sp>
    </p:spTree>
    <p:extLst>
      <p:ext uri="{BB962C8B-B14F-4D97-AF65-F5344CB8AC3E}">
        <p14:creationId xmlns:p14="http://schemas.microsoft.com/office/powerpoint/2010/main" val="19862281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5D7D9-4F9C-4E92-953E-96EFA6A0A341}"/>
              </a:ext>
            </a:extLst>
          </p:cNvPr>
          <p:cNvSpPr>
            <a:spLocks noGrp="1"/>
          </p:cNvSpPr>
          <p:nvPr>
            <p:ph type="title"/>
          </p:nvPr>
        </p:nvSpPr>
        <p:spPr/>
        <p:txBody>
          <a:bodyPr/>
          <a:lstStyle/>
          <a:p>
            <a:r>
              <a:rPr lang="en-US"/>
              <a:t>Interpreting Discourse/Epistles: Common Structures </a:t>
            </a:r>
          </a:p>
        </p:txBody>
      </p:sp>
      <p:sp>
        <p:nvSpPr>
          <p:cNvPr id="3" name="Content Placeholder 2">
            <a:extLst>
              <a:ext uri="{FF2B5EF4-FFF2-40B4-BE49-F238E27FC236}">
                <a16:creationId xmlns:a16="http://schemas.microsoft.com/office/drawing/2014/main" id="{2F9BA56B-9F2D-41B3-8BAF-CDE9FC7DC032}"/>
              </a:ext>
            </a:extLst>
          </p:cNvPr>
          <p:cNvSpPr>
            <a:spLocks noGrp="1"/>
          </p:cNvSpPr>
          <p:nvPr>
            <p:ph idx="1"/>
          </p:nvPr>
        </p:nvSpPr>
        <p:spPr/>
        <p:txBody>
          <a:bodyPr>
            <a:normAutofit lnSpcReduction="10000"/>
          </a:bodyPr>
          <a:lstStyle/>
          <a:p>
            <a:r>
              <a:rPr lang="en-US" sz="4300"/>
              <a:t>OPENING </a:t>
            </a:r>
          </a:p>
          <a:p>
            <a:r>
              <a:rPr lang="en-US" sz="4300"/>
              <a:t>BODY OF THE EPISTLE</a:t>
            </a:r>
          </a:p>
          <a:p>
            <a:r>
              <a:rPr lang="en-US" sz="4300"/>
              <a:t>CLOSING </a:t>
            </a:r>
          </a:p>
          <a:p>
            <a:endParaRPr lang="en-US"/>
          </a:p>
          <a:p>
            <a:pPr marL="0" indent="0">
              <a:buNone/>
            </a:pPr>
            <a:endParaRPr lang="en-US"/>
          </a:p>
          <a:p>
            <a:r>
              <a:rPr lang="en-US"/>
              <a:t>Takeaway:</a:t>
            </a:r>
          </a:p>
          <a:p>
            <a:pPr lvl="1"/>
            <a:r>
              <a:rPr lang="en-US"/>
              <a:t>Be aware of this form.</a:t>
            </a:r>
          </a:p>
          <a:p>
            <a:pPr lvl="1"/>
            <a:r>
              <a:rPr lang="en-US"/>
              <a:t>Know what the author is doing with this form.</a:t>
            </a:r>
          </a:p>
          <a:p>
            <a:pPr lvl="1"/>
            <a:r>
              <a:rPr lang="en-US"/>
              <a:t>Note when an author deviates from this form (e.g., the omission of thanksgiving section from Galatians).</a:t>
            </a:r>
          </a:p>
        </p:txBody>
      </p:sp>
    </p:spTree>
    <p:extLst>
      <p:ext uri="{BB962C8B-B14F-4D97-AF65-F5344CB8AC3E}">
        <p14:creationId xmlns:p14="http://schemas.microsoft.com/office/powerpoint/2010/main" val="5652155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5D7D9-4F9C-4E92-953E-96EFA6A0A341}"/>
              </a:ext>
            </a:extLst>
          </p:cNvPr>
          <p:cNvSpPr>
            <a:spLocks noGrp="1"/>
          </p:cNvSpPr>
          <p:nvPr>
            <p:ph type="title"/>
          </p:nvPr>
        </p:nvSpPr>
        <p:spPr/>
        <p:txBody>
          <a:bodyPr/>
          <a:lstStyle/>
          <a:p>
            <a:r>
              <a:rPr lang="en-US"/>
              <a:t>Interpreting Discourse/Epistles: Common Structures </a:t>
            </a:r>
          </a:p>
        </p:txBody>
      </p:sp>
      <p:sp>
        <p:nvSpPr>
          <p:cNvPr id="3" name="Content Placeholder 2">
            <a:extLst>
              <a:ext uri="{FF2B5EF4-FFF2-40B4-BE49-F238E27FC236}">
                <a16:creationId xmlns:a16="http://schemas.microsoft.com/office/drawing/2014/main" id="{2F9BA56B-9F2D-41B3-8BAF-CDE9FC7DC032}"/>
              </a:ext>
            </a:extLst>
          </p:cNvPr>
          <p:cNvSpPr>
            <a:spLocks noGrp="1"/>
          </p:cNvSpPr>
          <p:nvPr>
            <p:ph idx="1"/>
          </p:nvPr>
        </p:nvSpPr>
        <p:spPr/>
        <p:txBody>
          <a:bodyPr>
            <a:normAutofit/>
          </a:bodyPr>
          <a:lstStyle/>
          <a:p>
            <a:r>
              <a:rPr lang="en-US" b="1"/>
              <a:t>OPENING </a:t>
            </a:r>
          </a:p>
          <a:p>
            <a:pPr lvl="1"/>
            <a:r>
              <a:rPr lang="en-US"/>
              <a:t>Sender of the Letter</a:t>
            </a:r>
          </a:p>
          <a:p>
            <a:pPr lvl="2"/>
            <a:r>
              <a:rPr lang="en-US"/>
              <a:t>Sometimes with co-senders</a:t>
            </a:r>
          </a:p>
          <a:p>
            <a:pPr lvl="2"/>
            <a:r>
              <a:rPr lang="en-US"/>
              <a:t>Self-description is significant (e.g., Romans, and the question of the legitimacy of Paul’s apostleship)</a:t>
            </a:r>
          </a:p>
          <a:p>
            <a:pPr lvl="1"/>
            <a:r>
              <a:rPr lang="en-US"/>
              <a:t>Addressees </a:t>
            </a:r>
          </a:p>
          <a:p>
            <a:pPr lvl="2"/>
            <a:r>
              <a:rPr lang="en-US"/>
              <a:t>Most often churches, even when he writes to individuals (e.g., 1 Tim, 2 Tim, Titus)</a:t>
            </a:r>
          </a:p>
          <a:p>
            <a:pPr lvl="2"/>
            <a:r>
              <a:rPr lang="en-US"/>
              <a:t>Description is significant (e.g., 1 Corinthians, and the emphasis on what unites them)</a:t>
            </a:r>
          </a:p>
          <a:p>
            <a:pPr lvl="1"/>
            <a:r>
              <a:rPr lang="en-US"/>
              <a:t>Greeting (e.g., grace and peace)</a:t>
            </a:r>
          </a:p>
          <a:p>
            <a:pPr lvl="2"/>
            <a:r>
              <a:rPr lang="en-US"/>
              <a:t>The greeting “</a:t>
            </a:r>
            <a:r>
              <a:rPr lang="el-GR"/>
              <a:t>χαίρειν</a:t>
            </a:r>
            <a:r>
              <a:rPr lang="en-US"/>
              <a:t>” (greetings) was common in Greek letters. Paul typically uses “</a:t>
            </a:r>
            <a:r>
              <a:rPr lang="el-GR"/>
              <a:t>χάρις</a:t>
            </a:r>
            <a:r>
              <a:rPr lang="en-US"/>
              <a:t>” (grace).</a:t>
            </a:r>
          </a:p>
          <a:p>
            <a:pPr lvl="2"/>
            <a:r>
              <a:rPr lang="en-US"/>
              <a:t>Most greetings are from “God the Father and the Lord Jesus Christ” (exception: Col 1:2).</a:t>
            </a:r>
          </a:p>
          <a:p>
            <a:pPr lvl="1"/>
            <a:r>
              <a:rPr lang="en-US"/>
              <a:t>Prayer and/or Thanksgiving </a:t>
            </a:r>
          </a:p>
          <a:p>
            <a:pPr lvl="2"/>
            <a:r>
              <a:rPr lang="en-US"/>
              <a:t>Hellenistic letters often contained a wish for good health (e.g., I hope this finds you well).</a:t>
            </a:r>
          </a:p>
          <a:p>
            <a:pPr lvl="2"/>
            <a:r>
              <a:rPr lang="en-US"/>
              <a:t>Thanksgiving is absent only in Titus (because it was a brief letter to a close friend) and Galatians (because Paul was writing a stern rebuke for their abandonment of the gospel).</a:t>
            </a:r>
          </a:p>
          <a:p>
            <a:pPr lvl="2"/>
            <a:r>
              <a:rPr lang="en-US"/>
              <a:t>Paul often establishes some of the major themes of the epistle in the prayer and thanksgiving.</a:t>
            </a:r>
          </a:p>
        </p:txBody>
      </p:sp>
    </p:spTree>
    <p:extLst>
      <p:ext uri="{BB962C8B-B14F-4D97-AF65-F5344CB8AC3E}">
        <p14:creationId xmlns:p14="http://schemas.microsoft.com/office/powerpoint/2010/main" val="1352528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5D7D9-4F9C-4E92-953E-96EFA6A0A341}"/>
              </a:ext>
            </a:extLst>
          </p:cNvPr>
          <p:cNvSpPr>
            <a:spLocks noGrp="1"/>
          </p:cNvSpPr>
          <p:nvPr>
            <p:ph type="title"/>
          </p:nvPr>
        </p:nvSpPr>
        <p:spPr/>
        <p:txBody>
          <a:bodyPr/>
          <a:lstStyle/>
          <a:p>
            <a:r>
              <a:rPr lang="en-US"/>
              <a:t>Interpreting Discourse/Epistles: Common Structures </a:t>
            </a:r>
          </a:p>
        </p:txBody>
      </p:sp>
      <p:sp>
        <p:nvSpPr>
          <p:cNvPr id="3" name="Content Placeholder 2">
            <a:extLst>
              <a:ext uri="{FF2B5EF4-FFF2-40B4-BE49-F238E27FC236}">
                <a16:creationId xmlns:a16="http://schemas.microsoft.com/office/drawing/2014/main" id="{2F9BA56B-9F2D-41B3-8BAF-CDE9FC7DC032}"/>
              </a:ext>
            </a:extLst>
          </p:cNvPr>
          <p:cNvSpPr>
            <a:spLocks noGrp="1"/>
          </p:cNvSpPr>
          <p:nvPr>
            <p:ph idx="1"/>
          </p:nvPr>
        </p:nvSpPr>
        <p:spPr>
          <a:xfrm>
            <a:off x="1104900" y="1600200"/>
            <a:ext cx="9982200" cy="5257800"/>
          </a:xfrm>
        </p:spPr>
        <p:txBody>
          <a:bodyPr>
            <a:normAutofit/>
          </a:bodyPr>
          <a:lstStyle/>
          <a:p>
            <a:r>
              <a:rPr lang="en-US"/>
              <a:t>BODY </a:t>
            </a:r>
          </a:p>
          <a:p>
            <a:pPr lvl="1"/>
            <a:r>
              <a:rPr lang="en-US"/>
              <a:t>There are different structures to different Epistles.</a:t>
            </a:r>
          </a:p>
          <a:p>
            <a:pPr lvl="2"/>
            <a:r>
              <a:rPr lang="en-US"/>
              <a:t>E.g., 1 Corinthians is episodic in character and addresses oral reports and then written reports.</a:t>
            </a:r>
          </a:p>
          <a:p>
            <a:pPr lvl="2"/>
            <a:r>
              <a:rPr lang="en-US"/>
              <a:t>E.g., Romans contains more of a unifying or overarching argument.</a:t>
            </a:r>
          </a:p>
          <a:p>
            <a:pPr lvl="2"/>
            <a:r>
              <a:rPr lang="en-US"/>
              <a:t>E.g., Colossians and Ephesians are roughly divided into two halves, the theological and then the practical.</a:t>
            </a:r>
          </a:p>
          <a:p>
            <a:pPr lvl="1"/>
            <a:r>
              <a:rPr lang="en-US"/>
              <a:t>Instruction:</a:t>
            </a:r>
          </a:p>
          <a:p>
            <a:pPr lvl="1"/>
            <a:r>
              <a:rPr lang="en-US"/>
              <a:t>Correction:</a:t>
            </a:r>
          </a:p>
          <a:p>
            <a:pPr lvl="1"/>
            <a:r>
              <a:rPr lang="en-US"/>
              <a:t>Doctrinal Teaching:</a:t>
            </a:r>
          </a:p>
          <a:p>
            <a:r>
              <a:rPr lang="en-US"/>
              <a:t>CLOSING</a:t>
            </a:r>
          </a:p>
          <a:p>
            <a:pPr lvl="1"/>
            <a:r>
              <a:rPr lang="en-US"/>
              <a:t>It is not always clear where the body concludes and the closing begins.</a:t>
            </a:r>
          </a:p>
          <a:p>
            <a:pPr lvl="1"/>
            <a:r>
              <a:rPr lang="en-US"/>
              <a:t>Here are some possible elements in the closing (see Schreiner, </a:t>
            </a:r>
            <a:r>
              <a:rPr lang="en-US" i="1"/>
              <a:t>Interpreting the Pauline Epistles</a:t>
            </a:r>
            <a:r>
              <a:rPr lang="en-US"/>
              <a:t>, 17):</a:t>
            </a:r>
          </a:p>
          <a:p>
            <a:pPr lvl="2"/>
            <a:r>
              <a:rPr lang="en-US"/>
              <a:t>Travel plans</a:t>
            </a:r>
          </a:p>
          <a:p>
            <a:pPr lvl="2"/>
            <a:r>
              <a:rPr lang="en-US"/>
              <a:t>Prayers and prayer request </a:t>
            </a:r>
          </a:p>
          <a:p>
            <a:pPr lvl="2"/>
            <a:r>
              <a:rPr lang="en-US"/>
              <a:t>Commendation of fellow workers</a:t>
            </a:r>
          </a:p>
          <a:p>
            <a:pPr lvl="2"/>
            <a:r>
              <a:rPr lang="en-US"/>
              <a:t>Final instructions and exhortations</a:t>
            </a:r>
          </a:p>
          <a:p>
            <a:pPr lvl="2"/>
            <a:r>
              <a:rPr lang="en-US"/>
              <a:t>Greetings </a:t>
            </a:r>
          </a:p>
          <a:p>
            <a:pPr lvl="2"/>
            <a:r>
              <a:rPr lang="en-US"/>
              <a:t>Benediction </a:t>
            </a:r>
          </a:p>
          <a:p>
            <a:endParaRPr lang="en-US"/>
          </a:p>
        </p:txBody>
      </p:sp>
    </p:spTree>
    <p:extLst>
      <p:ext uri="{BB962C8B-B14F-4D97-AF65-F5344CB8AC3E}">
        <p14:creationId xmlns:p14="http://schemas.microsoft.com/office/powerpoint/2010/main" val="32107659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258E8-CE8B-4250-98C5-5EC549667BD4}"/>
              </a:ext>
            </a:extLst>
          </p:cNvPr>
          <p:cNvSpPr>
            <a:spLocks noGrp="1"/>
          </p:cNvSpPr>
          <p:nvPr>
            <p:ph type="title"/>
          </p:nvPr>
        </p:nvSpPr>
        <p:spPr>
          <a:xfrm>
            <a:off x="1104900" y="76200"/>
            <a:ext cx="9980682" cy="1096962"/>
          </a:xfrm>
        </p:spPr>
        <p:txBody>
          <a:bodyPr/>
          <a:lstStyle/>
          <a:p>
            <a:r>
              <a:rPr lang="en-US"/>
              <a:t>Interpreting Discourse/Epistles: Some Helpful Tips</a:t>
            </a:r>
          </a:p>
        </p:txBody>
      </p:sp>
      <p:sp>
        <p:nvSpPr>
          <p:cNvPr id="3" name="Content Placeholder 2">
            <a:extLst>
              <a:ext uri="{FF2B5EF4-FFF2-40B4-BE49-F238E27FC236}">
                <a16:creationId xmlns:a16="http://schemas.microsoft.com/office/drawing/2014/main" id="{86D71DED-C61F-4A4B-8CC2-7A554AB9CA1D}"/>
              </a:ext>
            </a:extLst>
          </p:cNvPr>
          <p:cNvSpPr>
            <a:spLocks noGrp="1"/>
          </p:cNvSpPr>
          <p:nvPr>
            <p:ph idx="1"/>
          </p:nvPr>
        </p:nvSpPr>
        <p:spPr>
          <a:xfrm>
            <a:off x="241871" y="1404991"/>
            <a:ext cx="8357599" cy="5316240"/>
          </a:xfrm>
        </p:spPr>
        <p:txBody>
          <a:bodyPr>
            <a:normAutofit/>
          </a:bodyPr>
          <a:lstStyle/>
          <a:p>
            <a:r>
              <a:rPr lang="en-US" sz="2400"/>
              <a:t>Mind the gaps! The letters are written for us but not to us.</a:t>
            </a:r>
          </a:p>
          <a:p>
            <a:pPr lvl="1"/>
            <a:r>
              <a:rPr lang="en-US" sz="1800"/>
              <a:t>E.g., “holy kiss” 1 Cor 16:20 (sometimes there’s a prescriptive principle with a cultural-specific application)</a:t>
            </a:r>
          </a:p>
          <a:p>
            <a:r>
              <a:rPr lang="en-US" sz="2400"/>
              <a:t>Discern the occasion for the Epistle! They are circumstantial.</a:t>
            </a:r>
          </a:p>
          <a:p>
            <a:pPr lvl="1"/>
            <a:r>
              <a:rPr lang="en-US" sz="1800"/>
              <a:t>E.g., Romans: explaining the gospel in order to request support</a:t>
            </a:r>
          </a:p>
          <a:p>
            <a:pPr lvl="1"/>
            <a:r>
              <a:rPr lang="en-US" sz="1800"/>
              <a:t>E.g., 1 Corinthians: addressing various issues in the church</a:t>
            </a:r>
          </a:p>
          <a:p>
            <a:pPr lvl="1"/>
            <a:r>
              <a:rPr lang="en-US" sz="1800"/>
              <a:t>E.g., Galatians: correcting their </a:t>
            </a:r>
            <a:r>
              <a:rPr lang="en-US" sz="1800" err="1"/>
              <a:t>misconstrual</a:t>
            </a:r>
            <a:r>
              <a:rPr lang="en-US" sz="1800"/>
              <a:t>/abandonment of the gospel</a:t>
            </a:r>
          </a:p>
          <a:p>
            <a:r>
              <a:rPr lang="en-US" sz="2400"/>
              <a:t>Trace the argument as a whole!</a:t>
            </a:r>
          </a:p>
          <a:p>
            <a:pPr lvl="1"/>
            <a:r>
              <a:rPr lang="en-US" sz="1800"/>
              <a:t>Read the Epistle in one sitting (e.g., Col 4:16; 1 </a:t>
            </a:r>
            <a:r>
              <a:rPr lang="en-US" sz="1800" err="1"/>
              <a:t>Thess</a:t>
            </a:r>
            <a:r>
              <a:rPr lang="en-US" sz="1800"/>
              <a:t> 5:27).</a:t>
            </a:r>
          </a:p>
          <a:p>
            <a:pPr lvl="1"/>
            <a:r>
              <a:rPr lang="en-US" sz="1800"/>
              <a:t>See Biblearc.com</a:t>
            </a:r>
          </a:p>
          <a:p>
            <a:r>
              <a:rPr lang="en-US" sz="2400"/>
              <a:t>Use your tools from </a:t>
            </a:r>
            <a:r>
              <a:rPr lang="en-US" sz="2400" i="1"/>
              <a:t>Digging Deeper</a:t>
            </a:r>
            <a:r>
              <a:rPr lang="en-US" sz="2400"/>
              <a:t>!</a:t>
            </a:r>
          </a:p>
          <a:p>
            <a:endParaRPr lang="en-US"/>
          </a:p>
        </p:txBody>
      </p:sp>
      <p:pic>
        <p:nvPicPr>
          <p:cNvPr id="2050" name="Picture 2" descr="https://images-na.ssl-images-amazon.com/images/I/41tivm3bsFL._SX348_BO1,204,203,200_.jpg">
            <a:extLst>
              <a:ext uri="{FF2B5EF4-FFF2-40B4-BE49-F238E27FC236}">
                <a16:creationId xmlns:a16="http://schemas.microsoft.com/office/drawing/2014/main" id="{F82786AA-72B1-4906-96FD-CFF8437712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7963" y="1326838"/>
            <a:ext cx="3333750" cy="4752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700188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4006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a:solidFill>
                  <a:prstClr val="white"/>
                </a:solidFill>
                <a:effectLst>
                  <a:outerShdw blurRad="38100" dist="38100" dir="2700000" algn="tl">
                    <a:srgbClr val="000000">
                      <a:alpha val="43137"/>
                    </a:srgbClr>
                  </a:outerShdw>
                </a:effectLst>
                <a:latin typeface="Calibri" panose="020F0502020204030204"/>
              </a:rPr>
              <a:t>NARRATIVE</a:t>
            </a:r>
            <a:endPar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12788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04899" y="76200"/>
            <a:ext cx="9313423" cy="1096962"/>
          </a:xfrm>
        </p:spPr>
        <p:txBody>
          <a:bodyPr>
            <a:normAutofit fontScale="90000"/>
          </a:bodyPr>
          <a:lstStyle/>
          <a:p>
            <a:r>
              <a:rPr lang="en-US" sz="4400" b="1"/>
              <a:t>What people often mean by exegesis…</a:t>
            </a:r>
          </a:p>
        </p:txBody>
      </p:sp>
      <p:grpSp>
        <p:nvGrpSpPr>
          <p:cNvPr id="21" name="Group 20">
            <a:extLst>
              <a:ext uri="{FF2B5EF4-FFF2-40B4-BE49-F238E27FC236}">
                <a16:creationId xmlns:a16="http://schemas.microsoft.com/office/drawing/2014/main" id="{6B98DEC6-0C2E-43F9-B1CB-95513208F7EF}"/>
              </a:ext>
            </a:extLst>
          </p:cNvPr>
          <p:cNvGrpSpPr/>
          <p:nvPr/>
        </p:nvGrpSpPr>
        <p:grpSpPr>
          <a:xfrm>
            <a:off x="2647502" y="1371608"/>
            <a:ext cx="6042961" cy="5576100"/>
            <a:chOff x="448733" y="0"/>
            <a:chExt cx="3547533" cy="3547533"/>
          </a:xfrm>
        </p:grpSpPr>
        <p:sp>
          <p:nvSpPr>
            <p:cNvPr id="22" name="Oval 21">
              <a:extLst>
                <a:ext uri="{FF2B5EF4-FFF2-40B4-BE49-F238E27FC236}">
                  <a16:creationId xmlns:a16="http://schemas.microsoft.com/office/drawing/2014/main" id="{12D4BAD4-A01B-4054-B52C-137ECD828CF8}"/>
                </a:ext>
              </a:extLst>
            </p:cNvPr>
            <p:cNvSpPr/>
            <p:nvPr/>
          </p:nvSpPr>
          <p:spPr>
            <a:xfrm>
              <a:off x="448733" y="0"/>
              <a:ext cx="3547533" cy="3547533"/>
            </a:xfrm>
            <a:prstGeom prst="ellipse">
              <a:avLst/>
            </a:pr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Oval 4">
              <a:extLst>
                <a:ext uri="{FF2B5EF4-FFF2-40B4-BE49-F238E27FC236}">
                  <a16:creationId xmlns:a16="http://schemas.microsoft.com/office/drawing/2014/main" id="{12E8FC3D-5428-4214-BD35-9CF406B99261}"/>
                </a:ext>
              </a:extLst>
            </p:cNvPr>
            <p:cNvSpPr txBox="1"/>
            <p:nvPr/>
          </p:nvSpPr>
          <p:spPr>
            <a:xfrm>
              <a:off x="1557337" y="177376"/>
              <a:ext cx="1330324" cy="3547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cap="all">
                  <a:solidFill>
                    <a:schemeClr val="tx1"/>
                  </a:solidFill>
                </a:rPr>
                <a:t>Whole Bible</a:t>
              </a:r>
            </a:p>
          </p:txBody>
        </p:sp>
      </p:grpSp>
      <p:grpSp>
        <p:nvGrpSpPr>
          <p:cNvPr id="24" name="Group 23">
            <a:extLst>
              <a:ext uri="{FF2B5EF4-FFF2-40B4-BE49-F238E27FC236}">
                <a16:creationId xmlns:a16="http://schemas.microsoft.com/office/drawing/2014/main" id="{8E290E99-8F36-43FB-BCAD-6203EFBBF1C8}"/>
              </a:ext>
            </a:extLst>
          </p:cNvPr>
          <p:cNvGrpSpPr/>
          <p:nvPr/>
        </p:nvGrpSpPr>
        <p:grpSpPr>
          <a:xfrm>
            <a:off x="3287882" y="2208023"/>
            <a:ext cx="5136517" cy="4739684"/>
            <a:chOff x="714798" y="532129"/>
            <a:chExt cx="3015403" cy="3015403"/>
          </a:xfrm>
        </p:grpSpPr>
        <p:sp>
          <p:nvSpPr>
            <p:cNvPr id="25" name="Oval 24">
              <a:extLst>
                <a:ext uri="{FF2B5EF4-FFF2-40B4-BE49-F238E27FC236}">
                  <a16:creationId xmlns:a16="http://schemas.microsoft.com/office/drawing/2014/main" id="{9B956DAF-BEBB-4862-83A0-460A6C18ECE7}"/>
                </a:ext>
              </a:extLst>
            </p:cNvPr>
            <p:cNvSpPr/>
            <p:nvPr/>
          </p:nvSpPr>
          <p:spPr>
            <a:xfrm>
              <a:off x="714798" y="532129"/>
              <a:ext cx="3015403" cy="3015403"/>
            </a:xfrm>
            <a:prstGeom prst="ellipse">
              <a:avLst/>
            </a:prstGeom>
            <a:solidFill>
              <a:schemeClr val="accent2">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6" name="Oval 6">
              <a:extLst>
                <a:ext uri="{FF2B5EF4-FFF2-40B4-BE49-F238E27FC236}">
                  <a16:creationId xmlns:a16="http://schemas.microsoft.com/office/drawing/2014/main" id="{4A72EA1C-012E-4D1A-9A73-25FE226AC359}"/>
                </a:ext>
              </a:extLst>
            </p:cNvPr>
            <p:cNvSpPr txBox="1"/>
            <p:nvPr/>
          </p:nvSpPr>
          <p:spPr>
            <a:xfrm>
              <a:off x="1572303" y="705515"/>
              <a:ext cx="1300392" cy="3467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cap="all">
                  <a:solidFill>
                    <a:schemeClr val="tx1"/>
                  </a:solidFill>
                </a:rPr>
                <a:t>Books of bible</a:t>
              </a:r>
              <a:endParaRPr lang="en-US" sz="1600" b="1" kern="1200" cap="all">
                <a:solidFill>
                  <a:schemeClr val="tx1"/>
                </a:solidFill>
              </a:endParaRPr>
            </a:p>
          </p:txBody>
        </p:sp>
      </p:grpSp>
      <p:grpSp>
        <p:nvGrpSpPr>
          <p:cNvPr id="27" name="Group 26">
            <a:extLst>
              <a:ext uri="{FF2B5EF4-FFF2-40B4-BE49-F238E27FC236}">
                <a16:creationId xmlns:a16="http://schemas.microsoft.com/office/drawing/2014/main" id="{E708BEF7-16AB-42C3-A701-0345E9855805}"/>
              </a:ext>
            </a:extLst>
          </p:cNvPr>
          <p:cNvGrpSpPr/>
          <p:nvPr/>
        </p:nvGrpSpPr>
        <p:grpSpPr>
          <a:xfrm>
            <a:off x="3928262" y="3044436"/>
            <a:ext cx="4230072" cy="3903270"/>
            <a:chOff x="980863" y="1064259"/>
            <a:chExt cx="2483273" cy="2483273"/>
          </a:xfrm>
        </p:grpSpPr>
        <p:sp>
          <p:nvSpPr>
            <p:cNvPr id="28" name="Oval 27">
              <a:extLst>
                <a:ext uri="{FF2B5EF4-FFF2-40B4-BE49-F238E27FC236}">
                  <a16:creationId xmlns:a16="http://schemas.microsoft.com/office/drawing/2014/main" id="{BB21540E-2279-4F1E-83BC-D9E58ED759E4}"/>
                </a:ext>
              </a:extLst>
            </p:cNvPr>
            <p:cNvSpPr/>
            <p:nvPr/>
          </p:nvSpPr>
          <p:spPr>
            <a:xfrm>
              <a:off x="980863" y="1064259"/>
              <a:ext cx="2483273" cy="2483273"/>
            </a:xfrm>
            <a:prstGeom prst="ellipse">
              <a:avLst/>
            </a:pr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Oval 8">
              <a:extLst>
                <a:ext uri="{FF2B5EF4-FFF2-40B4-BE49-F238E27FC236}">
                  <a16:creationId xmlns:a16="http://schemas.microsoft.com/office/drawing/2014/main" id="{086873DE-B9A4-40DE-8EFC-C4C649235C2A}"/>
                </a:ext>
              </a:extLst>
            </p:cNvPr>
            <p:cNvSpPr txBox="1"/>
            <p:nvPr/>
          </p:nvSpPr>
          <p:spPr>
            <a:xfrm>
              <a:off x="1579953" y="1235605"/>
              <a:ext cx="1285093" cy="3426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cap="all">
                  <a:solidFill>
                    <a:schemeClr val="bg1"/>
                  </a:solidFill>
                </a:rPr>
                <a:t>paragraphs</a:t>
              </a:r>
              <a:endParaRPr lang="en-US" sz="1600" b="1" kern="1200" cap="all">
                <a:solidFill>
                  <a:schemeClr val="bg1"/>
                </a:solidFill>
              </a:endParaRPr>
            </a:p>
          </p:txBody>
        </p:sp>
      </p:grpSp>
      <p:grpSp>
        <p:nvGrpSpPr>
          <p:cNvPr id="30" name="Group 29">
            <a:extLst>
              <a:ext uri="{FF2B5EF4-FFF2-40B4-BE49-F238E27FC236}">
                <a16:creationId xmlns:a16="http://schemas.microsoft.com/office/drawing/2014/main" id="{CC0D2B30-0C85-4F36-8811-1C82402F78A9}"/>
              </a:ext>
            </a:extLst>
          </p:cNvPr>
          <p:cNvGrpSpPr/>
          <p:nvPr/>
        </p:nvGrpSpPr>
        <p:grpSpPr>
          <a:xfrm>
            <a:off x="4568639" y="3880852"/>
            <a:ext cx="3323629" cy="3066854"/>
            <a:chOff x="1246928" y="1596389"/>
            <a:chExt cx="1951143" cy="1951143"/>
          </a:xfrm>
        </p:grpSpPr>
        <p:sp>
          <p:nvSpPr>
            <p:cNvPr id="31" name="Oval 30">
              <a:extLst>
                <a:ext uri="{FF2B5EF4-FFF2-40B4-BE49-F238E27FC236}">
                  <a16:creationId xmlns:a16="http://schemas.microsoft.com/office/drawing/2014/main" id="{3DD0F473-620A-419B-94C9-AB836388A6AC}"/>
                </a:ext>
              </a:extLst>
            </p:cNvPr>
            <p:cNvSpPr/>
            <p:nvPr/>
          </p:nvSpPr>
          <p:spPr>
            <a:xfrm>
              <a:off x="1246928" y="1596389"/>
              <a:ext cx="1951143" cy="1951143"/>
            </a:xfrm>
            <a:prstGeom prst="ellipse">
              <a:avLst/>
            </a:prstGeom>
            <a:solidFill>
              <a:schemeClr val="accent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2" name="Oval 10">
              <a:extLst>
                <a:ext uri="{FF2B5EF4-FFF2-40B4-BE49-F238E27FC236}">
                  <a16:creationId xmlns:a16="http://schemas.microsoft.com/office/drawing/2014/main" id="{AAB5E241-FF20-4EF8-BB5E-A05249B1DBEF}"/>
                </a:ext>
              </a:extLst>
            </p:cNvPr>
            <p:cNvSpPr txBox="1"/>
            <p:nvPr/>
          </p:nvSpPr>
          <p:spPr>
            <a:xfrm>
              <a:off x="1695691" y="1771992"/>
              <a:ext cx="1053617" cy="3512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cap="all">
                  <a:solidFill>
                    <a:schemeClr val="bg1"/>
                  </a:solidFill>
                </a:rPr>
                <a:t>sentences</a:t>
              </a:r>
              <a:endParaRPr lang="en-US" sz="1600" b="1" kern="1200" cap="all">
                <a:solidFill>
                  <a:schemeClr val="bg1"/>
                </a:solidFill>
              </a:endParaRPr>
            </a:p>
          </p:txBody>
        </p:sp>
      </p:grpSp>
      <p:grpSp>
        <p:nvGrpSpPr>
          <p:cNvPr id="33" name="Group 32">
            <a:extLst>
              <a:ext uri="{FF2B5EF4-FFF2-40B4-BE49-F238E27FC236}">
                <a16:creationId xmlns:a16="http://schemas.microsoft.com/office/drawing/2014/main" id="{60C27914-C1B7-4EA1-A222-A69B14677B13}"/>
              </a:ext>
            </a:extLst>
          </p:cNvPr>
          <p:cNvGrpSpPr/>
          <p:nvPr/>
        </p:nvGrpSpPr>
        <p:grpSpPr>
          <a:xfrm>
            <a:off x="5209020" y="4717267"/>
            <a:ext cx="2417183" cy="2230439"/>
            <a:chOff x="1512993" y="2128519"/>
            <a:chExt cx="1419013" cy="1419013"/>
          </a:xfrm>
        </p:grpSpPr>
        <p:sp>
          <p:nvSpPr>
            <p:cNvPr id="34" name="Oval 33">
              <a:extLst>
                <a:ext uri="{FF2B5EF4-FFF2-40B4-BE49-F238E27FC236}">
                  <a16:creationId xmlns:a16="http://schemas.microsoft.com/office/drawing/2014/main" id="{20213A17-1724-4C8D-9B60-94A547D0148C}"/>
                </a:ext>
              </a:extLst>
            </p:cNvPr>
            <p:cNvSpPr/>
            <p:nvPr/>
          </p:nvSpPr>
          <p:spPr>
            <a:xfrm>
              <a:off x="1512993" y="2128519"/>
              <a:ext cx="1419013" cy="1419013"/>
            </a:xfrm>
            <a:prstGeom prst="ellipse">
              <a:avLst/>
            </a:prstGeom>
            <a:solidFill>
              <a:schemeClr val="accent2">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5" name="Oval 12">
              <a:extLst>
                <a:ext uri="{FF2B5EF4-FFF2-40B4-BE49-F238E27FC236}">
                  <a16:creationId xmlns:a16="http://schemas.microsoft.com/office/drawing/2014/main" id="{5598D605-B050-44E7-9C2F-EFF0DACCED75}"/>
                </a:ext>
              </a:extLst>
            </p:cNvPr>
            <p:cNvSpPr txBox="1"/>
            <p:nvPr/>
          </p:nvSpPr>
          <p:spPr>
            <a:xfrm>
              <a:off x="1720803" y="2483273"/>
              <a:ext cx="1003393" cy="7095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600" b="1" kern="1200" cap="all">
                  <a:solidFill>
                    <a:schemeClr val="bg1"/>
                  </a:solidFill>
                </a:rPr>
                <a:t>words</a:t>
              </a:r>
            </a:p>
          </p:txBody>
        </p:sp>
      </p:grpSp>
      <p:cxnSp>
        <p:nvCxnSpPr>
          <p:cNvPr id="7" name="Straight Arrow Connector 6"/>
          <p:cNvCxnSpPr>
            <a:cxnSpLocks/>
          </p:cNvCxnSpPr>
          <p:nvPr/>
        </p:nvCxnSpPr>
        <p:spPr>
          <a:xfrm flipV="1">
            <a:off x="6331495" y="2701131"/>
            <a:ext cx="1235348" cy="289273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046284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2AEBD-9D40-416F-BDE0-40D4F79768F5}"/>
              </a:ext>
            </a:extLst>
          </p:cNvPr>
          <p:cNvSpPr>
            <a:spLocks noGrp="1"/>
          </p:cNvSpPr>
          <p:nvPr>
            <p:ph type="title"/>
          </p:nvPr>
        </p:nvSpPr>
        <p:spPr/>
        <p:txBody>
          <a:bodyPr/>
          <a:lstStyle/>
          <a:p>
            <a:r>
              <a:rPr lang="en-US"/>
              <a:t>Interpreting Biblical Narrative: Some Definitions</a:t>
            </a:r>
          </a:p>
        </p:txBody>
      </p:sp>
      <p:sp>
        <p:nvSpPr>
          <p:cNvPr id="3" name="Content Placeholder 2">
            <a:extLst>
              <a:ext uri="{FF2B5EF4-FFF2-40B4-BE49-F238E27FC236}">
                <a16:creationId xmlns:a16="http://schemas.microsoft.com/office/drawing/2014/main" id="{A369D2F8-0BFC-40DB-B3C5-E62B7078C807}"/>
              </a:ext>
            </a:extLst>
          </p:cNvPr>
          <p:cNvSpPr>
            <a:spLocks noGrp="1"/>
          </p:cNvSpPr>
          <p:nvPr>
            <p:ph idx="1"/>
          </p:nvPr>
        </p:nvSpPr>
        <p:spPr/>
        <p:txBody>
          <a:bodyPr/>
          <a:lstStyle/>
          <a:p>
            <a:r>
              <a:rPr lang="en-US" sz="2800"/>
              <a:t>“Narratives are stories—purposeful stories retelling the </a:t>
            </a:r>
            <a:r>
              <a:rPr lang="en-US" sz="2800" i="1"/>
              <a:t>historical events</a:t>
            </a:r>
            <a:r>
              <a:rPr lang="en-US" sz="2800"/>
              <a:t> of the past that are intended to give meaning and direction for a given people </a:t>
            </a:r>
            <a:r>
              <a:rPr lang="en-US" sz="2800" i="1"/>
              <a:t>in the present</a:t>
            </a:r>
            <a:r>
              <a:rPr lang="en-US" sz="2800"/>
              <a:t>” (Stuart and Fee, </a:t>
            </a:r>
            <a:r>
              <a:rPr lang="en-US" sz="2800" i="1"/>
              <a:t>How to Read the Bible for All Its Worth</a:t>
            </a:r>
            <a:r>
              <a:rPr lang="en-US" sz="2800"/>
              <a:t>, 90).</a:t>
            </a:r>
          </a:p>
          <a:p>
            <a:r>
              <a:rPr lang="en-US" sz="2800"/>
              <a:t>Most of the material (in terms of volume of words, not number of books) in the OT and NT is in the form of narrative texts. Narrative texts may be historical or fictional (e.g., parables). They may provide the framework for sub-types of material like poetic verse, legal material, genealogies, or parables.</a:t>
            </a:r>
          </a:p>
          <a:p>
            <a:endParaRPr lang="en-US"/>
          </a:p>
          <a:p>
            <a:endParaRPr lang="en-US"/>
          </a:p>
        </p:txBody>
      </p:sp>
    </p:spTree>
    <p:extLst>
      <p:ext uri="{BB962C8B-B14F-4D97-AF65-F5344CB8AC3E}">
        <p14:creationId xmlns:p14="http://schemas.microsoft.com/office/powerpoint/2010/main" val="30153399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76200"/>
            <a:ext cx="9980682" cy="1096962"/>
          </a:xfrm>
        </p:spPr>
        <p:txBody>
          <a:bodyPr/>
          <a:lstStyle/>
          <a:p>
            <a:r>
              <a:rPr lang="en-US"/>
              <a:t>Interpreting Biblical Narrative: Features of Narrative </a:t>
            </a:r>
          </a:p>
        </p:txBody>
      </p:sp>
      <p:sp>
        <p:nvSpPr>
          <p:cNvPr id="14" name="Content Placeholder 13"/>
          <p:cNvSpPr>
            <a:spLocks noGrp="1"/>
          </p:cNvSpPr>
          <p:nvPr>
            <p:ph idx="1"/>
          </p:nvPr>
        </p:nvSpPr>
        <p:spPr/>
        <p:txBody>
          <a:bodyPr/>
          <a:lstStyle/>
          <a:p>
            <a:r>
              <a:rPr lang="en-US"/>
              <a:t>Biblical “narrative” could refer to the type of the Book as a whole or to sections within the book.</a:t>
            </a:r>
          </a:p>
          <a:p>
            <a:r>
              <a:rPr lang="en-US"/>
              <a:t>Often books of the Bible contain more than one genre (e.g., Acts is a narrative with discourse material).</a:t>
            </a:r>
          </a:p>
          <a:p>
            <a:r>
              <a:rPr lang="en-US"/>
              <a:t>Biblical narrative, like other narrative texts, contains certain elements: </a:t>
            </a:r>
          </a:p>
          <a:p>
            <a:pPr lvl="1"/>
            <a:r>
              <a:rPr lang="en-US"/>
              <a:t>Setting</a:t>
            </a:r>
          </a:p>
          <a:p>
            <a:pPr lvl="1"/>
            <a:r>
              <a:rPr lang="en-US"/>
              <a:t>Plot </a:t>
            </a:r>
          </a:p>
          <a:p>
            <a:pPr lvl="1"/>
            <a:r>
              <a:rPr lang="en-US"/>
              <a:t>Characterization </a:t>
            </a:r>
          </a:p>
          <a:p>
            <a:pPr lvl="1"/>
            <a:r>
              <a:rPr lang="en-US"/>
              <a:t>Conclusions </a:t>
            </a:r>
          </a:p>
          <a:p>
            <a:r>
              <a:rPr lang="en-US"/>
              <a:t>Biblical narrative often includes intertextuality (references to the OT in things such as Jesus’s dialogues or the apostles’ sermons).</a:t>
            </a:r>
          </a:p>
          <a:p>
            <a:pPr marL="0" indent="0">
              <a:buNone/>
            </a:pPr>
            <a:endParaRPr lang="en-US"/>
          </a:p>
        </p:txBody>
      </p:sp>
    </p:spTree>
    <p:extLst>
      <p:ext uri="{BB962C8B-B14F-4D97-AF65-F5344CB8AC3E}">
        <p14:creationId xmlns:p14="http://schemas.microsoft.com/office/powerpoint/2010/main" val="36509539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76200"/>
            <a:ext cx="9980682" cy="1096962"/>
          </a:xfrm>
        </p:spPr>
        <p:txBody>
          <a:bodyPr/>
          <a:lstStyle/>
          <a:p>
            <a:r>
              <a:rPr lang="en-US"/>
              <a:t>Interpreting Biblical Narrative: Characteristics of Narrative</a:t>
            </a:r>
          </a:p>
        </p:txBody>
      </p:sp>
      <p:sp>
        <p:nvSpPr>
          <p:cNvPr id="14" name="Content Placeholder 13"/>
          <p:cNvSpPr>
            <a:spLocks noGrp="1"/>
          </p:cNvSpPr>
          <p:nvPr>
            <p:ph idx="1"/>
          </p:nvPr>
        </p:nvSpPr>
        <p:spPr>
          <a:xfrm>
            <a:off x="1104900" y="1600200"/>
            <a:ext cx="9982200" cy="5257800"/>
          </a:xfrm>
        </p:spPr>
        <p:txBody>
          <a:bodyPr>
            <a:normAutofit/>
          </a:bodyPr>
          <a:lstStyle/>
          <a:p>
            <a:r>
              <a:rPr lang="en-US" sz="2400">
                <a:highlight>
                  <a:srgbClr val="FFFF00"/>
                </a:highlight>
              </a:rPr>
              <a:t>Biblical authors retell the past and foretell the future to help us live in the present </a:t>
            </a:r>
          </a:p>
          <a:p>
            <a:r>
              <a:rPr lang="en-US" sz="2400"/>
              <a:t>Levels of Biblical Narratives:</a:t>
            </a:r>
          </a:p>
          <a:p>
            <a:pPr lvl="1"/>
            <a:r>
              <a:rPr lang="en-US" sz="1800"/>
              <a:t>Individual stories </a:t>
            </a:r>
          </a:p>
          <a:p>
            <a:pPr lvl="1"/>
            <a:r>
              <a:rPr lang="en-US" sz="1800"/>
              <a:t>Story of the Book as a whole </a:t>
            </a:r>
          </a:p>
          <a:p>
            <a:pPr lvl="1"/>
            <a:r>
              <a:rPr lang="en-US" sz="1800"/>
              <a:t>Metanarrative of the Bible</a:t>
            </a:r>
          </a:p>
          <a:p>
            <a:r>
              <a:rPr lang="en-US" sz="2400"/>
              <a:t>The primary actor of the overarching story of the Bible is God himself.</a:t>
            </a:r>
          </a:p>
          <a:p>
            <a:r>
              <a:rPr lang="en-US" sz="2400"/>
              <a:t>Narratives have a narrator who selects, tells, and often interprets events to be recorded.</a:t>
            </a:r>
          </a:p>
          <a:p>
            <a:r>
              <a:rPr lang="en-US" sz="2400"/>
              <a:t>Narrators have a point of view.</a:t>
            </a:r>
          </a:p>
        </p:txBody>
      </p:sp>
    </p:spTree>
    <p:extLst>
      <p:ext uri="{BB962C8B-B14F-4D97-AF65-F5344CB8AC3E}">
        <p14:creationId xmlns:p14="http://schemas.microsoft.com/office/powerpoint/2010/main" val="29412208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76200"/>
            <a:ext cx="9980682" cy="1096962"/>
          </a:xfrm>
        </p:spPr>
        <p:txBody>
          <a:bodyPr/>
          <a:lstStyle/>
          <a:p>
            <a:r>
              <a:rPr lang="en-US"/>
              <a:t>Interpreting Biblical Narrative: Types of Narrative</a:t>
            </a:r>
          </a:p>
        </p:txBody>
      </p:sp>
      <p:sp>
        <p:nvSpPr>
          <p:cNvPr id="14" name="Content Placeholder 13"/>
          <p:cNvSpPr>
            <a:spLocks noGrp="1"/>
          </p:cNvSpPr>
          <p:nvPr>
            <p:ph idx="1"/>
          </p:nvPr>
        </p:nvSpPr>
        <p:spPr>
          <a:xfrm>
            <a:off x="1104900" y="1600199"/>
            <a:ext cx="9982200" cy="5181601"/>
          </a:xfrm>
        </p:spPr>
        <p:txBody>
          <a:bodyPr>
            <a:normAutofit/>
          </a:bodyPr>
          <a:lstStyle/>
          <a:p>
            <a:r>
              <a:rPr lang="en-US" sz="2400"/>
              <a:t>For the sake of our class discussions, we will divide the narrative texts into three basic categories: </a:t>
            </a:r>
          </a:p>
          <a:p>
            <a:pPr lvl="1"/>
            <a:r>
              <a:rPr lang="en-US" sz="2000" b="1" u="sng"/>
              <a:t>Historical narratives </a:t>
            </a:r>
            <a:r>
              <a:rPr lang="en-US" sz="2000"/>
              <a:t>are selected portrayals of events. In many OT books and in the Gospels/ Acts, historical narrative is the predominant literary form. Narrative texts often tell their story over multiple chapters, and they allow the author to depict meaning in descriptive texts.  The explicit or implicit commentary provided by the author (perhaps through a character in the story) provides significant guidance to the author’s overall purpose.</a:t>
            </a:r>
          </a:p>
          <a:p>
            <a:pPr lvl="1"/>
            <a:r>
              <a:rPr lang="en-US" sz="2000" b="1" u="sng"/>
              <a:t>Prophetic narratives </a:t>
            </a:r>
            <a:r>
              <a:rPr lang="en-US" sz="2000"/>
              <a:t>are a sub-type of historical narrative, but they include lengthy sections of prophetic or apocalyptic material.  The historical narrative often serves as the framework or lengthy introduction to the prophetic material (which is often poetic).</a:t>
            </a:r>
          </a:p>
          <a:p>
            <a:pPr lvl="1"/>
            <a:r>
              <a:rPr lang="en-US" sz="2000" b="1" u="sng"/>
              <a:t>Parables</a:t>
            </a:r>
            <a:r>
              <a:rPr lang="en-US" sz="2000"/>
              <a:t>- are brief stories to make a teaching point.</a:t>
            </a:r>
          </a:p>
          <a:p>
            <a:pPr lvl="1"/>
            <a:endParaRPr lang="en-US"/>
          </a:p>
          <a:p>
            <a:endParaRPr lang="en-US"/>
          </a:p>
        </p:txBody>
      </p:sp>
    </p:spTree>
    <p:extLst>
      <p:ext uri="{BB962C8B-B14F-4D97-AF65-F5344CB8AC3E}">
        <p14:creationId xmlns:p14="http://schemas.microsoft.com/office/powerpoint/2010/main" val="15406665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76200"/>
            <a:ext cx="9980682" cy="1096962"/>
          </a:xfrm>
        </p:spPr>
        <p:txBody>
          <a:bodyPr/>
          <a:lstStyle/>
          <a:p>
            <a:r>
              <a:rPr lang="en-US"/>
              <a:t>Interpreting Biblical Narrative: OT Historical Narratives</a:t>
            </a:r>
          </a:p>
        </p:txBody>
      </p:sp>
      <p:sp>
        <p:nvSpPr>
          <p:cNvPr id="14" name="Content Placeholder 13"/>
          <p:cNvSpPr>
            <a:spLocks noGrp="1"/>
          </p:cNvSpPr>
          <p:nvPr>
            <p:ph idx="1"/>
          </p:nvPr>
        </p:nvSpPr>
        <p:spPr>
          <a:xfrm>
            <a:off x="1104900" y="1600200"/>
            <a:ext cx="10496550" cy="5257800"/>
          </a:xfrm>
        </p:spPr>
        <p:txBody>
          <a:bodyPr>
            <a:normAutofit fontScale="77500" lnSpcReduction="20000"/>
          </a:bodyPr>
          <a:lstStyle/>
          <a:p>
            <a:r>
              <a:rPr lang="en-US"/>
              <a:t>Their importance and relevance…</a:t>
            </a:r>
          </a:p>
          <a:p>
            <a:pPr lvl="1">
              <a:lnSpc>
                <a:spcPct val="120000"/>
              </a:lnSpc>
            </a:pPr>
            <a:r>
              <a:rPr lang="en-US"/>
              <a:t>John 5:39: “You search the Scriptures because you think that in them you have eternal life; and it is they that bear witness about me…”</a:t>
            </a:r>
          </a:p>
          <a:p>
            <a:pPr lvl="1">
              <a:lnSpc>
                <a:spcPct val="120000"/>
              </a:lnSpc>
            </a:pPr>
            <a:r>
              <a:rPr lang="en-US"/>
              <a:t>Romans 15:4: “For whatever was written in former days was written for our instruction, that through endurance and through the encouragement of the Scriptures we might have hope.”</a:t>
            </a:r>
          </a:p>
          <a:p>
            <a:pPr lvl="1">
              <a:lnSpc>
                <a:spcPct val="120000"/>
              </a:lnSpc>
            </a:pPr>
            <a:r>
              <a:rPr lang="en-US"/>
              <a:t>1 Cor 10:6: [retelling of Israel’s history in the Wilderness] “Now these things took place as examples for us, that we might not desire evil as they did.”</a:t>
            </a:r>
          </a:p>
          <a:p>
            <a:r>
              <a:rPr lang="en-US"/>
              <a:t>Narrator </a:t>
            </a:r>
          </a:p>
          <a:p>
            <a:pPr lvl="1"/>
            <a:r>
              <a:rPr lang="en-US"/>
              <a:t>He has a purpose in telling the story.</a:t>
            </a:r>
          </a:p>
          <a:p>
            <a:pPr lvl="1"/>
            <a:r>
              <a:rPr lang="en-US"/>
              <a:t>He chooses what is included.</a:t>
            </a:r>
          </a:p>
          <a:p>
            <a:pPr lvl="1"/>
            <a:r>
              <a:rPr lang="en-US"/>
              <a:t>He chooses from whose perspective it is told.</a:t>
            </a:r>
          </a:p>
          <a:p>
            <a:r>
              <a:rPr lang="en-US"/>
              <a:t>Scenes </a:t>
            </a:r>
          </a:p>
          <a:p>
            <a:pPr lvl="1"/>
            <a:r>
              <a:rPr lang="en-US"/>
              <a:t>OT narratives tend to be constructed around successive scenes.</a:t>
            </a:r>
          </a:p>
          <a:p>
            <a:r>
              <a:rPr lang="en-US"/>
              <a:t>Characters</a:t>
            </a:r>
          </a:p>
          <a:p>
            <a:pPr lvl="1"/>
            <a:r>
              <a:rPr lang="en-US"/>
              <a:t>Characters often appear in contrast or in parallel (e.g., the descriptions of Israel’s kings).</a:t>
            </a:r>
          </a:p>
          <a:p>
            <a:pPr lvl="1"/>
            <a:r>
              <a:rPr lang="en-US"/>
              <a:t>Characterization occurs primarily through the characters’ own words and deeds, not through the narrator’s descriptions.</a:t>
            </a:r>
          </a:p>
          <a:p>
            <a:r>
              <a:rPr lang="en-US"/>
              <a:t>Plot</a:t>
            </a:r>
          </a:p>
          <a:p>
            <a:pPr lvl="1"/>
            <a:r>
              <a:rPr lang="en-US"/>
              <a:t>Stories have beginnings, middles, and ends.</a:t>
            </a:r>
          </a:p>
          <a:p>
            <a:pPr lvl="1"/>
            <a:r>
              <a:rPr lang="en-US"/>
              <a:t>Plots in OT narratives tend to move quickly.</a:t>
            </a:r>
          </a:p>
          <a:p>
            <a:pPr lvl="1"/>
            <a:r>
              <a:rPr lang="en-US"/>
              <a:t>Repetition is a common tool for emphasis.</a:t>
            </a:r>
          </a:p>
          <a:p>
            <a:pPr lvl="1"/>
            <a:endParaRPr lang="en-US"/>
          </a:p>
          <a:p>
            <a:pPr marL="457200" lvl="1" indent="0">
              <a:buNone/>
            </a:pPr>
            <a:endParaRPr lang="en-US"/>
          </a:p>
          <a:p>
            <a:pPr lvl="1"/>
            <a:endParaRPr lang="en-US"/>
          </a:p>
          <a:p>
            <a:pPr lvl="1"/>
            <a:endParaRPr lang="en-US"/>
          </a:p>
        </p:txBody>
      </p:sp>
    </p:spTree>
    <p:extLst>
      <p:ext uri="{BB962C8B-B14F-4D97-AF65-F5344CB8AC3E}">
        <p14:creationId xmlns:p14="http://schemas.microsoft.com/office/powerpoint/2010/main" val="19965368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4">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4">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4">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4">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4">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76200"/>
            <a:ext cx="9980682" cy="1096962"/>
          </a:xfrm>
        </p:spPr>
        <p:txBody>
          <a:bodyPr/>
          <a:lstStyle/>
          <a:p>
            <a:r>
              <a:rPr lang="en-US"/>
              <a:t>Interpreting Biblical Narrative: NT Historical Narratives</a:t>
            </a:r>
          </a:p>
        </p:txBody>
      </p:sp>
      <p:sp>
        <p:nvSpPr>
          <p:cNvPr id="14" name="Content Placeholder 13"/>
          <p:cNvSpPr>
            <a:spLocks noGrp="1"/>
          </p:cNvSpPr>
          <p:nvPr>
            <p:ph idx="1"/>
          </p:nvPr>
        </p:nvSpPr>
        <p:spPr>
          <a:xfrm>
            <a:off x="200026" y="1476374"/>
            <a:ext cx="8515349" cy="5400675"/>
          </a:xfrm>
        </p:spPr>
        <p:txBody>
          <a:bodyPr>
            <a:normAutofit lnSpcReduction="10000"/>
          </a:bodyPr>
          <a:lstStyle/>
          <a:p>
            <a:r>
              <a:rPr lang="en-US"/>
              <a:t>NT Narratives: Gospels, Acts, and Revelation </a:t>
            </a:r>
          </a:p>
          <a:p>
            <a:r>
              <a:rPr lang="en-US"/>
              <a:t>Principles for interpreting NT Narrative (</a:t>
            </a:r>
            <a:r>
              <a:rPr lang="en-US" err="1"/>
              <a:t>Naselli</a:t>
            </a:r>
            <a:r>
              <a:rPr lang="en-US"/>
              <a:t>, </a:t>
            </a:r>
            <a:r>
              <a:rPr lang="en-US" i="1"/>
              <a:t>How to Understand and Apply the New Testament</a:t>
            </a:r>
            <a:r>
              <a:rPr lang="en-US"/>
              <a:t>, 22-25)</a:t>
            </a:r>
          </a:p>
          <a:p>
            <a:pPr marL="800100" lvl="1" indent="-342900">
              <a:buFont typeface="+mj-lt"/>
              <a:buAutoNum type="arabicPeriod"/>
            </a:pPr>
            <a:r>
              <a:rPr lang="en-US"/>
              <a:t>Interpret the NT narratives as history—the events really happened.</a:t>
            </a:r>
          </a:p>
          <a:p>
            <a:pPr marL="800100" lvl="1" indent="-342900">
              <a:buFont typeface="+mj-lt"/>
              <a:buAutoNum type="arabicPeriod"/>
            </a:pPr>
            <a:r>
              <a:rPr lang="en-US"/>
              <a:t>Discern why they recount the events the way they do.</a:t>
            </a:r>
          </a:p>
          <a:p>
            <a:pPr marL="800100" lvl="1" indent="-342900">
              <a:buFont typeface="+mj-lt"/>
              <a:buAutoNum type="arabicPeriod"/>
            </a:pPr>
            <a:r>
              <a:rPr lang="en-US"/>
              <a:t>Compare parallel passages, especially with the Gospels.</a:t>
            </a:r>
          </a:p>
          <a:p>
            <a:pPr marL="800100" lvl="1" indent="-342900">
              <a:buFont typeface="+mj-lt"/>
              <a:buAutoNum type="arabicPeriod"/>
            </a:pPr>
            <a:r>
              <a:rPr lang="en-US"/>
              <a:t>Pay special attention to the editorial/narrator comments (e.g., Mark 7:19).</a:t>
            </a:r>
          </a:p>
          <a:p>
            <a:pPr marL="800100" lvl="1" indent="-342900">
              <a:buFont typeface="+mj-lt"/>
              <a:buAutoNum type="arabicPeriod"/>
            </a:pPr>
            <a:r>
              <a:rPr lang="en-US"/>
              <a:t>Discern if the author intends for you to imitate a character (e.g., John 12:6).</a:t>
            </a:r>
          </a:p>
          <a:p>
            <a:pPr marL="800100" lvl="1" indent="-342900">
              <a:buFont typeface="+mj-lt"/>
              <a:buAutoNum type="arabicPeriod"/>
            </a:pPr>
            <a:r>
              <a:rPr lang="en-US"/>
              <a:t>Distinguish between description and prescription.</a:t>
            </a:r>
          </a:p>
          <a:p>
            <a:pPr marL="800100" lvl="1" indent="-342900">
              <a:buFont typeface="+mj-lt"/>
              <a:buAutoNum type="arabicPeriod"/>
            </a:pPr>
            <a:r>
              <a:rPr lang="en-US"/>
              <a:t>In the Gospels, understand the meaning of the kingdom of God. “The kingdom of God is God’s rule over his people and the entire created order” (p.23). We are living in the period between D-Day and VE-Day.</a:t>
            </a:r>
          </a:p>
          <a:p>
            <a:pPr marL="800100" lvl="1" indent="-342900">
              <a:buFont typeface="+mj-lt"/>
              <a:buAutoNum type="arabicPeriod"/>
            </a:pPr>
            <a:r>
              <a:rPr lang="en-US"/>
              <a:t>Look to the series of stories.</a:t>
            </a:r>
          </a:p>
          <a:p>
            <a:pPr marL="1257300" lvl="2" indent="-342900">
              <a:buFont typeface="+mj-lt"/>
              <a:buAutoNum type="arabicPeriod"/>
            </a:pPr>
            <a:r>
              <a:rPr lang="en-US"/>
              <a:t>E.g., Mathew 8:23-9:8 (PP.24-25). These three miracles show Jesus’ authority: </a:t>
            </a:r>
          </a:p>
          <a:p>
            <a:pPr marL="1714500" lvl="3" indent="-342900">
              <a:buFont typeface="+mj-lt"/>
              <a:buAutoNum type="arabicPeriod"/>
            </a:pPr>
            <a:r>
              <a:rPr lang="en-US"/>
              <a:t>In 8: 23–27, Matthew tells the story about Jesus’ calming a storm to show that Jesus has authority over nature. </a:t>
            </a:r>
          </a:p>
          <a:p>
            <a:pPr marL="1714500" lvl="3" indent="-342900">
              <a:buFont typeface="+mj-lt"/>
              <a:buAutoNum type="arabicPeriod"/>
            </a:pPr>
            <a:r>
              <a:rPr lang="en-US"/>
              <a:t>In 8: 28–34, Matthew tells the story about Jesus’ healing two men with demons to show that Jesus has authority over demons. </a:t>
            </a:r>
          </a:p>
          <a:p>
            <a:pPr marL="1714500" lvl="3" indent="-342900">
              <a:buFont typeface="+mj-lt"/>
              <a:buAutoNum type="arabicPeriod"/>
            </a:pPr>
            <a:r>
              <a:rPr lang="en-US"/>
              <a:t>In 9: 1–8, Matthew tells the story about Jesus’ healing a person who could not walk to show that Jesus has authority over sin and sickness.</a:t>
            </a:r>
          </a:p>
          <a:p>
            <a:pPr marL="914400" lvl="2" indent="0">
              <a:buNone/>
            </a:pPr>
            <a:endParaRPr lang="en-US"/>
          </a:p>
        </p:txBody>
      </p:sp>
      <p:pic>
        <p:nvPicPr>
          <p:cNvPr id="6146" name="Picture 2" descr="How to Understand and Apply the New Testament: Twelve Steps from Exegesis to Theology by [Naselli, Andrew David]">
            <a:extLst>
              <a:ext uri="{FF2B5EF4-FFF2-40B4-BE49-F238E27FC236}">
                <a16:creationId xmlns:a16="http://schemas.microsoft.com/office/drawing/2014/main" id="{50212053-7052-40F9-AFBB-8478EBD7A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8250" y="1419225"/>
            <a:ext cx="333375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8467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55182" y="-42592"/>
            <a:ext cx="9980682" cy="1096962"/>
          </a:xfrm>
        </p:spPr>
        <p:txBody>
          <a:bodyPr/>
          <a:lstStyle/>
          <a:p>
            <a:r>
              <a:rPr lang="en-US"/>
              <a:t>Interpreting Biblical Narrative: Prophetic Narratives</a:t>
            </a:r>
          </a:p>
        </p:txBody>
      </p:sp>
      <p:sp>
        <p:nvSpPr>
          <p:cNvPr id="14" name="Content Placeholder 13"/>
          <p:cNvSpPr>
            <a:spLocks noGrp="1"/>
          </p:cNvSpPr>
          <p:nvPr>
            <p:ph idx="1"/>
          </p:nvPr>
        </p:nvSpPr>
        <p:spPr>
          <a:xfrm>
            <a:off x="381000" y="1331315"/>
            <a:ext cx="8439150" cy="3726460"/>
          </a:xfrm>
        </p:spPr>
        <p:txBody>
          <a:bodyPr>
            <a:normAutofit/>
          </a:bodyPr>
          <a:lstStyle/>
          <a:p>
            <a:r>
              <a:rPr lang="en-US"/>
              <a:t>“The Bible presents YHWH’s prophets as ambassadors of the heavenly court (2 Kings 17:13; Jer. 23:21-22), individuals whom God commissioned for two purposes: to </a:t>
            </a:r>
            <a:r>
              <a:rPr lang="en-US" i="1"/>
              <a:t>preach</a:t>
            </a:r>
            <a:r>
              <a:rPr lang="en-US"/>
              <a:t> for God to the people and to </a:t>
            </a:r>
            <a:r>
              <a:rPr lang="en-US" i="1"/>
              <a:t>pray </a:t>
            </a:r>
            <a:r>
              <a:rPr lang="en-US"/>
              <a:t>for the people to God” (</a:t>
            </a:r>
            <a:r>
              <a:rPr lang="en-US" err="1"/>
              <a:t>DeRouchie</a:t>
            </a:r>
            <a:r>
              <a:rPr lang="en-US"/>
              <a:t>, </a:t>
            </a:r>
            <a:r>
              <a:rPr lang="en-US" i="1"/>
              <a:t>How to Understand and Apply The Old Testament</a:t>
            </a:r>
            <a:r>
              <a:rPr lang="en-US"/>
              <a:t>, 44).</a:t>
            </a:r>
          </a:p>
          <a:p>
            <a:r>
              <a:rPr lang="en-US"/>
              <a:t>Sometimes prophets spoke in answer to questions, but most prophetic utterances were from God to call the people to covenant faithfulness.</a:t>
            </a:r>
          </a:p>
          <a:p>
            <a:r>
              <a:rPr lang="en-US"/>
              <a:t>Sometimes prophets predict future events, but their predominant role is to call God’s people to covenant faithfulness.</a:t>
            </a:r>
          </a:p>
          <a:p>
            <a:endParaRPr lang="en-US"/>
          </a:p>
          <a:p>
            <a:pPr marL="0" indent="0">
              <a:buNone/>
            </a:pPr>
            <a:endParaRPr lang="en-US"/>
          </a:p>
        </p:txBody>
      </p:sp>
      <p:graphicFrame>
        <p:nvGraphicFramePr>
          <p:cNvPr id="2" name="Table 1">
            <a:extLst>
              <a:ext uri="{FF2B5EF4-FFF2-40B4-BE49-F238E27FC236}">
                <a16:creationId xmlns:a16="http://schemas.microsoft.com/office/drawing/2014/main" id="{DCC796E2-BE4C-4538-929A-7A34DBC6773D}"/>
              </a:ext>
            </a:extLst>
          </p:cNvPr>
          <p:cNvGraphicFramePr>
            <a:graphicFrameLocks noGrp="1"/>
          </p:cNvGraphicFramePr>
          <p:nvPr>
            <p:extLst>
              <p:ext uri="{D42A27DB-BD31-4B8C-83A1-F6EECF244321}">
                <p14:modId xmlns:p14="http://schemas.microsoft.com/office/powerpoint/2010/main" val="3580200393"/>
              </p:ext>
            </p:extLst>
          </p:nvPr>
        </p:nvGraphicFramePr>
        <p:xfrm>
          <a:off x="257175" y="4760278"/>
          <a:ext cx="11237518" cy="1849120"/>
        </p:xfrm>
        <a:graphic>
          <a:graphicData uri="http://schemas.openxmlformats.org/drawingml/2006/table">
            <a:tbl>
              <a:tblPr firstRow="1" bandRow="1">
                <a:tableStyleId>{5C22544A-7EE6-4342-B048-85BDC9FD1C3A}</a:tableStyleId>
              </a:tblPr>
              <a:tblGrid>
                <a:gridCol w="826089">
                  <a:extLst>
                    <a:ext uri="{9D8B030D-6E8A-4147-A177-3AD203B41FA5}">
                      <a16:colId xmlns:a16="http://schemas.microsoft.com/office/drawing/2014/main" val="648816880"/>
                    </a:ext>
                  </a:extLst>
                </a:gridCol>
                <a:gridCol w="2588624">
                  <a:extLst>
                    <a:ext uri="{9D8B030D-6E8A-4147-A177-3AD203B41FA5}">
                      <a16:colId xmlns:a16="http://schemas.microsoft.com/office/drawing/2014/main" val="4105245549"/>
                    </a:ext>
                  </a:extLst>
                </a:gridCol>
                <a:gridCol w="5229225">
                  <a:extLst>
                    <a:ext uri="{9D8B030D-6E8A-4147-A177-3AD203B41FA5}">
                      <a16:colId xmlns:a16="http://schemas.microsoft.com/office/drawing/2014/main" val="3371688786"/>
                    </a:ext>
                  </a:extLst>
                </a:gridCol>
                <a:gridCol w="2593580">
                  <a:extLst>
                    <a:ext uri="{9D8B030D-6E8A-4147-A177-3AD203B41FA5}">
                      <a16:colId xmlns:a16="http://schemas.microsoft.com/office/drawing/2014/main" val="1440486047"/>
                    </a:ext>
                  </a:extLst>
                </a:gridCol>
              </a:tblGrid>
              <a:tr h="0">
                <a:tc gridSpan="4">
                  <a:txBody>
                    <a:bodyPr/>
                    <a:lstStyle/>
                    <a:p>
                      <a:pPr algn="ctr"/>
                      <a:r>
                        <a:rPr lang="en-US"/>
                        <a:t>The Categories of Prophetic Speech</a:t>
                      </a:r>
                    </a:p>
                  </a:txBody>
                  <a:tcPr/>
                </a:tc>
                <a:tc hMerge="1">
                  <a:txBody>
                    <a:bodyPr/>
                    <a:lstStyle/>
                    <a:p>
                      <a:endParaRPr lang="en-US"/>
                    </a:p>
                  </a:txBody>
                  <a:tcPr/>
                </a:tc>
                <a:tc hMerge="1">
                  <a:txBody>
                    <a:bodyPr/>
                    <a:lstStyle/>
                    <a:p>
                      <a:endParaRPr lang="en-US"/>
                    </a:p>
                  </a:txBody>
                  <a:tcPr/>
                </a:tc>
                <a:tc hMerge="1">
                  <a:txBody>
                    <a:bodyPr/>
                    <a:lstStyle/>
                    <a:p>
                      <a:pPr algn="ctr"/>
                      <a:endParaRPr lang="en-US"/>
                    </a:p>
                  </a:txBody>
                  <a:tcPr/>
                </a:tc>
                <a:extLst>
                  <a:ext uri="{0D108BD9-81ED-4DB2-BD59-A6C34878D82A}">
                    <a16:rowId xmlns:a16="http://schemas.microsoft.com/office/drawing/2014/main" val="3567189148"/>
                  </a:ext>
                </a:extLst>
              </a:tr>
              <a:tr h="370840">
                <a:tc>
                  <a:txBody>
                    <a:bodyPr/>
                    <a:lstStyle/>
                    <a:p>
                      <a:r>
                        <a:rPr lang="en-US"/>
                        <a:t>1</a:t>
                      </a:r>
                    </a:p>
                  </a:txBody>
                  <a:tcPr/>
                </a:tc>
                <a:tc>
                  <a:txBody>
                    <a:bodyPr/>
                    <a:lstStyle/>
                    <a:p>
                      <a:r>
                        <a:rPr lang="en-US"/>
                        <a:t>Indictment </a:t>
                      </a:r>
                    </a:p>
                  </a:txBody>
                  <a:tcPr/>
                </a:tc>
                <a:tc>
                  <a:txBody>
                    <a:bodyPr/>
                    <a:lstStyle/>
                    <a:p>
                      <a:r>
                        <a:rPr lang="en-US"/>
                        <a:t>Statement of the offense </a:t>
                      </a:r>
                    </a:p>
                  </a:txBody>
                  <a:tcPr/>
                </a:tc>
                <a:tc>
                  <a:txBody>
                    <a:bodyPr/>
                    <a:lstStyle/>
                    <a:p>
                      <a:r>
                        <a:rPr lang="en-US"/>
                        <a:t>Mic 3:8; Isa 58:1</a:t>
                      </a:r>
                    </a:p>
                  </a:txBody>
                  <a:tcPr/>
                </a:tc>
                <a:extLst>
                  <a:ext uri="{0D108BD9-81ED-4DB2-BD59-A6C34878D82A}">
                    <a16:rowId xmlns:a16="http://schemas.microsoft.com/office/drawing/2014/main" val="2684909851"/>
                  </a:ext>
                </a:extLst>
              </a:tr>
              <a:tr h="370840">
                <a:tc>
                  <a:txBody>
                    <a:bodyPr/>
                    <a:lstStyle/>
                    <a:p>
                      <a:r>
                        <a:rPr lang="en-US"/>
                        <a:t>2</a:t>
                      </a:r>
                    </a:p>
                  </a:txBody>
                  <a:tcPr/>
                </a:tc>
                <a:tc>
                  <a:txBody>
                    <a:bodyPr/>
                    <a:lstStyle/>
                    <a:p>
                      <a:r>
                        <a:rPr lang="en-US"/>
                        <a:t>Instruction </a:t>
                      </a:r>
                    </a:p>
                  </a:txBody>
                  <a:tcPr/>
                </a:tc>
                <a:tc>
                  <a:txBody>
                    <a:bodyPr/>
                    <a:lstStyle/>
                    <a:p>
                      <a:r>
                        <a:rPr lang="en-US"/>
                        <a:t>Clarification of the expected response </a:t>
                      </a:r>
                    </a:p>
                  </a:txBody>
                  <a:tcPr/>
                </a:tc>
                <a:tc>
                  <a:txBody>
                    <a:bodyPr/>
                    <a:lstStyle/>
                    <a:p>
                      <a:r>
                        <a:rPr lang="en-US"/>
                        <a:t>Mic 6:8</a:t>
                      </a:r>
                    </a:p>
                  </a:txBody>
                  <a:tcPr/>
                </a:tc>
                <a:extLst>
                  <a:ext uri="{0D108BD9-81ED-4DB2-BD59-A6C34878D82A}">
                    <a16:rowId xmlns:a16="http://schemas.microsoft.com/office/drawing/2014/main" val="2867253182"/>
                  </a:ext>
                </a:extLst>
              </a:tr>
              <a:tr h="370840">
                <a:tc>
                  <a:txBody>
                    <a:bodyPr/>
                    <a:lstStyle/>
                    <a:p>
                      <a:r>
                        <a:rPr lang="en-US"/>
                        <a:t>3</a:t>
                      </a:r>
                    </a:p>
                  </a:txBody>
                  <a:tcPr/>
                </a:tc>
                <a:tc>
                  <a:txBody>
                    <a:bodyPr/>
                    <a:lstStyle/>
                    <a:p>
                      <a:r>
                        <a:rPr lang="en-US"/>
                        <a:t>Warning/Punishment </a:t>
                      </a:r>
                    </a:p>
                  </a:txBody>
                  <a:tcPr/>
                </a:tc>
                <a:tc>
                  <a:txBody>
                    <a:bodyPr/>
                    <a:lstStyle/>
                    <a:p>
                      <a:r>
                        <a:rPr lang="en-US"/>
                        <a:t>Declaration of the punishment to be carried out</a:t>
                      </a:r>
                    </a:p>
                  </a:txBody>
                  <a:tcPr/>
                </a:tc>
                <a:tc>
                  <a:txBody>
                    <a:bodyPr/>
                    <a:lstStyle/>
                    <a:p>
                      <a:r>
                        <a:rPr lang="en-US" err="1"/>
                        <a:t>Deut</a:t>
                      </a:r>
                      <a:r>
                        <a:rPr lang="en-US"/>
                        <a:t> 27-32; Dan 9:11</a:t>
                      </a:r>
                    </a:p>
                  </a:txBody>
                  <a:tcPr/>
                </a:tc>
                <a:extLst>
                  <a:ext uri="{0D108BD9-81ED-4DB2-BD59-A6C34878D82A}">
                    <a16:rowId xmlns:a16="http://schemas.microsoft.com/office/drawing/2014/main" val="2724251533"/>
                  </a:ext>
                </a:extLst>
              </a:tr>
              <a:tr h="370840">
                <a:tc>
                  <a:txBody>
                    <a:bodyPr/>
                    <a:lstStyle/>
                    <a:p>
                      <a:r>
                        <a:rPr lang="en-US"/>
                        <a:t>4</a:t>
                      </a:r>
                    </a:p>
                  </a:txBody>
                  <a:tcPr/>
                </a:tc>
                <a:tc>
                  <a:txBody>
                    <a:bodyPr/>
                    <a:lstStyle/>
                    <a:p>
                      <a:r>
                        <a:rPr lang="en-US"/>
                        <a:t>Hope/Salvation </a:t>
                      </a:r>
                    </a:p>
                  </a:txBody>
                  <a:tcPr/>
                </a:tc>
                <a:tc>
                  <a:txBody>
                    <a:bodyPr/>
                    <a:lstStyle/>
                    <a:p>
                      <a:r>
                        <a:rPr lang="en-US"/>
                        <a:t>Affirmation of future hope or deliverance </a:t>
                      </a:r>
                    </a:p>
                  </a:txBody>
                  <a:tcPr/>
                </a:tc>
                <a:tc>
                  <a:txBody>
                    <a:bodyPr/>
                    <a:lstStyle/>
                    <a:p>
                      <a:r>
                        <a:rPr lang="en-US"/>
                        <a:t>Zech 8:7-8</a:t>
                      </a:r>
                    </a:p>
                  </a:txBody>
                  <a:tcPr/>
                </a:tc>
                <a:extLst>
                  <a:ext uri="{0D108BD9-81ED-4DB2-BD59-A6C34878D82A}">
                    <a16:rowId xmlns:a16="http://schemas.microsoft.com/office/drawing/2014/main" val="2301769709"/>
                  </a:ext>
                </a:extLst>
              </a:tr>
            </a:tbl>
          </a:graphicData>
        </a:graphic>
      </p:graphicFrame>
      <p:pic>
        <p:nvPicPr>
          <p:cNvPr id="5122" name="Picture 2" descr="https://images-na.ssl-images-amazon.com/images/I/41p39Uod9zL._SX348_BO1,204,203,200_.jpg">
            <a:extLst>
              <a:ext uri="{FF2B5EF4-FFF2-40B4-BE49-F238E27FC236}">
                <a16:creationId xmlns:a16="http://schemas.microsoft.com/office/drawing/2014/main" id="{8BDEC16C-394C-4B13-946F-42400D86FF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8263" y="248602"/>
            <a:ext cx="2970809" cy="4235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3381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76200"/>
            <a:ext cx="9980682" cy="1096962"/>
          </a:xfrm>
        </p:spPr>
        <p:txBody>
          <a:bodyPr/>
          <a:lstStyle/>
          <a:p>
            <a:r>
              <a:rPr lang="en-US"/>
              <a:t>Interpreting Biblical Narrative: Parables </a:t>
            </a:r>
          </a:p>
        </p:txBody>
      </p:sp>
      <p:sp>
        <p:nvSpPr>
          <p:cNvPr id="14" name="Content Placeholder 13"/>
          <p:cNvSpPr>
            <a:spLocks noGrp="1"/>
          </p:cNvSpPr>
          <p:nvPr>
            <p:ph idx="1"/>
          </p:nvPr>
        </p:nvSpPr>
        <p:spPr>
          <a:xfrm>
            <a:off x="1104900" y="1600200"/>
            <a:ext cx="9982200" cy="5257800"/>
          </a:xfrm>
        </p:spPr>
        <p:txBody>
          <a:bodyPr>
            <a:normAutofit fontScale="92500" lnSpcReduction="10000"/>
          </a:bodyPr>
          <a:lstStyle/>
          <a:p>
            <a:r>
              <a:rPr lang="en-US"/>
              <a:t>Parables are stories, typically brief, that provide a central teaching point. </a:t>
            </a:r>
          </a:p>
          <a:p>
            <a:pPr lvl="1"/>
            <a:r>
              <a:rPr lang="en-US"/>
              <a:t>E.g., Matthew 13:44</a:t>
            </a:r>
          </a:p>
          <a:p>
            <a:pPr lvl="2"/>
            <a:r>
              <a:rPr lang="en-US"/>
              <a:t>The story is NOT about the ethics of finding a treasure.</a:t>
            </a:r>
          </a:p>
          <a:p>
            <a:pPr lvl="2"/>
            <a:r>
              <a:rPr lang="en-US"/>
              <a:t>The story is about the immeasurable worth of the treasure.</a:t>
            </a:r>
          </a:p>
          <a:p>
            <a:r>
              <a:rPr lang="en-US"/>
              <a:t>Longer parables might have more than one meaning.</a:t>
            </a:r>
          </a:p>
          <a:p>
            <a:pPr lvl="1"/>
            <a:r>
              <a:rPr lang="en-US"/>
              <a:t>E.g., Prodigal Son in Luke 15. Craig Blomberg argues that since this parable has three main characters (the prodigal, the older brother, and the father), it has three points, which he states this way: </a:t>
            </a:r>
          </a:p>
          <a:p>
            <a:pPr lvl="2"/>
            <a:r>
              <a:rPr lang="en-US"/>
              <a:t>Even as the prodigal always had the option of repenting and returning home, so also all sinners, however wicked, may confess their sins and turn to God in contrition. </a:t>
            </a:r>
          </a:p>
          <a:p>
            <a:pPr lvl="2"/>
            <a:r>
              <a:rPr lang="en-US"/>
              <a:t>Even as the father went to elaborate lengths to offer reconciliation to the prodigal, so also God offers all people, however undeserving, lavish forgiveness of sins if they are willing to accept it. </a:t>
            </a:r>
          </a:p>
          <a:p>
            <a:pPr lvl="2"/>
            <a:r>
              <a:rPr lang="en-US"/>
              <a:t>Even as the older brother should not have begrudged his brother’s extends.</a:t>
            </a:r>
          </a:p>
          <a:p>
            <a:pPr lvl="2"/>
            <a:r>
              <a:rPr lang="en-US"/>
              <a:t>Caution: even with this rich parable, the meaning is not inexhaustible.</a:t>
            </a:r>
          </a:p>
          <a:p>
            <a:pPr lvl="2"/>
            <a:r>
              <a:rPr lang="en-US"/>
              <a:t>Note: the parable also has meaning in its context, with the rebuke of the Pharisees.</a:t>
            </a:r>
          </a:p>
          <a:p>
            <a:r>
              <a:rPr lang="en-US"/>
              <a:t>Typically, parables are introduced by a brief, historical narrative (e.g. a conversation with Jesus and another character).</a:t>
            </a:r>
          </a:p>
          <a:p>
            <a:r>
              <a:rPr lang="en-US"/>
              <a:t>They are best interpreted in connection with the surrounding textual material. </a:t>
            </a:r>
          </a:p>
          <a:p>
            <a:r>
              <a:rPr lang="en-US"/>
              <a:t>Pay special attention to how a series of parables functions (e.g., Luke 15; Matthew 13).</a:t>
            </a:r>
          </a:p>
          <a:p>
            <a:endParaRPr lang="en-US"/>
          </a:p>
        </p:txBody>
      </p:sp>
    </p:spTree>
    <p:extLst>
      <p:ext uri="{BB962C8B-B14F-4D97-AF65-F5344CB8AC3E}">
        <p14:creationId xmlns:p14="http://schemas.microsoft.com/office/powerpoint/2010/main" val="32508687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4">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C9F4E5-3317-440B-99ED-A0A6981F1B25}"/>
              </a:ext>
            </a:extLst>
          </p:cNvPr>
          <p:cNvPicPr>
            <a:picLocks noChangeAspect="1"/>
          </p:cNvPicPr>
          <p:nvPr/>
        </p:nvPicPr>
        <p:blipFill>
          <a:blip r:embed="rId3"/>
          <a:stretch>
            <a:fillRect/>
          </a:stretch>
        </p:blipFill>
        <p:spPr>
          <a:xfrm>
            <a:off x="1133803" y="0"/>
            <a:ext cx="4495143" cy="6858000"/>
          </a:xfrm>
          <a:prstGeom prst="rect">
            <a:avLst/>
          </a:prstGeom>
        </p:spPr>
      </p:pic>
      <p:pic>
        <p:nvPicPr>
          <p:cNvPr id="5122" name="Picture 2" descr="https://images-na.ssl-images-amazon.com/images/I/41zkYTnv49L._SX336_BO1,204,203,200_.jpg">
            <a:extLst>
              <a:ext uri="{FF2B5EF4-FFF2-40B4-BE49-F238E27FC236}">
                <a16:creationId xmlns:a16="http://schemas.microsoft.com/office/drawing/2014/main" id="{129CFD99-02AF-415F-82E0-52C8B65598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7999" y="423649"/>
            <a:ext cx="4287367" cy="6329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6173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76200"/>
            <a:ext cx="9980682" cy="1096962"/>
          </a:xfrm>
        </p:spPr>
        <p:txBody>
          <a:bodyPr/>
          <a:lstStyle/>
          <a:p>
            <a:r>
              <a:rPr lang="en-US"/>
              <a:t>Interpreting Biblical Narrative: Tips for Interpretation </a:t>
            </a:r>
          </a:p>
        </p:txBody>
      </p:sp>
      <p:sp>
        <p:nvSpPr>
          <p:cNvPr id="14" name="Content Placeholder 13"/>
          <p:cNvSpPr>
            <a:spLocks noGrp="1"/>
          </p:cNvSpPr>
          <p:nvPr>
            <p:ph idx="1"/>
          </p:nvPr>
        </p:nvSpPr>
        <p:spPr/>
        <p:txBody>
          <a:bodyPr>
            <a:normAutofit/>
          </a:bodyPr>
          <a:lstStyle/>
          <a:p>
            <a:r>
              <a:rPr lang="en-US" sz="2800"/>
              <a:t>Pay attention to the covenants!</a:t>
            </a:r>
          </a:p>
          <a:p>
            <a:r>
              <a:rPr lang="en-US" sz="2800"/>
              <a:t>Be aware of prescriptive vs. descriptive language!</a:t>
            </a:r>
          </a:p>
          <a:p>
            <a:r>
              <a:rPr lang="en-US" sz="2800"/>
              <a:t>Pay attention to the narrator’s comments and interpretation of events!</a:t>
            </a:r>
          </a:p>
          <a:p>
            <a:r>
              <a:rPr lang="en-US" sz="2800"/>
              <a:t>Try to state in a single sentence the narrative’s main point!</a:t>
            </a:r>
          </a:p>
        </p:txBody>
      </p:sp>
    </p:spTree>
    <p:extLst>
      <p:ext uri="{BB962C8B-B14F-4D97-AF65-F5344CB8AC3E}">
        <p14:creationId xmlns:p14="http://schemas.microsoft.com/office/powerpoint/2010/main" val="33983183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07E5E-3DE7-4957-A6F8-C51DB185FF4A}"/>
              </a:ext>
            </a:extLst>
          </p:cNvPr>
          <p:cNvSpPr>
            <a:spLocks noGrp="1"/>
          </p:cNvSpPr>
          <p:nvPr>
            <p:ph type="title"/>
          </p:nvPr>
        </p:nvSpPr>
        <p:spPr/>
        <p:txBody>
          <a:bodyPr/>
          <a:lstStyle/>
          <a:p>
            <a:r>
              <a:rPr lang="en-US"/>
              <a:t>Biblical Interpretation and Theology: What is Biblical Theology </a:t>
            </a:r>
          </a:p>
        </p:txBody>
      </p:sp>
      <p:sp>
        <p:nvSpPr>
          <p:cNvPr id="3" name="Content Placeholder 2">
            <a:extLst>
              <a:ext uri="{FF2B5EF4-FFF2-40B4-BE49-F238E27FC236}">
                <a16:creationId xmlns:a16="http://schemas.microsoft.com/office/drawing/2014/main" id="{4536D572-AA4F-49EB-88B4-A712BD8036A1}"/>
              </a:ext>
            </a:extLst>
          </p:cNvPr>
          <p:cNvSpPr>
            <a:spLocks noGrp="1"/>
          </p:cNvSpPr>
          <p:nvPr>
            <p:ph idx="1"/>
          </p:nvPr>
        </p:nvSpPr>
        <p:spPr>
          <a:xfrm>
            <a:off x="375624" y="1426295"/>
            <a:ext cx="7225677" cy="5355505"/>
          </a:xfrm>
        </p:spPr>
        <p:txBody>
          <a:bodyPr>
            <a:normAutofit/>
          </a:bodyPr>
          <a:lstStyle/>
          <a:p>
            <a:r>
              <a:rPr lang="en-US" sz="3200"/>
              <a:t>Biblical Theology has at least four priorities (from </a:t>
            </a:r>
            <a:r>
              <a:rPr lang="en-US" sz="3200" i="1"/>
              <a:t>NIV Biblical Theology Study Bible</a:t>
            </a:r>
            <a:r>
              <a:rPr lang="en-US" sz="3200"/>
              <a:t>):</a:t>
            </a:r>
          </a:p>
          <a:p>
            <a:pPr lvl="1"/>
            <a:r>
              <a:rPr lang="en-US" sz="2400"/>
              <a:t>Read the Bible progressively as a historically developing collection of documents.</a:t>
            </a:r>
          </a:p>
          <a:p>
            <a:pPr lvl="1"/>
            <a:r>
              <a:rPr lang="en-US" sz="2400"/>
              <a:t>Presuppose that the Bible is coherent.</a:t>
            </a:r>
          </a:p>
          <a:p>
            <a:pPr lvl="1"/>
            <a:r>
              <a:rPr lang="en-US" sz="2400"/>
              <a:t>Work inductively from the text—from individual books and from themes that run through the Bible as a whole.</a:t>
            </a:r>
          </a:p>
          <a:p>
            <a:pPr lvl="1"/>
            <a:r>
              <a:rPr lang="en-US" sz="2400"/>
              <a:t>Make theological connection within the entire Bible and that the Bible itself authorizes.</a:t>
            </a:r>
          </a:p>
        </p:txBody>
      </p:sp>
      <p:pic>
        <p:nvPicPr>
          <p:cNvPr id="1026" name="Picture 2" descr="Page 1">
            <a:extLst>
              <a:ext uri="{FF2B5EF4-FFF2-40B4-BE49-F238E27FC236}">
                <a16:creationId xmlns:a16="http://schemas.microsoft.com/office/drawing/2014/main" id="{9CFFD3FC-B4EF-4315-FCF2-74C3C6656C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7894" y="1180902"/>
            <a:ext cx="3244343" cy="49912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3651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4006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a:solidFill>
                  <a:prstClr val="white"/>
                </a:solidFill>
                <a:effectLst>
                  <a:outerShdw blurRad="38100" dist="38100" dir="2700000" algn="tl">
                    <a:srgbClr val="000000">
                      <a:alpha val="43137"/>
                    </a:srgbClr>
                  </a:outerShdw>
                </a:effectLst>
                <a:latin typeface="Calibri" panose="020F0502020204030204"/>
              </a:rPr>
              <a:t>POETRY</a:t>
            </a:r>
            <a:endPar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85290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a:t>Old Testament Poetry: Features of Poetry </a:t>
            </a:r>
          </a:p>
        </p:txBody>
      </p:sp>
      <p:sp>
        <p:nvSpPr>
          <p:cNvPr id="14" name="Content Placeholder 13"/>
          <p:cNvSpPr>
            <a:spLocks noGrp="1"/>
          </p:cNvSpPr>
          <p:nvPr>
            <p:ph idx="1"/>
          </p:nvPr>
        </p:nvSpPr>
        <p:spPr>
          <a:xfrm>
            <a:off x="581025" y="1600200"/>
            <a:ext cx="11410949" cy="5181600"/>
          </a:xfrm>
        </p:spPr>
        <p:txBody>
          <a:bodyPr>
            <a:normAutofit/>
          </a:bodyPr>
          <a:lstStyle/>
          <a:p>
            <a:r>
              <a:rPr lang="en-US" sz="2400"/>
              <a:t>An introduction to and hints for interpreting and teaching poetic books:  </a:t>
            </a:r>
            <a:r>
              <a:rPr lang="en-US" sz="2400">
                <a:hlinkClick r:id="rId3"/>
              </a:rPr>
              <a:t>Poetic Texts (00:52- 6:30)</a:t>
            </a:r>
            <a:endParaRPr lang="en-US" sz="2400"/>
          </a:p>
          <a:p>
            <a:r>
              <a:rPr lang="en-US" sz="2400"/>
              <a:t>Job, Psalms, Proverbs, Ecclesiastes, and Song of Solomon could all be considered to be poetic or wisdom literature.</a:t>
            </a:r>
          </a:p>
          <a:p>
            <a:r>
              <a:rPr lang="en-US" sz="2400"/>
              <a:t>Poetic books have some regular features that are helpful in finding the author’s purpose for the book and thereby have some help in interpreting individual units.</a:t>
            </a:r>
          </a:p>
          <a:p>
            <a:pPr lvl="1"/>
            <a:r>
              <a:rPr lang="en-US" sz="2200"/>
              <a:t>Parallelism as a structural device (e.g., Ps 1:5; 37:9).</a:t>
            </a:r>
          </a:p>
          <a:p>
            <a:pPr lvl="1"/>
            <a:r>
              <a:rPr lang="en-US" sz="2200"/>
              <a:t>Economy of words and the use of word plays (meter).</a:t>
            </a:r>
          </a:p>
          <a:p>
            <a:pPr lvl="1"/>
            <a:r>
              <a:rPr lang="en-US" sz="2200"/>
              <a:t>Imagery as key vehicle of meaning.</a:t>
            </a:r>
          </a:p>
          <a:p>
            <a:pPr lvl="2"/>
            <a:r>
              <a:rPr lang="en-US" sz="2000"/>
              <a:t>What is the image?</a:t>
            </a:r>
          </a:p>
          <a:p>
            <a:pPr lvl="2"/>
            <a:r>
              <a:rPr lang="en-US" sz="2000"/>
              <a:t>What does the image mean (or point to)?</a:t>
            </a:r>
          </a:p>
          <a:p>
            <a:pPr lvl="1"/>
            <a:r>
              <a:rPr lang="en-US" sz="2200"/>
              <a:t>Intertextual allusions/ quotations.</a:t>
            </a:r>
          </a:p>
        </p:txBody>
      </p:sp>
    </p:spTree>
    <p:extLst>
      <p:ext uri="{BB962C8B-B14F-4D97-AF65-F5344CB8AC3E}">
        <p14:creationId xmlns:p14="http://schemas.microsoft.com/office/powerpoint/2010/main" val="1182706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B16BA-707A-44FA-A50F-168BF0782936}"/>
              </a:ext>
            </a:extLst>
          </p:cNvPr>
          <p:cNvSpPr>
            <a:spLocks noGrp="1"/>
          </p:cNvSpPr>
          <p:nvPr>
            <p:ph type="title"/>
          </p:nvPr>
        </p:nvSpPr>
        <p:spPr/>
        <p:txBody>
          <a:bodyPr/>
          <a:lstStyle/>
          <a:p>
            <a:r>
              <a:rPr lang="en-US"/>
              <a:t>Interpreting OT Poetry: The Psalms as Messianic Music</a:t>
            </a:r>
          </a:p>
        </p:txBody>
      </p:sp>
      <p:sp>
        <p:nvSpPr>
          <p:cNvPr id="3" name="Content Placeholder 2">
            <a:extLst>
              <a:ext uri="{FF2B5EF4-FFF2-40B4-BE49-F238E27FC236}">
                <a16:creationId xmlns:a16="http://schemas.microsoft.com/office/drawing/2014/main" id="{EE03657F-E56D-4FD8-804A-857A48C4B973}"/>
              </a:ext>
            </a:extLst>
          </p:cNvPr>
          <p:cNvSpPr>
            <a:spLocks noGrp="1"/>
          </p:cNvSpPr>
          <p:nvPr>
            <p:ph idx="1"/>
          </p:nvPr>
        </p:nvSpPr>
        <p:spPr>
          <a:xfrm>
            <a:off x="1104899" y="1600199"/>
            <a:ext cx="10762635" cy="5085735"/>
          </a:xfrm>
        </p:spPr>
        <p:txBody>
          <a:bodyPr>
            <a:normAutofit/>
          </a:bodyPr>
          <a:lstStyle/>
          <a:p>
            <a:r>
              <a:rPr lang="en-US"/>
              <a:t>Jesus regularly quoted the Psalms to explain his identity and ministry.</a:t>
            </a:r>
          </a:p>
          <a:p>
            <a:pPr lvl="1"/>
            <a:r>
              <a:rPr lang="en-US"/>
              <a:t>E.g., Matthew 21:42</a:t>
            </a:r>
          </a:p>
          <a:p>
            <a:pPr lvl="1"/>
            <a:r>
              <a:rPr lang="en-US" err="1"/>
              <a:t>E.g</a:t>
            </a:r>
            <a:r>
              <a:rPr lang="en-US"/>
              <a:t>, Matthew 22:43-44</a:t>
            </a:r>
          </a:p>
          <a:p>
            <a:r>
              <a:rPr lang="en-US"/>
              <a:t>Psalm 110 is the most quoted OT text in the NT.</a:t>
            </a:r>
          </a:p>
          <a:p>
            <a:r>
              <a:rPr lang="en-US">
                <a:solidFill>
                  <a:srgbClr val="FF0000"/>
                </a:solidFill>
              </a:rPr>
              <a:t>Jesus, the Son of God and son of David, embodies and fulfills the promises of the psalms, which are rooted in the promises God gave to Abraham and David concerning the blessings he would give their descendants, and through them, all peoples. </a:t>
            </a:r>
            <a:r>
              <a:rPr lang="en-US"/>
              <a:t>God promised Abraham that kings would come from his line (Gen 17:6, 16; 35:11), later revealed as being through the line of Judah (Gen 49:10). In 2 Sam 7:11–16, God promised David—who was from the line of Judah—that he would always have a descendant on the throne (see also 89:3–4, 28–37; 132). He was God’s chosen, anointed king, sitting on “the throne of the Lord” (1 </a:t>
            </a:r>
            <a:r>
              <a:rPr lang="en-US" err="1"/>
              <a:t>Chr</a:t>
            </a:r>
            <a:r>
              <a:rPr lang="en-US"/>
              <a:t> 29:23), with God’s kingdom entrusted into the care of his descendants (2 </a:t>
            </a:r>
            <a:r>
              <a:rPr lang="en-US" err="1"/>
              <a:t>Chr</a:t>
            </a:r>
            <a:r>
              <a:rPr lang="en-US"/>
              <a:t> 13:5, 8). David was the symbol of the ideal, godly king, the standard by which later kings were judged (e.g., 1 Kgs 15:3, 11; 2 Kgs 14:3; 16:2; 18:3; 22:2). In the Psalter, the royal psalms celebrate this ideal, which David embodies (see introductions to </a:t>
            </a:r>
            <a:r>
              <a:rPr lang="en-US" err="1"/>
              <a:t>Pss</a:t>
            </a:r>
            <a:r>
              <a:rPr lang="en-US"/>
              <a:t> 2; 18; 20; 21; 45; 72; 89; 101; 132; 144). (</a:t>
            </a:r>
            <a:r>
              <a:rPr lang="en-US" i="1"/>
              <a:t>Zondervan NIV Study Bible</a:t>
            </a:r>
            <a:r>
              <a:rPr lang="en-US"/>
              <a:t>, 976)</a:t>
            </a:r>
          </a:p>
          <a:p>
            <a:endParaRPr lang="en-US"/>
          </a:p>
        </p:txBody>
      </p:sp>
    </p:spTree>
    <p:extLst>
      <p:ext uri="{BB962C8B-B14F-4D97-AF65-F5344CB8AC3E}">
        <p14:creationId xmlns:p14="http://schemas.microsoft.com/office/powerpoint/2010/main" val="10954346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B16BA-707A-44FA-A50F-168BF0782936}"/>
              </a:ext>
            </a:extLst>
          </p:cNvPr>
          <p:cNvSpPr>
            <a:spLocks noGrp="1"/>
          </p:cNvSpPr>
          <p:nvPr>
            <p:ph type="title"/>
          </p:nvPr>
        </p:nvSpPr>
        <p:spPr/>
        <p:txBody>
          <a:bodyPr/>
          <a:lstStyle/>
          <a:p>
            <a:r>
              <a:rPr lang="en-US"/>
              <a:t>Interpreting OT Poetry: The Subgenres of the Psalms</a:t>
            </a:r>
          </a:p>
        </p:txBody>
      </p:sp>
      <p:sp>
        <p:nvSpPr>
          <p:cNvPr id="3" name="Content Placeholder 2">
            <a:extLst>
              <a:ext uri="{FF2B5EF4-FFF2-40B4-BE49-F238E27FC236}">
                <a16:creationId xmlns:a16="http://schemas.microsoft.com/office/drawing/2014/main" id="{EE03657F-E56D-4FD8-804A-857A48C4B973}"/>
              </a:ext>
            </a:extLst>
          </p:cNvPr>
          <p:cNvSpPr>
            <a:spLocks noGrp="1"/>
          </p:cNvSpPr>
          <p:nvPr>
            <p:ph idx="1"/>
          </p:nvPr>
        </p:nvSpPr>
        <p:spPr>
          <a:xfrm>
            <a:off x="-1" y="1339772"/>
            <a:ext cx="6438901" cy="5518228"/>
          </a:xfrm>
        </p:spPr>
        <p:txBody>
          <a:bodyPr>
            <a:normAutofit/>
          </a:bodyPr>
          <a:lstStyle/>
          <a:p>
            <a:pPr marL="0" indent="0" algn="ctr">
              <a:buNone/>
            </a:pPr>
            <a:r>
              <a:rPr lang="en-US"/>
              <a:t>Subgenres of Psalms:</a:t>
            </a:r>
          </a:p>
          <a:p>
            <a:pPr lvl="1"/>
            <a:r>
              <a:rPr lang="en-US" sz="2000" b="1" u="sng"/>
              <a:t>Lament Psalms </a:t>
            </a:r>
            <a:r>
              <a:rPr lang="en-US" sz="2000"/>
              <a:t>(including penitential and imprecatory): cries for help in the midst of pain.</a:t>
            </a:r>
          </a:p>
          <a:p>
            <a:pPr lvl="1"/>
            <a:r>
              <a:rPr lang="en-US" sz="2000" b="1" u="sng"/>
              <a:t>Trust or Confidence Psalms</a:t>
            </a:r>
            <a:r>
              <a:rPr lang="en-US" sz="2000"/>
              <a:t>: declarations of confidence in God and his trustworthiness, often in the midst of pain.</a:t>
            </a:r>
          </a:p>
          <a:p>
            <a:pPr lvl="1"/>
            <a:r>
              <a:rPr lang="en-US" sz="2000" b="1" u="sng"/>
              <a:t>Thanksgiving Psalms</a:t>
            </a:r>
            <a:r>
              <a:rPr lang="en-US" sz="2000"/>
              <a:t>: expressions of gratitude for deliverance after the pain.</a:t>
            </a:r>
          </a:p>
          <a:p>
            <a:pPr lvl="1"/>
            <a:r>
              <a:rPr lang="en-US" sz="2000" b="1" u="sng"/>
              <a:t>Praise Psalms</a:t>
            </a:r>
            <a:r>
              <a:rPr lang="en-US" sz="2000"/>
              <a:t>: celebrations of who God is and what he’s done for both his people and the whole world.</a:t>
            </a:r>
          </a:p>
          <a:p>
            <a:pPr lvl="1"/>
            <a:r>
              <a:rPr lang="en-US" sz="2000" b="1" u="sng"/>
              <a:t>Royal Psalms</a:t>
            </a:r>
            <a:r>
              <a:rPr lang="en-US" sz="2000"/>
              <a:t>: descriptions of God’s king(s).</a:t>
            </a:r>
          </a:p>
          <a:p>
            <a:pPr lvl="1"/>
            <a:r>
              <a:rPr lang="en-US" sz="2000" b="1" u="sng"/>
              <a:t>Wisdom or Torah Psalms</a:t>
            </a:r>
            <a:r>
              <a:rPr lang="en-US" sz="2000"/>
              <a:t>: reflections on God’s law and patterns of wise living (Prov. 8).</a:t>
            </a:r>
          </a:p>
          <a:p>
            <a:pPr lvl="1"/>
            <a:r>
              <a:rPr lang="en-US" sz="2000" b="1" u="sng"/>
              <a:t>Historical Psalms</a:t>
            </a:r>
            <a:r>
              <a:rPr lang="en-US" sz="2000"/>
              <a:t>: retelling of God’s deliverance of his people.</a:t>
            </a:r>
          </a:p>
        </p:txBody>
      </p:sp>
      <p:pic>
        <p:nvPicPr>
          <p:cNvPr id="5" name="Picture 4" descr="A screenshot of a cell phone&#10;&#10;Description generated with very high confidence">
            <a:extLst>
              <a:ext uri="{FF2B5EF4-FFF2-40B4-BE49-F238E27FC236}">
                <a16:creationId xmlns:a16="http://schemas.microsoft.com/office/drawing/2014/main" id="{9165F336-D206-432A-8111-B9766EFD68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8476" y="1339772"/>
            <a:ext cx="5207076" cy="5295708"/>
          </a:xfrm>
          <a:prstGeom prst="rect">
            <a:avLst/>
          </a:prstGeom>
        </p:spPr>
      </p:pic>
    </p:spTree>
    <p:extLst>
      <p:ext uri="{BB962C8B-B14F-4D97-AF65-F5344CB8AC3E}">
        <p14:creationId xmlns:p14="http://schemas.microsoft.com/office/powerpoint/2010/main" val="4766204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B16BA-707A-44FA-A50F-168BF0782936}"/>
              </a:ext>
            </a:extLst>
          </p:cNvPr>
          <p:cNvSpPr>
            <a:spLocks noGrp="1"/>
          </p:cNvSpPr>
          <p:nvPr>
            <p:ph type="title"/>
          </p:nvPr>
        </p:nvSpPr>
        <p:spPr/>
        <p:txBody>
          <a:bodyPr/>
          <a:lstStyle/>
          <a:p>
            <a:r>
              <a:rPr lang="en-US"/>
              <a:t>Interpreting OT Poetry: The Subgenres of the Psalms</a:t>
            </a:r>
          </a:p>
        </p:txBody>
      </p:sp>
      <p:sp>
        <p:nvSpPr>
          <p:cNvPr id="3" name="Content Placeholder 2">
            <a:extLst>
              <a:ext uri="{FF2B5EF4-FFF2-40B4-BE49-F238E27FC236}">
                <a16:creationId xmlns:a16="http://schemas.microsoft.com/office/drawing/2014/main" id="{EE03657F-E56D-4FD8-804A-857A48C4B973}"/>
              </a:ext>
            </a:extLst>
          </p:cNvPr>
          <p:cNvSpPr>
            <a:spLocks noGrp="1"/>
          </p:cNvSpPr>
          <p:nvPr>
            <p:ph idx="1"/>
          </p:nvPr>
        </p:nvSpPr>
        <p:spPr>
          <a:xfrm>
            <a:off x="1104900" y="1600200"/>
            <a:ext cx="5482713" cy="5181600"/>
          </a:xfrm>
        </p:spPr>
        <p:txBody>
          <a:bodyPr>
            <a:normAutofit/>
          </a:bodyPr>
          <a:lstStyle/>
          <a:p>
            <a:r>
              <a:rPr lang="en-US"/>
              <a:t>Some subgenres are highly structured, such as the lament psalm (APTRAP):</a:t>
            </a:r>
          </a:p>
          <a:p>
            <a:pPr lvl="1"/>
            <a:r>
              <a:rPr lang="en-US"/>
              <a:t>Address to God</a:t>
            </a:r>
          </a:p>
          <a:p>
            <a:pPr lvl="1"/>
            <a:r>
              <a:rPr lang="en-US"/>
              <a:t>Petition, typically to be heard</a:t>
            </a:r>
          </a:p>
          <a:p>
            <a:pPr lvl="1"/>
            <a:r>
              <a:rPr lang="en-US"/>
              <a:t>Trouble described </a:t>
            </a:r>
          </a:p>
          <a:p>
            <a:pPr lvl="1"/>
            <a:r>
              <a:rPr lang="en-US"/>
              <a:t>Reason for why God should answer</a:t>
            </a:r>
          </a:p>
          <a:p>
            <a:pPr lvl="1"/>
            <a:r>
              <a:rPr lang="en-US"/>
              <a:t>Assurance declared</a:t>
            </a:r>
          </a:p>
          <a:p>
            <a:pPr lvl="1"/>
            <a:r>
              <a:rPr lang="en-US"/>
              <a:t>Praise or promise of sacrifice </a:t>
            </a:r>
          </a:p>
          <a:p>
            <a:r>
              <a:rPr lang="en-US"/>
              <a:t>Putting it all together: </a:t>
            </a:r>
            <a:r>
              <a:rPr lang="en-US">
                <a:hlinkClick r:id="rId3"/>
              </a:rPr>
              <a:t>https://www.youtube.com/watch?v=j9phNEaPrv8</a:t>
            </a:r>
            <a:r>
              <a:rPr lang="en-US"/>
              <a:t> </a:t>
            </a:r>
          </a:p>
        </p:txBody>
      </p:sp>
      <p:pic>
        <p:nvPicPr>
          <p:cNvPr id="4" name="Picture 2" descr="https://images-na.ssl-images-amazon.com/images/I/41p39Uod9zL._SX348_BO1,204,203,200_.jpg">
            <a:extLst>
              <a:ext uri="{FF2B5EF4-FFF2-40B4-BE49-F238E27FC236}">
                <a16:creationId xmlns:a16="http://schemas.microsoft.com/office/drawing/2014/main" id="{5147DC16-B52F-4160-A8DE-36708219DD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4776" y="1600200"/>
            <a:ext cx="3478289" cy="4959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7752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B16BA-707A-44FA-A50F-168BF0782936}"/>
              </a:ext>
            </a:extLst>
          </p:cNvPr>
          <p:cNvSpPr>
            <a:spLocks noGrp="1"/>
          </p:cNvSpPr>
          <p:nvPr>
            <p:ph type="title"/>
          </p:nvPr>
        </p:nvSpPr>
        <p:spPr/>
        <p:txBody>
          <a:bodyPr/>
          <a:lstStyle/>
          <a:p>
            <a:r>
              <a:rPr lang="en-US"/>
              <a:t>Interpreting OT Poetry: Guidelines for Interpreting the Psalms</a:t>
            </a:r>
          </a:p>
        </p:txBody>
      </p:sp>
      <p:sp>
        <p:nvSpPr>
          <p:cNvPr id="3" name="Content Placeholder 2">
            <a:extLst>
              <a:ext uri="{FF2B5EF4-FFF2-40B4-BE49-F238E27FC236}">
                <a16:creationId xmlns:a16="http://schemas.microsoft.com/office/drawing/2014/main" id="{EE03657F-E56D-4FD8-804A-857A48C4B973}"/>
              </a:ext>
            </a:extLst>
          </p:cNvPr>
          <p:cNvSpPr>
            <a:spLocks noGrp="1"/>
          </p:cNvSpPr>
          <p:nvPr>
            <p:ph idx="1"/>
          </p:nvPr>
        </p:nvSpPr>
        <p:spPr/>
        <p:txBody>
          <a:bodyPr/>
          <a:lstStyle/>
          <a:p>
            <a:r>
              <a:rPr lang="en-US"/>
              <a:t>Pay attention to the covenantal location of the Psalms!</a:t>
            </a:r>
          </a:p>
          <a:p>
            <a:r>
              <a:rPr lang="en-US"/>
              <a:t>Pay attention to the structure of the Psalter as a whole!</a:t>
            </a:r>
          </a:p>
          <a:p>
            <a:r>
              <a:rPr lang="en-US"/>
              <a:t>Think about how the psalm points to God’s King!</a:t>
            </a:r>
          </a:p>
          <a:p>
            <a:r>
              <a:rPr lang="en-US"/>
              <a:t>Discern the structure of the individual Psalm!</a:t>
            </a:r>
          </a:p>
          <a:p>
            <a:r>
              <a:rPr lang="en-US"/>
              <a:t>Try to discern the subgenre of the individual Psalm!</a:t>
            </a:r>
          </a:p>
          <a:p>
            <a:r>
              <a:rPr lang="en-US"/>
              <a:t>Read the Psalms as poetry, observing the various poetic features!</a:t>
            </a:r>
          </a:p>
        </p:txBody>
      </p:sp>
    </p:spTree>
    <p:extLst>
      <p:ext uri="{BB962C8B-B14F-4D97-AF65-F5344CB8AC3E}">
        <p14:creationId xmlns:p14="http://schemas.microsoft.com/office/powerpoint/2010/main" val="2325853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98BCC-7664-4FDA-85E2-EBCEC61F3A33}"/>
              </a:ext>
            </a:extLst>
          </p:cNvPr>
          <p:cNvSpPr>
            <a:spLocks noGrp="1"/>
          </p:cNvSpPr>
          <p:nvPr>
            <p:ph type="title"/>
          </p:nvPr>
        </p:nvSpPr>
        <p:spPr/>
        <p:txBody>
          <a:bodyPr/>
          <a:lstStyle/>
          <a:p>
            <a:r>
              <a:rPr lang="en-US"/>
              <a:t>Interpreting Old Testament Poetry: the Proverbs</a:t>
            </a:r>
          </a:p>
        </p:txBody>
      </p:sp>
      <p:pic>
        <p:nvPicPr>
          <p:cNvPr id="9" name="Content Placeholder 8" descr="A screenshot of a cell phone&#10;&#10;Description generated with high confidence">
            <a:extLst>
              <a:ext uri="{FF2B5EF4-FFF2-40B4-BE49-F238E27FC236}">
                <a16:creationId xmlns:a16="http://schemas.microsoft.com/office/drawing/2014/main" id="{32E7CAF5-60C3-4840-976A-64F0AD346EF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14500" y="1450141"/>
            <a:ext cx="4581525" cy="5474534"/>
          </a:xfrm>
        </p:spPr>
      </p:pic>
      <p:pic>
        <p:nvPicPr>
          <p:cNvPr id="10" name="Picture 2" descr="https://images-na.ssl-images-amazon.com/images/I/41p39Uod9zL._SX348_BO1,204,203,200_.jpg">
            <a:extLst>
              <a:ext uri="{FF2B5EF4-FFF2-40B4-BE49-F238E27FC236}">
                <a16:creationId xmlns:a16="http://schemas.microsoft.com/office/drawing/2014/main" id="{CF41DB7E-57EB-4AB4-826A-EFA9FC4EC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9474" y="1476953"/>
            <a:ext cx="3856107" cy="5497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4911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71E4A-05B5-4512-BB30-2E80CE06F520}"/>
              </a:ext>
            </a:extLst>
          </p:cNvPr>
          <p:cNvSpPr>
            <a:spLocks noGrp="1"/>
          </p:cNvSpPr>
          <p:nvPr>
            <p:ph type="title"/>
          </p:nvPr>
        </p:nvSpPr>
        <p:spPr/>
        <p:txBody>
          <a:bodyPr/>
          <a:lstStyle/>
          <a:p>
            <a:r>
              <a:rPr lang="en-US"/>
              <a:t>Interpreting OT Wisdom Literature: Proverbs </a:t>
            </a:r>
          </a:p>
        </p:txBody>
      </p:sp>
      <p:sp>
        <p:nvSpPr>
          <p:cNvPr id="3" name="Content Placeholder 2">
            <a:extLst>
              <a:ext uri="{FF2B5EF4-FFF2-40B4-BE49-F238E27FC236}">
                <a16:creationId xmlns:a16="http://schemas.microsoft.com/office/drawing/2014/main" id="{50E520EC-9A99-4042-AF53-B73E89A1B982}"/>
              </a:ext>
            </a:extLst>
          </p:cNvPr>
          <p:cNvSpPr>
            <a:spLocks noGrp="1"/>
          </p:cNvSpPr>
          <p:nvPr>
            <p:ph idx="1"/>
          </p:nvPr>
        </p:nvSpPr>
        <p:spPr>
          <a:xfrm>
            <a:off x="1104900" y="1600200"/>
            <a:ext cx="9982200" cy="5181600"/>
          </a:xfrm>
        </p:spPr>
        <p:txBody>
          <a:bodyPr/>
          <a:lstStyle/>
          <a:p>
            <a:r>
              <a:rPr lang="en-US"/>
              <a:t>“A proverb is a succinct, memorable saying in common use that states a general truth or piece of advice” (</a:t>
            </a:r>
            <a:r>
              <a:rPr lang="en-US" err="1"/>
              <a:t>DeRouchie</a:t>
            </a:r>
            <a:r>
              <a:rPr lang="en-US"/>
              <a:t>, </a:t>
            </a:r>
            <a:r>
              <a:rPr lang="en-US" i="1"/>
              <a:t>How To Understand and Apply the Old Testament</a:t>
            </a:r>
            <a:r>
              <a:rPr lang="en-US"/>
              <a:t>, 84).</a:t>
            </a:r>
          </a:p>
          <a:p>
            <a:r>
              <a:rPr lang="en-US"/>
              <a:t>Proverbs aren’t unique to the Bible. Biblical proverbs, however, are inspired.</a:t>
            </a:r>
          </a:p>
          <a:p>
            <a:r>
              <a:rPr lang="en-US"/>
              <a:t>Characteristics:</a:t>
            </a:r>
          </a:p>
          <a:p>
            <a:pPr lvl="1"/>
            <a:r>
              <a:rPr lang="en-US"/>
              <a:t>Memorable </a:t>
            </a:r>
          </a:p>
          <a:p>
            <a:pPr lvl="1"/>
            <a:r>
              <a:rPr lang="en-US"/>
              <a:t>Designed for specific locations (e.g., </a:t>
            </a:r>
            <a:r>
              <a:rPr lang="en-US" err="1"/>
              <a:t>Prov</a:t>
            </a:r>
            <a:r>
              <a:rPr lang="en-US"/>
              <a:t> 26:4-5)</a:t>
            </a:r>
          </a:p>
          <a:p>
            <a:pPr lvl="1"/>
            <a:r>
              <a:rPr lang="en-US"/>
              <a:t>Express ultimate not always immediate truths (e.g., </a:t>
            </a:r>
            <a:r>
              <a:rPr lang="en-US" err="1"/>
              <a:t>Prov</a:t>
            </a:r>
            <a:r>
              <a:rPr lang="en-US"/>
              <a:t> 26:27)</a:t>
            </a:r>
          </a:p>
          <a:p>
            <a:r>
              <a:rPr lang="en-US"/>
              <a:t>Let’s look at Proverbs 22:6</a:t>
            </a:r>
          </a:p>
          <a:p>
            <a:pPr lvl="1"/>
            <a:r>
              <a:rPr lang="en-US"/>
              <a:t>How have you heard this taught?</a:t>
            </a:r>
          </a:p>
          <a:p>
            <a:pPr lvl="1"/>
            <a:r>
              <a:rPr lang="en-US"/>
              <a:t>What challenges that interpretation?</a:t>
            </a:r>
          </a:p>
          <a:p>
            <a:pPr lvl="1"/>
            <a:r>
              <a:rPr lang="en-US"/>
              <a:t>What are the implications of that interpretation?</a:t>
            </a:r>
          </a:p>
          <a:p>
            <a:pPr lvl="1"/>
            <a:r>
              <a:rPr lang="en-US"/>
              <a:t>Proverbs are NOT promises.</a:t>
            </a:r>
          </a:p>
          <a:p>
            <a:pPr lvl="1"/>
            <a:r>
              <a:rPr lang="en-US"/>
              <a:t>Proverbs are wisdom.</a:t>
            </a:r>
          </a:p>
          <a:p>
            <a:pPr lvl="1"/>
            <a:endParaRPr lang="en-US"/>
          </a:p>
          <a:p>
            <a:pPr marL="457200" lvl="1" indent="0">
              <a:buNone/>
            </a:pPr>
            <a:endParaRPr lang="en-US"/>
          </a:p>
        </p:txBody>
      </p:sp>
    </p:spTree>
    <p:extLst>
      <p:ext uri="{BB962C8B-B14F-4D97-AF65-F5344CB8AC3E}">
        <p14:creationId xmlns:p14="http://schemas.microsoft.com/office/powerpoint/2010/main" val="12956755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71E4A-05B5-4512-BB30-2E80CE06F520}"/>
              </a:ext>
            </a:extLst>
          </p:cNvPr>
          <p:cNvSpPr>
            <a:spLocks noGrp="1"/>
          </p:cNvSpPr>
          <p:nvPr>
            <p:ph type="title"/>
          </p:nvPr>
        </p:nvSpPr>
        <p:spPr/>
        <p:txBody>
          <a:bodyPr/>
          <a:lstStyle/>
          <a:p>
            <a:r>
              <a:rPr lang="en-US"/>
              <a:t>Interpreting OT Poetry: Interpretive Principles for Proverbs</a:t>
            </a:r>
          </a:p>
        </p:txBody>
      </p:sp>
      <p:sp>
        <p:nvSpPr>
          <p:cNvPr id="3" name="Content Placeholder 2">
            <a:extLst>
              <a:ext uri="{FF2B5EF4-FFF2-40B4-BE49-F238E27FC236}">
                <a16:creationId xmlns:a16="http://schemas.microsoft.com/office/drawing/2014/main" id="{50E520EC-9A99-4042-AF53-B73E89A1B982}"/>
              </a:ext>
            </a:extLst>
          </p:cNvPr>
          <p:cNvSpPr>
            <a:spLocks noGrp="1"/>
          </p:cNvSpPr>
          <p:nvPr>
            <p:ph idx="1"/>
          </p:nvPr>
        </p:nvSpPr>
        <p:spPr/>
        <p:txBody>
          <a:bodyPr/>
          <a:lstStyle/>
          <a:p>
            <a:r>
              <a:rPr lang="en-US"/>
              <a:t>Read Proverbs as a collection.</a:t>
            </a:r>
          </a:p>
          <a:p>
            <a:r>
              <a:rPr lang="en-US"/>
              <a:t>Proverbs are more practical than theoretical.</a:t>
            </a:r>
          </a:p>
          <a:p>
            <a:r>
              <a:rPr lang="en-US"/>
              <a:t>Proverbs are worded to be memorable, and not exhaustive treatment of a particular subject.</a:t>
            </a:r>
          </a:p>
          <a:p>
            <a:r>
              <a:rPr lang="en-US"/>
              <a:t>Proverbs need to be read in their own context (e.g., </a:t>
            </a:r>
            <a:r>
              <a:rPr lang="en-US" err="1"/>
              <a:t>Prov</a:t>
            </a:r>
            <a:r>
              <a:rPr lang="en-US"/>
              <a:t> 22:11).</a:t>
            </a:r>
          </a:p>
          <a:p>
            <a:r>
              <a:rPr lang="en-US"/>
              <a:t>Proverbs are NOT promises.</a:t>
            </a:r>
          </a:p>
          <a:p>
            <a:pPr lvl="1"/>
            <a:r>
              <a:rPr lang="en-US"/>
              <a:t>“Proverbs state a wise way to approach certain selected practical goals but do so in terms that cannot be treated like a divine warranty of success. The particular blessings, rewards, and opportunities mention in Proverbs are </a:t>
            </a:r>
            <a:r>
              <a:rPr lang="en-US" i="1"/>
              <a:t>likely </a:t>
            </a:r>
            <a:r>
              <a:rPr lang="en-US"/>
              <a:t>to follow is one will choose the wise courses of action outlines in the poetic, figurative language of the book. But nowhere does Proverbs teach </a:t>
            </a:r>
            <a:r>
              <a:rPr lang="en-US" i="1"/>
              <a:t>automatic </a:t>
            </a:r>
            <a:r>
              <a:rPr lang="en-US"/>
              <a:t>success” (Fee and Stuart, </a:t>
            </a:r>
            <a:r>
              <a:rPr lang="en-US" i="1"/>
              <a:t>How to Read the Bible for All Its Worth</a:t>
            </a:r>
            <a:r>
              <a:rPr lang="en-US"/>
              <a:t>, 235).</a:t>
            </a:r>
          </a:p>
          <a:p>
            <a:pPr lvl="1"/>
            <a:r>
              <a:rPr lang="en-US"/>
              <a:t>E.g., Proverbs 15:25; 22:26-27; 29:12.</a:t>
            </a:r>
          </a:p>
          <a:p>
            <a:pPr lvl="1"/>
            <a:endParaRPr lang="en-US"/>
          </a:p>
          <a:p>
            <a:pPr marL="457200" lvl="1" indent="0">
              <a:buNone/>
            </a:pPr>
            <a:endParaRPr lang="en-US"/>
          </a:p>
        </p:txBody>
      </p:sp>
    </p:spTree>
    <p:extLst>
      <p:ext uri="{BB962C8B-B14F-4D97-AF65-F5344CB8AC3E}">
        <p14:creationId xmlns:p14="http://schemas.microsoft.com/office/powerpoint/2010/main" val="66536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rgbClr val="514843">
                    <a:lumMod val="50000"/>
                  </a:srgbClr>
                </a:solidFill>
                <a:effectLst>
                  <a:outerShdw blurRad="38100" dist="38100" dir="2700000" algn="tl">
                    <a:srgbClr val="000000">
                      <a:alpha val="43137"/>
                    </a:srgbClr>
                  </a:outerShdw>
                </a:effectLst>
                <a:uLnTx/>
                <a:uFillTx/>
                <a:latin typeface="Calibri" panose="020F0502020204030204"/>
                <a:ea typeface="+mn-ea"/>
                <a:cs typeface="+mn-cs"/>
              </a:rPr>
              <a:t>THE </a:t>
            </a:r>
            <a:r>
              <a:rPr lang="en-US" sz="8000" b="1">
                <a:solidFill>
                  <a:srgbClr val="514843">
                    <a:lumMod val="50000"/>
                  </a:srgbClr>
                </a:solidFill>
                <a:effectLst>
                  <a:outerShdw blurRad="38100" dist="38100" dir="2700000" algn="tl">
                    <a:srgbClr val="000000">
                      <a:alpha val="43137"/>
                    </a:srgbClr>
                  </a:outerShdw>
                </a:effectLst>
                <a:latin typeface="Calibri" panose="020F0502020204030204"/>
              </a:rPr>
              <a:t>“So What?” </a:t>
            </a:r>
            <a:r>
              <a:rPr kumimoji="0" lang="en-US" sz="8000" b="1" i="0" u="none" strike="noStrike" kern="1200" cap="none" spc="0" normalizeH="0" baseline="0" noProof="0">
                <a:ln>
                  <a:noFill/>
                </a:ln>
                <a:solidFill>
                  <a:srgbClr val="514843">
                    <a:lumMod val="50000"/>
                  </a:srgbClr>
                </a:solidFill>
                <a:effectLst>
                  <a:outerShdw blurRad="38100" dist="38100" dir="2700000" algn="tl">
                    <a:srgbClr val="000000">
                      <a:alpha val="43137"/>
                    </a:srgbClr>
                  </a:outerShdw>
                </a:effectLst>
                <a:uLnTx/>
                <a:uFillTx/>
                <a:latin typeface="Calibri" panose="020F0502020204030204"/>
                <a:ea typeface="+mn-ea"/>
                <a:cs typeface="+mn-cs"/>
              </a:rPr>
              <a:t>TOOL</a:t>
            </a:r>
            <a:endParaRPr kumimoji="0" lang="en-US" sz="4400" b="1" i="0" u="none" strike="noStrike" kern="1200" cap="none" spc="0" normalizeH="0" baseline="0" noProof="0">
              <a:ln>
                <a:noFill/>
              </a:ln>
              <a:solidFill>
                <a:srgbClr val="514843">
                  <a:lumMod val="50000"/>
                </a:srgb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3005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07E5E-3DE7-4957-A6F8-C51DB185FF4A}"/>
              </a:ext>
            </a:extLst>
          </p:cNvPr>
          <p:cNvSpPr>
            <a:spLocks noGrp="1"/>
          </p:cNvSpPr>
          <p:nvPr>
            <p:ph type="title"/>
          </p:nvPr>
        </p:nvSpPr>
        <p:spPr/>
        <p:txBody>
          <a:bodyPr/>
          <a:lstStyle/>
          <a:p>
            <a:r>
              <a:rPr lang="en-US"/>
              <a:t>Biblical Interpretation and Theology: What is Biblical Theology </a:t>
            </a:r>
          </a:p>
        </p:txBody>
      </p:sp>
      <p:sp>
        <p:nvSpPr>
          <p:cNvPr id="3" name="Content Placeholder 2">
            <a:extLst>
              <a:ext uri="{FF2B5EF4-FFF2-40B4-BE49-F238E27FC236}">
                <a16:creationId xmlns:a16="http://schemas.microsoft.com/office/drawing/2014/main" id="{4536D572-AA4F-49EB-88B4-A712BD8036A1}"/>
              </a:ext>
            </a:extLst>
          </p:cNvPr>
          <p:cNvSpPr>
            <a:spLocks noGrp="1"/>
          </p:cNvSpPr>
          <p:nvPr>
            <p:ph idx="1"/>
          </p:nvPr>
        </p:nvSpPr>
        <p:spPr>
          <a:xfrm>
            <a:off x="375624" y="1426295"/>
            <a:ext cx="7225677" cy="5355505"/>
          </a:xfrm>
        </p:spPr>
        <p:txBody>
          <a:bodyPr>
            <a:normAutofit/>
          </a:bodyPr>
          <a:lstStyle/>
          <a:p>
            <a:r>
              <a:rPr lang="en-US" sz="3600"/>
              <a:t>Some ways to make biblical theological connections </a:t>
            </a:r>
            <a:r>
              <a:rPr lang="en-US" sz="2400"/>
              <a:t>(</a:t>
            </a:r>
            <a:r>
              <a:rPr lang="en-US" sz="2400" err="1"/>
              <a:t>Naselli</a:t>
            </a:r>
            <a:r>
              <a:rPr lang="en-US" sz="2400"/>
              <a:t>, </a:t>
            </a:r>
            <a:r>
              <a:rPr lang="en-US" sz="2400" i="1"/>
              <a:t>How to Understand and Apply the NT</a:t>
            </a:r>
            <a:r>
              <a:rPr lang="en-US" sz="2400"/>
              <a:t>, 232):</a:t>
            </a:r>
          </a:p>
          <a:p>
            <a:pPr lvl="1"/>
            <a:r>
              <a:rPr lang="en-US" sz="2800"/>
              <a:t>Trace a theme’s salvation historical progression (we’ll practice this later).</a:t>
            </a:r>
          </a:p>
          <a:p>
            <a:pPr lvl="1"/>
            <a:r>
              <a:rPr lang="en-US" sz="2800"/>
              <a:t>Consider continuity and discontinuity between covenants.</a:t>
            </a:r>
          </a:p>
          <a:p>
            <a:pPr lvl="1"/>
            <a:r>
              <a:rPr lang="en-US" sz="2800"/>
              <a:t>Track promise and fulfillment.</a:t>
            </a:r>
          </a:p>
          <a:p>
            <a:pPr lvl="1"/>
            <a:r>
              <a:rPr lang="en-US" sz="2800"/>
              <a:t>Trace type and antitype.</a:t>
            </a:r>
          </a:p>
          <a:p>
            <a:pPr lvl="1"/>
            <a:r>
              <a:rPr lang="en-US" sz="2800"/>
              <a:t>Think through how the NT uses the OT.</a:t>
            </a:r>
          </a:p>
        </p:txBody>
      </p:sp>
      <p:pic>
        <p:nvPicPr>
          <p:cNvPr id="8" name="Picture 2">
            <a:extLst>
              <a:ext uri="{FF2B5EF4-FFF2-40B4-BE49-F238E27FC236}">
                <a16:creationId xmlns:a16="http://schemas.microsoft.com/office/drawing/2014/main" id="{5B2A4460-27A4-25A9-8A2B-04BB544C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2397" y="1173162"/>
            <a:ext cx="3707756" cy="529679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5695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562214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38779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How do we live in obedience to the Bible?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550283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a:t>Living God’s Word: Defining Application</a:t>
            </a:r>
          </a:p>
        </p:txBody>
      </p:sp>
      <p:sp>
        <p:nvSpPr>
          <p:cNvPr id="14" name="Content Placeholder 13"/>
          <p:cNvSpPr>
            <a:spLocks noGrp="1"/>
          </p:cNvSpPr>
          <p:nvPr>
            <p:ph idx="1"/>
          </p:nvPr>
        </p:nvSpPr>
        <p:spPr>
          <a:xfrm>
            <a:off x="1104900" y="1600200"/>
            <a:ext cx="9740900" cy="4572000"/>
          </a:xfrm>
        </p:spPr>
        <p:txBody>
          <a:bodyPr>
            <a:normAutofit/>
          </a:bodyPr>
          <a:lstStyle/>
          <a:p>
            <a:r>
              <a:rPr lang="en-US" sz="4000"/>
              <a:t>What is the goal of reading the Bible?</a:t>
            </a:r>
          </a:p>
        </p:txBody>
      </p:sp>
      <p:pic>
        <p:nvPicPr>
          <p:cNvPr id="4" name="Picture 2" descr="C:\Users\rogerst\AppData\Local\Microsoft\Windows\Temporary Internet Files\Content.IE5\SGPFPLBF\123online-community[1].jpg">
            <a:extLst>
              <a:ext uri="{FF2B5EF4-FFF2-40B4-BE49-F238E27FC236}">
                <a16:creationId xmlns:a16="http://schemas.microsoft.com/office/drawing/2014/main" id="{7D687301-00D1-44D8-991A-4F36A1AEB3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8767" y="2923822"/>
            <a:ext cx="3754466" cy="306590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8236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A screenshot of a computer&#10;&#10;Description automatically generated">
            <a:extLst>
              <a:ext uri="{FF2B5EF4-FFF2-40B4-BE49-F238E27FC236}">
                <a16:creationId xmlns:a16="http://schemas.microsoft.com/office/drawing/2014/main" id="{755C44BC-937F-0162-B8E1-393A9B47EB76}"/>
              </a:ext>
            </a:extLst>
          </p:cNvPr>
          <p:cNvPicPr>
            <a:picLocks noChangeAspect="1"/>
          </p:cNvPicPr>
          <p:nvPr/>
        </p:nvPicPr>
        <p:blipFill rotWithShape="1">
          <a:blip r:embed="rId3">
            <a:extLst>
              <a:ext uri="{28A0092B-C50C-407E-A947-70E740481C1C}">
                <a14:useLocalDpi xmlns:a14="http://schemas.microsoft.com/office/drawing/2010/main" val="0"/>
              </a:ext>
            </a:extLst>
          </a:blip>
          <a:srcRect l="26111" t="17613" r="29166" b="23292"/>
          <a:stretch/>
        </p:blipFill>
        <p:spPr>
          <a:xfrm>
            <a:off x="1591733" y="1890888"/>
            <a:ext cx="5452533" cy="40527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660368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921ED-3283-4AA9-A1C9-67497AAD5E62}"/>
              </a:ext>
            </a:extLst>
          </p:cNvPr>
          <p:cNvSpPr>
            <a:spLocks noGrp="1"/>
          </p:cNvSpPr>
          <p:nvPr>
            <p:ph type="title"/>
          </p:nvPr>
        </p:nvSpPr>
        <p:spPr/>
        <p:txBody>
          <a:bodyPr/>
          <a:lstStyle/>
          <a:p>
            <a:r>
              <a:rPr lang="en-US"/>
              <a:t>The Necessity of Application </a:t>
            </a:r>
          </a:p>
        </p:txBody>
      </p:sp>
      <p:sp>
        <p:nvSpPr>
          <p:cNvPr id="3" name="Content Placeholder 2">
            <a:extLst>
              <a:ext uri="{FF2B5EF4-FFF2-40B4-BE49-F238E27FC236}">
                <a16:creationId xmlns:a16="http://schemas.microsoft.com/office/drawing/2014/main" id="{3E1334E5-4301-4C10-AD68-4743D7245C42}"/>
              </a:ext>
            </a:extLst>
          </p:cNvPr>
          <p:cNvSpPr>
            <a:spLocks noGrp="1"/>
          </p:cNvSpPr>
          <p:nvPr>
            <p:ph idx="1"/>
          </p:nvPr>
        </p:nvSpPr>
        <p:spPr/>
        <p:txBody>
          <a:bodyPr>
            <a:normAutofit/>
          </a:bodyPr>
          <a:lstStyle/>
          <a:p>
            <a:pPr marL="0" indent="0">
              <a:buNone/>
            </a:pPr>
            <a:r>
              <a:rPr lang="en-US" sz="2800"/>
              <a:t>“When God communicates information, we are obligated to believe it. When he tells us to do something, we are obligated to obey. When he tells us a parable, we are obligated to place ourselves in the narrative and meditate on the implications of that. When he expresses affection, we are obligated to appreciate and reciprocate. When he gives us a promise, we are obligated to trust. Let’s define the authority of language as its capacity to create an obligation in the hearer. So the speech of an absolute authority creates absolute obligation” (Frame, </a:t>
            </a:r>
            <a:r>
              <a:rPr lang="en-US" sz="2800" i="1"/>
              <a:t>The Doctrine of the Word of God</a:t>
            </a:r>
            <a:r>
              <a:rPr lang="en-US" sz="2800"/>
              <a:t>, 5).</a:t>
            </a:r>
          </a:p>
        </p:txBody>
      </p:sp>
    </p:spTree>
    <p:extLst>
      <p:ext uri="{BB962C8B-B14F-4D97-AF65-F5344CB8AC3E}">
        <p14:creationId xmlns:p14="http://schemas.microsoft.com/office/powerpoint/2010/main" val="1339112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a:t>Living God’s Word: Defining Application</a:t>
            </a:r>
          </a:p>
        </p:txBody>
      </p:sp>
      <p:sp>
        <p:nvSpPr>
          <p:cNvPr id="14" name="Content Placeholder 13"/>
          <p:cNvSpPr>
            <a:spLocks noGrp="1"/>
          </p:cNvSpPr>
          <p:nvPr>
            <p:ph idx="1"/>
          </p:nvPr>
        </p:nvSpPr>
        <p:spPr/>
        <p:txBody>
          <a:bodyPr>
            <a:normAutofit/>
          </a:bodyPr>
          <a:lstStyle/>
          <a:p>
            <a:r>
              <a:rPr lang="en-US" sz="2400"/>
              <a:t>“Application is the present personal consequence of scriptural truth. Without application, a preacher has no reason to preach, because truth without actual or potential application fulfills no redemptive purpose” (</a:t>
            </a:r>
            <a:r>
              <a:rPr lang="en-US" sz="2400" err="1"/>
              <a:t>Chapell</a:t>
            </a:r>
            <a:r>
              <a:rPr lang="en-US" sz="2400"/>
              <a:t>, </a:t>
            </a:r>
            <a:r>
              <a:rPr lang="en-US" sz="2400" i="1"/>
              <a:t>Christ-Centered Preaching</a:t>
            </a:r>
            <a:r>
              <a:rPr lang="en-US" sz="2400"/>
              <a:t>, 210).</a:t>
            </a:r>
          </a:p>
          <a:p>
            <a:r>
              <a:rPr lang="en-US" sz="2400"/>
              <a:t>“Trained agnostics are intellectually capable of comprehending the Bible—until they come to application” (Daniel </a:t>
            </a:r>
            <a:r>
              <a:rPr lang="en-US" sz="2400" err="1"/>
              <a:t>Doriani</a:t>
            </a:r>
            <a:r>
              <a:rPr lang="en-US" sz="2400"/>
              <a:t>, </a:t>
            </a:r>
            <a:r>
              <a:rPr lang="en-US" sz="2400" i="1"/>
              <a:t>Getting the Message</a:t>
            </a:r>
            <a:r>
              <a:rPr lang="en-US" sz="2400"/>
              <a:t>, 127).</a:t>
            </a:r>
          </a:p>
          <a:p>
            <a:r>
              <a:rPr lang="en-US" sz="2400"/>
              <a:t>Process: Observation </a:t>
            </a:r>
            <a:r>
              <a:rPr lang="en-US" sz="2400">
                <a:sym typeface="Wingdings" panose="05000000000000000000" pitchFamily="2" charset="2"/>
              </a:rPr>
              <a:t></a:t>
            </a:r>
            <a:r>
              <a:rPr lang="en-US" sz="2400"/>
              <a:t> Exegesis </a:t>
            </a:r>
            <a:r>
              <a:rPr lang="en-US" sz="2400">
                <a:sym typeface="Wingdings" panose="05000000000000000000" pitchFamily="2" charset="2"/>
              </a:rPr>
              <a:t></a:t>
            </a:r>
            <a:r>
              <a:rPr lang="en-US" sz="2400"/>
              <a:t> Meaning </a:t>
            </a:r>
            <a:r>
              <a:rPr lang="en-US" sz="2400">
                <a:sym typeface="Wingdings" panose="05000000000000000000" pitchFamily="2" charset="2"/>
              </a:rPr>
              <a:t></a:t>
            </a:r>
            <a:r>
              <a:rPr lang="en-US" sz="2400"/>
              <a:t> Application </a:t>
            </a:r>
          </a:p>
          <a:p>
            <a:r>
              <a:rPr lang="en-US" sz="2400"/>
              <a:t>Goal: “The meaning of Scripture is its application” John Frame.</a:t>
            </a:r>
          </a:p>
          <a:p>
            <a:r>
              <a:rPr lang="en-US" sz="2400"/>
              <a:t>Application is a part of proper understanding</a:t>
            </a:r>
          </a:p>
        </p:txBody>
      </p:sp>
    </p:spTree>
    <p:extLst>
      <p:ext uri="{BB962C8B-B14F-4D97-AF65-F5344CB8AC3E}">
        <p14:creationId xmlns:p14="http://schemas.microsoft.com/office/powerpoint/2010/main" val="18035816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a:t>Living God’s Word: Interpretation and Application </a:t>
            </a:r>
          </a:p>
        </p:txBody>
      </p:sp>
      <p:sp>
        <p:nvSpPr>
          <p:cNvPr id="14" name="Content Placeholder 13"/>
          <p:cNvSpPr>
            <a:spLocks noGrp="1"/>
          </p:cNvSpPr>
          <p:nvPr>
            <p:ph idx="1"/>
          </p:nvPr>
        </p:nvSpPr>
        <p:spPr>
          <a:xfrm>
            <a:off x="1103382" y="2286000"/>
            <a:ext cx="9982200" cy="4572000"/>
          </a:xfrm>
        </p:spPr>
        <p:txBody>
          <a:bodyPr>
            <a:normAutofit/>
          </a:bodyPr>
          <a:lstStyle/>
          <a:p>
            <a:pPr marL="0" lvl="0" indent="0" algn="ctr">
              <a:buNone/>
            </a:pPr>
            <a:r>
              <a:rPr lang="en-US" sz="2800" b="1"/>
              <a:t>Observation </a:t>
            </a:r>
            <a:r>
              <a:rPr lang="en-US" sz="2800" b="1">
                <a:sym typeface="Wingdings" panose="05000000000000000000" pitchFamily="2" charset="2"/>
              </a:rPr>
              <a:t></a:t>
            </a:r>
            <a:r>
              <a:rPr lang="en-US" sz="2800" b="1"/>
              <a:t> Exegesis </a:t>
            </a:r>
            <a:r>
              <a:rPr lang="en-US" sz="2800" b="1">
                <a:sym typeface="Wingdings" panose="05000000000000000000" pitchFamily="2" charset="2"/>
              </a:rPr>
              <a:t></a:t>
            </a:r>
            <a:r>
              <a:rPr lang="en-US" sz="2800" b="1"/>
              <a:t> Meaning </a:t>
            </a:r>
            <a:r>
              <a:rPr lang="en-US" sz="2800" b="1">
                <a:sym typeface="Wingdings" panose="05000000000000000000" pitchFamily="2" charset="2"/>
              </a:rPr>
              <a:t></a:t>
            </a:r>
            <a:r>
              <a:rPr lang="en-US" sz="2800" b="1"/>
              <a:t> Application</a:t>
            </a:r>
          </a:p>
          <a:p>
            <a:pPr lvl="0"/>
            <a:r>
              <a:rPr lang="en-US" sz="2800"/>
              <a:t>Observations: What things do you see in the text? </a:t>
            </a:r>
          </a:p>
          <a:p>
            <a:pPr lvl="0"/>
            <a:r>
              <a:rPr lang="en-US" sz="2800"/>
              <a:t>Interpretation: Use your tools from </a:t>
            </a:r>
            <a:r>
              <a:rPr lang="en-US" sz="2800" i="1"/>
              <a:t>Digging Deeper</a:t>
            </a:r>
            <a:r>
              <a:rPr lang="en-US" sz="2800"/>
              <a:t>.</a:t>
            </a:r>
          </a:p>
          <a:p>
            <a:pPr lvl="0"/>
            <a:r>
              <a:rPr lang="en-US" sz="2800"/>
              <a:t>Meaning: What is the author’s intent?</a:t>
            </a:r>
          </a:p>
          <a:p>
            <a:pPr lvl="0"/>
            <a:r>
              <a:rPr lang="en-US" sz="2800"/>
              <a:t>Application: What are the implications from the text for how we live today? </a:t>
            </a:r>
          </a:p>
          <a:p>
            <a:pPr lvl="0"/>
            <a:endParaRPr lang="en-US"/>
          </a:p>
          <a:p>
            <a:pPr marL="0" lvl="0" indent="0">
              <a:buNone/>
            </a:pPr>
            <a:endParaRPr lang="en-US"/>
          </a:p>
        </p:txBody>
      </p:sp>
    </p:spTree>
    <p:extLst>
      <p:ext uri="{BB962C8B-B14F-4D97-AF65-F5344CB8AC3E}">
        <p14:creationId xmlns:p14="http://schemas.microsoft.com/office/powerpoint/2010/main" val="33120369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a:t>Living God’s Word: Gospel-Centered Application </a:t>
            </a:r>
          </a:p>
        </p:txBody>
      </p:sp>
      <p:sp>
        <p:nvSpPr>
          <p:cNvPr id="14" name="Content Placeholder 13"/>
          <p:cNvSpPr>
            <a:spLocks noGrp="1"/>
          </p:cNvSpPr>
          <p:nvPr>
            <p:ph idx="1"/>
          </p:nvPr>
        </p:nvSpPr>
        <p:spPr/>
        <p:txBody>
          <a:bodyPr>
            <a:noAutofit/>
          </a:bodyPr>
          <a:lstStyle/>
          <a:p>
            <a:pPr marL="0" indent="0">
              <a:buNone/>
            </a:pPr>
            <a:r>
              <a:rPr lang="en-US" sz="2800" b="1"/>
              <a:t>GOSPEL-CENTERED APPLICATION</a:t>
            </a:r>
            <a:r>
              <a:rPr lang="en-US" sz="2800"/>
              <a:t>: The gospel is the central message of the Bible, so our application ought to reflect a gospel-centeredness. It is easy to list a bunch of things that people can and cannot do, but I want to suggest that this approach does not accurately reflect the gospel. </a:t>
            </a:r>
          </a:p>
          <a:p>
            <a:pPr marL="0" indent="0">
              <a:buNone/>
            </a:pPr>
            <a:r>
              <a:rPr lang="en-US" sz="2800"/>
              <a:t>The gospel is about what </a:t>
            </a:r>
            <a:r>
              <a:rPr lang="en-US" sz="2800" i="1"/>
              <a:t>God has done</a:t>
            </a:r>
            <a:r>
              <a:rPr lang="en-US" sz="2800"/>
              <a:t> in Christ, especially his death in resurrection, to reconcile lost sinners to himself and make them sons of God. The gospel is </a:t>
            </a:r>
            <a:r>
              <a:rPr lang="en-US" sz="2800" i="1"/>
              <a:t>about God</a:t>
            </a:r>
            <a:r>
              <a:rPr lang="en-US" sz="2800"/>
              <a:t>, and our application ought to be about God, not just a list of things I should do. Moreover, the gospel focuses on the cross of Christ, so our application ought to be informed and empowered by the cross.</a:t>
            </a:r>
            <a:endParaRPr lang="en-US" sz="2800">
              <a:effectLst/>
            </a:endParaRPr>
          </a:p>
        </p:txBody>
      </p:sp>
    </p:spTree>
    <p:extLst>
      <p:ext uri="{BB962C8B-B14F-4D97-AF65-F5344CB8AC3E}">
        <p14:creationId xmlns:p14="http://schemas.microsoft.com/office/powerpoint/2010/main" val="1031462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a:t>Living God’s Word: Gospel-Centered Application </a:t>
            </a:r>
          </a:p>
        </p:txBody>
      </p:sp>
      <p:sp>
        <p:nvSpPr>
          <p:cNvPr id="14" name="Content Placeholder 13"/>
          <p:cNvSpPr>
            <a:spLocks noGrp="1"/>
          </p:cNvSpPr>
          <p:nvPr>
            <p:ph idx="1"/>
          </p:nvPr>
        </p:nvSpPr>
        <p:spPr>
          <a:xfrm>
            <a:off x="1104900" y="1600200"/>
            <a:ext cx="6819900" cy="5003800"/>
          </a:xfrm>
        </p:spPr>
        <p:txBody>
          <a:bodyPr/>
          <a:lstStyle/>
          <a:p>
            <a:r>
              <a:rPr lang="en-US"/>
              <a:t>Imagine a reporter interviewing a losing football coach. The reporter states and questions, “I think you would have had a better chance with 13 players on the field. Why didn’t you play with 13?” How might he respond?</a:t>
            </a:r>
          </a:p>
          <a:p>
            <a:pPr lvl="1"/>
            <a:r>
              <a:rPr lang="en-US" sz="2000" b="1" u="sng"/>
              <a:t>Duty</a:t>
            </a:r>
            <a:r>
              <a:rPr lang="en-US" sz="2000"/>
              <a:t>: It’s against the rules.</a:t>
            </a:r>
          </a:p>
          <a:p>
            <a:pPr lvl="1"/>
            <a:r>
              <a:rPr lang="en-US" sz="2000" b="1" u="sng"/>
              <a:t>Character</a:t>
            </a:r>
            <a:r>
              <a:rPr lang="en-US" sz="2000"/>
              <a:t>: Because I am not a cheater. I will not win at any price.</a:t>
            </a:r>
          </a:p>
          <a:p>
            <a:pPr lvl="1"/>
            <a:r>
              <a:rPr lang="en-US" sz="2000" b="1" u="sng"/>
              <a:t>Goal</a:t>
            </a:r>
            <a:r>
              <a:rPr lang="en-US" sz="2000"/>
              <a:t>: It wouldn’t work because the refs would notice. There would be no glory or entertainment because that is about man vs. man. </a:t>
            </a:r>
          </a:p>
          <a:p>
            <a:pPr lvl="1"/>
            <a:r>
              <a:rPr lang="en-US" sz="2000" b="1" u="sng"/>
              <a:t>Discernment</a:t>
            </a:r>
            <a:r>
              <a:rPr lang="en-US" sz="2000"/>
              <a:t>: How unbalanced is it that we scrutinize a football game more carefully than the systems that lead to poverty</a:t>
            </a:r>
          </a:p>
        </p:txBody>
      </p:sp>
      <p:pic>
        <p:nvPicPr>
          <p:cNvPr id="7170" name="Picture 2" descr="https://images-na.ssl-images-amazon.com/images/I/519X39H72KL._SX310_BO1,204,203,200_.jpg">
            <a:extLst>
              <a:ext uri="{FF2B5EF4-FFF2-40B4-BE49-F238E27FC236}">
                <a16:creationId xmlns:a16="http://schemas.microsoft.com/office/drawing/2014/main" id="{00AE0D7C-0A96-42BC-B873-22F791C148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3778" y="1173162"/>
            <a:ext cx="3307538" cy="50249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210303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898" y="86833"/>
            <a:ext cx="9980682" cy="1096962"/>
          </a:xfrm>
        </p:spPr>
        <p:txBody>
          <a:bodyPr/>
          <a:lstStyle/>
          <a:p>
            <a:r>
              <a:rPr lang="en-US"/>
              <a:t>Living God’s Word: More Robust Application </a:t>
            </a:r>
          </a:p>
        </p:txBody>
      </p:sp>
      <p:graphicFrame>
        <p:nvGraphicFramePr>
          <p:cNvPr id="2" name="Table 1">
            <a:extLst>
              <a:ext uri="{FF2B5EF4-FFF2-40B4-BE49-F238E27FC236}">
                <a16:creationId xmlns:a16="http://schemas.microsoft.com/office/drawing/2014/main" id="{D117FDC3-AA31-4513-B1D8-5554390F518B}"/>
              </a:ext>
            </a:extLst>
          </p:cNvPr>
          <p:cNvGraphicFramePr>
            <a:graphicFrameLocks noGrp="1"/>
          </p:cNvGraphicFramePr>
          <p:nvPr>
            <p:extLst>
              <p:ext uri="{D42A27DB-BD31-4B8C-83A1-F6EECF244321}">
                <p14:modId xmlns:p14="http://schemas.microsoft.com/office/powerpoint/2010/main" val="2506347895"/>
              </p:ext>
            </p:extLst>
          </p:nvPr>
        </p:nvGraphicFramePr>
        <p:xfrm>
          <a:off x="990600" y="1663700"/>
          <a:ext cx="10094980" cy="4775036"/>
        </p:xfrm>
        <a:graphic>
          <a:graphicData uri="http://schemas.openxmlformats.org/drawingml/2006/table">
            <a:tbl>
              <a:tblPr firstRow="1" firstCol="1" bandRow="1">
                <a:tableStyleId>{5C22544A-7EE6-4342-B048-85BDC9FD1C3A}</a:tableStyleId>
              </a:tblPr>
              <a:tblGrid>
                <a:gridCol w="2018996">
                  <a:extLst>
                    <a:ext uri="{9D8B030D-6E8A-4147-A177-3AD203B41FA5}">
                      <a16:colId xmlns:a16="http://schemas.microsoft.com/office/drawing/2014/main" val="302828701"/>
                    </a:ext>
                  </a:extLst>
                </a:gridCol>
                <a:gridCol w="2018996">
                  <a:extLst>
                    <a:ext uri="{9D8B030D-6E8A-4147-A177-3AD203B41FA5}">
                      <a16:colId xmlns:a16="http://schemas.microsoft.com/office/drawing/2014/main" val="3919401503"/>
                    </a:ext>
                  </a:extLst>
                </a:gridCol>
                <a:gridCol w="2018996">
                  <a:extLst>
                    <a:ext uri="{9D8B030D-6E8A-4147-A177-3AD203B41FA5}">
                      <a16:colId xmlns:a16="http://schemas.microsoft.com/office/drawing/2014/main" val="1137898762"/>
                    </a:ext>
                  </a:extLst>
                </a:gridCol>
                <a:gridCol w="2018996">
                  <a:extLst>
                    <a:ext uri="{9D8B030D-6E8A-4147-A177-3AD203B41FA5}">
                      <a16:colId xmlns:a16="http://schemas.microsoft.com/office/drawing/2014/main" val="1721987485"/>
                    </a:ext>
                  </a:extLst>
                </a:gridCol>
                <a:gridCol w="2018996">
                  <a:extLst>
                    <a:ext uri="{9D8B030D-6E8A-4147-A177-3AD203B41FA5}">
                      <a16:colId xmlns:a16="http://schemas.microsoft.com/office/drawing/2014/main" val="1437924591"/>
                    </a:ext>
                  </a:extLst>
                </a:gridCol>
              </a:tblGrid>
              <a:tr h="299822">
                <a:tc>
                  <a:txBody>
                    <a:bodyPr/>
                    <a:lstStyle/>
                    <a:p>
                      <a:pPr marL="0" marR="0">
                        <a:lnSpc>
                          <a:spcPct val="115000"/>
                        </a:lnSpc>
                        <a:spcBef>
                          <a:spcPts val="0"/>
                        </a:spcBef>
                        <a:spcAft>
                          <a:spcPts val="0"/>
                        </a:spcAft>
                      </a:pPr>
                      <a:r>
                        <a:rPr lang="en-US" sz="2000">
                          <a:effectLst/>
                        </a:rPr>
                        <a: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Duty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Character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Goal</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Discernment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2003279"/>
                  </a:ext>
                </a:extLst>
              </a:tr>
              <a:tr h="1586772">
                <a:tc>
                  <a:txBody>
                    <a:bodyPr/>
                    <a:lstStyle/>
                    <a:p>
                      <a:pPr marL="0" marR="0">
                        <a:lnSpc>
                          <a:spcPct val="115000"/>
                        </a:lnSpc>
                        <a:spcBef>
                          <a:spcPts val="0"/>
                        </a:spcBef>
                        <a:spcAft>
                          <a:spcPts val="0"/>
                        </a:spcAft>
                      </a:pPr>
                      <a:r>
                        <a:rPr lang="en-US" sz="2000">
                          <a:effectLst/>
                        </a:rPr>
                        <a:t>It asks…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What should I do, or how should I act?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Who am I and what should I become?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What should I pursue and devote energy to, and why?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How can I distinguish truth from error?</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8240872"/>
                  </a:ext>
                </a:extLst>
              </a:tr>
              <a:tr h="299822">
                <a:tc>
                  <a:txBody>
                    <a:bodyPr/>
                    <a:lstStyle/>
                    <a:p>
                      <a:pPr marL="0" marR="0">
                        <a:lnSpc>
                          <a:spcPct val="115000"/>
                        </a:lnSpc>
                        <a:spcBef>
                          <a:spcPts val="0"/>
                        </a:spcBef>
                        <a:spcAft>
                          <a:spcPts val="0"/>
                        </a:spcAft>
                      </a:pPr>
                      <a:r>
                        <a:rPr lang="en-US" sz="2000">
                          <a:effectLst/>
                        </a:rPr>
                        <a:t>It says…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You must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You are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You may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You perceive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1641978"/>
                  </a:ext>
                </a:extLst>
              </a:tr>
              <a:tr h="299822">
                <a:tc>
                  <a:txBody>
                    <a:bodyPr/>
                    <a:lstStyle/>
                    <a:p>
                      <a:pPr marL="0" marR="0">
                        <a:lnSpc>
                          <a:spcPct val="115000"/>
                        </a:lnSpc>
                        <a:spcBef>
                          <a:spcPts val="0"/>
                        </a:spcBef>
                        <a:spcAft>
                          <a:spcPts val="0"/>
                        </a:spcAft>
                      </a:pPr>
                      <a:r>
                        <a:rPr lang="en-US" sz="2000">
                          <a:effectLst/>
                        </a:rPr>
                        <a:t>It seeks to…</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Do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Be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Accomplish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Understand</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50074379"/>
                  </a:ext>
                </a:extLst>
              </a:tr>
              <a:tr h="943297">
                <a:tc>
                  <a:txBody>
                    <a:bodyPr/>
                    <a:lstStyle/>
                    <a:p>
                      <a:pPr marL="0" marR="0">
                        <a:lnSpc>
                          <a:spcPct val="115000"/>
                        </a:lnSpc>
                        <a:spcBef>
                          <a:spcPts val="0"/>
                        </a:spcBef>
                        <a:spcAft>
                          <a:spcPts val="0"/>
                        </a:spcAft>
                      </a:pPr>
                      <a:r>
                        <a:rPr lang="en-US" sz="2000">
                          <a:effectLst/>
                        </a:rPr>
                        <a:t>Responds to…</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Law’s requirements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God’s gifts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Worthy projects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God’s word and the world</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9598031"/>
                  </a:ext>
                </a:extLst>
              </a:tr>
              <a:tr h="1265035">
                <a:tc>
                  <a:txBody>
                    <a:bodyPr/>
                    <a:lstStyle/>
                    <a:p>
                      <a:pPr marL="0" marR="0">
                        <a:lnSpc>
                          <a:spcPct val="115000"/>
                        </a:lnSpc>
                        <a:spcBef>
                          <a:spcPts val="0"/>
                        </a:spcBef>
                        <a:spcAft>
                          <a:spcPts val="0"/>
                        </a:spcAft>
                      </a:pPr>
                      <a:r>
                        <a:rPr lang="en-US" sz="2000">
                          <a:effectLst/>
                        </a:rPr>
                        <a:t>Without this we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Disobey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Have a vice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Have futile lives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2000">
                          <a:effectLst/>
                        </a:rPr>
                        <a:t>Are conformed to the values of the world</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85502742"/>
                  </a:ext>
                </a:extLst>
              </a:tr>
            </a:tbl>
          </a:graphicData>
        </a:graphic>
      </p:graphicFrame>
    </p:spTree>
    <p:extLst>
      <p:ext uri="{BB962C8B-B14F-4D97-AF65-F5344CB8AC3E}">
        <p14:creationId xmlns:p14="http://schemas.microsoft.com/office/powerpoint/2010/main" val="24086682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7F7B-9606-4191-BE19-3DA80BD382EE}"/>
              </a:ext>
            </a:extLst>
          </p:cNvPr>
          <p:cNvSpPr>
            <a:spLocks noGrp="1"/>
          </p:cNvSpPr>
          <p:nvPr>
            <p:ph type="title"/>
          </p:nvPr>
        </p:nvSpPr>
        <p:spPr/>
        <p:txBody>
          <a:bodyPr/>
          <a:lstStyle/>
          <a:p>
            <a:r>
              <a:rPr lang="en-US"/>
              <a:t>Biblical Interpretation and Theology: What is Systematic Theology </a:t>
            </a:r>
          </a:p>
        </p:txBody>
      </p:sp>
      <p:sp>
        <p:nvSpPr>
          <p:cNvPr id="3" name="Content Placeholder 2">
            <a:extLst>
              <a:ext uri="{FF2B5EF4-FFF2-40B4-BE49-F238E27FC236}">
                <a16:creationId xmlns:a16="http://schemas.microsoft.com/office/drawing/2014/main" id="{581BBD37-A654-456B-BBEA-D185FB2EB442}"/>
              </a:ext>
            </a:extLst>
          </p:cNvPr>
          <p:cNvSpPr>
            <a:spLocks noGrp="1"/>
          </p:cNvSpPr>
          <p:nvPr>
            <p:ph idx="1"/>
          </p:nvPr>
        </p:nvSpPr>
        <p:spPr/>
        <p:txBody>
          <a:bodyPr>
            <a:normAutofit/>
          </a:bodyPr>
          <a:lstStyle/>
          <a:p>
            <a:r>
              <a:rPr lang="en-US" sz="2800"/>
              <a:t>Systematic Theology attempts to order biblical truth in logical categories.</a:t>
            </a:r>
          </a:p>
          <a:p>
            <a:pPr lvl="1"/>
            <a:r>
              <a:rPr lang="en-US" sz="2000"/>
              <a:t>1. Theology proper (the doctrine of God) </a:t>
            </a:r>
          </a:p>
          <a:p>
            <a:pPr lvl="1"/>
            <a:r>
              <a:rPr lang="en-US" sz="2000"/>
              <a:t>2. Bibliology (the doctrine of the Bible) </a:t>
            </a:r>
          </a:p>
          <a:p>
            <a:pPr lvl="1"/>
            <a:r>
              <a:rPr lang="en-US" sz="2000"/>
              <a:t>3. Angelology (the doctrine of angels and demons) </a:t>
            </a:r>
          </a:p>
          <a:p>
            <a:pPr lvl="1"/>
            <a:r>
              <a:rPr lang="en-US" sz="2000"/>
              <a:t>4. Anthropology (the doctrine of humans) </a:t>
            </a:r>
          </a:p>
          <a:p>
            <a:pPr lvl="1"/>
            <a:r>
              <a:rPr lang="en-US" sz="2000"/>
              <a:t>5. Hamartiology (the doctrine of sin)</a:t>
            </a:r>
          </a:p>
          <a:p>
            <a:pPr lvl="1"/>
            <a:r>
              <a:rPr lang="en-US" sz="2000"/>
              <a:t>6. Christology (the doctrine of Christ) </a:t>
            </a:r>
          </a:p>
          <a:p>
            <a:pPr lvl="1"/>
            <a:r>
              <a:rPr lang="en-US" sz="2000"/>
              <a:t>7. Soteriology (the doctrine of salvation) </a:t>
            </a:r>
          </a:p>
          <a:p>
            <a:pPr lvl="1"/>
            <a:r>
              <a:rPr lang="en-US" sz="2000"/>
              <a:t>8. Pneumatology (the doctrine of the Holy Spirit) </a:t>
            </a:r>
          </a:p>
          <a:p>
            <a:pPr lvl="1"/>
            <a:r>
              <a:rPr lang="en-US" sz="2000"/>
              <a:t>9. Ecclesiology (the doctrine of the church) </a:t>
            </a:r>
          </a:p>
          <a:p>
            <a:pPr lvl="1"/>
            <a:r>
              <a:rPr lang="en-US" sz="2000"/>
              <a:t>10. Eschatology (the doctrine of the end times)</a:t>
            </a:r>
          </a:p>
        </p:txBody>
      </p:sp>
    </p:spTree>
    <p:extLst>
      <p:ext uri="{BB962C8B-B14F-4D97-AF65-F5344CB8AC3E}">
        <p14:creationId xmlns:p14="http://schemas.microsoft.com/office/powerpoint/2010/main" val="33950039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AA38E0-8383-A424-7750-4B32F12282C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COURSE OBJECTIVES: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prstClr val="white"/>
                </a:solidFill>
                <a:latin typeface="Calibri" panose="020F0502020204030204"/>
              </a:rPr>
              <a:t>Bible and the Gospel</a:t>
            </a:r>
            <a:endParaRPr kumimoji="0" lang="en-US" sz="40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AE230F8-852C-A0EE-609A-9AC8CBC90E07}"/>
              </a:ext>
            </a:extLst>
          </p:cNvPr>
          <p:cNvSpPr txBox="1"/>
          <p:nvPr/>
        </p:nvSpPr>
        <p:spPr>
          <a:xfrm>
            <a:off x="341062" y="1727266"/>
            <a:ext cx="10504098" cy="4985980"/>
          </a:xfrm>
          <a:prstGeom prst="rect">
            <a:avLst/>
          </a:prstGeom>
          <a:noFill/>
        </p:spPr>
        <p:txBody>
          <a:bodyPr wrap="square" rtlCol="0">
            <a:spAutoFit/>
          </a:bodyPr>
          <a:lstStyle/>
          <a:p>
            <a:pPr marL="285750" indent="-285750">
              <a:buFont typeface="Arial" panose="020B0604020202020204" pitchFamily="34" charset="0"/>
              <a:buChar char="•"/>
            </a:pPr>
            <a:r>
              <a:rPr lang="en-US" sz="3000" b="1">
                <a:solidFill>
                  <a:schemeClr val="bg1"/>
                </a:solidFill>
              </a:rPr>
              <a:t>EXPLAIN</a:t>
            </a:r>
            <a:r>
              <a:rPr lang="en-US" sz="3000">
                <a:solidFill>
                  <a:schemeClr val="bg1"/>
                </a:solidFill>
              </a:rPr>
              <a:t> the biblical understanding of the gospel, the proper response of faith, and the resulting new life.</a:t>
            </a:r>
          </a:p>
          <a:p>
            <a:pPr marL="285750" indent="-285750">
              <a:buFont typeface="Arial" panose="020B0604020202020204" pitchFamily="34" charset="0"/>
              <a:buChar char="•"/>
            </a:pPr>
            <a:r>
              <a:rPr lang="en-US" sz="3000" b="1">
                <a:solidFill>
                  <a:schemeClr val="bg1"/>
                </a:solidFill>
              </a:rPr>
              <a:t>PRACTICE</a:t>
            </a:r>
            <a:r>
              <a:rPr lang="en-US" sz="3000">
                <a:solidFill>
                  <a:schemeClr val="bg1"/>
                </a:solidFill>
              </a:rPr>
              <a:t> biblically-oriented spiritual disciplines for Christian growth.</a:t>
            </a:r>
          </a:p>
          <a:p>
            <a:pPr marL="285750" indent="-285750">
              <a:buFont typeface="Arial" panose="020B0604020202020204" pitchFamily="34" charset="0"/>
              <a:buChar char="•"/>
            </a:pPr>
            <a:r>
              <a:rPr lang="en-US" sz="3000" b="1">
                <a:solidFill>
                  <a:schemeClr val="bg1"/>
                </a:solidFill>
              </a:rPr>
              <a:t>PRIORITIZE</a:t>
            </a:r>
            <a:r>
              <a:rPr lang="en-US" sz="3000">
                <a:solidFill>
                  <a:schemeClr val="bg1"/>
                </a:solidFill>
              </a:rPr>
              <a:t> a lifestyle of engagement in the local church and in God’s mission of reaching the nations through the gospel.</a:t>
            </a:r>
          </a:p>
          <a:p>
            <a:pPr marL="285750" indent="-285750">
              <a:buFont typeface="Arial" panose="020B0604020202020204" pitchFamily="34" charset="0"/>
              <a:buChar char="•"/>
            </a:pPr>
            <a:r>
              <a:rPr lang="en-US" sz="3000" b="1">
                <a:solidFill>
                  <a:schemeClr val="bg1"/>
                </a:solidFill>
              </a:rPr>
              <a:t>SUMMARIZE</a:t>
            </a:r>
            <a:r>
              <a:rPr lang="en-US" sz="3000">
                <a:solidFill>
                  <a:schemeClr val="bg1"/>
                </a:solidFill>
              </a:rPr>
              <a:t> key issues in the doctrine of the Scriptures.</a:t>
            </a:r>
          </a:p>
          <a:p>
            <a:pPr marL="285750" indent="-285750">
              <a:buFont typeface="Arial" panose="020B0604020202020204" pitchFamily="34" charset="0"/>
              <a:buChar char="•"/>
            </a:pPr>
            <a:r>
              <a:rPr lang="en-US" sz="3000" b="1">
                <a:solidFill>
                  <a:schemeClr val="bg1"/>
                </a:solidFill>
              </a:rPr>
              <a:t>DEMONSTRATE</a:t>
            </a:r>
            <a:r>
              <a:rPr lang="en-US" sz="3000">
                <a:solidFill>
                  <a:schemeClr val="bg1"/>
                </a:solidFill>
              </a:rPr>
              <a:t> skill in studying the Bible through proper interpretation of the author’s intended meaning.</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27550888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AA38E0-8383-A424-7750-4B32F12282CF}"/>
              </a:ext>
            </a:extLst>
          </p:cNvPr>
          <p:cNvSpPr txBox="1"/>
          <p:nvPr/>
        </p:nvSpPr>
        <p:spPr>
          <a:xfrm>
            <a:off x="560982" y="44878"/>
            <a:ext cx="109728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COURSE </a:t>
            </a:r>
            <a:r>
              <a:rPr lang="en-US" sz="4000" b="1">
                <a:solidFill>
                  <a:prstClr val="white"/>
                </a:solidFill>
                <a:latin typeface="Calibri" panose="020F0502020204030204"/>
              </a:rPr>
              <a:t>PROGRESSION</a:t>
            </a: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prstClr val="white"/>
                </a:solidFill>
                <a:latin typeface="Calibri" panose="020F0502020204030204"/>
              </a:rPr>
              <a:t>Bible and the Gospel</a:t>
            </a:r>
            <a:endParaRPr kumimoji="0" lang="en-US" sz="4000" b="1"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Diagram 3">
            <a:extLst>
              <a:ext uri="{FF2B5EF4-FFF2-40B4-BE49-F238E27FC236}">
                <a16:creationId xmlns:a16="http://schemas.microsoft.com/office/drawing/2014/main" id="{0CCF14E2-E99D-8A86-B258-9E38B85B1E95}"/>
              </a:ext>
            </a:extLst>
          </p:cNvPr>
          <p:cNvGraphicFramePr/>
          <p:nvPr/>
        </p:nvGraphicFramePr>
        <p:xfrm>
          <a:off x="1367625" y="44879"/>
          <a:ext cx="9621078" cy="4798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Page 1">
            <a:extLst>
              <a:ext uri="{FF2B5EF4-FFF2-40B4-BE49-F238E27FC236}">
                <a16:creationId xmlns:a16="http://schemas.microsoft.com/office/drawing/2014/main" id="{95321C57-7B9D-2D19-34F7-2A7AB1DD17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06362" y="3429000"/>
            <a:ext cx="4085638" cy="6144520"/>
          </a:xfrm>
          <a:prstGeom prst="rect">
            <a:avLst/>
          </a:prstGeom>
          <a:noFill/>
          <a:effectLst>
            <a:softEdge rad="292100"/>
          </a:effectLst>
          <a:extLst>
            <a:ext uri="{909E8E84-426E-40DD-AFC4-6F175D3DCCD1}">
              <a14:hiddenFill xmlns:a14="http://schemas.microsoft.com/office/drawing/2010/main">
                <a:solidFill>
                  <a:srgbClr val="FFFFFF"/>
                </a:solidFill>
              </a14:hiddenFill>
            </a:ext>
          </a:extLst>
        </p:spPr>
      </p:pic>
      <p:pic>
        <p:nvPicPr>
          <p:cNvPr id="1030" name="Picture 6" descr="Page 1">
            <a:extLst>
              <a:ext uri="{FF2B5EF4-FFF2-40B4-BE49-F238E27FC236}">
                <a16:creationId xmlns:a16="http://schemas.microsoft.com/office/drawing/2014/main" id="{D3604045-17AC-EC73-247C-35FBC61D1C3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536" y="3429000"/>
            <a:ext cx="3765382" cy="5159263"/>
          </a:xfrm>
          <a:prstGeom prst="rect">
            <a:avLst/>
          </a:prstGeom>
          <a:noFill/>
          <a:effectLst>
            <a:softEdge rad="368300"/>
          </a:effectLst>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1CCDE2F-1724-0D33-F60C-9C707901014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92239" y="3575376"/>
            <a:ext cx="3371850" cy="4762500"/>
          </a:xfrm>
          <a:prstGeom prst="rect">
            <a:avLst/>
          </a:prstGeom>
          <a:ln>
            <a:noFill/>
          </a:ln>
          <a:effectLst>
            <a:softEdge rad="177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9589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38779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How do we share God’s Word?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40430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EB312-88A9-4587-8CAA-5401D1258D02}"/>
              </a:ext>
            </a:extLst>
          </p:cNvPr>
          <p:cNvSpPr>
            <a:spLocks noGrp="1"/>
          </p:cNvSpPr>
          <p:nvPr>
            <p:ph type="title"/>
          </p:nvPr>
        </p:nvSpPr>
        <p:spPr/>
        <p:txBody>
          <a:bodyPr/>
          <a:lstStyle/>
          <a:p>
            <a:r>
              <a:rPr lang="en-US"/>
              <a:t>Sharing God’s Word</a:t>
            </a:r>
          </a:p>
        </p:txBody>
      </p:sp>
      <p:sp>
        <p:nvSpPr>
          <p:cNvPr id="3" name="Content Placeholder 2">
            <a:extLst>
              <a:ext uri="{FF2B5EF4-FFF2-40B4-BE49-F238E27FC236}">
                <a16:creationId xmlns:a16="http://schemas.microsoft.com/office/drawing/2014/main" id="{DEB53399-8C66-487E-95D7-FA56E8A00C34}"/>
              </a:ext>
            </a:extLst>
          </p:cNvPr>
          <p:cNvSpPr>
            <a:spLocks noGrp="1"/>
          </p:cNvSpPr>
          <p:nvPr>
            <p:ph idx="1"/>
          </p:nvPr>
        </p:nvSpPr>
        <p:spPr/>
        <p:txBody>
          <a:bodyPr>
            <a:normAutofit lnSpcReduction="10000"/>
          </a:bodyPr>
          <a:lstStyle/>
          <a:p>
            <a:r>
              <a:rPr lang="en-US" b="1"/>
              <a:t>Evangelism is communicating the content and the appeal of the gospel, in the prayerful hope that the hearer will repent and believe.  -JKL</a:t>
            </a:r>
          </a:p>
          <a:p>
            <a:r>
              <a:rPr lang="en-US"/>
              <a:t>Basic components of a gospel conversation:</a:t>
            </a:r>
          </a:p>
          <a:p>
            <a:pPr lvl="1"/>
            <a:r>
              <a:rPr lang="en-US"/>
              <a:t>The biblical message with a focus on God, sin, salvation in Jesus Christ, and new life in Him (content)</a:t>
            </a:r>
          </a:p>
          <a:p>
            <a:pPr lvl="1"/>
            <a:r>
              <a:rPr lang="en-US"/>
              <a:t>Your own testimony of faith as a part of an appeal to believe (appeal)</a:t>
            </a:r>
          </a:p>
          <a:p>
            <a:pPr lvl="1"/>
            <a:r>
              <a:rPr lang="en-US"/>
              <a:t>Call to repentance and faith (content and appeal)</a:t>
            </a:r>
          </a:p>
          <a:p>
            <a:r>
              <a:rPr lang="en-US"/>
              <a:t>To simplify some concepts, unbelievers can be separated into two categories:</a:t>
            </a:r>
          </a:p>
          <a:p>
            <a:pPr lvl="1"/>
            <a:r>
              <a:rPr lang="en-US"/>
              <a:t>Those who have heard the gospel (perhaps multiple times) and yet have not believed</a:t>
            </a:r>
            <a:r>
              <a:rPr lang="en-US">
                <a:sym typeface="Wingdings" panose="05000000000000000000" pitchFamily="2" charset="2"/>
              </a:rPr>
              <a:t> </a:t>
            </a:r>
            <a:r>
              <a:rPr lang="en-US"/>
              <a:t>often called evangelism).</a:t>
            </a:r>
          </a:p>
          <a:p>
            <a:pPr lvl="1"/>
            <a:r>
              <a:rPr lang="en-US"/>
              <a:t>Those who have never heard the gospel (or maybe even have no access to it)</a:t>
            </a:r>
            <a:r>
              <a:rPr lang="en-US">
                <a:sym typeface="Wingdings" panose="05000000000000000000" pitchFamily="2" charset="2"/>
              </a:rPr>
              <a:t> often called missions</a:t>
            </a:r>
            <a:endParaRPr lang="en-US"/>
          </a:p>
          <a:p>
            <a:r>
              <a:rPr lang="en-US"/>
              <a:t>At some level these tasks are similar (center around sharing the Bible’s message of the gospel), but the situations may call for differing approaches and therefore different preparations beforehand.</a:t>
            </a:r>
          </a:p>
          <a:p>
            <a:pPr marL="0" indent="0">
              <a:buNone/>
            </a:pPr>
            <a:endParaRPr lang="en-US"/>
          </a:p>
          <a:p>
            <a:endParaRPr lang="en-US"/>
          </a:p>
        </p:txBody>
      </p:sp>
    </p:spTree>
    <p:extLst>
      <p:ext uri="{BB962C8B-B14F-4D97-AF65-F5344CB8AC3E}">
        <p14:creationId xmlns:p14="http://schemas.microsoft.com/office/powerpoint/2010/main" val="10870352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a:t>Sharing God’s Word</a:t>
            </a:r>
          </a:p>
        </p:txBody>
      </p:sp>
      <p:sp>
        <p:nvSpPr>
          <p:cNvPr id="14" name="Content Placeholder 13"/>
          <p:cNvSpPr>
            <a:spLocks noGrp="1"/>
          </p:cNvSpPr>
          <p:nvPr>
            <p:ph idx="1"/>
          </p:nvPr>
        </p:nvSpPr>
        <p:spPr/>
        <p:txBody>
          <a:bodyPr/>
          <a:lstStyle/>
          <a:p>
            <a:r>
              <a:rPr lang="en-US" sz="2800"/>
              <a:t>2 Resources</a:t>
            </a:r>
          </a:p>
          <a:p>
            <a:pPr lvl="1"/>
            <a:r>
              <a:rPr lang="en-US" sz="2800"/>
              <a:t>Video: </a:t>
            </a:r>
            <a:r>
              <a:rPr lang="en-US" sz="2800">
                <a:hlinkClick r:id="rId3"/>
              </a:rPr>
              <a:t>http://spreadtruth.com/thestory</a:t>
            </a:r>
            <a:r>
              <a:rPr lang="en-US" sz="2800"/>
              <a:t> </a:t>
            </a:r>
          </a:p>
          <a:p>
            <a:pPr lvl="1"/>
            <a:r>
              <a:rPr lang="en-US" sz="2800"/>
              <a:t>Method: </a:t>
            </a:r>
            <a:r>
              <a:rPr lang="en-US" sz="2800">
                <a:hlinkClick r:id="rId4"/>
              </a:rPr>
              <a:t>https://www.thegospelcoalition.org/article/spurgeons-three-rs-a-useful-method-for-evangelism/</a:t>
            </a:r>
            <a:r>
              <a:rPr lang="en-US" sz="2800"/>
              <a:t> </a:t>
            </a:r>
          </a:p>
          <a:p>
            <a:pPr lvl="2"/>
            <a:r>
              <a:rPr lang="en-US" sz="2800"/>
              <a:t>Ruin</a:t>
            </a:r>
          </a:p>
          <a:p>
            <a:pPr lvl="2"/>
            <a:r>
              <a:rPr lang="en-US" sz="2800"/>
              <a:t>Redemption </a:t>
            </a:r>
          </a:p>
          <a:p>
            <a:pPr lvl="2"/>
            <a:r>
              <a:rPr lang="en-US" sz="2800"/>
              <a:t>Regeneration </a:t>
            </a:r>
          </a:p>
          <a:p>
            <a:endParaRPr lang="en-US"/>
          </a:p>
        </p:txBody>
      </p:sp>
    </p:spTree>
    <p:extLst>
      <p:ext uri="{BB962C8B-B14F-4D97-AF65-F5344CB8AC3E}">
        <p14:creationId xmlns:p14="http://schemas.microsoft.com/office/powerpoint/2010/main" val="3958988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6FEE5-79BB-4784-8DAB-6AFB4B751C2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EAA388A-5644-4D75-81B2-ED297AF4AA61}"/>
              </a:ext>
            </a:extLst>
          </p:cNvPr>
          <p:cNvSpPr>
            <a:spLocks noGrp="1"/>
          </p:cNvSpPr>
          <p:nvPr>
            <p:ph idx="1"/>
          </p:nvPr>
        </p:nvSpPr>
        <p:spPr/>
        <p:txBody>
          <a:bodyPr/>
          <a:lstStyle/>
          <a:p>
            <a:pPr marL="0" indent="0">
              <a:buNone/>
            </a:pPr>
            <a:r>
              <a:rPr lang="en-US"/>
              <a:t>Typical steps to prepare for gospel conversations:</a:t>
            </a:r>
          </a:p>
          <a:p>
            <a:r>
              <a:rPr lang="en-US"/>
              <a:t>Continue to grow in your own knowledge of the Bible and its gospel presentation</a:t>
            </a:r>
          </a:p>
          <a:p>
            <a:r>
              <a:rPr lang="en-US"/>
              <a:t>Practice sharing gospel concepts with other believers (to increase clarity)</a:t>
            </a:r>
          </a:p>
          <a:p>
            <a:r>
              <a:rPr lang="en-US"/>
              <a:t>Pray by yourself and with others for those who have yet to believe</a:t>
            </a:r>
          </a:p>
          <a:p>
            <a:r>
              <a:rPr lang="en-US"/>
              <a:t>Be regular in “living out the text” as being consistent with gospel message </a:t>
            </a:r>
          </a:p>
          <a:p>
            <a:r>
              <a:rPr lang="en-US"/>
              <a:t>Engage unbelievers with gospel conversations (usually involves going and some level of cross-cultural engagement, especially for unreached and unengaged people groups)</a:t>
            </a:r>
          </a:p>
          <a:p>
            <a:r>
              <a:rPr lang="en-US"/>
              <a:t>Connect your gospel outreach with the mission and fellowship of the church</a:t>
            </a:r>
          </a:p>
          <a:p>
            <a:endParaRPr lang="en-US"/>
          </a:p>
        </p:txBody>
      </p:sp>
    </p:spTree>
    <p:extLst>
      <p:ext uri="{BB962C8B-B14F-4D97-AF65-F5344CB8AC3E}">
        <p14:creationId xmlns:p14="http://schemas.microsoft.com/office/powerpoint/2010/main" val="24619120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88240-826F-1327-F73B-67CF93482B3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4E37599-C762-2730-E2CA-D55365DFF9B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154132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20747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572283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873542"/>
          </a:xfrm>
          <a:prstGeom prst="rect">
            <a:avLst/>
          </a:prstGeom>
          <a:noFill/>
        </p:spPr>
        <p:txBody>
          <a:bodyPr wrap="square" rtlCol="0">
            <a:spAutoFit/>
          </a:bodyPr>
          <a:lstStyle/>
          <a:p>
            <a:pPr algn="ctr"/>
            <a:r>
              <a:rPr lang="en-US" sz="6600" b="1">
                <a:solidFill>
                  <a:schemeClr val="bg1"/>
                </a:solidFill>
                <a:effectLst>
                  <a:outerShdw blurRad="38100" dist="38100" dir="2700000" algn="tl">
                    <a:srgbClr val="000000">
                      <a:alpha val="43137"/>
                    </a:srgbClr>
                  </a:outerShdw>
                </a:effectLst>
              </a:rPr>
              <a:t>Biblical Interpretation:</a:t>
            </a:r>
          </a:p>
          <a:p>
            <a:pPr algn="ctr"/>
            <a:r>
              <a:rPr lang="en-US" sz="6600" b="1">
                <a:solidFill>
                  <a:schemeClr val="bg1"/>
                </a:solidFill>
                <a:effectLst>
                  <a:outerShdw blurRad="38100" dist="38100" dir="2700000" algn="tl">
                    <a:srgbClr val="000000">
                      <a:alpha val="43137"/>
                    </a:srgbClr>
                  </a:outerShdw>
                </a:effectLst>
              </a:rPr>
              <a:t>What is the Bible?</a:t>
            </a:r>
          </a:p>
          <a:p>
            <a:pPr algn="ctr"/>
            <a:endParaRPr lang="en-US" sz="4800" b="1">
              <a:solidFill>
                <a:schemeClr val="bg1"/>
              </a:solidFill>
            </a:endParaRPr>
          </a:p>
        </p:txBody>
      </p:sp>
    </p:spTree>
    <p:extLst>
      <p:ext uri="{BB962C8B-B14F-4D97-AF65-F5344CB8AC3E}">
        <p14:creationId xmlns:p14="http://schemas.microsoft.com/office/powerpoint/2010/main" val="2573131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05BFE-113A-466A-9FE2-B792F692A464}"/>
              </a:ext>
            </a:extLst>
          </p:cNvPr>
          <p:cNvSpPr>
            <a:spLocks noGrp="1"/>
          </p:cNvSpPr>
          <p:nvPr>
            <p:ph type="title"/>
          </p:nvPr>
        </p:nvSpPr>
        <p:spPr/>
        <p:txBody>
          <a:bodyPr/>
          <a:lstStyle/>
          <a:p>
            <a:r>
              <a:rPr lang="en-US"/>
              <a:t>Biblical Interpretation and Theology: A Model for Practice</a:t>
            </a:r>
          </a:p>
        </p:txBody>
      </p:sp>
      <p:sp>
        <p:nvSpPr>
          <p:cNvPr id="3" name="Content Placeholder 2">
            <a:extLst>
              <a:ext uri="{FF2B5EF4-FFF2-40B4-BE49-F238E27FC236}">
                <a16:creationId xmlns:a16="http://schemas.microsoft.com/office/drawing/2014/main" id="{FE52E35E-FC44-4006-8E7B-B89DE7904262}"/>
              </a:ext>
            </a:extLst>
          </p:cNvPr>
          <p:cNvSpPr>
            <a:spLocks noGrp="1"/>
          </p:cNvSpPr>
          <p:nvPr>
            <p:ph idx="1"/>
          </p:nvPr>
        </p:nvSpPr>
        <p:spPr>
          <a:xfrm>
            <a:off x="1104900" y="1600200"/>
            <a:ext cx="9982200" cy="5074920"/>
          </a:xfrm>
        </p:spPr>
        <p:txBody>
          <a:bodyPr>
            <a:normAutofit fontScale="92500" lnSpcReduction="20000"/>
          </a:bodyPr>
          <a:lstStyle/>
          <a:p>
            <a:r>
              <a:rPr lang="en-US"/>
              <a:t>Creation</a:t>
            </a:r>
          </a:p>
          <a:p>
            <a:r>
              <a:rPr lang="en-US"/>
              <a:t>Fall</a:t>
            </a:r>
          </a:p>
          <a:p>
            <a:r>
              <a:rPr lang="en-US"/>
              <a:t>Patriarchs </a:t>
            </a:r>
          </a:p>
          <a:p>
            <a:r>
              <a:rPr lang="en-US"/>
              <a:t>Exodus </a:t>
            </a:r>
          </a:p>
          <a:p>
            <a:r>
              <a:rPr lang="en-US"/>
              <a:t>Conquest </a:t>
            </a:r>
          </a:p>
          <a:p>
            <a:r>
              <a:rPr lang="en-US"/>
              <a:t>Kings (including Prophets)</a:t>
            </a:r>
          </a:p>
          <a:p>
            <a:r>
              <a:rPr lang="en-US"/>
              <a:t>Wisdom Literature (e.g., Job, Psalms, Proverbs, Ecclesiastes, Song of Solomon)</a:t>
            </a:r>
          </a:p>
          <a:p>
            <a:r>
              <a:rPr lang="en-US"/>
              <a:t>Exile (including Prophets)</a:t>
            </a:r>
          </a:p>
          <a:p>
            <a:r>
              <a:rPr lang="en-US"/>
              <a:t>Return </a:t>
            </a:r>
          </a:p>
          <a:p>
            <a:r>
              <a:rPr lang="en-US"/>
              <a:t>Jesus </a:t>
            </a:r>
          </a:p>
          <a:p>
            <a:r>
              <a:rPr lang="en-US"/>
              <a:t>Church </a:t>
            </a:r>
          </a:p>
          <a:p>
            <a:r>
              <a:rPr lang="en-US"/>
              <a:t>Heaven </a:t>
            </a:r>
          </a:p>
          <a:p>
            <a:endParaRPr lang="en-US"/>
          </a:p>
        </p:txBody>
      </p:sp>
    </p:spTree>
    <p:extLst>
      <p:ext uri="{BB962C8B-B14F-4D97-AF65-F5344CB8AC3E}">
        <p14:creationId xmlns:p14="http://schemas.microsoft.com/office/powerpoint/2010/main" val="34017971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2985433"/>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Understand </a:t>
            </a:r>
          </a:p>
          <a:p>
            <a:pPr marL="1143000" marR="0" lvl="0" indent="-11430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solidFill>
                  <a:prstClr val="white"/>
                </a:solidFill>
                <a:latin typeface="Calibri" panose="020F0502020204030204"/>
              </a:rPr>
              <a:t>Explain</a:t>
            </a:r>
          </a:p>
        </p:txBody>
      </p:sp>
    </p:spTree>
    <p:extLst>
      <p:ext uri="{BB962C8B-B14F-4D97-AF65-F5344CB8AC3E}">
        <p14:creationId xmlns:p14="http://schemas.microsoft.com/office/powerpoint/2010/main" val="266400658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a:extLst>
              <a:ext uri="{FF2B5EF4-FFF2-40B4-BE49-F238E27FC236}">
                <a16:creationId xmlns:a16="http://schemas.microsoft.com/office/drawing/2014/main" id="{286240F9-3AF4-A159-4CD1-B2142C7156A6}"/>
              </a:ext>
            </a:extLst>
          </p:cNvPr>
          <p:cNvSpPr txBox="1"/>
          <p:nvPr/>
        </p:nvSpPr>
        <p:spPr>
          <a:xfrm>
            <a:off x="1622083" y="1363132"/>
            <a:ext cx="5058804" cy="6001643"/>
          </a:xfrm>
          <a:prstGeom prst="rect">
            <a:avLst/>
          </a:prstGeom>
          <a:noFill/>
        </p:spPr>
        <p:txBody>
          <a:bodyPr wrap="square" rtlCol="0">
            <a:spAutoFit/>
          </a:bodyPr>
          <a:lstStyle/>
          <a:p>
            <a:r>
              <a:rPr lang="en-US" sz="3200"/>
              <a:t>This is a text box with quotes from the book. This is a text box with quotes from the book. This is a text box with quotes from the book. This is a text box with quotes from the book. This is a text box with quotes from the book.</a:t>
            </a:r>
          </a:p>
          <a:p>
            <a:endParaRPr lang="en-US" sz="3200"/>
          </a:p>
          <a:p>
            <a:endParaRPr lang="en-US" sz="3200"/>
          </a:p>
          <a:p>
            <a:endParaRPr lang="en-US" sz="3200"/>
          </a:p>
          <a:p>
            <a:endParaRPr lang="en-US" sz="3200"/>
          </a:p>
        </p:txBody>
      </p:sp>
    </p:spTree>
    <p:extLst>
      <p:ext uri="{BB962C8B-B14F-4D97-AF65-F5344CB8AC3E}">
        <p14:creationId xmlns:p14="http://schemas.microsoft.com/office/powerpoint/2010/main" val="280831860"/>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2292094"/>
            <a:ext cx="6153150" cy="2219691"/>
          </a:xfrm>
        </p:spPr>
        <p:txBody>
          <a:bodyPr anchor="ctr">
            <a:normAutofit fontScale="90000"/>
          </a:bodyPr>
          <a:lstStyle/>
          <a:p>
            <a:r>
              <a:rPr lang="en-US"/>
              <a:t>biblical interpretation:</a:t>
            </a:r>
            <a:br>
              <a:rPr lang="en-US"/>
            </a:br>
            <a:r>
              <a:rPr lang="en-US"/>
              <a:t>demonstrating its importance</a:t>
            </a:r>
          </a:p>
        </p:txBody>
      </p:sp>
      <p:pic>
        <p:nvPicPr>
          <p:cNvPr id="4" name="Picture Placeholder 3" descr="Open book on table, blurred shelves of books in background"/>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399014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05BFE-113A-466A-9FE2-B792F692A464}"/>
              </a:ext>
            </a:extLst>
          </p:cNvPr>
          <p:cNvSpPr>
            <a:spLocks noGrp="1"/>
          </p:cNvSpPr>
          <p:nvPr>
            <p:ph type="title"/>
          </p:nvPr>
        </p:nvSpPr>
        <p:spPr/>
        <p:txBody>
          <a:bodyPr/>
          <a:lstStyle/>
          <a:p>
            <a:r>
              <a:rPr lang="en-US"/>
              <a:t>Biblical Interpretation: Demonstrating its Importance </a:t>
            </a:r>
          </a:p>
        </p:txBody>
      </p:sp>
      <p:sp>
        <p:nvSpPr>
          <p:cNvPr id="3" name="Content Placeholder 2">
            <a:extLst>
              <a:ext uri="{FF2B5EF4-FFF2-40B4-BE49-F238E27FC236}">
                <a16:creationId xmlns:a16="http://schemas.microsoft.com/office/drawing/2014/main" id="{FE52E35E-FC44-4006-8E7B-B89DE7904262}"/>
              </a:ext>
            </a:extLst>
          </p:cNvPr>
          <p:cNvSpPr>
            <a:spLocks noGrp="1"/>
          </p:cNvSpPr>
          <p:nvPr>
            <p:ph idx="1"/>
          </p:nvPr>
        </p:nvSpPr>
        <p:spPr/>
        <p:txBody>
          <a:bodyPr/>
          <a:lstStyle/>
          <a:p>
            <a:r>
              <a:rPr lang="en-US"/>
              <a:t>Let’s look at 1 Corinthians 14.</a:t>
            </a:r>
          </a:p>
          <a:p>
            <a:pPr lvl="1"/>
            <a:r>
              <a:rPr lang="en-US"/>
              <a:t>Issue 1: What is tongues?</a:t>
            </a:r>
          </a:p>
          <a:p>
            <a:pPr lvl="1"/>
            <a:r>
              <a:rPr lang="en-US" b="1"/>
              <a:t>Issue 2: What does it mean for women “to be silent”?</a:t>
            </a:r>
          </a:p>
          <a:p>
            <a:r>
              <a:rPr lang="en-US"/>
              <a:t>What does this text mean?</a:t>
            </a:r>
          </a:p>
          <a:p>
            <a:pPr lvl="1"/>
            <a:r>
              <a:rPr lang="en-US"/>
              <a:t>Interpretive Principle: clear passages interpret less clear passages.</a:t>
            </a:r>
          </a:p>
          <a:p>
            <a:pPr lvl="1"/>
            <a:r>
              <a:rPr lang="en-US"/>
              <a:t>Interpretive Principle: the Bible provides its own textual context.</a:t>
            </a:r>
          </a:p>
          <a:p>
            <a:pPr lvl="1"/>
            <a:r>
              <a:rPr lang="en-US"/>
              <a:t>Interpretive Principle: the interpretive context expands outward from the passage (e.g., words, passage, Book, corpus, Testament, Bible).</a:t>
            </a:r>
          </a:p>
          <a:p>
            <a:r>
              <a:rPr lang="en-US"/>
              <a:t>How do we live in light of it?</a:t>
            </a:r>
          </a:p>
          <a:p>
            <a:pPr lvl="1"/>
            <a:r>
              <a:rPr lang="en-US"/>
              <a:t>Mind the gaps.</a:t>
            </a:r>
          </a:p>
          <a:p>
            <a:pPr lvl="1"/>
            <a:r>
              <a:rPr lang="en-US"/>
              <a:t>Don’t evade biblical authority.</a:t>
            </a:r>
          </a:p>
        </p:txBody>
      </p:sp>
    </p:spTree>
    <p:extLst>
      <p:ext uri="{BB962C8B-B14F-4D97-AF65-F5344CB8AC3E}">
        <p14:creationId xmlns:p14="http://schemas.microsoft.com/office/powerpoint/2010/main" val="34920469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Biblical Interpretation: Demonstrating its Importance </a:t>
            </a:r>
          </a:p>
        </p:txBody>
      </p:sp>
      <p:sp>
        <p:nvSpPr>
          <p:cNvPr id="3" name="Content Placeholder 2"/>
          <p:cNvSpPr>
            <a:spLocks noGrp="1"/>
          </p:cNvSpPr>
          <p:nvPr>
            <p:ph idx="1"/>
          </p:nvPr>
        </p:nvSpPr>
        <p:spPr>
          <a:xfrm>
            <a:off x="175098" y="1381328"/>
            <a:ext cx="11721830" cy="3570051"/>
          </a:xfrm>
        </p:spPr>
        <p:txBody>
          <a:bodyPr>
            <a:normAutofit fontScale="77500" lnSpcReduction="20000"/>
          </a:bodyPr>
          <a:lstStyle/>
          <a:p>
            <a:pPr marL="0" indent="0">
              <a:buNone/>
            </a:pPr>
            <a:r>
              <a:rPr lang="en-US"/>
              <a:t>Some Interpretive Ground Rules</a:t>
            </a:r>
          </a:p>
          <a:p>
            <a:r>
              <a:rPr lang="en-US"/>
              <a:t>What is the sufficiency of Scripture? </a:t>
            </a:r>
          </a:p>
          <a:p>
            <a:pPr lvl="1"/>
            <a:r>
              <a:rPr lang="en-US"/>
              <a:t>The Bible contains everything we need to know and love God.</a:t>
            </a:r>
          </a:p>
          <a:p>
            <a:pPr lvl="1"/>
            <a:r>
              <a:rPr lang="en-US">
                <a:solidFill>
                  <a:srgbClr val="FF0000"/>
                </a:solidFill>
              </a:rPr>
              <a:t>The Bible provides its own context (in expanding concentric circles).</a:t>
            </a:r>
          </a:p>
          <a:p>
            <a:r>
              <a:rPr lang="en-US"/>
              <a:t>What is the clarity (i.e. perspicuity) of Scripture? </a:t>
            </a:r>
          </a:p>
          <a:p>
            <a:pPr lvl="1"/>
            <a:r>
              <a:rPr lang="en-US"/>
              <a:t>The Bible is understandable.</a:t>
            </a:r>
          </a:p>
          <a:p>
            <a:pPr lvl="1"/>
            <a:r>
              <a:rPr lang="en-US">
                <a:solidFill>
                  <a:srgbClr val="FF0000"/>
                </a:solidFill>
              </a:rPr>
              <a:t>Clearer passages interpret less clear passages</a:t>
            </a:r>
            <a:r>
              <a:rPr lang="en-US"/>
              <a:t>.</a:t>
            </a:r>
          </a:p>
          <a:p>
            <a:r>
              <a:rPr lang="en-US"/>
              <a:t>What is the authority of Scripture? </a:t>
            </a:r>
          </a:p>
          <a:p>
            <a:pPr lvl="1"/>
            <a:r>
              <a:rPr lang="en-US"/>
              <a:t>The Bible stands over all my thoughts and actions (i.e. the Bible gets the first and the last word).</a:t>
            </a:r>
          </a:p>
          <a:p>
            <a:pPr lvl="1"/>
            <a:r>
              <a:rPr lang="en-US">
                <a:solidFill>
                  <a:srgbClr val="FF0000"/>
                </a:solidFill>
              </a:rPr>
              <a:t>Let’s not try to escape what the Bible calls us to.</a:t>
            </a:r>
          </a:p>
          <a:p>
            <a:r>
              <a:rPr lang="en-US"/>
              <a:t>What is the necessity of Scripture? </a:t>
            </a:r>
          </a:p>
          <a:p>
            <a:pPr lvl="1"/>
            <a:r>
              <a:rPr lang="en-US"/>
              <a:t>The Bible is essential for us to love and obey God (i.e. we can’t come to personal and saving knowledge of God apart from the Bible).</a:t>
            </a:r>
          </a:p>
          <a:p>
            <a:pPr lvl="1"/>
            <a:r>
              <a:rPr lang="en-US">
                <a:solidFill>
                  <a:srgbClr val="FF0000"/>
                </a:solidFill>
              </a:rPr>
              <a:t>We can’t please God by reasoning our way to what he desires. He reveals it in his word.</a:t>
            </a:r>
          </a:p>
          <a:p>
            <a:endParaRPr lang="en-US">
              <a:solidFill>
                <a:srgbClr val="FF0000"/>
              </a:solidFill>
            </a:endParaRPr>
          </a:p>
        </p:txBody>
      </p:sp>
      <p:pic>
        <p:nvPicPr>
          <p:cNvPr id="4" name="Picture 3">
            <a:extLst>
              <a:ext uri="{FF2B5EF4-FFF2-40B4-BE49-F238E27FC236}">
                <a16:creationId xmlns:a16="http://schemas.microsoft.com/office/drawing/2014/main" id="{05F84645-99DE-4D53-9FE1-FD513738ED3A}"/>
              </a:ext>
            </a:extLst>
          </p:cNvPr>
          <p:cNvPicPr>
            <a:picLocks noChangeAspect="1"/>
          </p:cNvPicPr>
          <p:nvPr/>
        </p:nvPicPr>
        <p:blipFill>
          <a:blip r:embed="rId3"/>
          <a:stretch>
            <a:fillRect/>
          </a:stretch>
        </p:blipFill>
        <p:spPr>
          <a:xfrm>
            <a:off x="3317132" y="4861238"/>
            <a:ext cx="5204298" cy="2084880"/>
          </a:xfrm>
          <a:prstGeom prst="rect">
            <a:avLst/>
          </a:prstGeom>
        </p:spPr>
      </p:pic>
    </p:spTree>
    <p:extLst>
      <p:ext uri="{BB962C8B-B14F-4D97-AF65-F5344CB8AC3E}">
        <p14:creationId xmlns:p14="http://schemas.microsoft.com/office/powerpoint/2010/main" val="11463564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32932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BIBLE TIMELINE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4936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Bible Timeline Tool</a:t>
            </a:r>
          </a:p>
        </p:txBody>
      </p:sp>
      <p:sp>
        <p:nvSpPr>
          <p:cNvPr id="3" name="Content Placeholder 2"/>
          <p:cNvSpPr>
            <a:spLocks noGrp="1"/>
          </p:cNvSpPr>
          <p:nvPr>
            <p:ph idx="1"/>
          </p:nvPr>
        </p:nvSpPr>
        <p:spPr>
          <a:xfrm>
            <a:off x="340963" y="1600199"/>
            <a:ext cx="10746137" cy="5141563"/>
          </a:xfrm>
        </p:spPr>
        <p:txBody>
          <a:bodyPr>
            <a:normAutofit/>
          </a:bodyPr>
          <a:lstStyle/>
          <a:p>
            <a:pPr marL="0" indent="0" algn="ctr">
              <a:buNone/>
            </a:pPr>
            <a:r>
              <a:rPr lang="en-US" sz="4800"/>
              <a:t>THE STORY OF THE BIBLE…</a:t>
            </a:r>
          </a:p>
          <a:p>
            <a:pPr marL="0" indent="0" algn="ctr">
              <a:buNone/>
            </a:pPr>
            <a:r>
              <a:rPr lang="en-US" sz="4800" b="1"/>
              <a:t>God enacts his kingdom (through Jesus for his glory) by bringing his holy people into his perfect place under his righteous rule. It focuses on God’s King, Jesus. And it unfolds through a series of covenants.</a:t>
            </a:r>
          </a:p>
        </p:txBody>
      </p:sp>
      <p:sp>
        <p:nvSpPr>
          <p:cNvPr id="6" name="TextBox 5"/>
          <p:cNvSpPr txBox="1"/>
          <p:nvPr/>
        </p:nvSpPr>
        <p:spPr>
          <a:xfrm>
            <a:off x="10157013" y="-5168"/>
            <a:ext cx="2065984"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solidFill>
                  <a:srgbClr val="FF0000"/>
                </a:solidFill>
              </a:rPr>
              <a:t>BIBLE</a:t>
            </a:r>
          </a:p>
        </p:txBody>
      </p:sp>
    </p:spTree>
    <p:extLst>
      <p:ext uri="{BB962C8B-B14F-4D97-AF65-F5344CB8AC3E}">
        <p14:creationId xmlns:p14="http://schemas.microsoft.com/office/powerpoint/2010/main" val="614997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Bible Timeline Tool</a:t>
            </a:r>
          </a:p>
        </p:txBody>
      </p:sp>
      <p:sp>
        <p:nvSpPr>
          <p:cNvPr id="3" name="Content Placeholder 2"/>
          <p:cNvSpPr>
            <a:spLocks noGrp="1"/>
          </p:cNvSpPr>
          <p:nvPr>
            <p:ph idx="1"/>
          </p:nvPr>
        </p:nvSpPr>
        <p:spPr>
          <a:xfrm>
            <a:off x="340963" y="1600199"/>
            <a:ext cx="10746137" cy="5141563"/>
          </a:xfrm>
        </p:spPr>
        <p:txBody>
          <a:bodyPr/>
          <a:lstStyle/>
          <a:p>
            <a:r>
              <a:rPr lang="en-US"/>
              <a:t>Where does the passage fit in the flow of redemption history?</a:t>
            </a:r>
          </a:p>
          <a:p>
            <a:r>
              <a:rPr lang="en-US"/>
              <a:t>Recall the importance of the covenants as structuring the overarching story of the Bible.</a:t>
            </a:r>
          </a:p>
          <a:p>
            <a:pPr marL="0" indent="0">
              <a:buNone/>
            </a:pPr>
            <a:endParaRPr lang="en-US"/>
          </a:p>
        </p:txBody>
      </p:sp>
      <p:sp>
        <p:nvSpPr>
          <p:cNvPr id="6" name="TextBox 5"/>
          <p:cNvSpPr txBox="1"/>
          <p:nvPr/>
        </p:nvSpPr>
        <p:spPr>
          <a:xfrm>
            <a:off x="10157013" y="-5168"/>
            <a:ext cx="2065984"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solidFill>
                  <a:srgbClr val="FF0000"/>
                </a:solidFill>
              </a:rPr>
              <a:t>BIBLE</a:t>
            </a:r>
          </a:p>
        </p:txBody>
      </p:sp>
      <p:cxnSp>
        <p:nvCxnSpPr>
          <p:cNvPr id="7" name="Straight Connector 6"/>
          <p:cNvCxnSpPr/>
          <p:nvPr/>
        </p:nvCxnSpPr>
        <p:spPr>
          <a:xfrm>
            <a:off x="3200400" y="4724400"/>
            <a:ext cx="5029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200400" y="3962400"/>
            <a:ext cx="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1752600" y="3962400"/>
            <a:ext cx="14478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5715000" y="3733800"/>
            <a:ext cx="914400" cy="9144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486400" y="3733800"/>
            <a:ext cx="914400"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3831499"/>
            <a:ext cx="572958" cy="845276"/>
          </a:xfrm>
          <a:prstGeom prst="rect">
            <a:avLst/>
          </a:prstGeom>
        </p:spPr>
      </p:pic>
      <p:sp>
        <p:nvSpPr>
          <p:cNvPr id="13" name="TextBox 12"/>
          <p:cNvSpPr txBox="1"/>
          <p:nvPr/>
        </p:nvSpPr>
        <p:spPr>
          <a:xfrm>
            <a:off x="1752600" y="3549134"/>
            <a:ext cx="1447800" cy="369332"/>
          </a:xfrm>
          <a:prstGeom prst="rect">
            <a:avLst/>
          </a:prstGeom>
          <a:noFill/>
        </p:spPr>
        <p:txBody>
          <a:bodyPr wrap="square" rtlCol="0">
            <a:spAutoFit/>
          </a:bodyPr>
          <a:lstStyle/>
          <a:p>
            <a:r>
              <a:rPr lang="en-US"/>
              <a:t>Creation </a:t>
            </a:r>
          </a:p>
        </p:txBody>
      </p:sp>
      <p:sp>
        <p:nvSpPr>
          <p:cNvPr id="14" name="TextBox 13"/>
          <p:cNvSpPr txBox="1"/>
          <p:nvPr/>
        </p:nvSpPr>
        <p:spPr>
          <a:xfrm>
            <a:off x="3267670" y="4104050"/>
            <a:ext cx="461665" cy="478700"/>
          </a:xfrm>
          <a:prstGeom prst="rect">
            <a:avLst/>
          </a:prstGeom>
          <a:noFill/>
          <a:scene3d>
            <a:camera prst="orthographicFront"/>
            <a:lightRig rig="threePt" dir="t"/>
          </a:scene3d>
          <a:sp3d/>
        </p:spPr>
        <p:txBody>
          <a:bodyPr vert="vert" wrap="square" rtlCol="0">
            <a:spAutoFit/>
          </a:bodyPr>
          <a:lstStyle/>
          <a:p>
            <a:r>
              <a:rPr lang="en-US"/>
              <a:t>Fall</a:t>
            </a:r>
          </a:p>
        </p:txBody>
      </p:sp>
      <p:sp>
        <p:nvSpPr>
          <p:cNvPr id="15" name="TextBox 14"/>
          <p:cNvSpPr txBox="1"/>
          <p:nvPr/>
        </p:nvSpPr>
        <p:spPr>
          <a:xfrm>
            <a:off x="4838700" y="2830889"/>
            <a:ext cx="2182032" cy="923330"/>
          </a:xfrm>
          <a:prstGeom prst="rect">
            <a:avLst/>
          </a:prstGeom>
          <a:noFill/>
        </p:spPr>
        <p:txBody>
          <a:bodyPr wrap="square" rtlCol="0">
            <a:spAutoFit/>
          </a:bodyPr>
          <a:lstStyle/>
          <a:p>
            <a:r>
              <a:rPr lang="en-US"/>
              <a:t>Life, Death, Resurrection </a:t>
            </a:r>
          </a:p>
          <a:p>
            <a:r>
              <a:rPr lang="en-US"/>
              <a:t>of Jesus</a:t>
            </a:r>
          </a:p>
        </p:txBody>
      </p:sp>
      <p:sp>
        <p:nvSpPr>
          <p:cNvPr id="16" name="TextBox 15"/>
          <p:cNvSpPr txBox="1"/>
          <p:nvPr/>
        </p:nvSpPr>
        <p:spPr>
          <a:xfrm>
            <a:off x="7772400" y="3831499"/>
            <a:ext cx="1981200" cy="369332"/>
          </a:xfrm>
          <a:prstGeom prst="rect">
            <a:avLst/>
          </a:prstGeom>
          <a:noFill/>
        </p:spPr>
        <p:txBody>
          <a:bodyPr wrap="square" rtlCol="0">
            <a:spAutoFit/>
          </a:bodyPr>
          <a:lstStyle/>
          <a:p>
            <a:r>
              <a:rPr lang="en-US"/>
              <a:t>Return of Christ</a:t>
            </a:r>
          </a:p>
        </p:txBody>
      </p:sp>
      <p:cxnSp>
        <p:nvCxnSpPr>
          <p:cNvPr id="17" name="Straight Arrow Connector 16"/>
          <p:cNvCxnSpPr/>
          <p:nvPr/>
        </p:nvCxnSpPr>
        <p:spPr>
          <a:xfrm>
            <a:off x="8077200" y="41910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90415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AD023-F9A9-42DE-ADD2-68F5AAE8AEF8}"/>
              </a:ext>
            </a:extLst>
          </p:cNvPr>
          <p:cNvSpPr>
            <a:spLocks noGrp="1"/>
          </p:cNvSpPr>
          <p:nvPr>
            <p:ph type="title"/>
          </p:nvPr>
        </p:nvSpPr>
        <p:spPr/>
        <p:txBody>
          <a:bodyPr/>
          <a:lstStyle/>
          <a:p>
            <a:r>
              <a:rPr lang="en-US"/>
              <a:t>Living God’s Word: Drawing Application from 1 Corinthians 10</a:t>
            </a:r>
          </a:p>
        </p:txBody>
      </p:sp>
      <p:sp>
        <p:nvSpPr>
          <p:cNvPr id="3" name="Content Placeholder 2">
            <a:extLst>
              <a:ext uri="{FF2B5EF4-FFF2-40B4-BE49-F238E27FC236}">
                <a16:creationId xmlns:a16="http://schemas.microsoft.com/office/drawing/2014/main" id="{B2D89968-7208-4BB1-A14E-51AF3D8094B5}"/>
              </a:ext>
            </a:extLst>
          </p:cNvPr>
          <p:cNvSpPr>
            <a:spLocks noGrp="1"/>
          </p:cNvSpPr>
          <p:nvPr>
            <p:ph idx="1"/>
          </p:nvPr>
        </p:nvSpPr>
        <p:spPr/>
        <p:txBody>
          <a:bodyPr/>
          <a:lstStyle/>
          <a:p>
            <a:r>
              <a:rPr lang="en-US"/>
              <a:t>Observation </a:t>
            </a:r>
            <a:r>
              <a:rPr lang="en-US">
                <a:sym typeface="Wingdings" panose="05000000000000000000" pitchFamily="2" charset="2"/>
              </a:rPr>
              <a:t></a:t>
            </a:r>
            <a:r>
              <a:rPr lang="en-US"/>
              <a:t> Exegesis </a:t>
            </a:r>
            <a:r>
              <a:rPr lang="en-US">
                <a:sym typeface="Wingdings" panose="05000000000000000000" pitchFamily="2" charset="2"/>
              </a:rPr>
              <a:t></a:t>
            </a:r>
            <a:r>
              <a:rPr lang="en-US"/>
              <a:t> Meaning </a:t>
            </a:r>
            <a:r>
              <a:rPr lang="en-US">
                <a:sym typeface="Wingdings" panose="05000000000000000000" pitchFamily="2" charset="2"/>
              </a:rPr>
              <a:t></a:t>
            </a:r>
            <a:r>
              <a:rPr lang="en-US"/>
              <a:t> Application</a:t>
            </a:r>
          </a:p>
          <a:p>
            <a:r>
              <a:rPr lang="en-US"/>
              <a:t>Let me do the first 3 for you.</a:t>
            </a:r>
          </a:p>
          <a:p>
            <a:r>
              <a:rPr lang="en-US"/>
              <a:t>Now let’s use our rubric for application:</a:t>
            </a:r>
          </a:p>
          <a:p>
            <a:pPr lvl="1"/>
            <a:r>
              <a:rPr lang="en-US"/>
              <a:t>Duty:</a:t>
            </a:r>
          </a:p>
          <a:p>
            <a:pPr lvl="1"/>
            <a:r>
              <a:rPr lang="en-US"/>
              <a:t>Character:</a:t>
            </a:r>
          </a:p>
          <a:p>
            <a:pPr lvl="1"/>
            <a:r>
              <a:rPr lang="en-US"/>
              <a:t>Goal:</a:t>
            </a:r>
          </a:p>
          <a:p>
            <a:pPr lvl="1"/>
            <a:r>
              <a:rPr lang="en-US"/>
              <a:t>Discernment:</a:t>
            </a:r>
          </a:p>
          <a:p>
            <a:r>
              <a:rPr lang="en-US"/>
              <a:t>What do you think of this application?</a:t>
            </a:r>
          </a:p>
          <a:p>
            <a:pPr lvl="1"/>
            <a:r>
              <a:rPr lang="en-US">
                <a:hlinkClick r:id="rId3"/>
              </a:rPr>
              <a:t>https://www.desiringgod.org/interviews/goodbye-burger-king</a:t>
            </a:r>
            <a:r>
              <a:rPr lang="en-US"/>
              <a:t> </a:t>
            </a:r>
          </a:p>
          <a:p>
            <a:pPr lvl="1"/>
            <a:r>
              <a:rPr lang="en-US"/>
              <a:t>How would you evaluate application?</a:t>
            </a:r>
          </a:p>
        </p:txBody>
      </p:sp>
    </p:spTree>
    <p:extLst>
      <p:ext uri="{BB962C8B-B14F-4D97-AF65-F5344CB8AC3E}">
        <p14:creationId xmlns:p14="http://schemas.microsoft.com/office/powerpoint/2010/main" val="10139023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B03E6-572B-4D61-8D9D-752EDF19B960}"/>
              </a:ext>
            </a:extLst>
          </p:cNvPr>
          <p:cNvSpPr>
            <a:spLocks noGrp="1"/>
          </p:cNvSpPr>
          <p:nvPr>
            <p:ph type="title"/>
          </p:nvPr>
        </p:nvSpPr>
        <p:spPr/>
        <p:txBody>
          <a:bodyPr/>
          <a:lstStyle/>
          <a:p>
            <a:r>
              <a:rPr lang="en-US"/>
              <a:t>Living God’s Word: 9 Marks Application Grid</a:t>
            </a:r>
          </a:p>
        </p:txBody>
      </p:sp>
      <p:sp>
        <p:nvSpPr>
          <p:cNvPr id="3" name="Content Placeholder 2">
            <a:extLst>
              <a:ext uri="{FF2B5EF4-FFF2-40B4-BE49-F238E27FC236}">
                <a16:creationId xmlns:a16="http://schemas.microsoft.com/office/drawing/2014/main" id="{9D40C1DE-8CC1-4410-B3F6-8AD6399C99E7}"/>
              </a:ext>
            </a:extLst>
          </p:cNvPr>
          <p:cNvSpPr>
            <a:spLocks noGrp="1"/>
          </p:cNvSpPr>
          <p:nvPr>
            <p:ph idx="1"/>
          </p:nvPr>
        </p:nvSpPr>
        <p:spPr>
          <a:xfrm>
            <a:off x="1104900" y="1600200"/>
            <a:ext cx="9982200" cy="5181600"/>
          </a:xfrm>
        </p:spPr>
        <p:txBody>
          <a:bodyPr>
            <a:normAutofit fontScale="70000" lnSpcReduction="20000"/>
          </a:bodyPr>
          <a:lstStyle/>
          <a:p>
            <a:pPr marL="0" indent="0">
              <a:lnSpc>
                <a:spcPct val="120000"/>
              </a:lnSpc>
              <a:buNone/>
            </a:pPr>
            <a:r>
              <a:rPr lang="en-US" sz="1900"/>
              <a:t>Mark </a:t>
            </a:r>
            <a:r>
              <a:rPr lang="en-US" sz="1900" err="1"/>
              <a:t>Dever</a:t>
            </a:r>
            <a:r>
              <a:rPr lang="en-US" sz="1900"/>
              <a:t> and his 9Marks ministry have developed a very helpful application grid. I have provided both the simplified version and the more complex form. I have found the simplified version to be more intuitive and better for my uses. This tool intends to help you make the main point of the text the main point of your contextualized points of application. You begin by interpreting the main point that the author is trying to make to his original audience. That is, what did the author want to convey to the first century audience? Then think about how this point of application is transferrable to your own context. The goal is not necessarily to fill out the grid completely; rather, it is a tool to help you think through different points of application for different categories of hearers. The grid lists five groups of people that we should think about how the application relates to them. For example if the application point is to be unified in Christ, it might specifically apply to groups in this way:</a:t>
            </a:r>
          </a:p>
          <a:p>
            <a:pPr lvl="0">
              <a:lnSpc>
                <a:spcPct val="120000"/>
              </a:lnSpc>
            </a:pPr>
            <a:r>
              <a:rPr lang="en-US" sz="1900" b="1"/>
              <a:t>Non-Christian</a:t>
            </a:r>
            <a:r>
              <a:rPr lang="en-US" sz="1900"/>
              <a:t>: we live in a world fragmented by differences, and there is nothing strong enough or persuasive enough to unite diverse people…other than the gospel of Jesus Christ. True unity in diversity only comes when we are created radically new in Christ.</a:t>
            </a:r>
          </a:p>
          <a:p>
            <a:pPr lvl="0">
              <a:lnSpc>
                <a:spcPct val="120000"/>
              </a:lnSpc>
            </a:pPr>
            <a:r>
              <a:rPr lang="en-US" sz="1900" b="1"/>
              <a:t>Public</a:t>
            </a:r>
            <a:r>
              <a:rPr lang="en-US" sz="1900"/>
              <a:t>: You might have noticed that the people at our church are fairly diverse economically, ethnically, educationally, etc. Going to church isn’t like going to a football game. A sporting event only brings one type of people, sports fans. Jesus calls all people to faith in him, and we are united in response to him; hence, the one thing that we all seem to be carrying is his Word.</a:t>
            </a:r>
          </a:p>
          <a:p>
            <a:pPr lvl="0">
              <a:lnSpc>
                <a:spcPct val="120000"/>
              </a:lnSpc>
            </a:pPr>
            <a:r>
              <a:rPr lang="en-US" sz="1900" b="1"/>
              <a:t>Christ</a:t>
            </a:r>
            <a:r>
              <a:rPr lang="en-US" sz="1900"/>
              <a:t>: We have to marvel at the magnitude of Christ’s work. He brings rebels and an offended King into right relationship.</a:t>
            </a:r>
          </a:p>
          <a:p>
            <a:pPr lvl="0">
              <a:lnSpc>
                <a:spcPct val="120000"/>
              </a:lnSpc>
            </a:pPr>
            <a:r>
              <a:rPr lang="en-US" sz="1900" b="1"/>
              <a:t>Christian</a:t>
            </a:r>
            <a:r>
              <a:rPr lang="en-US" sz="1900"/>
              <a:t>: We take our reconciliation with God for granted when we refuse to reconcile with fellow believers.</a:t>
            </a:r>
          </a:p>
          <a:p>
            <a:pPr lvl="0">
              <a:lnSpc>
                <a:spcPct val="120000"/>
              </a:lnSpc>
            </a:pPr>
            <a:r>
              <a:rPr lang="en-US" sz="1900" b="1"/>
              <a:t>Your Church</a:t>
            </a:r>
            <a:r>
              <a:rPr lang="en-US" sz="1900"/>
              <a:t>: The church at Corinth compromised its witness about the gospel because their disunity didn’t show that the gospel was powerful enough to bring them together. If we want to reach our community with the power of the gospel, the power of the gospel must be reflected in our corporate unity.</a:t>
            </a:r>
          </a:p>
          <a:p>
            <a:endParaRPr lang="en-US"/>
          </a:p>
        </p:txBody>
      </p:sp>
    </p:spTree>
    <p:extLst>
      <p:ext uri="{BB962C8B-B14F-4D97-AF65-F5344CB8AC3E}">
        <p14:creationId xmlns:p14="http://schemas.microsoft.com/office/powerpoint/2010/main" val="30756684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05BFE-113A-466A-9FE2-B792F692A464}"/>
              </a:ext>
            </a:extLst>
          </p:cNvPr>
          <p:cNvSpPr>
            <a:spLocks noGrp="1"/>
          </p:cNvSpPr>
          <p:nvPr>
            <p:ph type="title"/>
          </p:nvPr>
        </p:nvSpPr>
        <p:spPr/>
        <p:txBody>
          <a:bodyPr/>
          <a:lstStyle/>
          <a:p>
            <a:r>
              <a:rPr lang="en-US"/>
              <a:t>Biblical Interpretation and Theology: A Model for Practice</a:t>
            </a:r>
          </a:p>
        </p:txBody>
      </p:sp>
      <p:sp>
        <p:nvSpPr>
          <p:cNvPr id="3" name="Content Placeholder 2">
            <a:extLst>
              <a:ext uri="{FF2B5EF4-FFF2-40B4-BE49-F238E27FC236}">
                <a16:creationId xmlns:a16="http://schemas.microsoft.com/office/drawing/2014/main" id="{FE52E35E-FC44-4006-8E7B-B89DE7904262}"/>
              </a:ext>
            </a:extLst>
          </p:cNvPr>
          <p:cNvSpPr>
            <a:spLocks noGrp="1"/>
          </p:cNvSpPr>
          <p:nvPr>
            <p:ph idx="1"/>
          </p:nvPr>
        </p:nvSpPr>
        <p:spPr>
          <a:xfrm>
            <a:off x="1104900" y="1600200"/>
            <a:ext cx="9982200" cy="5074920"/>
          </a:xfrm>
        </p:spPr>
        <p:txBody>
          <a:bodyPr>
            <a:normAutofit fontScale="92500" lnSpcReduction="20000"/>
          </a:bodyPr>
          <a:lstStyle/>
          <a:p>
            <a:r>
              <a:rPr lang="en-US"/>
              <a:t>Creation</a:t>
            </a:r>
          </a:p>
          <a:p>
            <a:r>
              <a:rPr lang="en-US"/>
              <a:t>Fall</a:t>
            </a:r>
          </a:p>
          <a:p>
            <a:r>
              <a:rPr lang="en-US"/>
              <a:t>Patriarchs </a:t>
            </a:r>
          </a:p>
          <a:p>
            <a:r>
              <a:rPr lang="en-US"/>
              <a:t>Exodus </a:t>
            </a:r>
          </a:p>
          <a:p>
            <a:r>
              <a:rPr lang="en-US"/>
              <a:t>Conquest </a:t>
            </a:r>
          </a:p>
          <a:p>
            <a:r>
              <a:rPr lang="en-US"/>
              <a:t>Kings (including Prophets)</a:t>
            </a:r>
          </a:p>
          <a:p>
            <a:r>
              <a:rPr lang="en-US"/>
              <a:t>Wisdom Literature (e.g., Job, Psalms, Proverbs, Ecclesiastes, Song of Solomon)</a:t>
            </a:r>
          </a:p>
          <a:p>
            <a:r>
              <a:rPr lang="en-US"/>
              <a:t>Exile (including Prophets)</a:t>
            </a:r>
          </a:p>
          <a:p>
            <a:r>
              <a:rPr lang="en-US"/>
              <a:t>Return </a:t>
            </a:r>
          </a:p>
          <a:p>
            <a:r>
              <a:rPr lang="en-US"/>
              <a:t>Jesus </a:t>
            </a:r>
          </a:p>
          <a:p>
            <a:r>
              <a:rPr lang="en-US"/>
              <a:t>Church </a:t>
            </a:r>
          </a:p>
          <a:p>
            <a:r>
              <a:rPr lang="en-US"/>
              <a:t>Heaven </a:t>
            </a:r>
          </a:p>
          <a:p>
            <a:endParaRPr lang="en-US"/>
          </a:p>
        </p:txBody>
      </p:sp>
    </p:spTree>
    <p:extLst>
      <p:ext uri="{BB962C8B-B14F-4D97-AF65-F5344CB8AC3E}">
        <p14:creationId xmlns:p14="http://schemas.microsoft.com/office/powerpoint/2010/main" val="34850763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a:t>Living God’s Word: 9 Marks Application Grid</a:t>
            </a:r>
          </a:p>
        </p:txBody>
      </p:sp>
      <p:sp>
        <p:nvSpPr>
          <p:cNvPr id="14" name="Content Placeholder 13"/>
          <p:cNvSpPr>
            <a:spLocks noGrp="1"/>
          </p:cNvSpPr>
          <p:nvPr>
            <p:ph idx="1"/>
          </p:nvPr>
        </p:nvSpPr>
        <p:spPr>
          <a:xfrm>
            <a:off x="8611485" y="5031200"/>
            <a:ext cx="3580515" cy="2055400"/>
          </a:xfrm>
        </p:spPr>
        <p:txBody>
          <a:bodyPr>
            <a:normAutofit/>
          </a:bodyPr>
          <a:lstStyle/>
          <a:p>
            <a:pPr marL="0" indent="0">
              <a:buNone/>
            </a:pPr>
            <a:r>
              <a:rPr lang="en-US"/>
              <a:t>Some concluding insights: </a:t>
            </a:r>
            <a:r>
              <a:rPr lang="en-US">
                <a:hlinkClick r:id="rId3"/>
              </a:rPr>
              <a:t>https://www.sermoncentral.com/pastors-preaching-articles/tim-keller-biblical-preaching-application-vs-exegesis-1022</a:t>
            </a:r>
            <a:r>
              <a:rPr lang="en-US"/>
              <a:t> </a:t>
            </a:r>
          </a:p>
        </p:txBody>
      </p:sp>
      <p:pic>
        <p:nvPicPr>
          <p:cNvPr id="2" name="Picture 1">
            <a:extLst>
              <a:ext uri="{FF2B5EF4-FFF2-40B4-BE49-F238E27FC236}">
                <a16:creationId xmlns:a16="http://schemas.microsoft.com/office/drawing/2014/main" id="{1A29D0C1-49D2-4610-95B8-A24F78FD9CDA}"/>
              </a:ext>
            </a:extLst>
          </p:cNvPr>
          <p:cNvPicPr>
            <a:picLocks noChangeAspect="1"/>
          </p:cNvPicPr>
          <p:nvPr/>
        </p:nvPicPr>
        <p:blipFill>
          <a:blip r:embed="rId4"/>
          <a:stretch>
            <a:fillRect/>
          </a:stretch>
        </p:blipFill>
        <p:spPr>
          <a:xfrm>
            <a:off x="147969" y="1373599"/>
            <a:ext cx="7946503" cy="5408201"/>
          </a:xfrm>
          <a:prstGeom prst="rect">
            <a:avLst/>
          </a:prstGeom>
        </p:spPr>
      </p:pic>
    </p:spTree>
    <p:extLst>
      <p:ext uri="{BB962C8B-B14F-4D97-AF65-F5344CB8AC3E}">
        <p14:creationId xmlns:p14="http://schemas.microsoft.com/office/powerpoint/2010/main" val="18131379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EF701-DE9D-4D3F-9160-355E5E20F78D}"/>
              </a:ext>
            </a:extLst>
          </p:cNvPr>
          <p:cNvSpPr>
            <a:spLocks noGrp="1"/>
          </p:cNvSpPr>
          <p:nvPr>
            <p:ph type="title"/>
          </p:nvPr>
        </p:nvSpPr>
        <p:spPr/>
        <p:txBody>
          <a:bodyPr/>
          <a:lstStyle/>
          <a:p>
            <a:r>
              <a:rPr lang="en-US"/>
              <a:t>Living God’s Word: Some Quick Teaching Tips</a:t>
            </a:r>
          </a:p>
        </p:txBody>
      </p:sp>
      <p:sp>
        <p:nvSpPr>
          <p:cNvPr id="3" name="Content Placeholder 2">
            <a:extLst>
              <a:ext uri="{FF2B5EF4-FFF2-40B4-BE49-F238E27FC236}">
                <a16:creationId xmlns:a16="http://schemas.microsoft.com/office/drawing/2014/main" id="{96869D1B-4EDA-479A-8399-F54403BF01BE}"/>
              </a:ext>
            </a:extLst>
          </p:cNvPr>
          <p:cNvSpPr>
            <a:spLocks noGrp="1"/>
          </p:cNvSpPr>
          <p:nvPr>
            <p:ph idx="1"/>
          </p:nvPr>
        </p:nvSpPr>
        <p:spPr/>
        <p:txBody>
          <a:bodyPr>
            <a:normAutofit fontScale="92500" lnSpcReduction="10000"/>
          </a:bodyPr>
          <a:lstStyle/>
          <a:p>
            <a:r>
              <a:rPr lang="en-US"/>
              <a:t>A Paradigm for Preparation</a:t>
            </a:r>
          </a:p>
          <a:p>
            <a:pPr lvl="1"/>
            <a:r>
              <a:rPr lang="en-US"/>
              <a:t>Study your students					(Before class)		</a:t>
            </a:r>
          </a:p>
          <a:p>
            <a:pPr lvl="1"/>
            <a:r>
              <a:rPr lang="en-US"/>
              <a:t>Study Scripture with your students in mind			(Before class)</a:t>
            </a:r>
          </a:p>
          <a:p>
            <a:pPr lvl="1"/>
            <a:r>
              <a:rPr lang="en-US"/>
              <a:t>Surface the students’ need				(During class)</a:t>
            </a:r>
          </a:p>
          <a:p>
            <a:pPr lvl="1"/>
            <a:r>
              <a:rPr lang="en-US"/>
              <a:t>Satisfy their needs with the bite and balm of the text		(During class)</a:t>
            </a:r>
          </a:p>
          <a:p>
            <a:r>
              <a:rPr lang="en-US"/>
              <a:t>A Model for Organization: HLBT (Richards, </a:t>
            </a:r>
            <a:r>
              <a:rPr lang="en-US" i="1"/>
              <a:t>Creative Bible Teaching</a:t>
            </a:r>
            <a:r>
              <a:rPr lang="en-US"/>
              <a:t>, 160)</a:t>
            </a:r>
          </a:p>
          <a:p>
            <a:pPr lvl="1"/>
            <a:r>
              <a:rPr lang="en-US"/>
              <a:t>1.	Hook  (Introduction or opening activity)</a:t>
            </a:r>
          </a:p>
          <a:p>
            <a:pPr lvl="2"/>
            <a:r>
              <a:rPr lang="en-US"/>
              <a:t>Gain attention and create interest.</a:t>
            </a:r>
          </a:p>
          <a:p>
            <a:pPr lvl="2"/>
            <a:r>
              <a:rPr lang="en-US"/>
              <a:t>Lead naturally to Bible passage.</a:t>
            </a:r>
          </a:p>
          <a:p>
            <a:pPr lvl="1"/>
            <a:r>
              <a:rPr lang="en-US"/>
              <a:t>2.	Book  (Content Presentation and discovery)</a:t>
            </a:r>
          </a:p>
          <a:p>
            <a:pPr lvl="2"/>
            <a:r>
              <a:rPr lang="en-US"/>
              <a:t>Present passage clearly.</a:t>
            </a:r>
          </a:p>
          <a:p>
            <a:pPr lvl="2"/>
            <a:r>
              <a:rPr lang="en-US"/>
              <a:t>Interpretation true to text.</a:t>
            </a:r>
          </a:p>
          <a:p>
            <a:pPr lvl="1"/>
            <a:r>
              <a:rPr lang="en-US"/>
              <a:t>3.	Look  (Seeing the truth in contemporary life- ‘guided discovery’)</a:t>
            </a:r>
          </a:p>
          <a:p>
            <a:pPr lvl="2"/>
            <a:r>
              <a:rPr lang="en-US"/>
              <a:t>Link naturally to “Book”?</a:t>
            </a:r>
          </a:p>
          <a:p>
            <a:pPr lvl="2"/>
            <a:r>
              <a:rPr lang="en-US"/>
              <a:t>Deal with life implications really found in the passage?      	</a:t>
            </a:r>
          </a:p>
          <a:p>
            <a:pPr lvl="1"/>
            <a:r>
              <a:rPr lang="en-US"/>
              <a:t>4.	Took  (Action plan in response to the Scripture)</a:t>
            </a:r>
          </a:p>
          <a:p>
            <a:pPr lvl="2"/>
            <a:r>
              <a:rPr lang="en-US"/>
              <a:t>Provision made for follow through and follow-up of responses.</a:t>
            </a:r>
          </a:p>
          <a:p>
            <a:pPr lvl="1"/>
            <a:endParaRPr lang="en-US"/>
          </a:p>
        </p:txBody>
      </p:sp>
    </p:spTree>
    <p:extLst>
      <p:ext uri="{BB962C8B-B14F-4D97-AF65-F5344CB8AC3E}">
        <p14:creationId xmlns:p14="http://schemas.microsoft.com/office/powerpoint/2010/main" val="40386347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954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What role does biblical theology have in 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285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05BFE-113A-466A-9FE2-B792F692A464}"/>
              </a:ext>
            </a:extLst>
          </p:cNvPr>
          <p:cNvSpPr>
            <a:spLocks noGrp="1"/>
          </p:cNvSpPr>
          <p:nvPr>
            <p:ph type="title"/>
          </p:nvPr>
        </p:nvSpPr>
        <p:spPr/>
        <p:txBody>
          <a:bodyPr/>
          <a:lstStyle/>
          <a:p>
            <a:r>
              <a:rPr lang="en-US"/>
              <a:t>Biblical Interpretation and Theology: Practicing Biblical Theology</a:t>
            </a:r>
          </a:p>
        </p:txBody>
      </p:sp>
      <p:sp>
        <p:nvSpPr>
          <p:cNvPr id="3" name="Content Placeholder 2">
            <a:extLst>
              <a:ext uri="{FF2B5EF4-FFF2-40B4-BE49-F238E27FC236}">
                <a16:creationId xmlns:a16="http://schemas.microsoft.com/office/drawing/2014/main" id="{FE52E35E-FC44-4006-8E7B-B89DE7904262}"/>
              </a:ext>
            </a:extLst>
          </p:cNvPr>
          <p:cNvSpPr>
            <a:spLocks noGrp="1"/>
          </p:cNvSpPr>
          <p:nvPr>
            <p:ph idx="1"/>
          </p:nvPr>
        </p:nvSpPr>
        <p:spPr>
          <a:xfrm>
            <a:off x="170481" y="1332854"/>
            <a:ext cx="11887200" cy="5448946"/>
          </a:xfrm>
        </p:spPr>
        <p:txBody>
          <a:bodyPr>
            <a:normAutofit fontScale="85000" lnSpcReduction="10000"/>
          </a:bodyPr>
          <a:lstStyle/>
          <a:p>
            <a:r>
              <a:rPr lang="en-US" b="1"/>
              <a:t>Creation</a:t>
            </a:r>
            <a:r>
              <a:rPr lang="en-US"/>
              <a:t>: God created the glorious stars, the resplendent flowers, and intricate animals, and he declares it all to be good. Perhaps the most remarkable aspect of creation is that in all this created goodness, God pointed out something that is incomplete. At the end of each day, God has declared things to be good. But “Then the LORD God said, ‘It is not good that man should be alone; I will make a helper fit for him’” (Gen 2:18). God created Eve by using a part of Adam, not because God couldn’t have created her without the rib, but so that God could teach us about the created intention for marriage: “Therefore a man shall leave his father and his mother and hold fast to his wife, and they shall become one flesh.” Even this explanation of marriage is prospective because there weren’t yet parents from whom to leave. It is remarkable that the foundational relationship God creates is the husband and the wife, not other good relationships like the parent-child or siblings—those relationships will flow out of the marriage relationship. Their commission to “be fruitful and multiply” is dependent on their marriage union.</a:t>
            </a:r>
          </a:p>
          <a:p>
            <a:r>
              <a:rPr lang="en-US" b="1"/>
              <a:t>Fall</a:t>
            </a:r>
            <a:r>
              <a:rPr lang="en-US"/>
              <a:t>: The Fall occurs through usurpation of marriage roles, and the result of that usurpation is the further disruption of the marriage relationship. They cannot regain the purity of their complementarity: “Your desire shall be for your husband, and he shall rule over you” (Gen 3:16).</a:t>
            </a:r>
          </a:p>
          <a:p>
            <a:r>
              <a:rPr lang="en-US" b="1"/>
              <a:t>Patriarchs</a:t>
            </a:r>
            <a:r>
              <a:rPr lang="en-US"/>
              <a:t>: When we read the biblical accounts of the patriarchs, we must remember that what the Bible describes is not always what it endorses. Their pattern of failures in marriage teaches us about the brokenness of the world and God’s grace in the midst of human unfaithfulness. The lingering sting of the Fall is evident in Abraham and Sarah’s marriage through their inability to conceive children. Marriage is created to result in fruitfulness, but even physical intimacy and its fruits are affected by the Fall. When their marriage doesn’t produce offspring, Abraham and Sarah take matters into their own hands, and distort marriage even further by Abraham having children with another woman. This plan to operate outside of God’s good bounds results in further heartache. We begin to see a pattern develop: </a:t>
            </a:r>
            <a:r>
              <a:rPr lang="en-US" i="1"/>
              <a:t>redefining marriage results is terrible heartache</a:t>
            </a:r>
            <a:r>
              <a:rPr lang="en-US"/>
              <a:t>. Isaac and Rebekah’s marriage isn’t blissful, as she manipulates him through Jacob. Similarly, Jacob’s polygamous marriages result in competition and heartache to the extent that his wives barter for his sexual activity.</a:t>
            </a:r>
          </a:p>
          <a:p>
            <a:endParaRPr lang="en-US"/>
          </a:p>
        </p:txBody>
      </p:sp>
    </p:spTree>
    <p:extLst>
      <p:ext uri="{BB962C8B-B14F-4D97-AF65-F5344CB8AC3E}">
        <p14:creationId xmlns:p14="http://schemas.microsoft.com/office/powerpoint/2010/main" val="27883524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05BFE-113A-466A-9FE2-B792F692A464}"/>
              </a:ext>
            </a:extLst>
          </p:cNvPr>
          <p:cNvSpPr>
            <a:spLocks noGrp="1"/>
          </p:cNvSpPr>
          <p:nvPr>
            <p:ph type="title"/>
          </p:nvPr>
        </p:nvSpPr>
        <p:spPr/>
        <p:txBody>
          <a:bodyPr/>
          <a:lstStyle/>
          <a:p>
            <a:r>
              <a:rPr lang="en-US"/>
              <a:t>Biblical Interpretation and Theology: Practicing Biblical Theology</a:t>
            </a:r>
          </a:p>
        </p:txBody>
      </p:sp>
      <p:sp>
        <p:nvSpPr>
          <p:cNvPr id="3" name="Content Placeholder 2">
            <a:extLst>
              <a:ext uri="{FF2B5EF4-FFF2-40B4-BE49-F238E27FC236}">
                <a16:creationId xmlns:a16="http://schemas.microsoft.com/office/drawing/2014/main" id="{FE52E35E-FC44-4006-8E7B-B89DE7904262}"/>
              </a:ext>
            </a:extLst>
          </p:cNvPr>
          <p:cNvSpPr>
            <a:spLocks noGrp="1"/>
          </p:cNvSpPr>
          <p:nvPr>
            <p:ph idx="1"/>
          </p:nvPr>
        </p:nvSpPr>
        <p:spPr>
          <a:xfrm>
            <a:off x="185980" y="1472339"/>
            <a:ext cx="11778712" cy="5309461"/>
          </a:xfrm>
        </p:spPr>
        <p:txBody>
          <a:bodyPr>
            <a:normAutofit fontScale="92500" lnSpcReduction="20000"/>
          </a:bodyPr>
          <a:lstStyle/>
          <a:p>
            <a:r>
              <a:rPr lang="en-US" b="1"/>
              <a:t>Exodus/Law</a:t>
            </a:r>
            <a:r>
              <a:rPr lang="en-US"/>
              <a:t>: The Law reinforces the created goodness of marriage, and protections are established to help marriage thrive. For example, Deuteronomy 20:7 instructs the recently married husband to refrain from war for a year’s time, so that he can bring happiness to his wife. The law describes an implicitly good view of marriage, and thus the law prescribes protecting that union. By the time God gives the Law, the Israelites must have been practicing divorce. Again God established protections to uphold marriage. Another remarkable aspect of Israelite marriage is that prohibition of exogamy is a way to guard against idolatry. Israelites must marry other God-worshippers.</a:t>
            </a:r>
          </a:p>
          <a:p>
            <a:r>
              <a:rPr lang="en-US" b="1"/>
              <a:t>Kings</a:t>
            </a:r>
            <a:r>
              <a:rPr lang="en-US"/>
              <a:t>: Tragically Israel’s kings do not embody God-honoring marriage. Instead, Israel’s kings use marriage for their insatiable pleasure and for political alliance. King David is an example of marriage being redefined to their heartache. He married </a:t>
            </a:r>
            <a:r>
              <a:rPr lang="en-US" err="1"/>
              <a:t>Maacha</a:t>
            </a:r>
            <a:r>
              <a:rPr lang="en-US"/>
              <a:t> for political advancement, and it ends in civil war. He married Bathsheba for pleasure, and he commits adultery and murder to accomplish it. He married Michal for standing, and it results in despising one another. Solomon’s extreme polygamy begets extreme heartache, and his wives lead his heart into idolatry.</a:t>
            </a:r>
          </a:p>
          <a:p>
            <a:r>
              <a:rPr lang="en-US" b="1"/>
              <a:t>Wisdom Literature</a:t>
            </a:r>
            <a:r>
              <a:rPr lang="en-US"/>
              <a:t>: Since marriage is the foundational structure of society, it is no surprise that Proverbs offers considerable instruction. The author warns against adultery, and correspondingly celebrates marital physical intimacy: “Let your fountain be blessed, and rejoice in the wife of your youth, a lovely deer, a graceful doe. Let her breasts fill you at all times with delight; be intoxicated always in her love” (</a:t>
            </a:r>
            <a:r>
              <a:rPr lang="en-US" err="1"/>
              <a:t>Prov</a:t>
            </a:r>
            <a:r>
              <a:rPr lang="en-US"/>
              <a:t> 5:18-19). The text communicates a biblical view of marriage that is for procreation (i.e. “fountain be blessed”) and for pleasure (“rejoice” “delight” “intoxicated”). On the contrary, Proverbs warns several times about the heartache of abandoning God-honoring marriage: “It is better to live in the corner of a housetop than is a house shared with a quarrelsome wife” (</a:t>
            </a:r>
            <a:r>
              <a:rPr lang="en-US" err="1"/>
              <a:t>Prov</a:t>
            </a:r>
            <a:r>
              <a:rPr lang="en-US"/>
              <a:t> 21:9). The wise instruction about marriage culminates in Proverbs 31 that describes the wise woman who is a joy and delight to her husband.</a:t>
            </a:r>
          </a:p>
          <a:p>
            <a:endParaRPr lang="en-US"/>
          </a:p>
        </p:txBody>
      </p:sp>
    </p:spTree>
    <p:extLst>
      <p:ext uri="{BB962C8B-B14F-4D97-AF65-F5344CB8AC3E}">
        <p14:creationId xmlns:p14="http://schemas.microsoft.com/office/powerpoint/2010/main" val="36913550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05BFE-113A-466A-9FE2-B792F692A464}"/>
              </a:ext>
            </a:extLst>
          </p:cNvPr>
          <p:cNvSpPr>
            <a:spLocks noGrp="1"/>
          </p:cNvSpPr>
          <p:nvPr>
            <p:ph type="title"/>
          </p:nvPr>
        </p:nvSpPr>
        <p:spPr/>
        <p:txBody>
          <a:bodyPr/>
          <a:lstStyle/>
          <a:p>
            <a:r>
              <a:rPr lang="en-US"/>
              <a:t>Biblical Interpretation and Theology: Practicing Biblical Theology</a:t>
            </a:r>
          </a:p>
        </p:txBody>
      </p:sp>
      <p:sp>
        <p:nvSpPr>
          <p:cNvPr id="3" name="Content Placeholder 2">
            <a:extLst>
              <a:ext uri="{FF2B5EF4-FFF2-40B4-BE49-F238E27FC236}">
                <a16:creationId xmlns:a16="http://schemas.microsoft.com/office/drawing/2014/main" id="{FE52E35E-FC44-4006-8E7B-B89DE7904262}"/>
              </a:ext>
            </a:extLst>
          </p:cNvPr>
          <p:cNvSpPr>
            <a:spLocks noGrp="1"/>
          </p:cNvSpPr>
          <p:nvPr>
            <p:ph idx="1"/>
          </p:nvPr>
        </p:nvSpPr>
        <p:spPr>
          <a:xfrm>
            <a:off x="170481" y="1441342"/>
            <a:ext cx="11871702" cy="5340458"/>
          </a:xfrm>
        </p:spPr>
        <p:txBody>
          <a:bodyPr>
            <a:normAutofit lnSpcReduction="10000"/>
          </a:bodyPr>
          <a:lstStyle/>
          <a:p>
            <a:pPr lvl="0"/>
            <a:r>
              <a:rPr lang="en-US" b="1"/>
              <a:t>Poetic Texts</a:t>
            </a:r>
            <a:r>
              <a:rPr lang="en-US"/>
              <a:t>: The Song of Solomon graphically describes marital love. Some argue that this description is a metaphor for God’s love while others take it at face value as a literal description of marital love. Regardless of the interpretation, the view of marriage is positive and physical intimacy within marriage is viewed positively.</a:t>
            </a:r>
          </a:p>
          <a:p>
            <a:pPr lvl="0"/>
            <a:r>
              <a:rPr lang="en-US" b="1"/>
              <a:t>Prophets</a:t>
            </a:r>
            <a:r>
              <a:rPr lang="en-US"/>
              <a:t>: There is a remarkable shift in the way marriage is described in the prophetic texts. Instead of speaking of the created goodness of marriage, the prophetic texts focus on the brokenness of marriage, heartache, and adulterous betrayal. And they use this tragedy of human marriage to describe the betrayal of God by his people. </a:t>
            </a:r>
            <a:r>
              <a:rPr lang="en-US" b="1"/>
              <a:t>Marriage becomes a powerful metaphor for the relationship between God and his people. </a:t>
            </a:r>
            <a:r>
              <a:rPr lang="en-US"/>
              <a:t>The audience knows both the joy that marriage should be and heartache that it often is. Isaiah 1:21 “How the faithful city has become a whore, she who was full of justice! Righteousness lodged in her, but now murderers.” Jeremiah 2:20-24: “For long ago I broke your yoke and burst your bonds; but you said, ‘I will not serve.’ Yes, on every high hill and under every green tree you bowed down like a whore. Yet I planted you a choice vine, wholly of pure seed. How then have you turned degenerate and become a wild vine? Though you wash yourself with lye and use much soap, the stain of your guilt is still before me, declares the Lord God. How can you say, ‘I am not unclean, I have not gone after the Baals’? Look at your way in the valley; know what you have done—a restless young camel running here and there, a wild donkey used to the wilderness, in her heat sniffing the wind! Who can restrain her lust? None who seek her need weary themselves: in her month they will find her.” Ezekiel 16 and the Book of Hosea continue this imagery of idolatry being compared to adultery. </a:t>
            </a:r>
          </a:p>
          <a:p>
            <a:endParaRPr lang="en-US"/>
          </a:p>
        </p:txBody>
      </p:sp>
    </p:spTree>
    <p:extLst>
      <p:ext uri="{BB962C8B-B14F-4D97-AF65-F5344CB8AC3E}">
        <p14:creationId xmlns:p14="http://schemas.microsoft.com/office/powerpoint/2010/main" val="38739199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05BFE-113A-466A-9FE2-B792F692A464}"/>
              </a:ext>
            </a:extLst>
          </p:cNvPr>
          <p:cNvSpPr>
            <a:spLocks noGrp="1"/>
          </p:cNvSpPr>
          <p:nvPr>
            <p:ph type="title"/>
          </p:nvPr>
        </p:nvSpPr>
        <p:spPr/>
        <p:txBody>
          <a:bodyPr/>
          <a:lstStyle/>
          <a:p>
            <a:r>
              <a:rPr lang="en-US"/>
              <a:t>Biblical Interpretation and Theology: Practicing Biblical Theology</a:t>
            </a:r>
          </a:p>
        </p:txBody>
      </p:sp>
      <p:sp>
        <p:nvSpPr>
          <p:cNvPr id="3" name="Content Placeholder 2">
            <a:extLst>
              <a:ext uri="{FF2B5EF4-FFF2-40B4-BE49-F238E27FC236}">
                <a16:creationId xmlns:a16="http://schemas.microsoft.com/office/drawing/2014/main" id="{FE52E35E-FC44-4006-8E7B-B89DE7904262}"/>
              </a:ext>
            </a:extLst>
          </p:cNvPr>
          <p:cNvSpPr>
            <a:spLocks noGrp="1"/>
          </p:cNvSpPr>
          <p:nvPr>
            <p:ph idx="1"/>
          </p:nvPr>
        </p:nvSpPr>
        <p:spPr>
          <a:xfrm>
            <a:off x="170481" y="1441342"/>
            <a:ext cx="11871702" cy="5340458"/>
          </a:xfrm>
        </p:spPr>
        <p:txBody>
          <a:bodyPr>
            <a:normAutofit/>
          </a:bodyPr>
          <a:lstStyle/>
          <a:p>
            <a:pPr lvl="0"/>
            <a:r>
              <a:rPr lang="en-US" b="1"/>
              <a:t>Exile and Return</a:t>
            </a:r>
            <a:r>
              <a:rPr lang="en-US"/>
              <a:t>: The return from exile describes another tragic event in which God’s people abandon his prescription for marriage. They intermarry with women who do not worship God, and as a result their hearts are drawn toward idolatry. And in a surprising act of faithfulness, they discontinue these marriages that would lead to idolatry.</a:t>
            </a:r>
          </a:p>
          <a:p>
            <a:pPr lvl="0"/>
            <a:r>
              <a:rPr lang="en-US" b="1"/>
              <a:t>Jesus</a:t>
            </a:r>
            <a:r>
              <a:rPr lang="en-US"/>
              <a:t>: While Jesus never married, he held high the institution of marriage, even performing his first miracle at a wedding feast. In Matthew 19, he corrects some of the abuses of marriage and reinforces the permanence that God has always intended for marriage. Jesus’s emphasis on the permanence of marriage begins to hint at what Paul will develop more fully in his Epistles that human marriage pictures the divine marriage between Christ and the church, which has eternal permanence.</a:t>
            </a:r>
          </a:p>
          <a:p>
            <a:endParaRPr lang="en-US"/>
          </a:p>
        </p:txBody>
      </p:sp>
    </p:spTree>
    <p:extLst>
      <p:ext uri="{BB962C8B-B14F-4D97-AF65-F5344CB8AC3E}">
        <p14:creationId xmlns:p14="http://schemas.microsoft.com/office/powerpoint/2010/main" val="21154217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05BFE-113A-466A-9FE2-B792F692A464}"/>
              </a:ext>
            </a:extLst>
          </p:cNvPr>
          <p:cNvSpPr>
            <a:spLocks noGrp="1"/>
          </p:cNvSpPr>
          <p:nvPr>
            <p:ph type="title"/>
          </p:nvPr>
        </p:nvSpPr>
        <p:spPr/>
        <p:txBody>
          <a:bodyPr/>
          <a:lstStyle/>
          <a:p>
            <a:r>
              <a:rPr lang="en-US"/>
              <a:t>Biblical Interpretation and Theology: Practicing Biblical Theology</a:t>
            </a:r>
          </a:p>
        </p:txBody>
      </p:sp>
      <p:sp>
        <p:nvSpPr>
          <p:cNvPr id="3" name="Content Placeholder 2">
            <a:extLst>
              <a:ext uri="{FF2B5EF4-FFF2-40B4-BE49-F238E27FC236}">
                <a16:creationId xmlns:a16="http://schemas.microsoft.com/office/drawing/2014/main" id="{FE52E35E-FC44-4006-8E7B-B89DE7904262}"/>
              </a:ext>
            </a:extLst>
          </p:cNvPr>
          <p:cNvSpPr>
            <a:spLocks noGrp="1"/>
          </p:cNvSpPr>
          <p:nvPr>
            <p:ph idx="1"/>
          </p:nvPr>
        </p:nvSpPr>
        <p:spPr>
          <a:xfrm>
            <a:off x="170481" y="1441342"/>
            <a:ext cx="11871702" cy="5340458"/>
          </a:xfrm>
        </p:spPr>
        <p:txBody>
          <a:bodyPr>
            <a:normAutofit/>
          </a:bodyPr>
          <a:lstStyle/>
          <a:p>
            <a:pPr lvl="0"/>
            <a:r>
              <a:rPr lang="en-US" b="1"/>
              <a:t>Church</a:t>
            </a:r>
            <a:r>
              <a:rPr lang="en-US"/>
              <a:t>: Paul reinforces the goodness of marriage and physical intimacy, and he bases that on the theology of the goodness of the material body. In 1 Corinthians 7, he instructs the church that singleness has great value for mission, but not everyone has the gift of singleness; in fact, many have the gift of marriage, and married couples should give themselves to one another physically. Nevertheless, marriage is not ultimate; devotion to God and expressing that devotion in how God has called you is ultimate. Similar to Paul’s instructions for wives to submit and husbands to lead lovingly, 1 Peter 3 instructs husbands and wives. Perhaps the most significant text for understanding the ultimate meaning of marriage is Ephesians 5 in which Paul explains human marriage as pointing to a greater and deeper spiritual reality, Christ’s love for the church. </a:t>
            </a:r>
          </a:p>
          <a:p>
            <a:pPr lvl="0"/>
            <a:r>
              <a:rPr lang="en-US" b="1"/>
              <a:t>Heaven</a:t>
            </a:r>
            <a:r>
              <a:rPr lang="en-US"/>
              <a:t>: In Luke 20:27-36, Jesus explains that there will be no marriage at the resurrection. Why? Well, the purposes of marriage are transformed. Procreation will be unnecessary. Pleasure will be escalated to be life with God. Companionship will be fulfilled in that life with God. The Book of Revelation contrasts the Wicked Woman of Babylon with the Bride of Christ. The climax of Revelation is the marriage feast of the Lamb and his bride the church.</a:t>
            </a:r>
          </a:p>
          <a:p>
            <a:pPr lvl="0"/>
            <a:r>
              <a:rPr lang="en-US"/>
              <a:t>Biblical Theological Summary: The Bible begins and ends with a marriage. As the story unfolds, it becomes clear that human marriage, as wonderful as it can be, exists to point to an even greater reality, Christ’s love for the church.</a:t>
            </a:r>
          </a:p>
          <a:p>
            <a:pPr marL="0" indent="0">
              <a:buNone/>
            </a:pPr>
            <a:endParaRPr lang="en-US"/>
          </a:p>
        </p:txBody>
      </p:sp>
    </p:spTree>
    <p:extLst>
      <p:ext uri="{BB962C8B-B14F-4D97-AF65-F5344CB8AC3E}">
        <p14:creationId xmlns:p14="http://schemas.microsoft.com/office/powerpoint/2010/main" val="30692978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g Deeper: Tools for Understanding God's Word: Beynon, Nigel, Sach,  Andrew: 9781581349719: Amazon.com: Books">
            <a:extLst>
              <a:ext uri="{FF2B5EF4-FFF2-40B4-BE49-F238E27FC236}">
                <a16:creationId xmlns:a16="http://schemas.microsoft.com/office/drawing/2014/main" id="{A9A55F59-F893-0483-1398-CFB55DDE43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7468" y="-347241"/>
            <a:ext cx="4437063" cy="6858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4724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88B92-8AFD-1D4D-A8E6-1760E4984137}"/>
              </a:ext>
            </a:extLst>
          </p:cNvPr>
          <p:cNvSpPr>
            <a:spLocks noGrp="1"/>
          </p:cNvSpPr>
          <p:nvPr>
            <p:ph type="title"/>
          </p:nvPr>
        </p:nvSpPr>
        <p:spPr>
          <a:xfrm>
            <a:off x="5896819" y="3009417"/>
            <a:ext cx="642877" cy="617577"/>
          </a:xfrm>
        </p:spPr>
        <p:txBody>
          <a:bodyPr/>
          <a:lstStyle/>
          <a:p>
            <a:r>
              <a:rPr lang="en-US"/>
              <a:t>VS.</a:t>
            </a:r>
          </a:p>
        </p:txBody>
      </p:sp>
      <p:pic>
        <p:nvPicPr>
          <p:cNvPr id="1026" name="Picture 2" descr="Toolbox Organization | Tool box organization, Tool box, Shop ideas garage">
            <a:extLst>
              <a:ext uri="{FF2B5EF4-FFF2-40B4-BE49-F238E27FC236}">
                <a16:creationId xmlns:a16="http://schemas.microsoft.com/office/drawing/2014/main" id="{62763806-726A-172E-3B49-23AF0E0023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3792" y="659757"/>
            <a:ext cx="5338208" cy="52387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900+ Messy Toolbox Stock Photos, Pictures &amp; Royalty-Free Images - iStock |  Messy tools, Organized toolbox">
            <a:extLst>
              <a:ext uri="{FF2B5EF4-FFF2-40B4-BE49-F238E27FC236}">
                <a16:creationId xmlns:a16="http://schemas.microsoft.com/office/drawing/2014/main" id="{DB87DE09-3720-6CFC-6927-245008C88C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8381" y="659757"/>
            <a:ext cx="7858152" cy="5238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4205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23184DE4-E26E-1F39-C9D4-0D75F7BB8B96}"/>
              </a:ext>
            </a:extLst>
          </p:cNvPr>
          <p:cNvGraphicFramePr/>
          <p:nvPr>
            <p:extLst>
              <p:ext uri="{D42A27DB-BD31-4B8C-83A1-F6EECF244321}">
                <p14:modId xmlns:p14="http://schemas.microsoft.com/office/powerpoint/2010/main" val="4294364174"/>
              </p:ext>
            </p:extLst>
          </p:nvPr>
        </p:nvGraphicFramePr>
        <p:xfrm>
          <a:off x="598025" y="601883"/>
          <a:ext cx="10995949" cy="30720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8869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23184DE4-E26E-1F39-C9D4-0D75F7BB8B96}"/>
              </a:ext>
            </a:extLst>
          </p:cNvPr>
          <p:cNvGraphicFramePr/>
          <p:nvPr>
            <p:extLst>
              <p:ext uri="{D42A27DB-BD31-4B8C-83A1-F6EECF244321}">
                <p14:modId xmlns:p14="http://schemas.microsoft.com/office/powerpoint/2010/main" val="616921567"/>
              </p:ext>
            </p:extLst>
          </p:nvPr>
        </p:nvGraphicFramePr>
        <p:xfrm>
          <a:off x="598025" y="1262660"/>
          <a:ext cx="10995949" cy="1758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a:extLst>
              <a:ext uri="{FF2B5EF4-FFF2-40B4-BE49-F238E27FC236}">
                <a16:creationId xmlns:a16="http://schemas.microsoft.com/office/drawing/2014/main" id="{6F55F0C3-4659-402B-029F-DD459909E0D4}"/>
              </a:ext>
            </a:extLst>
          </p:cNvPr>
          <p:cNvGraphicFramePr/>
          <p:nvPr>
            <p:extLst>
              <p:ext uri="{D42A27DB-BD31-4B8C-83A1-F6EECF244321}">
                <p14:modId xmlns:p14="http://schemas.microsoft.com/office/powerpoint/2010/main" val="875789392"/>
              </p:ext>
            </p:extLst>
          </p:nvPr>
        </p:nvGraphicFramePr>
        <p:xfrm>
          <a:off x="598025" y="2957843"/>
          <a:ext cx="10995949" cy="1758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2">
            <a:extLst>
              <a:ext uri="{FF2B5EF4-FFF2-40B4-BE49-F238E27FC236}">
                <a16:creationId xmlns:a16="http://schemas.microsoft.com/office/drawing/2014/main" id="{F467A5D2-2091-16BF-69E7-6D94EF2BC8E3}"/>
              </a:ext>
            </a:extLst>
          </p:cNvPr>
          <p:cNvSpPr txBox="1"/>
          <p:nvPr/>
        </p:nvSpPr>
        <p:spPr>
          <a:xfrm>
            <a:off x="6667019" y="5576958"/>
            <a:ext cx="5440101" cy="1200329"/>
          </a:xfrm>
          <a:prstGeom prst="rect">
            <a:avLst/>
          </a:prstGeom>
          <a:noFill/>
        </p:spPr>
        <p:txBody>
          <a:bodyPr wrap="square" rtlCol="0">
            <a:spAutoFit/>
          </a:bodyPr>
          <a:lstStyle/>
          <a:p>
            <a:r>
              <a:rPr lang="en-US"/>
              <a:t>One challenge is that all the tools do not divide neatly into these categories. For example, repetition can occur at the level of sentences, paragraphs, books, and canon.</a:t>
            </a:r>
          </a:p>
        </p:txBody>
      </p:sp>
    </p:spTree>
    <p:extLst>
      <p:ext uri="{BB962C8B-B14F-4D97-AF65-F5344CB8AC3E}">
        <p14:creationId xmlns:p14="http://schemas.microsoft.com/office/powerpoint/2010/main" val="9878468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23184DE4-E26E-1F39-C9D4-0D75F7BB8B96}"/>
              </a:ext>
            </a:extLst>
          </p:cNvPr>
          <p:cNvGraphicFramePr/>
          <p:nvPr/>
        </p:nvGraphicFramePr>
        <p:xfrm>
          <a:off x="598025" y="1262660"/>
          <a:ext cx="10995949" cy="1758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a:extLst>
              <a:ext uri="{FF2B5EF4-FFF2-40B4-BE49-F238E27FC236}">
                <a16:creationId xmlns:a16="http://schemas.microsoft.com/office/drawing/2014/main" id="{6F55F0C3-4659-402B-029F-DD459909E0D4}"/>
              </a:ext>
            </a:extLst>
          </p:cNvPr>
          <p:cNvGraphicFramePr/>
          <p:nvPr>
            <p:extLst>
              <p:ext uri="{D42A27DB-BD31-4B8C-83A1-F6EECF244321}">
                <p14:modId xmlns:p14="http://schemas.microsoft.com/office/powerpoint/2010/main" val="3235925981"/>
              </p:ext>
            </p:extLst>
          </p:nvPr>
        </p:nvGraphicFramePr>
        <p:xfrm>
          <a:off x="598025" y="2957843"/>
          <a:ext cx="10995949" cy="1758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2">
            <a:extLst>
              <a:ext uri="{FF2B5EF4-FFF2-40B4-BE49-F238E27FC236}">
                <a16:creationId xmlns:a16="http://schemas.microsoft.com/office/drawing/2014/main" id="{F467A5D2-2091-16BF-69E7-6D94EF2BC8E3}"/>
              </a:ext>
            </a:extLst>
          </p:cNvPr>
          <p:cNvSpPr txBox="1"/>
          <p:nvPr/>
        </p:nvSpPr>
        <p:spPr>
          <a:xfrm>
            <a:off x="6667019" y="5576958"/>
            <a:ext cx="5440101" cy="1200329"/>
          </a:xfrm>
          <a:prstGeom prst="rect">
            <a:avLst/>
          </a:prstGeom>
          <a:noFill/>
        </p:spPr>
        <p:txBody>
          <a:bodyPr wrap="square" rtlCol="0">
            <a:spAutoFit/>
          </a:bodyPr>
          <a:lstStyle/>
          <a:p>
            <a:r>
              <a:rPr lang="en-US"/>
              <a:t>One challenge is that all the tools do not divide neatly into these categories. For example, repetition can occur at the level of sentences, paragraphs, books, and canon.</a:t>
            </a:r>
          </a:p>
        </p:txBody>
      </p:sp>
    </p:spTree>
    <p:extLst>
      <p:ext uri="{BB962C8B-B14F-4D97-AF65-F5344CB8AC3E}">
        <p14:creationId xmlns:p14="http://schemas.microsoft.com/office/powerpoint/2010/main" val="40718272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353943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discipline of biblical theology.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biblical theology.</a:t>
            </a:r>
          </a:p>
        </p:txBody>
      </p:sp>
    </p:spTree>
    <p:extLst>
      <p:ext uri="{BB962C8B-B14F-4D97-AF65-F5344CB8AC3E}">
        <p14:creationId xmlns:p14="http://schemas.microsoft.com/office/powerpoint/2010/main" val="755842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VOCABULARY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42884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4006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What is the vocabulary tool?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4473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706056"/>
            <a:ext cx="3388642" cy="52375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descr="A screenshot of a computer&#10;&#10;Description automatically generated">
            <a:extLst>
              <a:ext uri="{FF2B5EF4-FFF2-40B4-BE49-F238E27FC236}">
                <a16:creationId xmlns:a16="http://schemas.microsoft.com/office/drawing/2014/main" id="{945A9346-7EFD-BC4B-8863-EA879B46F3B7}"/>
              </a:ext>
            </a:extLst>
          </p:cNvPr>
          <p:cNvPicPr>
            <a:picLocks noChangeAspect="1"/>
          </p:cNvPicPr>
          <p:nvPr/>
        </p:nvPicPr>
        <p:blipFill rotWithShape="1">
          <a:blip r:embed="rId3">
            <a:extLst>
              <a:ext uri="{28A0092B-C50C-407E-A947-70E740481C1C}">
                <a14:useLocalDpi xmlns:a14="http://schemas.microsoft.com/office/drawing/2010/main" val="0"/>
              </a:ext>
            </a:extLst>
          </a:blip>
          <a:srcRect l="6367" t="34053" r="50822" b="20644"/>
          <a:stretch/>
        </p:blipFill>
        <p:spPr>
          <a:xfrm>
            <a:off x="111260" y="2731625"/>
            <a:ext cx="7961146" cy="32119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494331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298543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vocabulary tool.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a:t>
            </a:r>
            <a:r>
              <a:rPr lang="en-US" sz="3600" b="1">
                <a:solidFill>
                  <a:prstClr val="white"/>
                </a:solidFill>
                <a:latin typeface="Calibri" panose="020F0502020204030204"/>
              </a:rPr>
              <a:t>the vocabulary tool</a:t>
            </a: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5082529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340963" y="1600199"/>
            <a:ext cx="11721335" cy="5141563"/>
          </a:xfrm>
        </p:spPr>
        <p:txBody>
          <a:bodyPr/>
          <a:lstStyle/>
          <a:p>
            <a:pPr marL="0" indent="0" algn="ctr">
              <a:buNone/>
            </a:pPr>
            <a:endParaRPr lang="en-US"/>
          </a:p>
          <a:p>
            <a:pPr marL="0" indent="0" algn="ctr">
              <a:buNone/>
            </a:pPr>
            <a:r>
              <a:rPr lang="en-US"/>
              <a:t>Can you name a word that has just one meaning?</a:t>
            </a:r>
          </a:p>
          <a:p>
            <a:pPr marL="0" indent="0" algn="ctr">
              <a:buNone/>
            </a:pPr>
            <a:endParaRPr lang="en-US"/>
          </a:p>
          <a:p>
            <a:pPr marL="0" indent="0" algn="ctr">
              <a:buNone/>
            </a:pPr>
            <a:r>
              <a:rPr lang="en-US"/>
              <a:t>Read the selection from </a:t>
            </a:r>
            <a:r>
              <a:rPr lang="en-US" err="1"/>
              <a:t>Naselli</a:t>
            </a:r>
            <a:r>
              <a:rPr lang="en-US"/>
              <a:t>, </a:t>
            </a:r>
            <a:r>
              <a:rPr lang="en-US" i="1"/>
              <a:t>How to Understand and Apply the New Testament</a:t>
            </a:r>
            <a:r>
              <a:rPr lang="en-US"/>
              <a:t>, 206-207.</a:t>
            </a:r>
          </a:p>
          <a:p>
            <a:pPr marL="0" indent="0" algn="ctr">
              <a:buNone/>
            </a:pPr>
            <a:endParaRPr lang="en-US"/>
          </a:p>
          <a:p>
            <a:pPr marL="0" indent="0" algn="ctr">
              <a:buNone/>
            </a:pPr>
            <a:endParaRPr lang="en-US"/>
          </a:p>
          <a:p>
            <a:pPr marL="0" indent="0" algn="ctr">
              <a:buNone/>
            </a:pPr>
            <a:r>
              <a:rPr lang="en-US"/>
              <a:t>“Word study is not an end in itself. As mentioned, a word means virtually nothing apart from its context, and so word study is merely one (albeit vital) component part in the overall process of interpretation” (</a:t>
            </a:r>
            <a:r>
              <a:rPr lang="en-US" err="1"/>
              <a:t>Fuhr</a:t>
            </a:r>
            <a:r>
              <a:rPr lang="en-US"/>
              <a:t> and </a:t>
            </a:r>
            <a:r>
              <a:rPr lang="en-US" err="1"/>
              <a:t>Köstenberger</a:t>
            </a:r>
            <a:r>
              <a:rPr lang="en-US"/>
              <a:t>, </a:t>
            </a:r>
            <a:r>
              <a:rPr lang="en-US" i="1"/>
              <a:t>Inductive Bible Study</a:t>
            </a:r>
            <a:r>
              <a:rPr lang="en-US"/>
              <a:t>, 233).</a:t>
            </a:r>
          </a:p>
        </p:txBody>
      </p:sp>
      <p:sp>
        <p:nvSpPr>
          <p:cNvPr id="6" name="TextBox 5"/>
          <p:cNvSpPr txBox="1"/>
          <p:nvPr/>
        </p:nvSpPr>
        <p:spPr>
          <a:xfrm>
            <a:off x="10183907" y="-5168"/>
            <a:ext cx="2039090"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19506678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uccess Kid Original Meme - Imgflip">
            <a:extLst>
              <a:ext uri="{FF2B5EF4-FFF2-40B4-BE49-F238E27FC236}">
                <a16:creationId xmlns:a16="http://schemas.microsoft.com/office/drawing/2014/main" id="{BD709183-78FA-B99F-6399-FF1451BAB5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4390" y="771267"/>
            <a:ext cx="7981178" cy="5315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9206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acebook">
            <a:extLst>
              <a:ext uri="{FF2B5EF4-FFF2-40B4-BE49-F238E27FC236}">
                <a16:creationId xmlns:a16="http://schemas.microsoft.com/office/drawing/2014/main" id="{50A00EA1-EEC7-15F4-FD56-FB88B954D6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4997" y="1067403"/>
            <a:ext cx="5967631" cy="4510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5363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87FF-3EB0-3D7C-B2B2-6121F48D543E}"/>
              </a:ext>
            </a:extLst>
          </p:cNvPr>
          <p:cNvSpPr>
            <a:spLocks noGrp="1"/>
          </p:cNvSpPr>
          <p:nvPr>
            <p:ph type="title"/>
          </p:nvPr>
        </p:nvSpPr>
        <p:spPr>
          <a:xfrm>
            <a:off x="5021821" y="3812954"/>
            <a:ext cx="6465287" cy="1516014"/>
          </a:xfrm>
        </p:spPr>
        <p:txBody>
          <a:bodyPr vert="horz" lIns="91440" tIns="45720" rIns="91440" bIns="45720" rtlCol="0" anchor="b">
            <a:normAutofit/>
          </a:bodyPr>
          <a:lstStyle/>
          <a:p>
            <a:r>
              <a:rPr lang="en-US" sz="4800" kern="1200">
                <a:solidFill>
                  <a:srgbClr val="FFFFFF"/>
                </a:solidFill>
                <a:latin typeface="+mj-lt"/>
                <a:ea typeface="+mj-ea"/>
                <a:cs typeface="+mj-cs"/>
              </a:rPr>
              <a:t>Word Study: Introduction </a:t>
            </a:r>
          </a:p>
        </p:txBody>
      </p:sp>
      <p:pic>
        <p:nvPicPr>
          <p:cNvPr id="2056" name="Picture 8" descr="A ship in the water&#10;&#10;Description automatically generated with low confidence">
            <a:extLst>
              <a:ext uri="{FF2B5EF4-FFF2-40B4-BE49-F238E27FC236}">
                <a16:creationId xmlns:a16="http://schemas.microsoft.com/office/drawing/2014/main" id="{17C338F7-31F0-17D3-C3FE-6FCAD5DDBA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632" r="960" b="3"/>
          <a:stretch/>
        </p:blipFill>
        <p:spPr bwMode="auto">
          <a:xfrm>
            <a:off x="317635" y="321733"/>
            <a:ext cx="4151681" cy="302683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Water Baptism | Allison Park Church">
            <a:extLst>
              <a:ext uri="{FF2B5EF4-FFF2-40B4-BE49-F238E27FC236}">
                <a16:creationId xmlns:a16="http://schemas.microsoft.com/office/drawing/2014/main" id="{5AB0EB00-D26E-4DEA-9CA5-1299EE8AF7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275" r="11587" b="1"/>
          <a:stretch/>
        </p:blipFill>
        <p:spPr bwMode="auto">
          <a:xfrm>
            <a:off x="4638955" y="321733"/>
            <a:ext cx="3539976" cy="298581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Wingstyle Acrylic Podium">
            <a:extLst>
              <a:ext uri="{FF2B5EF4-FFF2-40B4-BE49-F238E27FC236}">
                <a16:creationId xmlns:a16="http://schemas.microsoft.com/office/drawing/2014/main" id="{3BCF64BD-1DB6-521D-86BD-CD0BFD47F31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568" r="4" b="12741"/>
          <a:stretch/>
        </p:blipFill>
        <p:spPr bwMode="auto">
          <a:xfrm>
            <a:off x="8348570" y="321734"/>
            <a:ext cx="3535590" cy="29858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aptism: The spiritual meaning of the word">
            <a:extLst>
              <a:ext uri="{FF2B5EF4-FFF2-40B4-BE49-F238E27FC236}">
                <a16:creationId xmlns:a16="http://schemas.microsoft.com/office/drawing/2014/main" id="{19AC67B8-57BD-D4C2-0CC6-E8026F1C47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761" r="18512" b="-1"/>
          <a:stretch/>
        </p:blipFill>
        <p:spPr bwMode="auto">
          <a:xfrm>
            <a:off x="317635" y="3509433"/>
            <a:ext cx="4160452" cy="3026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5749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87FF-3EB0-3D7C-B2B2-6121F48D543E}"/>
              </a:ext>
            </a:extLst>
          </p:cNvPr>
          <p:cNvSpPr>
            <a:spLocks noGrp="1"/>
          </p:cNvSpPr>
          <p:nvPr>
            <p:ph type="title"/>
          </p:nvPr>
        </p:nvSpPr>
        <p:spPr>
          <a:xfrm>
            <a:off x="1371599" y="294538"/>
            <a:ext cx="9895951" cy="1033669"/>
          </a:xfrm>
        </p:spPr>
        <p:txBody>
          <a:bodyPr>
            <a:normAutofit fontScale="90000"/>
          </a:bodyPr>
          <a:lstStyle/>
          <a:p>
            <a:r>
              <a:rPr lang="en-US" sz="4000">
                <a:solidFill>
                  <a:srgbClr val="FFFFFF"/>
                </a:solidFill>
              </a:rPr>
              <a:t>Word Study: what does the word “eunuch” mean?</a:t>
            </a:r>
          </a:p>
        </p:txBody>
      </p:sp>
      <p:sp>
        <p:nvSpPr>
          <p:cNvPr id="7" name="TextBox 6">
            <a:extLst>
              <a:ext uri="{FF2B5EF4-FFF2-40B4-BE49-F238E27FC236}">
                <a16:creationId xmlns:a16="http://schemas.microsoft.com/office/drawing/2014/main" id="{E7CFBA20-C38D-2759-67BC-CB1139B944CD}"/>
              </a:ext>
            </a:extLst>
          </p:cNvPr>
          <p:cNvSpPr txBox="1"/>
          <p:nvPr/>
        </p:nvSpPr>
        <p:spPr>
          <a:xfrm>
            <a:off x="136460" y="1726479"/>
            <a:ext cx="2718935" cy="4708981"/>
          </a:xfrm>
          <a:prstGeom prst="rect">
            <a:avLst/>
          </a:prstGeom>
          <a:noFill/>
        </p:spPr>
        <p:txBody>
          <a:bodyPr wrap="square">
            <a:spAutoFit/>
          </a:bodyPr>
          <a:lstStyle/>
          <a:p>
            <a:r>
              <a:rPr lang="el-GR" sz="2000"/>
              <a:t>27 καὶ ἀναστὰς ἐπορεύθη.  καὶ ἰδοὺ ἀνὴρ Αἰθίοψ </a:t>
            </a:r>
            <a:r>
              <a:rPr lang="el-GR" sz="2000">
                <a:highlight>
                  <a:srgbClr val="FFFF00"/>
                </a:highlight>
              </a:rPr>
              <a:t>εὐνοῦχος</a:t>
            </a:r>
            <a:r>
              <a:rPr lang="el-GR" sz="2000"/>
              <a:t> δυνάστης Κανδάκης βασιλίσσης Αἰθιόπων, ὃς ἦν ἐπὶ πάσης τῆς γάζης αὐτῆς, ὃς ἐληλύθει προσκυνήσων εἰς Ἰερουσαλήμ, 28 ἦν τε ὑποστρέφων καὶ καθήμενος ἐπὶ τοῦ ἅρματος αὐτοῦ καὶ ἀνεγίνωσκεν τὸν προφήτην Ἠσαΐαν. </a:t>
            </a:r>
            <a:r>
              <a:rPr lang="en-US" sz="2000"/>
              <a:t>Acts 8:27-28</a:t>
            </a:r>
            <a:endParaRPr lang="el-GR" sz="2000"/>
          </a:p>
        </p:txBody>
      </p:sp>
      <p:sp>
        <p:nvSpPr>
          <p:cNvPr id="15" name="TextBox 14">
            <a:extLst>
              <a:ext uri="{FF2B5EF4-FFF2-40B4-BE49-F238E27FC236}">
                <a16:creationId xmlns:a16="http://schemas.microsoft.com/office/drawing/2014/main" id="{ECBE9202-6E3E-FC02-2A74-549D9EE3E284}"/>
              </a:ext>
            </a:extLst>
          </p:cNvPr>
          <p:cNvSpPr txBox="1"/>
          <p:nvPr/>
        </p:nvSpPr>
        <p:spPr>
          <a:xfrm>
            <a:off x="3098429" y="1726479"/>
            <a:ext cx="2674479" cy="4370427"/>
          </a:xfrm>
          <a:prstGeom prst="rect">
            <a:avLst/>
          </a:prstGeom>
          <a:noFill/>
        </p:spPr>
        <p:txBody>
          <a:bodyPr wrap="square">
            <a:spAutoFit/>
          </a:bodyPr>
          <a:lstStyle/>
          <a:p>
            <a:r>
              <a:rPr lang="en-US" sz="2000"/>
              <a:t>27 And he rose and went. And there was an Ethiopian, a </a:t>
            </a:r>
            <a:r>
              <a:rPr lang="en-US" sz="2000">
                <a:highlight>
                  <a:srgbClr val="FFFF00"/>
                </a:highlight>
              </a:rPr>
              <a:t>eunuch</a:t>
            </a:r>
            <a:r>
              <a:rPr lang="en-US" sz="2000"/>
              <a:t>, a court official of Candace, queen of the Ethiopians, who was in charge of all her treasure. He had come to Jerusalem to worship 28 and was returning, seated in his chariot, and he was reading the prophet Isaiah.</a:t>
            </a:r>
          </a:p>
          <a:p>
            <a:r>
              <a:rPr lang="en-US" sz="2000"/>
              <a:t>Acts 8:27-28 ESV</a:t>
            </a:r>
          </a:p>
        </p:txBody>
      </p:sp>
      <p:sp>
        <p:nvSpPr>
          <p:cNvPr id="20" name="TextBox 19">
            <a:extLst>
              <a:ext uri="{FF2B5EF4-FFF2-40B4-BE49-F238E27FC236}">
                <a16:creationId xmlns:a16="http://schemas.microsoft.com/office/drawing/2014/main" id="{0B887F51-BFBE-F8A4-2B7B-B40773AB1767}"/>
              </a:ext>
            </a:extLst>
          </p:cNvPr>
          <p:cNvSpPr txBox="1"/>
          <p:nvPr/>
        </p:nvSpPr>
        <p:spPr>
          <a:xfrm>
            <a:off x="6221286" y="1726479"/>
            <a:ext cx="2911494" cy="4708981"/>
          </a:xfrm>
          <a:prstGeom prst="rect">
            <a:avLst/>
          </a:prstGeom>
          <a:noFill/>
        </p:spPr>
        <p:txBody>
          <a:bodyPr wrap="square">
            <a:spAutoFit/>
          </a:bodyPr>
          <a:lstStyle/>
          <a:p>
            <a:r>
              <a:rPr lang="el-GR" sz="2000"/>
              <a:t>Ιωσηφ δὲ κατήχθη εἰς Αἴγυπτον, καὶ ἐκτήσατο αὐτὸν Πετεφρης ὁ </a:t>
            </a:r>
            <a:r>
              <a:rPr lang="el-GR" sz="2000">
                <a:highlight>
                  <a:srgbClr val="FFFF00"/>
                </a:highlight>
              </a:rPr>
              <a:t>εὐνοῦχος</a:t>
            </a:r>
            <a:r>
              <a:rPr lang="el-GR" sz="2000"/>
              <a:t> Φαραω, ἀρχιμάγειρος, ἀνὴρ Αἰγύπτιος, ἐκ χειρὸς Ισμαηλιτῶν, οἳ κατήγαγον αὐτὸν ἐκεῖ…7 καὶ ἐγένετο μετὰ τὰ ῥήματα ταῦτα καὶ ἐπέβαλεν ἡ γυνὴ τοῦ κυρίου αὐτοῦ τοὺς ὀφθαλμοὺς αὐτῆς ἐπὶ Ιωσηφ καὶ εἶπεν Κοιμήθητι μετʼ ἐμοῦ.</a:t>
            </a:r>
            <a:r>
              <a:rPr lang="en-US" sz="2000"/>
              <a:t> Gen 1:1…7</a:t>
            </a:r>
          </a:p>
        </p:txBody>
      </p:sp>
      <p:sp>
        <p:nvSpPr>
          <p:cNvPr id="24" name="TextBox 23">
            <a:extLst>
              <a:ext uri="{FF2B5EF4-FFF2-40B4-BE49-F238E27FC236}">
                <a16:creationId xmlns:a16="http://schemas.microsoft.com/office/drawing/2014/main" id="{69752691-07B2-3F23-57FD-3969C82695AE}"/>
              </a:ext>
            </a:extLst>
          </p:cNvPr>
          <p:cNvSpPr txBox="1"/>
          <p:nvPr/>
        </p:nvSpPr>
        <p:spPr>
          <a:xfrm>
            <a:off x="9219147" y="1726478"/>
            <a:ext cx="2683037" cy="4708981"/>
          </a:xfrm>
          <a:prstGeom prst="rect">
            <a:avLst/>
          </a:prstGeom>
          <a:noFill/>
        </p:spPr>
        <p:txBody>
          <a:bodyPr wrap="square">
            <a:spAutoFit/>
          </a:bodyPr>
          <a:lstStyle/>
          <a:p>
            <a:r>
              <a:rPr lang="en-US" sz="2000"/>
              <a:t>Now Joseph was led down to Egypt, and Potiphar, the </a:t>
            </a:r>
            <a:r>
              <a:rPr lang="en-US" sz="2000">
                <a:highlight>
                  <a:srgbClr val="FFFF00"/>
                </a:highlight>
              </a:rPr>
              <a:t>eunuch</a:t>
            </a:r>
            <a:r>
              <a:rPr lang="en-US" sz="2000"/>
              <a:t> of Pharaoh, an Egyptian man who was the chief cook, acquired him from the hands of the Ishmaelites who led him down there…. 7 And it happened after these matters that the </a:t>
            </a:r>
            <a:r>
              <a:rPr lang="en-US" sz="2000">
                <a:highlight>
                  <a:srgbClr val="00FFFF"/>
                </a:highlight>
              </a:rPr>
              <a:t>wife</a:t>
            </a:r>
            <a:r>
              <a:rPr lang="en-US" sz="2000"/>
              <a:t> of his lord cast her eyes on Joseph and said, “</a:t>
            </a:r>
            <a:r>
              <a:rPr lang="en-US" sz="2000">
                <a:highlight>
                  <a:srgbClr val="00FFFF"/>
                </a:highlight>
              </a:rPr>
              <a:t>Sleep</a:t>
            </a:r>
            <a:r>
              <a:rPr lang="en-US" sz="2000"/>
              <a:t> with me!” Gen 1:1…7 NETS</a:t>
            </a:r>
          </a:p>
        </p:txBody>
      </p:sp>
    </p:spTree>
    <p:extLst>
      <p:ext uri="{BB962C8B-B14F-4D97-AF65-F5344CB8AC3E}">
        <p14:creationId xmlns:p14="http://schemas.microsoft.com/office/powerpoint/2010/main" val="7827858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20" grpId="0"/>
      <p:bldP spid="2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87FF-3EB0-3D7C-B2B2-6121F48D543E}"/>
              </a:ext>
            </a:extLst>
          </p:cNvPr>
          <p:cNvSpPr>
            <a:spLocks noGrp="1"/>
          </p:cNvSpPr>
          <p:nvPr>
            <p:ph type="title"/>
          </p:nvPr>
        </p:nvSpPr>
        <p:spPr>
          <a:xfrm>
            <a:off x="1371599" y="294538"/>
            <a:ext cx="9895951" cy="1033669"/>
          </a:xfrm>
        </p:spPr>
        <p:txBody>
          <a:bodyPr>
            <a:normAutofit fontScale="90000"/>
          </a:bodyPr>
          <a:lstStyle/>
          <a:p>
            <a:r>
              <a:rPr lang="en-US" sz="4000">
                <a:solidFill>
                  <a:srgbClr val="FFFFFF"/>
                </a:solidFill>
              </a:rPr>
              <a:t>Word Study: what does the word “love” mean?</a:t>
            </a:r>
          </a:p>
        </p:txBody>
      </p:sp>
      <p:sp>
        <p:nvSpPr>
          <p:cNvPr id="11" name="TextBox 10">
            <a:extLst>
              <a:ext uri="{FF2B5EF4-FFF2-40B4-BE49-F238E27FC236}">
                <a16:creationId xmlns:a16="http://schemas.microsoft.com/office/drawing/2014/main" id="{8AD12784-BE24-67FF-7892-EA92FEC5D4E9}"/>
              </a:ext>
            </a:extLst>
          </p:cNvPr>
          <p:cNvSpPr txBox="1"/>
          <p:nvPr/>
        </p:nvSpPr>
        <p:spPr>
          <a:xfrm>
            <a:off x="865315" y="2120892"/>
            <a:ext cx="10236510" cy="4154984"/>
          </a:xfrm>
          <a:prstGeom prst="rect">
            <a:avLst/>
          </a:prstGeom>
          <a:noFill/>
        </p:spPr>
        <p:txBody>
          <a:bodyPr wrap="square">
            <a:spAutoFit/>
          </a:bodyPr>
          <a:lstStyle/>
          <a:p>
            <a:r>
              <a:rPr lang="el-GR" sz="2400"/>
              <a:t>15 Ὅτε οὖν ἠρίστησαν λέγει τῷ Σίμωνι Πέτρῳ ὁ Ἰησοῦς·  Σίμων Ἰωάννου, </a:t>
            </a:r>
            <a:r>
              <a:rPr lang="el-GR" sz="2400">
                <a:highlight>
                  <a:srgbClr val="00FFFF"/>
                </a:highlight>
              </a:rPr>
              <a:t>ἀγαπᾷς</a:t>
            </a:r>
            <a:r>
              <a:rPr lang="el-GR" sz="2400"/>
              <a:t> με πλέον τούτων;  λέγει αὐτῷ·  Ναὶ κύριε, σὺ οἶδας ὅτι </a:t>
            </a:r>
            <a:r>
              <a:rPr lang="el-GR" sz="2400">
                <a:highlight>
                  <a:srgbClr val="FFFF00"/>
                </a:highlight>
              </a:rPr>
              <a:t>φιλῶ</a:t>
            </a:r>
            <a:r>
              <a:rPr lang="el-GR" sz="2400"/>
              <a:t> σε.  * λέγει αὐτῷ·  Βόσκε τὰ ἀρνία μου.  16 λέγει αὐτῷ πάλιν δεύτερον·  Σίμων Ἰωάννου, </a:t>
            </a:r>
            <a:r>
              <a:rPr lang="el-GR" sz="2400">
                <a:highlight>
                  <a:srgbClr val="00FFFF"/>
                </a:highlight>
              </a:rPr>
              <a:t>ἀγαπᾷς</a:t>
            </a:r>
            <a:r>
              <a:rPr lang="el-GR" sz="2400"/>
              <a:t> με;  λέγει αὐτῷ.  Ναὶ κύριε, σὺ οἶδας ὅτι </a:t>
            </a:r>
            <a:r>
              <a:rPr lang="el-GR" sz="2400">
                <a:highlight>
                  <a:srgbClr val="FFFF00"/>
                </a:highlight>
              </a:rPr>
              <a:t>φιλῶ</a:t>
            </a:r>
            <a:r>
              <a:rPr lang="el-GR" sz="2400"/>
              <a:t> σε.  * λέγει αὐτῷ·  Ποίμαινε τὰ πρόβατά μου.  17 λέγει αὐτῷ τὸ τρίτον·  Σίμων Ἰωάννου, </a:t>
            </a:r>
            <a:r>
              <a:rPr lang="el-GR" sz="2400">
                <a:highlight>
                  <a:srgbClr val="FFFF00"/>
                </a:highlight>
              </a:rPr>
              <a:t>φιλεῖς </a:t>
            </a:r>
            <a:r>
              <a:rPr lang="el-GR" sz="2400"/>
              <a:t>με;  ἐλυπήθη ὁ Πέτρος ὅτι εἶπεν αὐτῷ τὸ τρίτον·  </a:t>
            </a:r>
            <a:r>
              <a:rPr lang="el-GR" sz="2400">
                <a:highlight>
                  <a:srgbClr val="FFFF00"/>
                </a:highlight>
              </a:rPr>
              <a:t>Φιλεῖς</a:t>
            </a:r>
            <a:r>
              <a:rPr lang="el-GR" sz="2400"/>
              <a:t> με;  καὶ λέγει αὐτῷ·  Κύριε, πάντα σὺ οἶδας, σὺ γινώσκεις ὅτι </a:t>
            </a:r>
            <a:r>
              <a:rPr lang="el-GR" sz="2400">
                <a:highlight>
                  <a:srgbClr val="FFFF00"/>
                </a:highlight>
              </a:rPr>
              <a:t>φιλῶ</a:t>
            </a:r>
            <a:r>
              <a:rPr lang="el-GR" sz="2400"/>
              <a:t> σε.  * λέγει αὐτῷ [ὁ Ἰησοῦς]· Βόσκε τὰ πρόβατά μου.  18 ἀμὴν ἀμὴν λέγω σοι, ὅτε ἦς νεώτερος, ἐζώννυες σεαυτὸν καὶ περιεπάτεις ὅπου ἤθελες·  ὅταν δὲ γηράσῃς, ἐκτενεῖς τὰς χεῖράς σου, καὶ ἄλλος σε ζώσει καὶ οἴσει ὅπου οὐ θέλεις.  19 τοῦτο δὲ εἶπεν σημαίνων ποίῳ θανάτῳ δοξάσει τὸν θεόν.  καὶ τοῦτο εἰπὼν λέγει αὐτῷ·  Ἀκολούθει μοι. </a:t>
            </a:r>
            <a:r>
              <a:rPr lang="en-US" sz="2400"/>
              <a:t>John 21:15–19</a:t>
            </a:r>
          </a:p>
        </p:txBody>
      </p:sp>
    </p:spTree>
    <p:extLst>
      <p:ext uri="{BB962C8B-B14F-4D97-AF65-F5344CB8AC3E}">
        <p14:creationId xmlns:p14="http://schemas.microsoft.com/office/powerpoint/2010/main" val="17743850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a:extLst>
              <a:ext uri="{FF2B5EF4-FFF2-40B4-BE49-F238E27FC236}">
                <a16:creationId xmlns:a16="http://schemas.microsoft.com/office/drawing/2014/main" id="{286240F9-3AF4-A159-4CD1-B2142C7156A6}"/>
              </a:ext>
            </a:extLst>
          </p:cNvPr>
          <p:cNvSpPr txBox="1"/>
          <p:nvPr/>
        </p:nvSpPr>
        <p:spPr>
          <a:xfrm>
            <a:off x="1622083" y="1363132"/>
            <a:ext cx="5058804"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panose="020F0502020204030204"/>
                <a:ea typeface="+mn-ea"/>
                <a:cs typeface="+mn-cs"/>
              </a:rPr>
              <a:t>This is a text box with quotes from the book. This is a text box with quotes from the book. This is a text box with quotes from the book. This is a text box with quotes from the book. This is a text box with quotes from the book.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65734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340963" y="1600199"/>
            <a:ext cx="10746137" cy="5141563"/>
          </a:xfrm>
        </p:spPr>
        <p:txBody>
          <a:bodyPr>
            <a:normAutofit/>
          </a:bodyPr>
          <a:lstStyle/>
          <a:p>
            <a:r>
              <a:rPr lang="en-US"/>
              <a:t>The importance:</a:t>
            </a:r>
          </a:p>
          <a:p>
            <a:pPr lvl="1"/>
            <a:r>
              <a:rPr lang="en-US"/>
              <a:t>Words have meaning.</a:t>
            </a:r>
          </a:p>
          <a:p>
            <a:pPr lvl="1"/>
            <a:r>
              <a:rPr lang="en-US"/>
              <a:t>You can’t understand the author’s meaning if you don’t understand his words.</a:t>
            </a:r>
          </a:p>
          <a:p>
            <a:pPr lvl="1"/>
            <a:r>
              <a:rPr lang="en-US"/>
              <a:t>E.G., In order to graduate you must go to the NJFDSN office.</a:t>
            </a:r>
          </a:p>
          <a:p>
            <a:r>
              <a:rPr lang="en-US"/>
              <a:t>The challenges:</a:t>
            </a:r>
          </a:p>
          <a:p>
            <a:pPr lvl="1"/>
            <a:r>
              <a:rPr lang="en-US"/>
              <a:t>Stained-glass words: some biblical words are not used in everyday speech. They are words reserved for Christian speech.</a:t>
            </a:r>
          </a:p>
          <a:p>
            <a:pPr lvl="2"/>
            <a:r>
              <a:rPr lang="en-US"/>
              <a:t>E.g., Redemption, propitiation, etc.</a:t>
            </a:r>
          </a:p>
          <a:p>
            <a:pPr lvl="1"/>
            <a:r>
              <a:rPr lang="en-US"/>
              <a:t>Everyday words can be used differently: some words are defined differently by popular culture. The translation might be correct but still needs to be nuanced.</a:t>
            </a:r>
          </a:p>
          <a:p>
            <a:pPr lvl="2"/>
            <a:r>
              <a:rPr lang="en-US"/>
              <a:t>E.g., love, hope, etc.</a:t>
            </a:r>
          </a:p>
          <a:p>
            <a:pPr lvl="1"/>
            <a:r>
              <a:rPr lang="en-US"/>
              <a:t>Words can have changing meaning: some words were rendered properly at the time of their translation, but their meaning has since shifted in the English language.</a:t>
            </a:r>
          </a:p>
          <a:p>
            <a:pPr lvl="2"/>
            <a:r>
              <a:rPr lang="en-US"/>
              <a:t>E.g., Charity. </a:t>
            </a:r>
          </a:p>
          <a:p>
            <a:r>
              <a:rPr lang="en-US"/>
              <a:t>So how do we discern what a biblical author meant by a given word?</a:t>
            </a:r>
          </a:p>
          <a:p>
            <a:pPr lvl="2"/>
            <a:endParaRPr lang="en-US"/>
          </a:p>
          <a:p>
            <a:pPr lvl="2"/>
            <a:endParaRPr lang="en-US"/>
          </a:p>
        </p:txBody>
      </p:sp>
      <p:sp>
        <p:nvSpPr>
          <p:cNvPr id="6" name="TextBox 5"/>
          <p:cNvSpPr txBox="1"/>
          <p:nvPr/>
        </p:nvSpPr>
        <p:spPr>
          <a:xfrm>
            <a:off x="10148047" y="-5168"/>
            <a:ext cx="2074949"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31802798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0" y="1600199"/>
            <a:ext cx="8472792" cy="5446060"/>
          </a:xfrm>
        </p:spPr>
        <p:txBody>
          <a:bodyPr>
            <a:normAutofit fontScale="92500" lnSpcReduction="20000"/>
          </a:bodyPr>
          <a:lstStyle/>
          <a:p>
            <a:r>
              <a:rPr lang="en-US" sz="2800"/>
              <a:t>Steps for a word study…</a:t>
            </a:r>
          </a:p>
          <a:p>
            <a:pPr marL="914400" lvl="1" indent="-457200">
              <a:buFont typeface="+mj-lt"/>
              <a:buAutoNum type="arabicPeriod"/>
            </a:pPr>
            <a:r>
              <a:rPr lang="en-US" sz="3900" b="1"/>
              <a:t>Identify </a:t>
            </a:r>
            <a:r>
              <a:rPr lang="en-US" sz="2800"/>
              <a:t>the most significant or unclear words.</a:t>
            </a:r>
          </a:p>
          <a:p>
            <a:pPr marL="914400" lvl="1" indent="-457200">
              <a:buFont typeface="+mj-lt"/>
              <a:buAutoNum type="arabicPeriod"/>
            </a:pPr>
            <a:r>
              <a:rPr lang="en-US" sz="3900" b="1"/>
              <a:t>Establish </a:t>
            </a:r>
            <a:r>
              <a:rPr lang="en-US" sz="2800"/>
              <a:t>the possible meanings of the word.</a:t>
            </a:r>
          </a:p>
          <a:p>
            <a:pPr marL="914400" lvl="1" indent="-457200">
              <a:buFont typeface="+mj-lt"/>
              <a:buAutoNum type="arabicPeriod"/>
            </a:pPr>
            <a:r>
              <a:rPr lang="en-US" sz="3900" b="1"/>
              <a:t>Gather </a:t>
            </a:r>
            <a:r>
              <a:rPr lang="en-US" sz="2800"/>
              <a:t>all the uses of this word in the Bible (if possible).</a:t>
            </a:r>
          </a:p>
          <a:p>
            <a:pPr marL="914400" lvl="1" indent="-457200">
              <a:buFont typeface="+mj-lt"/>
              <a:buAutoNum type="arabicPeriod"/>
            </a:pPr>
            <a:r>
              <a:rPr lang="en-US" sz="3900" b="1"/>
              <a:t>Survey </a:t>
            </a:r>
            <a:r>
              <a:rPr lang="en-US" sz="2800"/>
              <a:t>how the word is used (e.g., different contexts and associations with other words).</a:t>
            </a:r>
          </a:p>
          <a:p>
            <a:pPr marL="914400" lvl="1" indent="-457200">
              <a:buFont typeface="+mj-lt"/>
              <a:buAutoNum type="arabicPeriod"/>
            </a:pPr>
            <a:r>
              <a:rPr lang="en-US" sz="3900" b="1"/>
              <a:t>Analyze </a:t>
            </a:r>
            <a:r>
              <a:rPr lang="en-US" sz="2800"/>
              <a:t>this text to discern the most likely meaning for the specific use of the word.</a:t>
            </a:r>
          </a:p>
          <a:p>
            <a:pPr marL="914400" lvl="1" indent="-457200">
              <a:buFont typeface="+mj-lt"/>
              <a:buAutoNum type="arabicPeriod"/>
            </a:pPr>
            <a:r>
              <a:rPr lang="en-US" sz="3900" b="1"/>
              <a:t>Check </a:t>
            </a:r>
            <a:r>
              <a:rPr lang="en-US" sz="2800"/>
              <a:t>your assessment with other translations and commentaries.</a:t>
            </a:r>
          </a:p>
          <a:p>
            <a:pPr marL="0" indent="0">
              <a:buNone/>
            </a:pPr>
            <a:r>
              <a:rPr lang="en-US"/>
              <a:t>NOTE: Blueletterbible.com has many of these resources in one place, but physical books are also able to do this.</a:t>
            </a:r>
          </a:p>
        </p:txBody>
      </p:sp>
      <p:sp>
        <p:nvSpPr>
          <p:cNvPr id="6" name="TextBox 5"/>
          <p:cNvSpPr txBox="1"/>
          <p:nvPr/>
        </p:nvSpPr>
        <p:spPr>
          <a:xfrm>
            <a:off x="10148047" y="-5168"/>
            <a:ext cx="2074949"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pic>
        <p:nvPicPr>
          <p:cNvPr id="5" name="Picture 2" descr="Image result for guess who gam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2792" y="1646410"/>
            <a:ext cx="3307404" cy="277601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472792" y="4523363"/>
            <a:ext cx="3161489" cy="2031325"/>
          </a:xfrm>
          <a:prstGeom prst="rect">
            <a:avLst/>
          </a:prstGeom>
          <a:noFill/>
        </p:spPr>
        <p:txBody>
          <a:bodyPr wrap="square" rtlCol="0">
            <a:spAutoFit/>
          </a:bodyPr>
          <a:lstStyle/>
          <a:p>
            <a:r>
              <a:rPr lang="en-US"/>
              <a:t>Doing a word study can be like playing </a:t>
            </a:r>
            <a:r>
              <a:rPr lang="en-US" i="1"/>
              <a:t>Guess Who? </a:t>
            </a:r>
            <a:r>
              <a:rPr lang="en-US"/>
              <a:t> You start by establishing all the possibilities, and then you strategically eliminate them, until you arrive at your best assessment.</a:t>
            </a:r>
          </a:p>
        </p:txBody>
      </p:sp>
    </p:spTree>
    <p:extLst>
      <p:ext uri="{BB962C8B-B14F-4D97-AF65-F5344CB8AC3E}">
        <p14:creationId xmlns:p14="http://schemas.microsoft.com/office/powerpoint/2010/main" val="38433014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340963" y="1600199"/>
            <a:ext cx="11721335" cy="5141563"/>
          </a:xfrm>
        </p:spPr>
        <p:txBody>
          <a:bodyPr/>
          <a:lstStyle/>
          <a:p>
            <a:r>
              <a:rPr lang="en-US"/>
              <a:t>Step 1: Identify the most significant or unclear words.</a:t>
            </a:r>
          </a:p>
          <a:p>
            <a:r>
              <a:rPr lang="en-US"/>
              <a:t>Some guidelines for selecting words to study</a:t>
            </a:r>
          </a:p>
          <a:p>
            <a:pPr lvl="1"/>
            <a:r>
              <a:rPr lang="en-US"/>
              <a:t>Unclear:  you don’t understand what the word means.</a:t>
            </a:r>
          </a:p>
          <a:p>
            <a:pPr lvl="1"/>
            <a:r>
              <a:rPr lang="en-US"/>
              <a:t>Contextually-Crucial:  the meaning of the text hangs on the meaning of this word.</a:t>
            </a:r>
          </a:p>
          <a:p>
            <a:pPr lvl="1"/>
            <a:r>
              <a:rPr lang="en-US"/>
              <a:t>Theologically-Significant:  the word has a profound theological meaning.</a:t>
            </a:r>
          </a:p>
          <a:p>
            <a:pPr lvl="1"/>
            <a:r>
              <a:rPr lang="en-US"/>
              <a:t>Figurative or Symbolic: the word alludes to or stands for something else.</a:t>
            </a:r>
          </a:p>
          <a:p>
            <a:pPr lvl="1"/>
            <a:r>
              <a:rPr lang="en-US"/>
              <a:t>Compared or contrasted: the word is used in relationship to other important words.</a:t>
            </a:r>
          </a:p>
          <a:p>
            <a:pPr lvl="1"/>
            <a:r>
              <a:rPr lang="en-US"/>
              <a:t>Repeated: the word recurs in a given passage.</a:t>
            </a:r>
          </a:p>
          <a:p>
            <a:pPr marL="0" indent="0">
              <a:buNone/>
            </a:pPr>
            <a:endParaRPr lang="en-US"/>
          </a:p>
          <a:p>
            <a:pPr marL="0" indent="0">
              <a:buNone/>
            </a:pPr>
            <a:endParaRPr lang="en-US"/>
          </a:p>
          <a:p>
            <a:endParaRPr lang="en-US"/>
          </a:p>
        </p:txBody>
      </p:sp>
      <p:sp>
        <p:nvSpPr>
          <p:cNvPr id="6" name="TextBox 5"/>
          <p:cNvSpPr txBox="1"/>
          <p:nvPr/>
        </p:nvSpPr>
        <p:spPr>
          <a:xfrm>
            <a:off x="10174941" y="-5168"/>
            <a:ext cx="2048055"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25125660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340963" y="1600199"/>
            <a:ext cx="11721335" cy="5141563"/>
          </a:xfrm>
        </p:spPr>
        <p:txBody>
          <a:bodyPr>
            <a:normAutofit lnSpcReduction="10000"/>
          </a:bodyPr>
          <a:lstStyle/>
          <a:p>
            <a:r>
              <a:rPr lang="en-US"/>
              <a:t>Note: steps 2 and 3 go hand-in-hand because you are establishing meaning as you gather uses.</a:t>
            </a:r>
          </a:p>
          <a:p>
            <a:r>
              <a:rPr lang="en-US"/>
              <a:t>Step 2: Establish the possible meanings of the word.</a:t>
            </a:r>
          </a:p>
          <a:p>
            <a:pPr lvl="1"/>
            <a:r>
              <a:rPr lang="en-US"/>
              <a:t>You can use a dictionary or compile the meanings as you gather the uses.</a:t>
            </a:r>
          </a:p>
          <a:p>
            <a:pPr lvl="1"/>
            <a:r>
              <a:rPr lang="en-US"/>
              <a:t>A Bible-specific dictionary can be more helpful. Here are some online tools with varying levels of helpfulness.</a:t>
            </a:r>
          </a:p>
          <a:p>
            <a:pPr lvl="2"/>
            <a:r>
              <a:rPr lang="en-US">
                <a:hlinkClick r:id="rId3"/>
              </a:rPr>
              <a:t>https://www.biblestudytools.com/dictionaries/smiths-bible-dictionary/</a:t>
            </a:r>
            <a:r>
              <a:rPr lang="en-US"/>
              <a:t> </a:t>
            </a:r>
          </a:p>
          <a:p>
            <a:pPr lvl="2"/>
            <a:r>
              <a:rPr lang="en-US">
                <a:hlinkClick r:id="rId4"/>
              </a:rPr>
              <a:t>https://www.biblegateway.com/resources/dictionaries/</a:t>
            </a:r>
            <a:r>
              <a:rPr lang="en-US"/>
              <a:t> </a:t>
            </a:r>
          </a:p>
          <a:p>
            <a:pPr lvl="2"/>
            <a:r>
              <a:rPr lang="en-US">
                <a:hlinkClick r:id="rId5"/>
              </a:rPr>
              <a:t>https://www.biblestudytools.com/dictionaries/</a:t>
            </a:r>
            <a:r>
              <a:rPr lang="en-US"/>
              <a:t> </a:t>
            </a:r>
          </a:p>
          <a:p>
            <a:r>
              <a:rPr lang="en-US"/>
              <a:t>Example (</a:t>
            </a:r>
            <a:r>
              <a:rPr lang="en-US" err="1"/>
              <a:t>Naselli</a:t>
            </a:r>
            <a:r>
              <a:rPr lang="en-US"/>
              <a:t>, </a:t>
            </a:r>
            <a:r>
              <a:rPr lang="en-US" i="1"/>
              <a:t>How to Understand and Apply the New Testament</a:t>
            </a:r>
            <a:r>
              <a:rPr lang="en-US"/>
              <a:t>, 209)</a:t>
            </a:r>
          </a:p>
          <a:p>
            <a:pPr lvl="2"/>
            <a:r>
              <a:rPr lang="en-US"/>
              <a:t>I run 2 miles every day.</a:t>
            </a:r>
          </a:p>
          <a:p>
            <a:pPr lvl="2"/>
            <a:r>
              <a:rPr lang="en-US"/>
              <a:t>She has a run in her nylons. </a:t>
            </a:r>
          </a:p>
          <a:p>
            <a:pPr lvl="2"/>
            <a:r>
              <a:rPr lang="en-US"/>
              <a:t>That grapevine runs through the fence. </a:t>
            </a:r>
          </a:p>
          <a:p>
            <a:pPr lvl="2"/>
            <a:r>
              <a:rPr lang="en-US"/>
              <a:t>My nose runs when I have a cold. </a:t>
            </a:r>
          </a:p>
          <a:p>
            <a:pPr lvl="2"/>
            <a:r>
              <a:rPr lang="en-US"/>
              <a:t>I need to run to the store. </a:t>
            </a:r>
          </a:p>
          <a:p>
            <a:pPr lvl="2"/>
            <a:r>
              <a:rPr lang="en-US"/>
              <a:t>My new computer runs faster than my previous one. </a:t>
            </a:r>
          </a:p>
          <a:p>
            <a:pPr lvl="2"/>
            <a:r>
              <a:rPr lang="en-US"/>
              <a:t>I try not to let the water run when I’m not using it because that runs up the water bill. </a:t>
            </a:r>
          </a:p>
          <a:p>
            <a:pPr lvl="2"/>
            <a:r>
              <a:rPr lang="en-US"/>
              <a:t>I ran out of gas today. </a:t>
            </a:r>
          </a:p>
          <a:p>
            <a:pPr lvl="2"/>
            <a:r>
              <a:rPr lang="en-US"/>
              <a:t>Someday I’ll run for president.</a:t>
            </a:r>
          </a:p>
          <a:p>
            <a:pPr lvl="2"/>
            <a:endParaRPr lang="en-US"/>
          </a:p>
          <a:p>
            <a:pPr marL="0" indent="0">
              <a:buNone/>
            </a:pPr>
            <a:endParaRPr lang="en-US"/>
          </a:p>
          <a:p>
            <a:pPr marL="0" indent="0">
              <a:buNone/>
            </a:pPr>
            <a:endParaRPr lang="en-US"/>
          </a:p>
          <a:p>
            <a:endParaRPr lang="en-US"/>
          </a:p>
        </p:txBody>
      </p:sp>
      <p:sp>
        <p:nvSpPr>
          <p:cNvPr id="6" name="TextBox 5"/>
          <p:cNvSpPr txBox="1"/>
          <p:nvPr/>
        </p:nvSpPr>
        <p:spPr>
          <a:xfrm>
            <a:off x="10183907" y="-5168"/>
            <a:ext cx="2039090"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18480836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340963" y="1600199"/>
            <a:ext cx="11721335" cy="5141563"/>
          </a:xfrm>
        </p:spPr>
        <p:txBody>
          <a:bodyPr>
            <a:normAutofit/>
          </a:bodyPr>
          <a:lstStyle/>
          <a:p>
            <a:r>
              <a:rPr lang="en-US"/>
              <a:t>Step 3: Gather the uses of this word in the Bible.</a:t>
            </a:r>
          </a:p>
          <a:p>
            <a:r>
              <a:rPr lang="en-US"/>
              <a:t>English vs. Greek or Hebrew</a:t>
            </a:r>
          </a:p>
          <a:p>
            <a:pPr lvl="1"/>
            <a:r>
              <a:rPr lang="en-US"/>
              <a:t>Original language is better because…</a:t>
            </a:r>
          </a:p>
          <a:p>
            <a:pPr lvl="2"/>
            <a:r>
              <a:rPr lang="en-US"/>
              <a:t>multiple Greek words might have the same English translation (e.g. John 21).</a:t>
            </a:r>
          </a:p>
          <a:p>
            <a:pPr lvl="2"/>
            <a:r>
              <a:rPr lang="en-US"/>
              <a:t>one Greek word might have different English translations because language isn’t a 1-1 correspondence (e.g., church lady offering to translate for a missionary).</a:t>
            </a:r>
          </a:p>
          <a:p>
            <a:r>
              <a:rPr lang="en-US"/>
              <a:t>Some suggested tools in increasing order of usefulness (and thus inverse order of accessibility)</a:t>
            </a:r>
          </a:p>
          <a:p>
            <a:pPr lvl="1"/>
            <a:r>
              <a:rPr lang="en-US"/>
              <a:t>English Language Word Search</a:t>
            </a:r>
          </a:p>
          <a:p>
            <a:pPr lvl="2"/>
            <a:r>
              <a:rPr lang="en-US">
                <a:hlinkClick r:id="rId3"/>
              </a:rPr>
              <a:t>https://www.esv.org/Matthew+1/</a:t>
            </a:r>
            <a:r>
              <a:rPr lang="en-US"/>
              <a:t> </a:t>
            </a:r>
          </a:p>
          <a:p>
            <a:pPr lvl="1"/>
            <a:r>
              <a:rPr lang="en-US"/>
              <a:t>Original Language Concordance </a:t>
            </a:r>
          </a:p>
          <a:p>
            <a:pPr lvl="2"/>
            <a:r>
              <a:rPr lang="en-US"/>
              <a:t>Strong’s Concordance</a:t>
            </a:r>
          </a:p>
          <a:p>
            <a:pPr lvl="2"/>
            <a:r>
              <a:rPr lang="en-US">
                <a:hlinkClick r:id="rId4"/>
              </a:rPr>
              <a:t>https://www.biblestudytools.com/concordances/strongs-exhaustive-concordance/</a:t>
            </a:r>
            <a:r>
              <a:rPr lang="en-US"/>
              <a:t> </a:t>
            </a:r>
          </a:p>
          <a:p>
            <a:pPr lvl="1"/>
            <a:r>
              <a:rPr lang="en-US"/>
              <a:t>Logos Bible Works</a:t>
            </a:r>
          </a:p>
          <a:p>
            <a:pPr lvl="2"/>
            <a:endParaRPr lang="en-US"/>
          </a:p>
          <a:p>
            <a:pPr marL="914400" lvl="2" indent="0">
              <a:buNone/>
            </a:pPr>
            <a:endParaRPr lang="en-US"/>
          </a:p>
        </p:txBody>
      </p:sp>
      <p:sp>
        <p:nvSpPr>
          <p:cNvPr id="6" name="TextBox 5"/>
          <p:cNvSpPr txBox="1"/>
          <p:nvPr/>
        </p:nvSpPr>
        <p:spPr>
          <a:xfrm>
            <a:off x="10094259" y="-5168"/>
            <a:ext cx="2128737"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11533628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340963" y="1600199"/>
            <a:ext cx="11721335" cy="5141563"/>
          </a:xfrm>
        </p:spPr>
        <p:txBody>
          <a:bodyPr/>
          <a:lstStyle/>
          <a:p>
            <a:r>
              <a:rPr lang="en-US"/>
              <a:t>Step 4: Survey how the word is used (e.g., different contexts and associations with other words).</a:t>
            </a:r>
          </a:p>
          <a:p>
            <a:r>
              <a:rPr lang="en-US"/>
              <a:t>Use the list of occurrences, and read them in their context.</a:t>
            </a:r>
          </a:p>
          <a:p>
            <a:r>
              <a:rPr lang="en-US"/>
              <a:t>Ask these questions:</a:t>
            </a:r>
          </a:p>
          <a:p>
            <a:pPr lvl="1"/>
            <a:r>
              <a:rPr lang="en-US"/>
              <a:t>Is this word concentrated in a particular part of the Bible?</a:t>
            </a:r>
          </a:p>
          <a:p>
            <a:pPr lvl="1"/>
            <a:r>
              <a:rPr lang="en-US"/>
              <a:t>In what types of writing is this used (e.g., law, poetry, etc.)?</a:t>
            </a:r>
          </a:p>
          <a:p>
            <a:pPr lvl="1"/>
            <a:r>
              <a:rPr lang="en-US"/>
              <a:t>In what settings is this word used (rural/urban, war/peace, etc.)?</a:t>
            </a:r>
          </a:p>
          <a:p>
            <a:pPr lvl="1"/>
            <a:r>
              <a:rPr lang="en-US"/>
              <a:t>With what other words is this word often associated?</a:t>
            </a:r>
          </a:p>
          <a:p>
            <a:pPr lvl="1"/>
            <a:r>
              <a:rPr lang="en-US"/>
              <a:t>How does the author of your specific text tend to use the word?</a:t>
            </a:r>
          </a:p>
          <a:p>
            <a:r>
              <a:rPr lang="en-US"/>
              <a:t>You are beginning to eliminate some of the possible meanings.</a:t>
            </a:r>
          </a:p>
          <a:p>
            <a:pPr marL="0" indent="0">
              <a:buNone/>
            </a:pPr>
            <a:endParaRPr lang="en-US"/>
          </a:p>
        </p:txBody>
      </p:sp>
      <p:sp>
        <p:nvSpPr>
          <p:cNvPr id="6" name="TextBox 5"/>
          <p:cNvSpPr txBox="1"/>
          <p:nvPr/>
        </p:nvSpPr>
        <p:spPr>
          <a:xfrm>
            <a:off x="10130119" y="-5168"/>
            <a:ext cx="2092878"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37345142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340963" y="1600199"/>
            <a:ext cx="11721335" cy="5141563"/>
          </a:xfrm>
        </p:spPr>
        <p:txBody>
          <a:bodyPr/>
          <a:lstStyle/>
          <a:p>
            <a:r>
              <a:rPr lang="en-US"/>
              <a:t>Step 5: Analyze this text to discern the most likely meaning for the specific use of the word.</a:t>
            </a:r>
          </a:p>
          <a:p>
            <a:r>
              <a:rPr lang="en-US"/>
              <a:t>You are moving from semantic range to specific use.</a:t>
            </a:r>
          </a:p>
          <a:p>
            <a:r>
              <a:rPr lang="en-US"/>
              <a:t>Some questions to ask:</a:t>
            </a:r>
          </a:p>
          <a:p>
            <a:pPr lvl="1"/>
            <a:r>
              <a:rPr lang="en-US"/>
              <a:t>What does this passage seem to be about?</a:t>
            </a:r>
          </a:p>
          <a:p>
            <a:pPr lvl="1"/>
            <a:r>
              <a:rPr lang="en-US"/>
              <a:t>Are there other uses/contexts that are similar to this passage?</a:t>
            </a:r>
          </a:p>
          <a:p>
            <a:pPr lvl="1"/>
            <a:r>
              <a:rPr lang="en-US"/>
              <a:t>Read the paragraph with each of the probable meanings. Which one makes the most sense? </a:t>
            </a:r>
          </a:p>
        </p:txBody>
      </p:sp>
      <p:sp>
        <p:nvSpPr>
          <p:cNvPr id="6" name="TextBox 5"/>
          <p:cNvSpPr txBox="1"/>
          <p:nvPr/>
        </p:nvSpPr>
        <p:spPr>
          <a:xfrm>
            <a:off x="10219765" y="-5168"/>
            <a:ext cx="2003231"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42141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340963" y="1600199"/>
            <a:ext cx="11721335" cy="5141563"/>
          </a:xfrm>
        </p:spPr>
        <p:txBody>
          <a:bodyPr/>
          <a:lstStyle/>
          <a:p>
            <a:r>
              <a:rPr lang="en-US"/>
              <a:t>Step 6: Check your assessment with other translations and commentaries.</a:t>
            </a:r>
          </a:p>
          <a:p>
            <a:r>
              <a:rPr lang="en-US"/>
              <a:t>The people who translate the Bible are not fools.</a:t>
            </a:r>
          </a:p>
          <a:p>
            <a:r>
              <a:rPr lang="en-US"/>
              <a:t>The people who translate the Bible are not infallible.</a:t>
            </a:r>
          </a:p>
          <a:p>
            <a:r>
              <a:rPr lang="en-US"/>
              <a:t>The people who translate the Bible can have agendas.</a:t>
            </a:r>
          </a:p>
          <a:p>
            <a:r>
              <a:rPr lang="en-US"/>
              <a:t>Your own word study helps you evaluate and nuance a translation.</a:t>
            </a:r>
          </a:p>
          <a:p>
            <a:r>
              <a:rPr lang="en-US">
                <a:hlinkClick r:id="rId3"/>
              </a:rPr>
              <a:t>https://net.bible.org/#!bible/Matthew+1</a:t>
            </a:r>
            <a:r>
              <a:rPr lang="en-US"/>
              <a:t> </a:t>
            </a:r>
          </a:p>
          <a:p>
            <a:r>
              <a:rPr lang="en-US">
                <a:hlinkClick r:id="rId4"/>
              </a:rPr>
              <a:t>https://www.biblegateway.com/</a:t>
            </a:r>
            <a:r>
              <a:rPr lang="en-US"/>
              <a:t> </a:t>
            </a:r>
          </a:p>
          <a:p>
            <a:r>
              <a:rPr lang="en-US">
                <a:hlinkClick r:id="rId5"/>
              </a:rPr>
              <a:t>https://www.biblestudytools.com/compare-translations/</a:t>
            </a:r>
            <a:r>
              <a:rPr lang="en-US"/>
              <a:t> </a:t>
            </a:r>
          </a:p>
          <a:p>
            <a:pPr marL="0" indent="0">
              <a:buNone/>
            </a:pPr>
            <a:endParaRPr lang="en-US"/>
          </a:p>
        </p:txBody>
      </p:sp>
      <p:sp>
        <p:nvSpPr>
          <p:cNvPr id="6" name="TextBox 5"/>
          <p:cNvSpPr txBox="1"/>
          <p:nvPr/>
        </p:nvSpPr>
        <p:spPr>
          <a:xfrm>
            <a:off x="10094259" y="-5168"/>
            <a:ext cx="2128737"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42102063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340963" y="1600199"/>
            <a:ext cx="11721335" cy="5141563"/>
          </a:xfrm>
        </p:spPr>
        <p:txBody>
          <a:bodyPr>
            <a:normAutofit fontScale="70000" lnSpcReduction="20000"/>
          </a:bodyPr>
          <a:lstStyle/>
          <a:p>
            <a:r>
              <a:rPr lang="en-US"/>
              <a:t>Let’s Practice: 1 Corinthians 14 might be a good place.</a:t>
            </a:r>
          </a:p>
          <a:p>
            <a:pPr marL="914400" lvl="1" indent="-457200">
              <a:buFont typeface="+mj-lt"/>
              <a:buAutoNum type="arabicPeriod"/>
            </a:pPr>
            <a:r>
              <a:rPr lang="en-US" sz="3900" b="1"/>
              <a:t>Identify </a:t>
            </a:r>
            <a:r>
              <a:rPr lang="en-US" sz="2800"/>
              <a:t>the most significant or unclear words.</a:t>
            </a:r>
          </a:p>
          <a:p>
            <a:pPr lvl="2"/>
            <a:r>
              <a:rPr lang="en-US" sz="2400"/>
              <a:t>Let’s make a list.</a:t>
            </a:r>
          </a:p>
          <a:p>
            <a:pPr marL="914400" lvl="1" indent="-457200">
              <a:buFont typeface="+mj-lt"/>
              <a:buAutoNum type="arabicPeriod"/>
            </a:pPr>
            <a:r>
              <a:rPr lang="en-US" sz="3900" b="1"/>
              <a:t>Establish </a:t>
            </a:r>
            <a:r>
              <a:rPr lang="en-US" sz="2800"/>
              <a:t>the possible meanings of the word.</a:t>
            </a:r>
          </a:p>
          <a:p>
            <a:pPr lvl="2"/>
            <a:r>
              <a:rPr lang="en-US" sz="2400"/>
              <a:t>Let’s make a list.</a:t>
            </a:r>
          </a:p>
          <a:p>
            <a:pPr lvl="2"/>
            <a:r>
              <a:rPr lang="en-US" sz="2400">
                <a:hlinkClick r:id="rId3"/>
              </a:rPr>
              <a:t>https://www.biblestudytools.com/dictionaries/</a:t>
            </a:r>
            <a:r>
              <a:rPr lang="en-US" sz="2400"/>
              <a:t>  </a:t>
            </a:r>
          </a:p>
          <a:p>
            <a:pPr marL="914400" lvl="1" indent="-457200">
              <a:buFont typeface="+mj-lt"/>
              <a:buAutoNum type="arabicPeriod"/>
            </a:pPr>
            <a:r>
              <a:rPr lang="en-US" sz="3900" b="1"/>
              <a:t>Gather </a:t>
            </a:r>
            <a:r>
              <a:rPr lang="en-US" sz="2800"/>
              <a:t>all the uses of this word in the Bible (if possible).</a:t>
            </a:r>
          </a:p>
          <a:p>
            <a:pPr lvl="2"/>
            <a:r>
              <a:rPr lang="en-US" sz="2400"/>
              <a:t>Let’s make a list.</a:t>
            </a:r>
          </a:p>
          <a:p>
            <a:pPr lvl="2"/>
            <a:r>
              <a:rPr lang="en-US" sz="2400">
                <a:hlinkClick r:id="rId4"/>
              </a:rPr>
              <a:t>https://www.biblestudytools.com/concordances/strongs-exhaustive-concordance/</a:t>
            </a:r>
            <a:r>
              <a:rPr lang="en-US" sz="2400"/>
              <a:t> </a:t>
            </a:r>
          </a:p>
          <a:p>
            <a:pPr marL="914400" lvl="1" indent="-457200">
              <a:buFont typeface="+mj-lt"/>
              <a:buAutoNum type="arabicPeriod"/>
            </a:pPr>
            <a:r>
              <a:rPr lang="en-US" sz="3900" b="1"/>
              <a:t>Survey </a:t>
            </a:r>
            <a:r>
              <a:rPr lang="en-US" sz="2800"/>
              <a:t>how the word is used (e.g., different contexts and associations with other words).</a:t>
            </a:r>
          </a:p>
          <a:p>
            <a:pPr lvl="2"/>
            <a:r>
              <a:rPr lang="en-US" sz="2400"/>
              <a:t>Let’s annotate our list.</a:t>
            </a:r>
          </a:p>
          <a:p>
            <a:pPr marL="914400" lvl="1" indent="-457200">
              <a:buFont typeface="+mj-lt"/>
              <a:buAutoNum type="arabicPeriod"/>
            </a:pPr>
            <a:r>
              <a:rPr lang="en-US" sz="3900" b="1"/>
              <a:t>Analyze </a:t>
            </a:r>
            <a:r>
              <a:rPr lang="en-US" sz="2800"/>
              <a:t>this text to discern the most likely meaning for the specific use of the word.</a:t>
            </a:r>
          </a:p>
          <a:p>
            <a:pPr lvl="2"/>
            <a:r>
              <a:rPr lang="en-US" sz="2400"/>
              <a:t>Let’s plug in our probable meanings in this passage.</a:t>
            </a:r>
          </a:p>
          <a:p>
            <a:pPr marL="914400" lvl="1" indent="-457200">
              <a:buFont typeface="+mj-lt"/>
              <a:buAutoNum type="arabicPeriod"/>
            </a:pPr>
            <a:r>
              <a:rPr lang="en-US" sz="3900" b="1"/>
              <a:t>Check </a:t>
            </a:r>
            <a:r>
              <a:rPr lang="en-US" sz="2800"/>
              <a:t>your assessment with other translations and commentaries.</a:t>
            </a:r>
          </a:p>
          <a:p>
            <a:pPr lvl="2"/>
            <a:r>
              <a:rPr lang="en-US" sz="2600">
                <a:hlinkClick r:id="rId5"/>
              </a:rPr>
              <a:t>https://www.biblegateway.com/</a:t>
            </a:r>
            <a:r>
              <a:rPr lang="en-US" sz="2600"/>
              <a:t> </a:t>
            </a:r>
          </a:p>
        </p:txBody>
      </p:sp>
      <p:sp>
        <p:nvSpPr>
          <p:cNvPr id="6" name="TextBox 5"/>
          <p:cNvSpPr txBox="1"/>
          <p:nvPr/>
        </p:nvSpPr>
        <p:spPr>
          <a:xfrm>
            <a:off x="10210801" y="-5168"/>
            <a:ext cx="2012196"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15157899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Vocabulary Tool</a:t>
            </a:r>
          </a:p>
        </p:txBody>
      </p:sp>
      <p:sp>
        <p:nvSpPr>
          <p:cNvPr id="3" name="Content Placeholder 2"/>
          <p:cNvSpPr>
            <a:spLocks noGrp="1"/>
          </p:cNvSpPr>
          <p:nvPr>
            <p:ph idx="1"/>
          </p:nvPr>
        </p:nvSpPr>
        <p:spPr>
          <a:xfrm>
            <a:off x="340963" y="1600199"/>
            <a:ext cx="11721335" cy="5141563"/>
          </a:xfrm>
        </p:spPr>
        <p:txBody>
          <a:bodyPr/>
          <a:lstStyle/>
          <a:p>
            <a:r>
              <a:rPr lang="en-US"/>
              <a:t>Some Cautions with Word Studies:</a:t>
            </a:r>
          </a:p>
          <a:p>
            <a:pPr lvl="1"/>
            <a:r>
              <a:rPr lang="en-US"/>
              <a:t>Don’t import meaning unjustifiably! The immediate context is most important.</a:t>
            </a:r>
          </a:p>
          <a:p>
            <a:pPr lvl="1"/>
            <a:r>
              <a:rPr lang="en-US"/>
              <a:t>Don’t try to import the entire semantic range (illegitimate totality transfer)! The word generally has a specific use in a specific usage.</a:t>
            </a:r>
          </a:p>
          <a:p>
            <a:pPr lvl="1"/>
            <a:r>
              <a:rPr lang="en-US"/>
              <a:t>Don’t assume frequency is the determining factor! </a:t>
            </a:r>
          </a:p>
          <a:p>
            <a:pPr lvl="1"/>
            <a:r>
              <a:rPr lang="en-US"/>
              <a:t>Don’t assume that the word is just the some of it’s parts (i.e., etymological fallacy). Words often take on meaning beyond the conglomeration of their parts (e.g., butterfly).</a:t>
            </a:r>
          </a:p>
          <a:p>
            <a:pPr lvl="1"/>
            <a:r>
              <a:rPr lang="en-US"/>
              <a:t>Don’t assume that the author is trying to heighten distinction (i.e., exegetical distinction fallacy)! For example, parallelism can be used to make a distinction or to restate something for emphasis.</a:t>
            </a:r>
          </a:p>
          <a:p>
            <a:pPr marL="0" indent="0">
              <a:buNone/>
            </a:pPr>
            <a:endParaRPr lang="en-US"/>
          </a:p>
        </p:txBody>
      </p:sp>
      <p:sp>
        <p:nvSpPr>
          <p:cNvPr id="6" name="TextBox 5"/>
          <p:cNvSpPr txBox="1"/>
          <p:nvPr/>
        </p:nvSpPr>
        <p:spPr>
          <a:xfrm>
            <a:off x="10148047" y="-5168"/>
            <a:ext cx="2074949"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solidFill>
                  <a:srgbClr val="FF0000"/>
                </a:solidFill>
              </a:rPr>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432604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5C4FDD-7F0F-4D4F-A54E-D4B95D818C54}"/>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B6FF399-6735-DE11-3F97-61C08C1CFBBE}"/>
              </a:ext>
            </a:extLst>
          </p:cNvPr>
          <p:cNvSpPr txBox="1"/>
          <p:nvPr/>
        </p:nvSpPr>
        <p:spPr>
          <a:xfrm>
            <a:off x="586596" y="1777664"/>
            <a:ext cx="10035396" cy="5232202"/>
          </a:xfrm>
          <a:prstGeom prst="rect">
            <a:avLst/>
          </a:prstGeom>
          <a:noFill/>
        </p:spPr>
        <p:txBody>
          <a:bodyPr wrap="square" rtlCol="0">
            <a:spAutoFit/>
          </a:bodyPr>
          <a:lstStyle/>
          <a:p>
            <a:r>
              <a:rPr lang="en-US" sz="3600" b="1">
                <a:solidFill>
                  <a:schemeClr val="accent1">
                    <a:lumMod val="75000"/>
                  </a:schemeClr>
                </a:solidFill>
              </a:rPr>
              <a:t>Course Objectives: Bible and the Gospel</a:t>
            </a:r>
          </a:p>
          <a:p>
            <a:pPr marL="285750" indent="-285750">
              <a:buFont typeface="Arial" panose="020B0604020202020204" pitchFamily="34" charset="0"/>
              <a:buChar char="•"/>
            </a:pPr>
            <a:r>
              <a:rPr lang="en-US" sz="2800">
                <a:solidFill>
                  <a:schemeClr val="accent1">
                    <a:lumMod val="75000"/>
                  </a:schemeClr>
                </a:solidFill>
              </a:rPr>
              <a:t>EXPLAIN the biblical understanding of the gospel, the proper response of faith, and the resulting new life.</a:t>
            </a:r>
          </a:p>
          <a:p>
            <a:pPr marL="285750" indent="-285750">
              <a:buFont typeface="Arial" panose="020B0604020202020204" pitchFamily="34" charset="0"/>
              <a:buChar char="•"/>
            </a:pPr>
            <a:r>
              <a:rPr lang="en-US" sz="2800">
                <a:solidFill>
                  <a:schemeClr val="accent1">
                    <a:lumMod val="75000"/>
                  </a:schemeClr>
                </a:solidFill>
              </a:rPr>
              <a:t>PRACTICE biblically-oriented spiritual disciplines for Christian growth.</a:t>
            </a:r>
          </a:p>
          <a:p>
            <a:pPr marL="285750" indent="-285750">
              <a:buFont typeface="Arial" panose="020B0604020202020204" pitchFamily="34" charset="0"/>
              <a:buChar char="•"/>
            </a:pPr>
            <a:r>
              <a:rPr lang="en-US" sz="2800">
                <a:solidFill>
                  <a:schemeClr val="accent1">
                    <a:lumMod val="75000"/>
                  </a:schemeClr>
                </a:solidFill>
              </a:rPr>
              <a:t>PRIORITIZE a lifestyle of engagement in the local church and in God’s mission of reaching the nations through the gospel.</a:t>
            </a:r>
          </a:p>
          <a:p>
            <a:pPr marL="285750" indent="-285750">
              <a:buFont typeface="Arial" panose="020B0604020202020204" pitchFamily="34" charset="0"/>
              <a:buChar char="•"/>
            </a:pPr>
            <a:r>
              <a:rPr lang="en-US" sz="2800">
                <a:solidFill>
                  <a:schemeClr val="accent1">
                    <a:lumMod val="75000"/>
                  </a:schemeClr>
                </a:solidFill>
              </a:rPr>
              <a:t>SUMMARIZE key issues in the doctrine of the Scriptures.</a:t>
            </a:r>
          </a:p>
          <a:p>
            <a:pPr marL="285750" indent="-285750">
              <a:buFont typeface="Arial" panose="020B0604020202020204" pitchFamily="34" charset="0"/>
              <a:buChar char="•"/>
            </a:pPr>
            <a:r>
              <a:rPr lang="en-US" sz="2800">
                <a:solidFill>
                  <a:schemeClr val="accent1">
                    <a:lumMod val="75000"/>
                  </a:schemeClr>
                </a:solidFill>
                <a:highlight>
                  <a:srgbClr val="FFFF00"/>
                </a:highlight>
              </a:rPr>
              <a:t>DEMONSTRATE skill in studying the Bible through proper interpretation of the author’s intended meaning.</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11070296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32932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TRANSLATIONS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2472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954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How can multiple translations help in 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16193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298543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translations tool.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a:t>
            </a:r>
            <a:r>
              <a:rPr lang="en-US" sz="3600" b="1">
                <a:solidFill>
                  <a:prstClr val="white"/>
                </a:solidFill>
                <a:latin typeface="Calibri" panose="020F0502020204030204"/>
              </a:rPr>
              <a:t>the translations tool</a:t>
            </a: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8290837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A screenshot of a computer&#10;&#10;Description automatically generated with medium confidence">
            <a:extLst>
              <a:ext uri="{FF2B5EF4-FFF2-40B4-BE49-F238E27FC236}">
                <a16:creationId xmlns:a16="http://schemas.microsoft.com/office/drawing/2014/main" id="{B51823DE-703A-97C4-70AD-0B21868E03F4}"/>
              </a:ext>
            </a:extLst>
          </p:cNvPr>
          <p:cNvPicPr>
            <a:picLocks noChangeAspect="1"/>
          </p:cNvPicPr>
          <p:nvPr/>
        </p:nvPicPr>
        <p:blipFill rotWithShape="1">
          <a:blip r:embed="rId3">
            <a:extLst>
              <a:ext uri="{28A0092B-C50C-407E-A947-70E740481C1C}">
                <a14:useLocalDpi xmlns:a14="http://schemas.microsoft.com/office/drawing/2010/main" val="0"/>
              </a:ext>
            </a:extLst>
          </a:blip>
          <a:srcRect l="28645" t="42249" r="30602" b="40562"/>
          <a:stretch/>
        </p:blipFill>
        <p:spPr>
          <a:xfrm>
            <a:off x="81163" y="4073486"/>
            <a:ext cx="7882439" cy="18701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785442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FF38227-BB4C-4489-8C9D-DC9989C32C7B}"/>
              </a:ext>
            </a:extLst>
          </p:cNvPr>
          <p:cNvGraphicFramePr/>
          <p:nvPr/>
        </p:nvGraphicFramePr>
        <p:xfrm>
          <a:off x="1912078" y="1905000"/>
          <a:ext cx="7924800" cy="243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33661FB5-C0F2-44AA-8CA7-2572D7544FC2}"/>
              </a:ext>
            </a:extLst>
          </p:cNvPr>
          <p:cNvGraphicFramePr/>
          <p:nvPr/>
        </p:nvGraphicFramePr>
        <p:xfrm>
          <a:off x="2362200" y="2667000"/>
          <a:ext cx="8077200" cy="2971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CC58808F-C415-40CA-A49F-287FF728CD14}"/>
              </a:ext>
            </a:extLst>
          </p:cNvPr>
          <p:cNvSpPr txBox="1"/>
          <p:nvPr/>
        </p:nvSpPr>
        <p:spPr>
          <a:xfrm>
            <a:off x="1905000" y="2177534"/>
            <a:ext cx="1981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Verdana"/>
                <a:ea typeface="+mn-ea"/>
                <a:cs typeface="+mn-cs"/>
              </a:rPr>
              <a:t>Infallible </a:t>
            </a:r>
          </a:p>
        </p:txBody>
      </p:sp>
      <p:sp>
        <p:nvSpPr>
          <p:cNvPr id="7" name="TextBox 6">
            <a:extLst>
              <a:ext uri="{FF2B5EF4-FFF2-40B4-BE49-F238E27FC236}">
                <a16:creationId xmlns:a16="http://schemas.microsoft.com/office/drawing/2014/main" id="{8EEEB0B6-5DBC-438B-BDA8-425B1FA6346B}"/>
              </a:ext>
            </a:extLst>
          </p:cNvPr>
          <p:cNvSpPr txBox="1"/>
          <p:nvPr/>
        </p:nvSpPr>
        <p:spPr>
          <a:xfrm>
            <a:off x="4720861" y="2154667"/>
            <a:ext cx="1981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Verdana"/>
                <a:ea typeface="+mn-ea"/>
                <a:cs typeface="+mn-cs"/>
              </a:rPr>
              <a:t>Trustworthy</a:t>
            </a:r>
            <a:r>
              <a:rPr kumimoji="0" lang="en-US" sz="1800" b="0" i="0" u="none" strike="noStrike" kern="1200" cap="none" spc="0" normalizeH="0" baseline="0" noProof="0">
                <a:ln>
                  <a:noFill/>
                </a:ln>
                <a:solidFill>
                  <a:prstClr val="black">
                    <a:lumMod val="95000"/>
                    <a:lumOff val="5000"/>
                  </a:prstClr>
                </a:solidFill>
                <a:effectLst/>
                <a:uLnTx/>
                <a:uFillTx/>
                <a:latin typeface="Verdana"/>
                <a:ea typeface="+mn-ea"/>
                <a:cs typeface="+mn-cs"/>
              </a:rPr>
              <a:t> </a:t>
            </a:r>
          </a:p>
        </p:txBody>
      </p:sp>
      <p:sp>
        <p:nvSpPr>
          <p:cNvPr id="8" name="TextBox 7">
            <a:extLst>
              <a:ext uri="{FF2B5EF4-FFF2-40B4-BE49-F238E27FC236}">
                <a16:creationId xmlns:a16="http://schemas.microsoft.com/office/drawing/2014/main" id="{6D4603EA-5118-4B44-A56F-437A1F8B8A18}"/>
              </a:ext>
            </a:extLst>
          </p:cNvPr>
          <p:cNvSpPr txBox="1"/>
          <p:nvPr/>
        </p:nvSpPr>
        <p:spPr>
          <a:xfrm>
            <a:off x="7761783" y="1854368"/>
            <a:ext cx="290975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Verdana"/>
                <a:ea typeface="+mn-ea"/>
                <a:cs typeface="+mn-cs"/>
              </a:rPr>
              <a:t>Striving for Faithfulness </a:t>
            </a:r>
          </a:p>
        </p:txBody>
      </p:sp>
      <p:sp>
        <p:nvSpPr>
          <p:cNvPr id="2" name="Title 1">
            <a:extLst>
              <a:ext uri="{FF2B5EF4-FFF2-40B4-BE49-F238E27FC236}">
                <a16:creationId xmlns:a16="http://schemas.microsoft.com/office/drawing/2014/main" id="{B5FA181C-7685-7983-1622-63ACD914F6CA}"/>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1645957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443A71-7C55-43A1-8288-54226DA23C95}"/>
              </a:ext>
            </a:extLst>
          </p:cNvPr>
          <p:cNvSpPr>
            <a:spLocks noGrp="1"/>
          </p:cNvSpPr>
          <p:nvPr>
            <p:ph idx="1"/>
          </p:nvPr>
        </p:nvSpPr>
        <p:spPr>
          <a:xfrm>
            <a:off x="739471" y="1311965"/>
            <a:ext cx="10576229" cy="5686509"/>
          </a:xfrm>
        </p:spPr>
        <p:txBody>
          <a:bodyPr>
            <a:normAutofit/>
          </a:bodyPr>
          <a:lstStyle/>
          <a:p>
            <a:pPr marL="0" indent="0">
              <a:buNone/>
            </a:pPr>
            <a:r>
              <a:rPr lang="en-US" sz="2800"/>
              <a:t>TRANSLATION: some important ideas</a:t>
            </a:r>
            <a:endParaRPr lang="en-US" sz="2200"/>
          </a:p>
          <a:p>
            <a:r>
              <a:rPr lang="en-US" sz="2200"/>
              <a:t>Translation necessitates interpretation.</a:t>
            </a:r>
          </a:p>
          <a:p>
            <a:r>
              <a:rPr lang="en-US" sz="2200"/>
              <a:t>Translation is an ongoing process (in part because receptor languages change).</a:t>
            </a:r>
          </a:p>
          <a:p>
            <a:r>
              <a:rPr lang="en-US" sz="2200"/>
              <a:t>Readability: the degree to which a work is expressed in common language, often measured by reading level</a:t>
            </a:r>
          </a:p>
          <a:p>
            <a:r>
              <a:rPr lang="en-US" sz="2200"/>
              <a:t>Translation Committee: group of people (sometimes more or less diverse and skilled) charged with producing a translation.</a:t>
            </a:r>
          </a:p>
          <a:p>
            <a:r>
              <a:rPr lang="en-US" sz="2200"/>
              <a:t>Translation Theory: The stated approach and objectives of the translator(s) in producing a document.</a:t>
            </a:r>
          </a:p>
          <a:p>
            <a:pPr lvl="1"/>
            <a:r>
              <a:rPr lang="en-US" sz="2000"/>
              <a:t>Formal Equivalence:</a:t>
            </a:r>
          </a:p>
          <a:p>
            <a:pPr lvl="1"/>
            <a:r>
              <a:rPr lang="en-US" sz="2000"/>
              <a:t>Functional / Dynamic Equivalence:</a:t>
            </a:r>
          </a:p>
        </p:txBody>
      </p:sp>
      <p:sp>
        <p:nvSpPr>
          <p:cNvPr id="6" name="Title 1">
            <a:extLst>
              <a:ext uri="{FF2B5EF4-FFF2-40B4-BE49-F238E27FC236}">
                <a16:creationId xmlns:a16="http://schemas.microsoft.com/office/drawing/2014/main" id="{3EF0043D-896C-C9D5-1BC2-3A4B2657C38B}"/>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80909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24E4306B-95AE-D877-1746-A7266548E1D9}"/>
              </a:ext>
            </a:extLst>
          </p:cNvPr>
          <p:cNvPicPr>
            <a:picLocks noChangeAspect="1"/>
          </p:cNvPicPr>
          <p:nvPr/>
        </p:nvPicPr>
        <p:blipFill rotWithShape="1">
          <a:blip r:embed="rId3">
            <a:extLst>
              <a:ext uri="{28A0092B-C50C-407E-A947-70E740481C1C}">
                <a14:useLocalDpi xmlns:a14="http://schemas.microsoft.com/office/drawing/2010/main" val="0"/>
              </a:ext>
            </a:extLst>
          </a:blip>
          <a:srcRect l="4190" t="34667" r="6071" b="33913"/>
          <a:stretch/>
        </p:blipFill>
        <p:spPr>
          <a:xfrm>
            <a:off x="914398" y="2204499"/>
            <a:ext cx="10491849" cy="2449001"/>
          </a:xfrm>
          <a:prstGeom prst="rect">
            <a:avLst/>
          </a:prstGeom>
        </p:spPr>
      </p:pic>
      <p:sp>
        <p:nvSpPr>
          <p:cNvPr id="8" name="TextBox 7">
            <a:extLst>
              <a:ext uri="{FF2B5EF4-FFF2-40B4-BE49-F238E27FC236}">
                <a16:creationId xmlns:a16="http://schemas.microsoft.com/office/drawing/2014/main" id="{E92024C1-E56A-85E4-9D4F-1452B4E0237D}"/>
              </a:ext>
            </a:extLst>
          </p:cNvPr>
          <p:cNvSpPr txBox="1"/>
          <p:nvPr/>
        </p:nvSpPr>
        <p:spPr>
          <a:xfrm>
            <a:off x="6160323" y="6011186"/>
            <a:ext cx="609467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Verdana"/>
                <a:ea typeface="+mn-ea"/>
                <a:cs typeface="+mn-cs"/>
              </a:rPr>
              <a:t>https://www.thegospelcoalition.org/essay/the-bible-in-translation/</a:t>
            </a:r>
          </a:p>
        </p:txBody>
      </p:sp>
    </p:spTree>
    <p:extLst>
      <p:ext uri="{BB962C8B-B14F-4D97-AF65-F5344CB8AC3E}">
        <p14:creationId xmlns:p14="http://schemas.microsoft.com/office/powerpoint/2010/main" val="26095353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screenshot of a computer&#10;&#10;Description automatically generated">
            <a:extLst>
              <a:ext uri="{FF2B5EF4-FFF2-40B4-BE49-F238E27FC236}">
                <a16:creationId xmlns:a16="http://schemas.microsoft.com/office/drawing/2014/main" id="{124E9CAF-52E4-5345-DD85-45912F563DDF}"/>
              </a:ext>
            </a:extLst>
          </p:cNvPr>
          <p:cNvPicPr>
            <a:picLocks noChangeAspect="1"/>
          </p:cNvPicPr>
          <p:nvPr/>
        </p:nvPicPr>
        <p:blipFill rotWithShape="1">
          <a:blip r:embed="rId3">
            <a:extLst>
              <a:ext uri="{28A0092B-C50C-407E-A947-70E740481C1C}">
                <a14:useLocalDpi xmlns:a14="http://schemas.microsoft.com/office/drawing/2010/main" val="0"/>
              </a:ext>
            </a:extLst>
          </a:blip>
          <a:srcRect l="26681" t="12639" r="12642" b="7826"/>
          <a:stretch/>
        </p:blipFill>
        <p:spPr>
          <a:xfrm>
            <a:off x="2592125" y="421419"/>
            <a:ext cx="6750658" cy="5899301"/>
          </a:xfrm>
          <a:prstGeom prst="rect">
            <a:avLst/>
          </a:prstGeom>
        </p:spPr>
      </p:pic>
    </p:spTree>
    <p:extLst>
      <p:ext uri="{BB962C8B-B14F-4D97-AF65-F5344CB8AC3E}">
        <p14:creationId xmlns:p14="http://schemas.microsoft.com/office/powerpoint/2010/main" val="25079866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Translations Tool</a:t>
            </a:r>
          </a:p>
        </p:txBody>
      </p:sp>
      <p:sp>
        <p:nvSpPr>
          <p:cNvPr id="3" name="Content Placeholder 2"/>
          <p:cNvSpPr>
            <a:spLocks noGrp="1"/>
          </p:cNvSpPr>
          <p:nvPr>
            <p:ph idx="1"/>
          </p:nvPr>
        </p:nvSpPr>
        <p:spPr>
          <a:xfrm>
            <a:off x="340963" y="1600199"/>
            <a:ext cx="10746137" cy="5141563"/>
          </a:xfrm>
        </p:spPr>
        <p:txBody>
          <a:bodyPr>
            <a:normAutofit fontScale="92500" lnSpcReduction="10000"/>
          </a:bodyPr>
          <a:lstStyle/>
          <a:p>
            <a:r>
              <a:rPr lang="en-US" sz="2400"/>
              <a:t>Comparing translations helps you to see nuances of the original and not make incorrect inferences about the text.</a:t>
            </a:r>
          </a:p>
          <a:p>
            <a:r>
              <a:rPr lang="en-US" sz="2400"/>
              <a:t>Some qualities that make a good translation: a</a:t>
            </a:r>
            <a:r>
              <a:rPr lang="en-US" sz="2200"/>
              <a:t>ccurate, clear, natural, and audience-appropriate (see </a:t>
            </a:r>
            <a:r>
              <a:rPr lang="en-US" sz="2200" err="1"/>
              <a:t>Naselli</a:t>
            </a:r>
            <a:r>
              <a:rPr lang="en-US" sz="2200"/>
              <a:t>, </a:t>
            </a:r>
            <a:r>
              <a:rPr lang="en-US" sz="2200" i="1"/>
              <a:t>How to Understand and Apply the New Testament</a:t>
            </a:r>
            <a:r>
              <a:rPr lang="en-US" sz="2200"/>
              <a:t>, 53).</a:t>
            </a:r>
          </a:p>
          <a:p>
            <a:r>
              <a:rPr lang="en-US" sz="2400"/>
              <a:t>Three main approaches to translations (not dealing with paraphrases):</a:t>
            </a:r>
          </a:p>
          <a:p>
            <a:pPr lvl="1"/>
            <a:r>
              <a:rPr lang="en-US" sz="2000"/>
              <a:t>Formal equivalence (more form-based): more word-for-word or literal from Greek to English.</a:t>
            </a:r>
          </a:p>
          <a:p>
            <a:pPr lvl="2"/>
            <a:r>
              <a:rPr lang="en-US" sz="1800"/>
              <a:t>Benefit: enables the English reader to see the original language structure</a:t>
            </a:r>
          </a:p>
          <a:p>
            <a:pPr lvl="2"/>
            <a:r>
              <a:rPr lang="en-US" sz="1800"/>
              <a:t>Benefit: enables the English reader to trace better the argument structure </a:t>
            </a:r>
          </a:p>
          <a:p>
            <a:pPr lvl="2"/>
            <a:r>
              <a:rPr lang="en-US" sz="1800"/>
              <a:t>Benefit: less interpretive, so less-likely to err, and leaves interpretation to reader</a:t>
            </a:r>
          </a:p>
          <a:p>
            <a:pPr lvl="1"/>
            <a:r>
              <a:rPr lang="en-US" sz="2000"/>
              <a:t>Functional equivalence (more meaning based): conveys Greek meaning in natural English.</a:t>
            </a:r>
          </a:p>
          <a:p>
            <a:pPr lvl="2"/>
            <a:r>
              <a:rPr lang="en-US" sz="1800"/>
              <a:t>Benefit: can be clearer, especially with the translation of idioms</a:t>
            </a:r>
          </a:p>
          <a:p>
            <a:pPr lvl="2"/>
            <a:r>
              <a:rPr lang="en-US" sz="1800"/>
              <a:t>Benefit: tends to be more natural English </a:t>
            </a:r>
          </a:p>
          <a:p>
            <a:pPr lvl="1"/>
            <a:r>
              <a:rPr lang="en-US" sz="2000"/>
              <a:t>A mediating approach:</a:t>
            </a:r>
          </a:p>
          <a:p>
            <a:r>
              <a:rPr lang="en-US" sz="2200"/>
              <a:t>A good explanation (with some disagreement): attempts to combine the strengths of each  </a:t>
            </a:r>
            <a:r>
              <a:rPr lang="en-US" sz="2200">
                <a:hlinkClick r:id="rId3"/>
              </a:rPr>
              <a:t>https://www.youtube.com/watch?v=yZSHztdJ6tw</a:t>
            </a:r>
            <a:r>
              <a:rPr lang="en-US" sz="2200"/>
              <a:t> </a:t>
            </a:r>
            <a:endParaRPr lang="en-US" sz="2400"/>
          </a:p>
          <a:p>
            <a:endParaRPr lang="en-US"/>
          </a:p>
        </p:txBody>
      </p:sp>
      <p:sp>
        <p:nvSpPr>
          <p:cNvPr id="6" name="TextBox 5"/>
          <p:cNvSpPr txBox="1"/>
          <p:nvPr/>
        </p:nvSpPr>
        <p:spPr>
          <a:xfrm>
            <a:off x="10174941" y="-5168"/>
            <a:ext cx="2048055"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solidFill>
                  <a:srgbClr val="FF0000"/>
                </a:solidFill>
              </a:rPr>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8266759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Translations Tool</a:t>
            </a:r>
          </a:p>
        </p:txBody>
      </p:sp>
      <p:sp>
        <p:nvSpPr>
          <p:cNvPr id="6" name="TextBox 5"/>
          <p:cNvSpPr txBox="1"/>
          <p:nvPr/>
        </p:nvSpPr>
        <p:spPr>
          <a:xfrm>
            <a:off x="10301207" y="-5168"/>
            <a:ext cx="1921789"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solidFill>
                  <a:srgbClr val="FF0000"/>
                </a:solidFill>
              </a:rPr>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pic>
        <p:nvPicPr>
          <p:cNvPr id="5" name="Content Placeholder 4" descr="A screenshot of a cell phone&#10;&#10;Description generated with very high confidence">
            <a:extLst>
              <a:ext uri="{FF2B5EF4-FFF2-40B4-BE49-F238E27FC236}">
                <a16:creationId xmlns:a16="http://schemas.microsoft.com/office/drawing/2014/main" id="{78D6DDDF-F097-44F8-9FDA-F3670C4F6EE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480" y="2297986"/>
            <a:ext cx="8640646" cy="3124200"/>
          </a:xfrm>
        </p:spPr>
      </p:pic>
      <p:pic>
        <p:nvPicPr>
          <p:cNvPr id="7" name="Picture 2" descr="https://images-na.ssl-images-amazon.com/images/I/41tivm3bsFL._SX348_BO1,204,203,200_.jpg">
            <a:extLst>
              <a:ext uri="{FF2B5EF4-FFF2-40B4-BE49-F238E27FC236}">
                <a16:creationId xmlns:a16="http://schemas.microsoft.com/office/drawing/2014/main" id="{7B921AF2-4400-4C49-B734-D558741D47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0463" y="1981200"/>
            <a:ext cx="2903789" cy="4139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4055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32932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a:solidFill>
                  <a:schemeClr val="accent1">
                    <a:lumMod val="50000"/>
                  </a:schemeClr>
                </a:solidFill>
                <a:effectLst>
                  <a:outerShdw blurRad="38100" dist="38100" dir="2700000" algn="tl">
                    <a:srgbClr val="000000">
                      <a:alpha val="43137"/>
                    </a:srgbClr>
                  </a:outerShdw>
                </a:effectLst>
                <a:latin typeface="Calibri" panose="020F0502020204030204"/>
              </a:rPr>
              <a:t>BIBLICAL THEOLOGY AND INTERPRETATION</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25360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Translations Tool</a:t>
            </a:r>
          </a:p>
        </p:txBody>
      </p:sp>
      <p:sp>
        <p:nvSpPr>
          <p:cNvPr id="3" name="Content Placeholder 2"/>
          <p:cNvSpPr>
            <a:spLocks noGrp="1"/>
          </p:cNvSpPr>
          <p:nvPr>
            <p:ph idx="1"/>
          </p:nvPr>
        </p:nvSpPr>
        <p:spPr>
          <a:xfrm>
            <a:off x="262647" y="1318271"/>
            <a:ext cx="11929353" cy="5539729"/>
          </a:xfrm>
        </p:spPr>
        <p:txBody>
          <a:bodyPr>
            <a:normAutofit fontScale="92500" lnSpcReduction="10000"/>
          </a:bodyPr>
          <a:lstStyle/>
          <a:p>
            <a:r>
              <a:rPr lang="en-US" sz="2400"/>
              <a:t>Let’s look at Colossians 3:16.</a:t>
            </a:r>
          </a:p>
          <a:p>
            <a:pPr lvl="1"/>
            <a:r>
              <a:rPr lang="en-US" sz="2200" b="1"/>
              <a:t>NASB: </a:t>
            </a:r>
            <a:r>
              <a:rPr lang="en-US" sz="2200" b="1" baseline="30000"/>
              <a:t> </a:t>
            </a:r>
            <a:r>
              <a:rPr lang="en-US" sz="2200" b="1"/>
              <a:t>Let the </a:t>
            </a:r>
            <a:r>
              <a:rPr lang="en-US" sz="2200" b="1">
                <a:solidFill>
                  <a:srgbClr val="0070C0"/>
                </a:solidFill>
              </a:rPr>
              <a:t>word of Christ </a:t>
            </a:r>
            <a:r>
              <a:rPr lang="en-US" sz="2200" b="1">
                <a:solidFill>
                  <a:srgbClr val="FF0000"/>
                </a:solidFill>
              </a:rPr>
              <a:t>richly dwell within you</a:t>
            </a:r>
            <a:r>
              <a:rPr lang="en-US" sz="2200" b="1"/>
              <a:t>, </a:t>
            </a:r>
            <a:r>
              <a:rPr lang="en-US" sz="2200" b="1">
                <a:solidFill>
                  <a:schemeClr val="accent3">
                    <a:lumMod val="50000"/>
                  </a:schemeClr>
                </a:solidFill>
              </a:rPr>
              <a:t>with all wisdom teaching and admonishing one another</a:t>
            </a:r>
            <a:r>
              <a:rPr lang="en-US" sz="2200" b="1"/>
              <a:t> </a:t>
            </a:r>
            <a:r>
              <a:rPr lang="en-US" sz="2200" b="1">
                <a:solidFill>
                  <a:srgbClr val="7030A0"/>
                </a:solidFill>
              </a:rPr>
              <a:t>with psalms </a:t>
            </a:r>
            <a:r>
              <a:rPr lang="en-US" sz="2200" b="1" i="1">
                <a:solidFill>
                  <a:srgbClr val="7030A0"/>
                </a:solidFill>
              </a:rPr>
              <a:t>and</a:t>
            </a:r>
            <a:r>
              <a:rPr lang="en-US" sz="2200" b="1">
                <a:solidFill>
                  <a:srgbClr val="7030A0"/>
                </a:solidFill>
              </a:rPr>
              <a:t> hymns </a:t>
            </a:r>
            <a:r>
              <a:rPr lang="en-US" sz="2200" b="1" i="1">
                <a:solidFill>
                  <a:srgbClr val="7030A0"/>
                </a:solidFill>
              </a:rPr>
              <a:t>and </a:t>
            </a:r>
            <a:r>
              <a:rPr lang="en-US" sz="2200" b="1">
                <a:solidFill>
                  <a:srgbClr val="7030A0"/>
                </a:solidFill>
              </a:rPr>
              <a:t>spiritual songs, singing</a:t>
            </a:r>
            <a:r>
              <a:rPr lang="en-US" sz="2200" b="1"/>
              <a:t> </a:t>
            </a:r>
            <a:r>
              <a:rPr lang="en-US" sz="2200" b="1">
                <a:solidFill>
                  <a:srgbClr val="00B050"/>
                </a:solidFill>
              </a:rPr>
              <a:t>with thankfulness in your hearts to God</a:t>
            </a:r>
            <a:r>
              <a:rPr lang="en-US" sz="2200" b="1">
                <a:solidFill>
                  <a:schemeClr val="accent5">
                    <a:lumMod val="75000"/>
                  </a:schemeClr>
                </a:solidFill>
              </a:rPr>
              <a:t>.</a:t>
            </a:r>
          </a:p>
          <a:p>
            <a:pPr lvl="1"/>
            <a:r>
              <a:rPr lang="en-US" sz="2200" b="1"/>
              <a:t>ESV: Let the </a:t>
            </a:r>
            <a:r>
              <a:rPr lang="en-US" sz="2200" b="1">
                <a:solidFill>
                  <a:srgbClr val="0070C0"/>
                </a:solidFill>
              </a:rPr>
              <a:t>word of Christ </a:t>
            </a:r>
            <a:r>
              <a:rPr lang="en-US" sz="2200" b="1">
                <a:solidFill>
                  <a:srgbClr val="FF0000"/>
                </a:solidFill>
              </a:rPr>
              <a:t>dwell in you richly</a:t>
            </a:r>
            <a:r>
              <a:rPr lang="en-US" sz="2200" b="1"/>
              <a:t>, </a:t>
            </a:r>
            <a:r>
              <a:rPr lang="en-US" sz="2200" b="1">
                <a:solidFill>
                  <a:schemeClr val="accent3">
                    <a:lumMod val="50000"/>
                  </a:schemeClr>
                </a:solidFill>
              </a:rPr>
              <a:t>teaching and admonishing one another in all wisdom,</a:t>
            </a:r>
            <a:r>
              <a:rPr lang="en-US" sz="2200" b="1"/>
              <a:t> </a:t>
            </a:r>
            <a:r>
              <a:rPr lang="en-US" sz="2200" b="1">
                <a:solidFill>
                  <a:srgbClr val="7030A0"/>
                </a:solidFill>
              </a:rPr>
              <a:t>singing psalms and hymns and spiritual songs</a:t>
            </a:r>
            <a:r>
              <a:rPr lang="en-US" sz="2200" b="1"/>
              <a:t>, </a:t>
            </a:r>
            <a:r>
              <a:rPr lang="en-US" sz="2200" b="1">
                <a:solidFill>
                  <a:srgbClr val="00B050"/>
                </a:solidFill>
              </a:rPr>
              <a:t>with thankfulness in your hearts to God.</a:t>
            </a:r>
          </a:p>
          <a:p>
            <a:pPr lvl="1"/>
            <a:r>
              <a:rPr lang="en-US" sz="2200" b="1"/>
              <a:t>NIV:  Let the </a:t>
            </a:r>
            <a:r>
              <a:rPr lang="en-US" sz="2200" b="1">
                <a:solidFill>
                  <a:srgbClr val="0070C0"/>
                </a:solidFill>
              </a:rPr>
              <a:t>message of Christ </a:t>
            </a:r>
            <a:r>
              <a:rPr lang="en-US" sz="2200" b="1">
                <a:solidFill>
                  <a:srgbClr val="FF0000"/>
                </a:solidFill>
              </a:rPr>
              <a:t>dwell among you richly</a:t>
            </a:r>
            <a:r>
              <a:rPr lang="en-US" sz="2200" b="1"/>
              <a:t> </a:t>
            </a:r>
            <a:r>
              <a:rPr lang="en-US" sz="2200" b="1">
                <a:solidFill>
                  <a:schemeClr val="accent3">
                    <a:lumMod val="50000"/>
                  </a:schemeClr>
                </a:solidFill>
              </a:rPr>
              <a:t>as you teach and admonish one another with all wisdom </a:t>
            </a:r>
            <a:r>
              <a:rPr lang="en-US" sz="2200" b="1">
                <a:solidFill>
                  <a:srgbClr val="7030A0"/>
                </a:solidFill>
              </a:rPr>
              <a:t>through psalms, hymns, and songs from the Spirit, singing to God </a:t>
            </a:r>
            <a:r>
              <a:rPr lang="en-US" sz="2200" b="1">
                <a:solidFill>
                  <a:srgbClr val="00B050"/>
                </a:solidFill>
              </a:rPr>
              <a:t>with gratitude in your hearts</a:t>
            </a:r>
            <a:r>
              <a:rPr lang="en-US" sz="2200" b="1">
                <a:solidFill>
                  <a:schemeClr val="accent5">
                    <a:lumMod val="75000"/>
                  </a:schemeClr>
                </a:solidFill>
              </a:rPr>
              <a:t>.</a:t>
            </a:r>
          </a:p>
          <a:p>
            <a:pPr lvl="1"/>
            <a:r>
              <a:rPr lang="en-US" sz="2200" b="1"/>
              <a:t>NLT: Let the </a:t>
            </a:r>
            <a:r>
              <a:rPr lang="en-US" sz="2200" b="1">
                <a:solidFill>
                  <a:srgbClr val="0070C0"/>
                </a:solidFill>
              </a:rPr>
              <a:t>message about Christ</a:t>
            </a:r>
            <a:r>
              <a:rPr lang="en-US" sz="2200" b="1"/>
              <a:t>, </a:t>
            </a:r>
            <a:r>
              <a:rPr lang="en-US" sz="2200" b="1">
                <a:solidFill>
                  <a:srgbClr val="FF0000"/>
                </a:solidFill>
              </a:rPr>
              <a:t>in all its richness, fill your lives. </a:t>
            </a:r>
            <a:r>
              <a:rPr lang="en-US" sz="2200" b="1">
                <a:solidFill>
                  <a:schemeClr val="accent3">
                    <a:lumMod val="50000"/>
                  </a:schemeClr>
                </a:solidFill>
              </a:rPr>
              <a:t>Teach and counsel each other with all the wisdom he gives</a:t>
            </a:r>
            <a:r>
              <a:rPr lang="en-US" sz="2200" b="1"/>
              <a:t>. </a:t>
            </a:r>
            <a:r>
              <a:rPr lang="en-US" sz="2200" b="1">
                <a:solidFill>
                  <a:srgbClr val="7030A0"/>
                </a:solidFill>
              </a:rPr>
              <a:t>Sing psalms and hymns and spiritual songs to God </a:t>
            </a:r>
            <a:r>
              <a:rPr lang="en-US" sz="2200" b="1">
                <a:solidFill>
                  <a:srgbClr val="00B050"/>
                </a:solidFill>
              </a:rPr>
              <a:t>with thankful hearts</a:t>
            </a:r>
            <a:r>
              <a:rPr lang="en-US" sz="2200" b="1">
                <a:solidFill>
                  <a:schemeClr val="accent5">
                    <a:lumMod val="75000"/>
                  </a:schemeClr>
                </a:solidFill>
              </a:rPr>
              <a:t>.</a:t>
            </a:r>
          </a:p>
          <a:p>
            <a:pPr lvl="1"/>
            <a:r>
              <a:rPr lang="en-US" sz="2200" b="1"/>
              <a:t>(Message): Let the </a:t>
            </a:r>
            <a:r>
              <a:rPr lang="en-US" sz="2200" b="1">
                <a:solidFill>
                  <a:srgbClr val="0070C0"/>
                </a:solidFill>
              </a:rPr>
              <a:t>Word of Christ—the Message</a:t>
            </a:r>
            <a:r>
              <a:rPr lang="en-US" sz="2200" b="1"/>
              <a:t>—</a:t>
            </a:r>
            <a:r>
              <a:rPr lang="en-US" sz="2200" b="1">
                <a:solidFill>
                  <a:srgbClr val="FF0000"/>
                </a:solidFill>
              </a:rPr>
              <a:t>have the run of the house. Give it plenty of room in your lives</a:t>
            </a:r>
            <a:r>
              <a:rPr lang="en-US" sz="2200" b="1"/>
              <a:t>. </a:t>
            </a:r>
            <a:r>
              <a:rPr lang="en-US" sz="2200" b="1">
                <a:solidFill>
                  <a:schemeClr val="accent3">
                    <a:lumMod val="50000"/>
                  </a:schemeClr>
                </a:solidFill>
              </a:rPr>
              <a:t>Instruct and direct one another using good common sense</a:t>
            </a:r>
            <a:r>
              <a:rPr lang="en-US" sz="2200" b="1"/>
              <a:t>. </a:t>
            </a:r>
            <a:r>
              <a:rPr lang="en-US" sz="2200" b="1">
                <a:solidFill>
                  <a:srgbClr val="7030A0"/>
                </a:solidFill>
              </a:rPr>
              <a:t>And sing, sing your hearts out to God. Let every detail in your lives</a:t>
            </a:r>
            <a:r>
              <a:rPr lang="en-US" sz="2200" b="1"/>
              <a:t>—words, actions, whatever—be done in the name of the Master, Jesus, </a:t>
            </a:r>
            <a:r>
              <a:rPr lang="en-US" sz="2200" b="1">
                <a:solidFill>
                  <a:srgbClr val="00B050"/>
                </a:solidFill>
              </a:rPr>
              <a:t>thanking God the Father every step of the way.</a:t>
            </a:r>
            <a:endParaRPr lang="en-US" sz="2200" b="1"/>
          </a:p>
          <a:p>
            <a:pPr lvl="1"/>
            <a:r>
              <a:rPr lang="en-US" sz="2200" b="1"/>
              <a:t>NA28:  </a:t>
            </a:r>
            <a:r>
              <a:rPr lang="el-GR" sz="2200" b="1">
                <a:solidFill>
                  <a:srgbClr val="0070C0"/>
                </a:solidFill>
              </a:rPr>
              <a:t>Ὁ λόγος τοῦ Χριστοῦ</a:t>
            </a:r>
            <a:r>
              <a:rPr lang="el-GR" sz="2200" b="1"/>
              <a:t> </a:t>
            </a:r>
            <a:r>
              <a:rPr lang="el-GR" sz="2200" b="1">
                <a:solidFill>
                  <a:srgbClr val="FF0000"/>
                </a:solidFill>
              </a:rPr>
              <a:t>ἐνοικείτω ἐν ὑμῖν πλουσίως</a:t>
            </a:r>
            <a:r>
              <a:rPr lang="el-GR" sz="2200" b="1">
                <a:solidFill>
                  <a:schemeClr val="tx2"/>
                </a:solidFill>
              </a:rPr>
              <a:t>, ἐν πάσῃ σοφίᾳ διδάσκοντες καὶ νουθετοῦντες ἑαυτούς</a:t>
            </a:r>
            <a:r>
              <a:rPr lang="el-GR" sz="2200" b="1"/>
              <a:t>, </a:t>
            </a:r>
            <a:r>
              <a:rPr lang="el-GR" sz="2200" b="1">
                <a:solidFill>
                  <a:srgbClr val="7030A0"/>
                </a:solidFill>
              </a:rPr>
              <a:t>ψαλμοῖς ὕμνοις ᾠδαῖς πνευματικαῖς </a:t>
            </a:r>
            <a:r>
              <a:rPr lang="el-GR" sz="2200" b="1">
                <a:solidFill>
                  <a:srgbClr val="00B050"/>
                </a:solidFill>
              </a:rPr>
              <a:t>ἐν [τῇ] χάριτι </a:t>
            </a:r>
            <a:r>
              <a:rPr lang="el-GR" sz="2200" b="1">
                <a:solidFill>
                  <a:srgbClr val="7030A0"/>
                </a:solidFill>
              </a:rPr>
              <a:t>ᾄδοντες</a:t>
            </a:r>
            <a:r>
              <a:rPr lang="el-GR" sz="2200" b="1"/>
              <a:t> </a:t>
            </a:r>
            <a:r>
              <a:rPr lang="el-GR" sz="2200" b="1">
                <a:solidFill>
                  <a:srgbClr val="00B050"/>
                </a:solidFill>
              </a:rPr>
              <a:t>ἐν ταῖς καρδίαις ὑμῶν τῷ θεῷ·</a:t>
            </a:r>
          </a:p>
          <a:p>
            <a:pPr lvl="1"/>
            <a:endParaRPr lang="el-GR" sz="1800" b="1"/>
          </a:p>
          <a:p>
            <a:endParaRPr lang="en-US"/>
          </a:p>
        </p:txBody>
      </p:sp>
      <p:sp>
        <p:nvSpPr>
          <p:cNvPr id="6" name="TextBox 5"/>
          <p:cNvSpPr txBox="1"/>
          <p:nvPr/>
        </p:nvSpPr>
        <p:spPr>
          <a:xfrm>
            <a:off x="10085295" y="-5168"/>
            <a:ext cx="2137702"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solidFill>
                  <a:srgbClr val="FF0000"/>
                </a:solidFill>
              </a:rPr>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40457856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Translations Tool</a:t>
            </a:r>
          </a:p>
        </p:txBody>
      </p:sp>
      <p:sp>
        <p:nvSpPr>
          <p:cNvPr id="3" name="Content Placeholder 2"/>
          <p:cNvSpPr>
            <a:spLocks noGrp="1"/>
          </p:cNvSpPr>
          <p:nvPr>
            <p:ph idx="1"/>
          </p:nvPr>
        </p:nvSpPr>
        <p:spPr>
          <a:xfrm>
            <a:off x="340963" y="1600199"/>
            <a:ext cx="10746137" cy="5141563"/>
          </a:xfrm>
        </p:spPr>
        <p:txBody>
          <a:bodyPr>
            <a:normAutofit/>
          </a:bodyPr>
          <a:lstStyle/>
          <a:p>
            <a:r>
              <a:rPr lang="en-US" sz="2400"/>
              <a:t>We saw the value of Translations Tool when we used the Vocabulary Tool.</a:t>
            </a:r>
          </a:p>
          <a:p>
            <a:r>
              <a:rPr lang="en-US" sz="2400"/>
              <a:t>Use a resource like Bible Gateway.</a:t>
            </a:r>
          </a:p>
          <a:p>
            <a:pPr lvl="1"/>
            <a:r>
              <a:rPr lang="en-US">
                <a:hlinkClick r:id="rId3"/>
              </a:rPr>
              <a:t>https://net.bible.org/#!bible/Matthew+1</a:t>
            </a:r>
            <a:r>
              <a:rPr lang="en-US"/>
              <a:t>  </a:t>
            </a:r>
          </a:p>
          <a:p>
            <a:pPr lvl="1"/>
            <a:r>
              <a:rPr lang="en-US">
                <a:hlinkClick r:id="rId4"/>
              </a:rPr>
              <a:t>https://www.biblegateway.com/</a:t>
            </a:r>
            <a:r>
              <a:rPr lang="en-US"/>
              <a:t>   </a:t>
            </a:r>
          </a:p>
          <a:p>
            <a:pPr lvl="1"/>
            <a:r>
              <a:rPr lang="en-US">
                <a:hlinkClick r:id="rId5"/>
              </a:rPr>
              <a:t>https://www.biblestudytools.com/compare-translations/</a:t>
            </a:r>
            <a:r>
              <a:rPr lang="en-US"/>
              <a:t>  </a:t>
            </a:r>
          </a:p>
          <a:p>
            <a:r>
              <a:rPr lang="en-US" sz="2400"/>
              <a:t>Here’s a good analysis: </a:t>
            </a:r>
            <a:r>
              <a:rPr lang="en-US" sz="2400">
                <a:hlinkClick r:id="rId6"/>
              </a:rPr>
              <a:t>https://www.desiringgod.org/interviews/what-do-you-think-about-paraphrased-bible-translations</a:t>
            </a:r>
            <a:r>
              <a:rPr lang="en-US" sz="2400"/>
              <a:t> </a:t>
            </a:r>
          </a:p>
          <a:p>
            <a:r>
              <a:rPr lang="en-US" sz="2400"/>
              <a:t>Here’s a good resource: </a:t>
            </a:r>
            <a:r>
              <a:rPr lang="en-US" sz="2400">
                <a:hlinkClick r:id="rId7"/>
              </a:rPr>
              <a:t>http://evangelicalbible.com/translations/bible-translation-guide/</a:t>
            </a:r>
            <a:endParaRPr lang="en-US"/>
          </a:p>
          <a:p>
            <a:endParaRPr lang="en-US"/>
          </a:p>
        </p:txBody>
      </p:sp>
      <p:sp>
        <p:nvSpPr>
          <p:cNvPr id="6" name="TextBox 5"/>
          <p:cNvSpPr txBox="1"/>
          <p:nvPr/>
        </p:nvSpPr>
        <p:spPr>
          <a:xfrm>
            <a:off x="10246659" y="-5168"/>
            <a:ext cx="1976337"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solidFill>
                  <a:srgbClr val="FF0000"/>
                </a:solidFill>
              </a:rPr>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25552871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32932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QUOATATION / ALLUSION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79000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4006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What role do intertextual connections have?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61869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353943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quotation / allusion tool.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the quotation / allusion tool. </a:t>
            </a:r>
          </a:p>
        </p:txBody>
      </p:sp>
    </p:spTree>
    <p:extLst>
      <p:ext uri="{BB962C8B-B14F-4D97-AF65-F5344CB8AC3E}">
        <p14:creationId xmlns:p14="http://schemas.microsoft.com/office/powerpoint/2010/main" val="12755583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A screenshot of a computer&#10;&#10;Description automatically generated">
            <a:extLst>
              <a:ext uri="{FF2B5EF4-FFF2-40B4-BE49-F238E27FC236}">
                <a16:creationId xmlns:a16="http://schemas.microsoft.com/office/drawing/2014/main" id="{CC06F287-7D51-68A7-8BFD-339CACA853ED}"/>
              </a:ext>
            </a:extLst>
          </p:cNvPr>
          <p:cNvPicPr>
            <a:picLocks noChangeAspect="1"/>
          </p:cNvPicPr>
          <p:nvPr/>
        </p:nvPicPr>
        <p:blipFill rotWithShape="1">
          <a:blip r:embed="rId3">
            <a:extLst>
              <a:ext uri="{28A0092B-C50C-407E-A947-70E740481C1C}">
                <a14:useLocalDpi xmlns:a14="http://schemas.microsoft.com/office/drawing/2010/main" val="0"/>
              </a:ext>
            </a:extLst>
          </a:blip>
          <a:srcRect l="38090" t="40518" r="41161" b="42724"/>
          <a:stretch/>
        </p:blipFill>
        <p:spPr>
          <a:xfrm>
            <a:off x="385590" y="2737691"/>
            <a:ext cx="7056390" cy="32059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6625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073A1-FFE6-4C2B-9943-47F75EBD6F77}"/>
              </a:ext>
            </a:extLst>
          </p:cNvPr>
          <p:cNvSpPr>
            <a:spLocks noGrp="1"/>
          </p:cNvSpPr>
          <p:nvPr>
            <p:ph type="title"/>
          </p:nvPr>
        </p:nvSpPr>
        <p:spPr>
          <a:xfrm>
            <a:off x="0" y="18256"/>
            <a:ext cx="8566484" cy="822254"/>
          </a:xfrm>
        </p:spPr>
        <p:txBody>
          <a:bodyPr>
            <a:normAutofit/>
          </a:bodyPr>
          <a:lstStyle/>
          <a:p>
            <a:r>
              <a:rPr lang="en-US"/>
              <a:t>Illustrating The Context of a Reference…</a:t>
            </a:r>
          </a:p>
        </p:txBody>
      </p:sp>
      <p:sp>
        <p:nvSpPr>
          <p:cNvPr id="3" name="Content Placeholder 2">
            <a:extLst>
              <a:ext uri="{FF2B5EF4-FFF2-40B4-BE49-F238E27FC236}">
                <a16:creationId xmlns:a16="http://schemas.microsoft.com/office/drawing/2014/main" id="{014E0A20-CEAE-471D-877F-F60DA7E7F2EF}"/>
              </a:ext>
            </a:extLst>
          </p:cNvPr>
          <p:cNvSpPr>
            <a:spLocks noGrp="1"/>
          </p:cNvSpPr>
          <p:nvPr>
            <p:ph idx="1"/>
          </p:nvPr>
        </p:nvSpPr>
        <p:spPr>
          <a:xfrm>
            <a:off x="210127" y="1336098"/>
            <a:ext cx="11642783" cy="5521902"/>
          </a:xfrm>
        </p:spPr>
        <p:txBody>
          <a:bodyPr>
            <a:normAutofit/>
          </a:bodyPr>
          <a:lstStyle/>
          <a:p>
            <a:pPr marL="0" indent="0">
              <a:buNone/>
            </a:pPr>
            <a:r>
              <a:rPr lang="en-US"/>
              <a:t>From which movies do these quotes come?</a:t>
            </a:r>
          </a:p>
          <a:p>
            <a:r>
              <a:rPr lang="en-US"/>
              <a:t>“Toto, I’ve got a feeling we’re not in Kansas anymore.”</a:t>
            </a:r>
          </a:p>
          <a:p>
            <a:r>
              <a:rPr lang="en-US"/>
              <a:t>“May the force be with you.”</a:t>
            </a:r>
          </a:p>
          <a:p>
            <a:r>
              <a:rPr lang="en-US"/>
              <a:t>“Bond. James Bond.”</a:t>
            </a:r>
          </a:p>
          <a:p>
            <a:r>
              <a:rPr lang="en-US"/>
              <a:t>“You’re </a:t>
            </a:r>
            <a:r>
              <a:rPr lang="en-US" err="1"/>
              <a:t>gonna</a:t>
            </a:r>
            <a:r>
              <a:rPr lang="en-US"/>
              <a:t> need a bigger boat.”</a:t>
            </a:r>
          </a:p>
          <a:p>
            <a:r>
              <a:rPr lang="en-US"/>
              <a:t>“I’ll be back.”</a:t>
            </a:r>
          </a:p>
          <a:p>
            <a:r>
              <a:rPr lang="en-US"/>
              <a:t> “Houston, we have a problem.”</a:t>
            </a:r>
          </a:p>
          <a:p>
            <a:r>
              <a:rPr lang="en-US"/>
              <a:t>“Elementary, my dear Watson.”</a:t>
            </a:r>
          </a:p>
          <a:p>
            <a:r>
              <a:rPr lang="en-US"/>
              <a:t>“</a:t>
            </a:r>
            <a:r>
              <a:rPr lang="en-US" err="1"/>
              <a:t>Yo</a:t>
            </a:r>
            <a:r>
              <a:rPr lang="en-US"/>
              <a:t>, Adrian!”</a:t>
            </a:r>
          </a:p>
          <a:p>
            <a:r>
              <a:rPr lang="en-US"/>
              <a:t>“My precious.”</a:t>
            </a:r>
          </a:p>
          <a:p>
            <a:r>
              <a:rPr lang="en-US" b="1">
                <a:solidFill>
                  <a:srgbClr val="FF0000"/>
                </a:solidFill>
              </a:rPr>
              <a:t>Now let’s think about how these simple quotes call vastly different contexts to our minds.</a:t>
            </a:r>
          </a:p>
          <a:p>
            <a:endParaRPr lang="en-US"/>
          </a:p>
        </p:txBody>
      </p:sp>
      <mc:AlternateContent xmlns:mc="http://schemas.openxmlformats.org/markup-compatibility/2006">
        <mc:Choice xmlns:p14="http://schemas.microsoft.com/office/powerpoint/2010/main" Requires="p14">
          <p:contentPart p14:bwMode="auto" r:id="rId3">
            <p14:nvContentPartPr>
              <p14:cNvPr id="67" name="Ink 66">
                <a:extLst>
                  <a:ext uri="{FF2B5EF4-FFF2-40B4-BE49-F238E27FC236}">
                    <a16:creationId xmlns:a16="http://schemas.microsoft.com/office/drawing/2014/main" id="{857D3CC4-1A6B-4973-84AC-373EFC6C37CD}"/>
                  </a:ext>
                </a:extLst>
              </p14:cNvPr>
              <p14:cNvContentPartPr/>
              <p14:nvPr/>
            </p14:nvContentPartPr>
            <p14:xfrm>
              <a:off x="5462020" y="223794"/>
              <a:ext cx="6239880" cy="5720760"/>
            </p14:xfrm>
          </p:contentPart>
        </mc:Choice>
        <mc:Fallback>
          <p:pic>
            <p:nvPicPr>
              <p:cNvPr id="67" name="Ink 66">
                <a:extLst>
                  <a:ext uri="{FF2B5EF4-FFF2-40B4-BE49-F238E27FC236}">
                    <a16:creationId xmlns:a16="http://schemas.microsoft.com/office/drawing/2014/main" id="{857D3CC4-1A6B-4973-84AC-373EFC6C37CD}"/>
                  </a:ext>
                </a:extLst>
              </p:cNvPr>
              <p:cNvPicPr/>
              <p:nvPr/>
            </p:nvPicPr>
            <p:blipFill>
              <a:blip r:embed="rId4"/>
              <a:stretch>
                <a:fillRect/>
              </a:stretch>
            </p:blipFill>
            <p:spPr>
              <a:xfrm>
                <a:off x="5399009" y="160794"/>
                <a:ext cx="6365542" cy="5846400"/>
              </a:xfrm>
              <a:prstGeom prst="rect">
                <a:avLst/>
              </a:prstGeom>
            </p:spPr>
          </p:pic>
        </mc:Fallback>
      </mc:AlternateContent>
    </p:spTree>
    <p:extLst>
      <p:ext uri="{BB962C8B-B14F-4D97-AF65-F5344CB8AC3E}">
        <p14:creationId xmlns:p14="http://schemas.microsoft.com/office/powerpoint/2010/main" val="14238865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Quotation/Allusion Tool</a:t>
            </a:r>
          </a:p>
        </p:txBody>
      </p:sp>
      <p:sp>
        <p:nvSpPr>
          <p:cNvPr id="3" name="Content Placeholder 2"/>
          <p:cNvSpPr>
            <a:spLocks noGrp="1"/>
          </p:cNvSpPr>
          <p:nvPr>
            <p:ph idx="1"/>
          </p:nvPr>
        </p:nvSpPr>
        <p:spPr>
          <a:xfrm>
            <a:off x="340963" y="1600199"/>
            <a:ext cx="10746137" cy="5141563"/>
          </a:xfrm>
        </p:spPr>
        <p:txBody>
          <a:bodyPr>
            <a:normAutofit lnSpcReduction="10000"/>
          </a:bodyPr>
          <a:lstStyle/>
          <a:p>
            <a:r>
              <a:rPr lang="en-US" sz="2400"/>
              <a:t>As you read, think about where you’ve seen this concept before.</a:t>
            </a:r>
          </a:p>
          <a:p>
            <a:r>
              <a:rPr lang="en-US" sz="2400"/>
              <a:t>Use the references in the margins of your Bible.</a:t>
            </a:r>
          </a:p>
          <a:p>
            <a:r>
              <a:rPr lang="en-US" sz="2400"/>
              <a:t>Look up the reference in its original context.</a:t>
            </a:r>
          </a:p>
          <a:p>
            <a:r>
              <a:rPr lang="en-US" sz="2400"/>
              <a:t>The author often assumes you understand the context from the original quotation.</a:t>
            </a:r>
          </a:p>
          <a:p>
            <a:pPr lvl="1"/>
            <a:r>
              <a:rPr lang="en-US" sz="2200"/>
              <a:t>E.g. “I have a dream…”</a:t>
            </a:r>
          </a:p>
          <a:p>
            <a:r>
              <a:rPr lang="en-US" sz="2400"/>
              <a:t>Allusions are harder to spot.</a:t>
            </a:r>
          </a:p>
          <a:p>
            <a:pPr lvl="1"/>
            <a:r>
              <a:rPr lang="en-US" sz="2200"/>
              <a:t>It is easier to spot more unique quotations.</a:t>
            </a:r>
          </a:p>
          <a:p>
            <a:pPr lvl="1"/>
            <a:r>
              <a:rPr lang="en-US" sz="2200"/>
              <a:t>E.g., “four score and seven years ago…”</a:t>
            </a:r>
          </a:p>
          <a:p>
            <a:pPr lvl="1"/>
            <a:r>
              <a:rPr lang="en-US" sz="2200"/>
              <a:t>Allusions require more careful reading and a better understanding of the whole Bible.</a:t>
            </a:r>
          </a:p>
          <a:p>
            <a:r>
              <a:rPr lang="en-US" sz="2400"/>
              <a:t>Let’s look at the beginning of the NT, Matt 1.</a:t>
            </a:r>
          </a:p>
          <a:p>
            <a:pPr marL="0" indent="0">
              <a:buNone/>
            </a:pPr>
            <a:endParaRPr lang="en-US"/>
          </a:p>
          <a:p>
            <a:pPr marL="0" indent="0">
              <a:buNone/>
            </a:pPr>
            <a:endParaRPr lang="en-US">
              <a:hlinkClick r:id="rId3"/>
            </a:endParaRPr>
          </a:p>
          <a:p>
            <a:pPr marL="457200" lvl="1" indent="0">
              <a:buNone/>
            </a:pPr>
            <a:endParaRPr lang="en-US" sz="2200"/>
          </a:p>
          <a:p>
            <a:pPr marL="457200" lvl="1" indent="0">
              <a:buNone/>
            </a:pPr>
            <a:endParaRPr lang="en-US" sz="2200"/>
          </a:p>
          <a:p>
            <a:endParaRPr lang="en-US"/>
          </a:p>
        </p:txBody>
      </p:sp>
      <p:sp>
        <p:nvSpPr>
          <p:cNvPr id="6" name="TextBox 5"/>
          <p:cNvSpPr txBox="1"/>
          <p:nvPr/>
        </p:nvSpPr>
        <p:spPr>
          <a:xfrm>
            <a:off x="10085295" y="-5168"/>
            <a:ext cx="2137702"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solidFill>
                  <a:srgbClr val="FF0000"/>
                </a:solidFill>
              </a:rPr>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11631585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073A1-FFE6-4C2B-9943-47F75EBD6F77}"/>
              </a:ext>
            </a:extLst>
          </p:cNvPr>
          <p:cNvSpPr>
            <a:spLocks noGrp="1"/>
          </p:cNvSpPr>
          <p:nvPr>
            <p:ph type="title"/>
          </p:nvPr>
        </p:nvSpPr>
        <p:spPr>
          <a:xfrm>
            <a:off x="-1" y="18256"/>
            <a:ext cx="12025423" cy="822254"/>
          </a:xfrm>
        </p:spPr>
        <p:txBody>
          <a:bodyPr>
            <a:noAutofit/>
          </a:bodyPr>
          <a:lstStyle/>
          <a:p>
            <a:r>
              <a:rPr lang="en-US" sz="3600" b="1"/>
              <a:t>Illustrating The Context of a Reference from Hebrews 1:1-7</a:t>
            </a:r>
          </a:p>
        </p:txBody>
      </p:sp>
      <p:sp>
        <p:nvSpPr>
          <p:cNvPr id="3" name="Content Placeholder 2">
            <a:extLst>
              <a:ext uri="{FF2B5EF4-FFF2-40B4-BE49-F238E27FC236}">
                <a16:creationId xmlns:a16="http://schemas.microsoft.com/office/drawing/2014/main" id="{014E0A20-CEAE-471D-877F-F60DA7E7F2EF}"/>
              </a:ext>
            </a:extLst>
          </p:cNvPr>
          <p:cNvSpPr>
            <a:spLocks noGrp="1"/>
          </p:cNvSpPr>
          <p:nvPr>
            <p:ph idx="1"/>
          </p:nvPr>
        </p:nvSpPr>
        <p:spPr>
          <a:xfrm>
            <a:off x="166578" y="840510"/>
            <a:ext cx="11642783" cy="5521902"/>
          </a:xfrm>
        </p:spPr>
        <p:txBody>
          <a:bodyPr>
            <a:normAutofit lnSpcReduction="10000"/>
          </a:bodyPr>
          <a:lstStyle/>
          <a:p>
            <a:pPr marL="0" indent="0">
              <a:buNone/>
            </a:pPr>
            <a:r>
              <a:rPr lang="en-US"/>
              <a:t>What images or contexts do these quotes bring to mind?</a:t>
            </a:r>
          </a:p>
          <a:p>
            <a:r>
              <a:rPr lang="en-US"/>
              <a:t>“You are my Son, today I have begotten you…” (Heb 1:5)</a:t>
            </a:r>
          </a:p>
          <a:p>
            <a:pPr lvl="1"/>
            <a:r>
              <a:rPr lang="en-US"/>
              <a:t>Quotation: Psalm 2: the kingship of God over all and the enthronement of his servant David over all the nations, and thus pointing to an even greater Son</a:t>
            </a:r>
          </a:p>
          <a:p>
            <a:r>
              <a:rPr lang="en-US"/>
              <a:t>“I will be to him a father, and he shall be to me a son…”(Heb 1:5)</a:t>
            </a:r>
          </a:p>
          <a:p>
            <a:pPr lvl="1"/>
            <a:r>
              <a:rPr lang="en-US"/>
              <a:t>Quotation: 2 Sam 7:14: God’s covenantal promises to David and his line.</a:t>
            </a:r>
          </a:p>
          <a:p>
            <a:r>
              <a:rPr lang="en-US"/>
              <a:t>“When he brings the firstborn into the world” (Heb 1:6)</a:t>
            </a:r>
          </a:p>
          <a:p>
            <a:pPr lvl="1"/>
            <a:r>
              <a:rPr lang="en-US"/>
              <a:t>Allusion: Psalm 89:27: focusing on God’s steadfast love to David and his status as “firstborn” over all the kings of the earth. It recalls God’s forever covenant with David.</a:t>
            </a:r>
          </a:p>
          <a:p>
            <a:r>
              <a:rPr lang="en-US"/>
              <a:t>“Let all the angels worship him…” (Heb 1:6)</a:t>
            </a:r>
          </a:p>
          <a:p>
            <a:pPr lvl="1"/>
            <a:r>
              <a:rPr lang="en-US"/>
              <a:t>Quotation: </a:t>
            </a:r>
            <a:r>
              <a:rPr lang="en-US" err="1"/>
              <a:t>Deut</a:t>
            </a:r>
            <a:r>
              <a:rPr lang="en-US"/>
              <a:t> 32:43 LXX: Call for all heavens and earth to worship God who enacts his judgment over all who oppose him. Hebrews applies this call to worship God to the Son who is worthy of worship—the true seed of David.</a:t>
            </a:r>
          </a:p>
          <a:p>
            <a:r>
              <a:rPr lang="en-US"/>
              <a:t>“He makes his angels winds, and his ministers a flame of fire”</a:t>
            </a:r>
          </a:p>
          <a:p>
            <a:pPr lvl="1"/>
            <a:r>
              <a:rPr lang="en-US"/>
              <a:t>Quotation: Psalm 104:4: description of the majesty of God in created all things. This majesty is ascribed to the Son as in Hebrews 1:3.</a:t>
            </a:r>
          </a:p>
          <a:p>
            <a:r>
              <a:rPr lang="en-US" b="1">
                <a:solidFill>
                  <a:srgbClr val="FF0000"/>
                </a:solidFill>
              </a:rPr>
              <a:t>The biblical authors assume that you’ll know the reference and the context.</a:t>
            </a:r>
          </a:p>
          <a:p>
            <a:endParaRPr lang="en-US"/>
          </a:p>
        </p:txBody>
      </p:sp>
    </p:spTree>
    <p:extLst>
      <p:ext uri="{BB962C8B-B14F-4D97-AF65-F5344CB8AC3E}">
        <p14:creationId xmlns:p14="http://schemas.microsoft.com/office/powerpoint/2010/main" val="35984982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Quotation/Allusion Tool</a:t>
            </a:r>
          </a:p>
        </p:txBody>
      </p:sp>
      <p:sp>
        <p:nvSpPr>
          <p:cNvPr id="3" name="Content Placeholder 2"/>
          <p:cNvSpPr>
            <a:spLocks noGrp="1"/>
          </p:cNvSpPr>
          <p:nvPr>
            <p:ph idx="1"/>
          </p:nvPr>
        </p:nvSpPr>
        <p:spPr>
          <a:xfrm>
            <a:off x="340963" y="1600199"/>
            <a:ext cx="10746137" cy="5141563"/>
          </a:xfrm>
        </p:spPr>
        <p:txBody>
          <a:bodyPr>
            <a:normAutofit fontScale="92500" lnSpcReduction="10000"/>
          </a:bodyPr>
          <a:lstStyle/>
          <a:p>
            <a:r>
              <a:rPr lang="en-US" sz="2400"/>
              <a:t>Let’s look at 1 Corinthians 10:1-13</a:t>
            </a:r>
          </a:p>
          <a:p>
            <a:r>
              <a:rPr lang="en-US" sz="2400"/>
              <a:t>10:1-5: allusions to the Wilderness Generation </a:t>
            </a:r>
            <a:endParaRPr lang="en-US"/>
          </a:p>
          <a:p>
            <a:r>
              <a:rPr lang="en-US" sz="2400"/>
              <a:t>10:6: the principle </a:t>
            </a:r>
          </a:p>
          <a:p>
            <a:r>
              <a:rPr lang="en-US" sz="2400"/>
              <a:t>10:7-10: quotations and allusions</a:t>
            </a:r>
          </a:p>
          <a:p>
            <a:pPr lvl="1"/>
            <a:r>
              <a:rPr lang="en-US"/>
              <a:t>He appeals primarily to four narratives drawn from the wilderness generation: </a:t>
            </a:r>
          </a:p>
          <a:p>
            <a:pPr lvl="1"/>
            <a:r>
              <a:rPr lang="en-US"/>
              <a:t>the Golden Calf (</a:t>
            </a:r>
            <a:r>
              <a:rPr lang="en-US" err="1"/>
              <a:t>Exod</a:t>
            </a:r>
            <a:r>
              <a:rPr lang="en-US"/>
              <a:t> 32): 10:7</a:t>
            </a:r>
          </a:p>
          <a:p>
            <a:pPr lvl="1"/>
            <a:r>
              <a:rPr lang="en-US"/>
              <a:t>intermarriage with the Midianites (</a:t>
            </a:r>
            <a:r>
              <a:rPr lang="en-US" err="1"/>
              <a:t>Num</a:t>
            </a:r>
            <a:r>
              <a:rPr lang="en-US"/>
              <a:t> 25): 10:8</a:t>
            </a:r>
          </a:p>
          <a:p>
            <a:pPr lvl="1"/>
            <a:r>
              <a:rPr lang="en-US"/>
              <a:t>judgment by serpents (</a:t>
            </a:r>
            <a:r>
              <a:rPr lang="en-US" err="1"/>
              <a:t>Num</a:t>
            </a:r>
            <a:r>
              <a:rPr lang="en-US"/>
              <a:t> 21): 10:9</a:t>
            </a:r>
          </a:p>
          <a:p>
            <a:pPr lvl="1"/>
            <a:r>
              <a:rPr lang="en-US"/>
              <a:t>grumbling (</a:t>
            </a:r>
            <a:r>
              <a:rPr lang="en-US" err="1"/>
              <a:t>Num</a:t>
            </a:r>
            <a:r>
              <a:rPr lang="en-US"/>
              <a:t> 16): 10:10</a:t>
            </a:r>
          </a:p>
          <a:p>
            <a:r>
              <a:rPr lang="en-US" sz="2400"/>
              <a:t>10:11-13: conclusion</a:t>
            </a:r>
          </a:p>
          <a:p>
            <a:r>
              <a:rPr lang="en-US" sz="2400"/>
              <a:t>10:14: application to the Christians at Corinth</a:t>
            </a:r>
          </a:p>
          <a:p>
            <a:r>
              <a:rPr lang="en-US" sz="2400"/>
              <a:t>Takeaway: The Bible provides its on textual context. Understanding the whole Bible enables you to understand the particular passage.</a:t>
            </a:r>
          </a:p>
          <a:p>
            <a:endParaRPr lang="en-US" sz="2200"/>
          </a:p>
          <a:p>
            <a:pPr marL="0" indent="0">
              <a:buNone/>
            </a:pPr>
            <a:endParaRPr lang="en-US"/>
          </a:p>
          <a:p>
            <a:pPr marL="0" indent="0">
              <a:buNone/>
            </a:pPr>
            <a:endParaRPr lang="en-US">
              <a:hlinkClick r:id="rId3"/>
            </a:endParaRPr>
          </a:p>
          <a:p>
            <a:pPr marL="457200" lvl="1" indent="0">
              <a:buNone/>
            </a:pPr>
            <a:endParaRPr lang="en-US" sz="2200"/>
          </a:p>
          <a:p>
            <a:pPr marL="457200" lvl="1" indent="0">
              <a:buNone/>
            </a:pPr>
            <a:endParaRPr lang="en-US" sz="2200"/>
          </a:p>
          <a:p>
            <a:endParaRPr lang="en-US"/>
          </a:p>
        </p:txBody>
      </p:sp>
      <p:sp>
        <p:nvSpPr>
          <p:cNvPr id="6" name="TextBox 5"/>
          <p:cNvSpPr txBox="1"/>
          <p:nvPr/>
        </p:nvSpPr>
        <p:spPr>
          <a:xfrm>
            <a:off x="10094259" y="-5168"/>
            <a:ext cx="2128737"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solidFill>
                  <a:srgbClr val="FF0000"/>
                </a:solidFill>
              </a:rPr>
              <a:t>SENTENCES</a:t>
            </a:r>
          </a:p>
          <a:p>
            <a:pPr marL="342900" indent="-342900">
              <a:buFont typeface="Wingdings" panose="05000000000000000000" pitchFamily="2" charset="2"/>
              <a:buChar char="v"/>
            </a:pPr>
            <a:r>
              <a:rPr lang="en-US" sz="1600" b="1"/>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9810328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87726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EAB36-974F-40D5-83ED-F942EF7BB3A5}"/>
              </a:ext>
            </a:extLst>
          </p:cNvPr>
          <p:cNvSpPr>
            <a:spLocks noGrp="1"/>
          </p:cNvSpPr>
          <p:nvPr>
            <p:ph type="title"/>
          </p:nvPr>
        </p:nvSpPr>
        <p:spPr>
          <a:xfrm>
            <a:off x="0" y="18255"/>
            <a:ext cx="6096000" cy="1216656"/>
          </a:xfrm>
        </p:spPr>
        <p:txBody>
          <a:bodyPr>
            <a:normAutofit/>
          </a:bodyPr>
          <a:lstStyle/>
          <a:p>
            <a:r>
              <a:rPr lang="en-US" sz="3200" b="1" cap="all"/>
              <a:t>The Epistle to the :</a:t>
            </a:r>
            <a:br>
              <a:rPr lang="en-US" sz="3200" b="1" cap="all"/>
            </a:br>
            <a:r>
              <a:rPr lang="en-US" sz="3200" cap="all"/>
              <a:t>Key Facts</a:t>
            </a:r>
          </a:p>
        </p:txBody>
      </p:sp>
      <p:sp>
        <p:nvSpPr>
          <p:cNvPr id="3" name="Content Placeholder 2">
            <a:extLst>
              <a:ext uri="{FF2B5EF4-FFF2-40B4-BE49-F238E27FC236}">
                <a16:creationId xmlns:a16="http://schemas.microsoft.com/office/drawing/2014/main" id="{52B296A1-5AE6-4A4E-AEB4-D24D3DAE8A0B}"/>
              </a:ext>
            </a:extLst>
          </p:cNvPr>
          <p:cNvSpPr>
            <a:spLocks noGrp="1"/>
          </p:cNvSpPr>
          <p:nvPr>
            <p:ph idx="1"/>
          </p:nvPr>
        </p:nvSpPr>
        <p:spPr>
          <a:xfrm>
            <a:off x="147918" y="1062318"/>
            <a:ext cx="9843247" cy="5600751"/>
          </a:xfrm>
        </p:spPr>
        <p:txBody>
          <a:bodyPr>
            <a:normAutofit fontScale="85000" lnSpcReduction="10000"/>
          </a:bodyPr>
          <a:lstStyle/>
          <a:p>
            <a:r>
              <a:rPr lang="en-US" sz="3200"/>
              <a:t>Some ways that the NT uses the OT</a:t>
            </a:r>
          </a:p>
          <a:p>
            <a:pPr marL="514350" indent="-514350">
              <a:buFont typeface="+mj-lt"/>
              <a:buAutoNum type="arabicPeriod"/>
            </a:pPr>
            <a:r>
              <a:rPr lang="en-US" sz="3200"/>
              <a:t>To Indicate Direct Fulfillment of Old Testament Prophecy</a:t>
            </a:r>
          </a:p>
          <a:p>
            <a:pPr marL="514350" indent="-514350">
              <a:buFont typeface="+mj-lt"/>
              <a:buAutoNum type="arabicPeriod"/>
            </a:pPr>
            <a:r>
              <a:rPr lang="en-US" sz="3200"/>
              <a:t>To Indicate Indirect Fulfillment of Old Testament Typological Prophecy</a:t>
            </a:r>
          </a:p>
          <a:p>
            <a:pPr marL="514350" indent="-514350">
              <a:buFont typeface="+mj-lt"/>
              <a:buAutoNum type="arabicPeriod"/>
            </a:pPr>
            <a:r>
              <a:rPr lang="en-US" sz="3200"/>
              <a:t>To Indicate Affirmation That a Not-Yet-Fulfilled Old Testament Prophecy Will Assuredly Be Fulfilled in the Future</a:t>
            </a:r>
          </a:p>
          <a:p>
            <a:pPr marL="514350" indent="-514350">
              <a:buFont typeface="+mj-lt"/>
              <a:buAutoNum type="arabicPeriod"/>
            </a:pPr>
            <a:r>
              <a:rPr lang="en-US" sz="3200"/>
              <a:t>To Indicate an Analogical or Illustrative Use of the Old Testament</a:t>
            </a:r>
          </a:p>
          <a:p>
            <a:pPr marL="514350" indent="-514350">
              <a:buFont typeface="+mj-lt"/>
              <a:buAutoNum type="arabicPeriod"/>
            </a:pPr>
            <a:r>
              <a:rPr lang="en-US" sz="3200"/>
              <a:t>To Indicate the Symbolic Use of the Old Testament</a:t>
            </a:r>
          </a:p>
          <a:p>
            <a:pPr marL="514350" indent="-514350">
              <a:buFont typeface="+mj-lt"/>
              <a:buAutoNum type="arabicPeriod"/>
            </a:pPr>
            <a:r>
              <a:rPr lang="en-US" sz="3200"/>
              <a:t>To Indicate an Abiding Authority Carried Over from the Old Testament</a:t>
            </a:r>
          </a:p>
        </p:txBody>
      </p:sp>
      <p:sp>
        <p:nvSpPr>
          <p:cNvPr id="4" name="TextBox 3">
            <a:extLst>
              <a:ext uri="{FF2B5EF4-FFF2-40B4-BE49-F238E27FC236}">
                <a16:creationId xmlns:a16="http://schemas.microsoft.com/office/drawing/2014/main" id="{5377949E-7D2A-420E-9EAB-502CBA5A8830}"/>
              </a:ext>
            </a:extLst>
          </p:cNvPr>
          <p:cNvSpPr txBox="1"/>
          <p:nvPr/>
        </p:nvSpPr>
        <p:spPr>
          <a:xfrm>
            <a:off x="6174557" y="22028"/>
            <a:ext cx="6017443" cy="646331"/>
          </a:xfrm>
          <a:prstGeom prst="rect">
            <a:avLst/>
          </a:prstGeom>
          <a:noFill/>
        </p:spPr>
        <p:txBody>
          <a:bodyPr wrap="square" rtlCol="0">
            <a:spAutoFit/>
          </a:bodyPr>
          <a:lstStyle/>
          <a:p>
            <a:r>
              <a:rPr lang="en-US"/>
              <a:t>This line describes the content and purpose of the Book in one memorable sentence.</a:t>
            </a:r>
          </a:p>
        </p:txBody>
      </p:sp>
      <p:pic>
        <p:nvPicPr>
          <p:cNvPr id="1028" name="Picture 4" descr="https://www.wtsbooks.com/common/images/97808/978080103896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1165" y="3429000"/>
            <a:ext cx="2109882" cy="3164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78631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EAB36-974F-40D5-83ED-F942EF7BB3A5}"/>
              </a:ext>
            </a:extLst>
          </p:cNvPr>
          <p:cNvSpPr>
            <a:spLocks noGrp="1"/>
          </p:cNvSpPr>
          <p:nvPr>
            <p:ph type="title"/>
          </p:nvPr>
        </p:nvSpPr>
        <p:spPr>
          <a:xfrm>
            <a:off x="0" y="18255"/>
            <a:ext cx="6096000" cy="1216656"/>
          </a:xfrm>
        </p:spPr>
        <p:txBody>
          <a:bodyPr>
            <a:normAutofit/>
          </a:bodyPr>
          <a:lstStyle/>
          <a:p>
            <a:r>
              <a:rPr lang="en-US" sz="3200" b="1" cap="all"/>
              <a:t>The Epistle to the :</a:t>
            </a:r>
            <a:br>
              <a:rPr lang="en-US" sz="3200" b="1" cap="all"/>
            </a:br>
            <a:r>
              <a:rPr lang="en-US" sz="3200" cap="all"/>
              <a:t>Key Facts</a:t>
            </a:r>
          </a:p>
        </p:txBody>
      </p:sp>
      <p:sp>
        <p:nvSpPr>
          <p:cNvPr id="3" name="Content Placeholder 2">
            <a:extLst>
              <a:ext uri="{FF2B5EF4-FFF2-40B4-BE49-F238E27FC236}">
                <a16:creationId xmlns:a16="http://schemas.microsoft.com/office/drawing/2014/main" id="{52B296A1-5AE6-4A4E-AEB4-D24D3DAE8A0B}"/>
              </a:ext>
            </a:extLst>
          </p:cNvPr>
          <p:cNvSpPr>
            <a:spLocks noGrp="1"/>
          </p:cNvSpPr>
          <p:nvPr>
            <p:ph idx="1"/>
          </p:nvPr>
        </p:nvSpPr>
        <p:spPr>
          <a:xfrm>
            <a:off x="188259" y="1035424"/>
            <a:ext cx="9439835" cy="5688105"/>
          </a:xfrm>
        </p:spPr>
        <p:txBody>
          <a:bodyPr>
            <a:normAutofit fontScale="92500" lnSpcReduction="20000"/>
          </a:bodyPr>
          <a:lstStyle/>
          <a:p>
            <a:r>
              <a:rPr lang="en-US" sz="3200"/>
              <a:t>Some ways that the NT uses the OT</a:t>
            </a:r>
          </a:p>
          <a:p>
            <a:pPr marL="514350" indent="-514350">
              <a:buFont typeface="+mj-lt"/>
              <a:buAutoNum type="arabicPeriod" startAt="7"/>
            </a:pPr>
            <a:r>
              <a:rPr lang="en-US" sz="3200"/>
              <a:t>To Indicate a Proverbial Use of the Old Testament</a:t>
            </a:r>
          </a:p>
          <a:p>
            <a:pPr marL="514350" indent="-514350">
              <a:buFont typeface="+mj-lt"/>
              <a:buAutoNum type="arabicPeriod" startAt="7"/>
            </a:pPr>
            <a:r>
              <a:rPr lang="en-US" sz="3200"/>
              <a:t>To Indicate a Rhetorical Use of the Old Testament</a:t>
            </a:r>
          </a:p>
          <a:p>
            <a:pPr marL="514350" indent="-514350">
              <a:buFont typeface="+mj-lt"/>
              <a:buAutoNum type="arabicPeriod" startAt="7"/>
            </a:pPr>
            <a:r>
              <a:rPr lang="en-US" sz="3200"/>
              <a:t>To Indicate the Use of an Old Testament Segment as a Blueprint or Prototype for a New Testament Segment</a:t>
            </a:r>
          </a:p>
          <a:p>
            <a:pPr marL="514350" indent="-514350">
              <a:buFont typeface="+mj-lt"/>
              <a:buAutoNum type="arabicPeriod" startAt="7"/>
            </a:pPr>
            <a:r>
              <a:rPr lang="en-US" sz="3200"/>
              <a:t>To Indicate an Alternate Textual Use of the Old Testament</a:t>
            </a:r>
          </a:p>
          <a:p>
            <a:pPr marL="514350" indent="-514350">
              <a:buFont typeface="+mj-lt"/>
              <a:buAutoNum type="arabicPeriod" startAt="7"/>
            </a:pPr>
            <a:r>
              <a:rPr lang="en-US" sz="3200"/>
              <a:t>To Indicate an Assimilated Use of the Old Testament</a:t>
            </a:r>
          </a:p>
          <a:p>
            <a:pPr marL="514350" indent="-514350">
              <a:buFont typeface="+mj-lt"/>
              <a:buAutoNum type="arabicPeriod" startAt="7"/>
            </a:pPr>
            <a:r>
              <a:rPr lang="en-US" sz="3200"/>
              <a:t>To Indicate an Ironic or Inverted Use of the Old Testament</a:t>
            </a:r>
          </a:p>
        </p:txBody>
      </p:sp>
      <p:sp>
        <p:nvSpPr>
          <p:cNvPr id="4" name="TextBox 3">
            <a:extLst>
              <a:ext uri="{FF2B5EF4-FFF2-40B4-BE49-F238E27FC236}">
                <a16:creationId xmlns:a16="http://schemas.microsoft.com/office/drawing/2014/main" id="{5377949E-7D2A-420E-9EAB-502CBA5A8830}"/>
              </a:ext>
            </a:extLst>
          </p:cNvPr>
          <p:cNvSpPr txBox="1"/>
          <p:nvPr/>
        </p:nvSpPr>
        <p:spPr>
          <a:xfrm>
            <a:off x="6174557" y="22028"/>
            <a:ext cx="6017443" cy="646331"/>
          </a:xfrm>
          <a:prstGeom prst="rect">
            <a:avLst/>
          </a:prstGeom>
          <a:noFill/>
        </p:spPr>
        <p:txBody>
          <a:bodyPr wrap="square" rtlCol="0">
            <a:spAutoFit/>
          </a:bodyPr>
          <a:lstStyle/>
          <a:p>
            <a:r>
              <a:rPr lang="en-US"/>
              <a:t>This line describes the content and purpose of the Book in one memorable sentence.</a:t>
            </a:r>
          </a:p>
        </p:txBody>
      </p:sp>
      <p:pic>
        <p:nvPicPr>
          <p:cNvPr id="5" name="Picture 4" descr="https://www.wtsbooks.com/common/images/97808/978080103896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2056" y="3429000"/>
            <a:ext cx="2109882" cy="3164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042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COPYCAT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1320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4006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What is the copycat tool?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18353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298543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copycat tool.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a:t>
            </a:r>
            <a:r>
              <a:rPr lang="en-US" sz="3600" b="1">
                <a:solidFill>
                  <a:prstClr val="white"/>
                </a:solidFill>
                <a:latin typeface="Calibri" panose="020F0502020204030204"/>
              </a:rPr>
              <a:t>the copycat tool</a:t>
            </a: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4393521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E10EF3AA-CDD4-B8B9-AFD5-20A9D7390AD2}"/>
              </a:ext>
            </a:extLst>
          </p:cNvPr>
          <p:cNvPicPr>
            <a:picLocks noChangeAspect="1"/>
          </p:cNvPicPr>
          <p:nvPr/>
        </p:nvPicPr>
        <p:blipFill rotWithShape="1">
          <a:blip r:embed="rId3">
            <a:extLst>
              <a:ext uri="{28A0092B-C50C-407E-A947-70E740481C1C}">
                <a14:useLocalDpi xmlns:a14="http://schemas.microsoft.com/office/drawing/2010/main" val="0"/>
              </a:ext>
            </a:extLst>
          </a:blip>
          <a:srcRect l="26969" t="24314" r="18727" b="21681"/>
          <a:stretch/>
        </p:blipFill>
        <p:spPr>
          <a:xfrm>
            <a:off x="1452282" y="2239894"/>
            <a:ext cx="5586293" cy="3703705"/>
          </a:xfrm>
          <a:prstGeom prst="rect">
            <a:avLst/>
          </a:prstGeom>
        </p:spPr>
      </p:pic>
    </p:spTree>
    <p:extLst>
      <p:ext uri="{BB962C8B-B14F-4D97-AF65-F5344CB8AC3E}">
        <p14:creationId xmlns:p14="http://schemas.microsoft.com/office/powerpoint/2010/main" val="26180151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a:t>The Copycat Tool</a:t>
            </a:r>
          </a:p>
        </p:txBody>
      </p:sp>
      <p:sp>
        <p:nvSpPr>
          <p:cNvPr id="3" name="Content Placeholder 2"/>
          <p:cNvSpPr>
            <a:spLocks noGrp="1"/>
          </p:cNvSpPr>
          <p:nvPr>
            <p:ph idx="1"/>
          </p:nvPr>
        </p:nvSpPr>
        <p:spPr>
          <a:xfrm>
            <a:off x="108488" y="1379349"/>
            <a:ext cx="10978612" cy="5478651"/>
          </a:xfrm>
        </p:spPr>
        <p:txBody>
          <a:bodyPr/>
          <a:lstStyle/>
          <a:p>
            <a:pPr marL="0" indent="0">
              <a:buNone/>
            </a:pPr>
            <a:r>
              <a:rPr lang="en-US" sz="2400"/>
              <a:t>The Copycat Tool asks what we should copy in our lives?</a:t>
            </a:r>
          </a:p>
          <a:p>
            <a:r>
              <a:rPr lang="en-US" sz="2400"/>
              <a:t>Prescriptive/normative: commands or patterns that we should imitate or follow.</a:t>
            </a:r>
          </a:p>
          <a:p>
            <a:r>
              <a:rPr lang="en-US" sz="2400"/>
              <a:t>Descriptive: an account of how things happened, not necessarily to be imitated.</a:t>
            </a:r>
          </a:p>
          <a:p>
            <a:r>
              <a:rPr lang="en-US" sz="2400"/>
              <a:t>Distinguish between description and prescription. There’s a big difference between “This event happened” (that’s situational or descriptive) and “We must do this today” (that’s normative or prescriptive). Just because the Gospels or Acts tell a story about an event doesn’t mean that we must repeat that event today. Before you apply the Gospels and Acts to today, you must locate where the events fit in salvation history and reflect on the nature and purpose of the story (</a:t>
            </a:r>
            <a:r>
              <a:rPr lang="en-US" sz="2400" err="1"/>
              <a:t>Naselli</a:t>
            </a:r>
            <a:r>
              <a:rPr lang="en-US" sz="2400"/>
              <a:t>, </a:t>
            </a:r>
            <a:r>
              <a:rPr lang="en-US" sz="2400" i="1"/>
              <a:t>How to Understand and Apply the New Testament</a:t>
            </a:r>
            <a:r>
              <a:rPr lang="en-US" sz="2400"/>
              <a:t>, KL 23).</a:t>
            </a:r>
          </a:p>
          <a:p>
            <a:endParaRPr lang="en-US"/>
          </a:p>
        </p:txBody>
      </p:sp>
    </p:spTree>
    <p:extLst>
      <p:ext uri="{BB962C8B-B14F-4D97-AF65-F5344CB8AC3E}">
        <p14:creationId xmlns:p14="http://schemas.microsoft.com/office/powerpoint/2010/main" val="14627878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76200"/>
            <a:ext cx="9980682" cy="1096962"/>
          </a:xfrm>
        </p:spPr>
        <p:txBody>
          <a:bodyPr/>
          <a:lstStyle/>
          <a:p>
            <a:r>
              <a:rPr lang="en-US"/>
              <a:t>Copycat Tool (with narrative): Descriptive vs. Prescriptive </a:t>
            </a:r>
          </a:p>
        </p:txBody>
      </p:sp>
      <p:sp>
        <p:nvSpPr>
          <p:cNvPr id="14" name="Content Placeholder 13"/>
          <p:cNvSpPr>
            <a:spLocks noGrp="1"/>
          </p:cNvSpPr>
          <p:nvPr>
            <p:ph idx="1"/>
          </p:nvPr>
        </p:nvSpPr>
        <p:spPr>
          <a:xfrm>
            <a:off x="348343" y="1378857"/>
            <a:ext cx="11582400" cy="5402943"/>
          </a:xfrm>
        </p:spPr>
        <p:txBody>
          <a:bodyPr>
            <a:normAutofit lnSpcReduction="10000"/>
          </a:bodyPr>
          <a:lstStyle/>
          <a:p>
            <a:pPr>
              <a:lnSpc>
                <a:spcPct val="110000"/>
              </a:lnSpc>
            </a:pPr>
            <a:r>
              <a:rPr lang="en-US"/>
              <a:t>Some texts in Acts are descriptive—they state what the church was like and do not give us a command for today. </a:t>
            </a:r>
          </a:p>
          <a:p>
            <a:pPr>
              <a:lnSpc>
                <a:spcPct val="110000"/>
              </a:lnSpc>
            </a:pPr>
            <a:r>
              <a:rPr lang="en-US"/>
              <a:t>Other texts are prescriptive—they direct and govern how things should be in the church today. </a:t>
            </a:r>
          </a:p>
          <a:p>
            <a:pPr>
              <a:lnSpc>
                <a:spcPct val="110000"/>
              </a:lnSpc>
            </a:pPr>
            <a:r>
              <a:rPr lang="en-US"/>
              <a:t>One of the challenges in a narrative text like Acts is to discern what things are ongoing commands and practices for the church today, and what things were specific to the church in Acts. Sometimes the language is clear. Take the Great Commission for example. Most people think that the command to “make disciples of all nations” (Matt 28:19) is an ongoing command in part because Jesus promises his ongoing presence (Matt 28:20). On the other hand, most people do not think that we need to go to the mountain in Galilee (Matt 28:26). Other texts are not as clear.  </a:t>
            </a:r>
          </a:p>
          <a:p>
            <a:pPr>
              <a:lnSpc>
                <a:spcPct val="110000"/>
              </a:lnSpc>
            </a:pPr>
            <a:r>
              <a:rPr lang="en-US"/>
              <a:t>Let’s use Acts 2:42-48 as an example. Which of these actions must characterize the church today, and which ones simply describe what was going on in that church? Teaching? Fellowship? Lord’s Supper? Prayer? Many wonders and signs? Distributing goods to the poor? Attending the temple? Eating together in homes? Praising God? Having favor with all people? Increasing number of believers?</a:t>
            </a:r>
          </a:p>
        </p:txBody>
      </p:sp>
    </p:spTree>
    <p:extLst>
      <p:ext uri="{BB962C8B-B14F-4D97-AF65-F5344CB8AC3E}">
        <p14:creationId xmlns:p14="http://schemas.microsoft.com/office/powerpoint/2010/main" val="39750623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a:t>The Copycat Tool</a:t>
            </a:r>
          </a:p>
        </p:txBody>
      </p:sp>
      <p:sp>
        <p:nvSpPr>
          <p:cNvPr id="3" name="Content Placeholder 2"/>
          <p:cNvSpPr>
            <a:spLocks noGrp="1"/>
          </p:cNvSpPr>
          <p:nvPr>
            <p:ph idx="1"/>
          </p:nvPr>
        </p:nvSpPr>
        <p:spPr>
          <a:xfrm>
            <a:off x="495945" y="1600200"/>
            <a:ext cx="11143281" cy="4572000"/>
          </a:xfrm>
        </p:spPr>
        <p:txBody>
          <a:bodyPr/>
          <a:lstStyle/>
          <a:p>
            <a:r>
              <a:rPr lang="en-US" sz="3200"/>
              <a:t>Let’s discern whether these are descriptive or prescriptive.</a:t>
            </a:r>
          </a:p>
          <a:p>
            <a:pPr lvl="1"/>
            <a:r>
              <a:rPr lang="en-US" sz="2800"/>
              <a:t>Christian husbands loving their wives (</a:t>
            </a:r>
            <a:r>
              <a:rPr lang="en-US" sz="2800" err="1"/>
              <a:t>Eph</a:t>
            </a:r>
            <a:r>
              <a:rPr lang="en-US" sz="2800"/>
              <a:t> 5)</a:t>
            </a:r>
          </a:p>
          <a:p>
            <a:pPr lvl="1"/>
            <a:r>
              <a:rPr lang="en-US" sz="2800"/>
              <a:t>Abraham claiming his wife is his sister (Gen 20)</a:t>
            </a:r>
          </a:p>
          <a:p>
            <a:pPr lvl="1"/>
            <a:r>
              <a:rPr lang="en-US" sz="2800"/>
              <a:t>Eating with thanksgiving (1 </a:t>
            </a:r>
            <a:r>
              <a:rPr lang="en-US" sz="2800" err="1"/>
              <a:t>Cor</a:t>
            </a:r>
            <a:r>
              <a:rPr lang="en-US" sz="2800"/>
              <a:t> 10)</a:t>
            </a:r>
          </a:p>
          <a:p>
            <a:pPr lvl="1"/>
            <a:r>
              <a:rPr lang="en-US" sz="2800"/>
              <a:t>Not lapping water (</a:t>
            </a:r>
            <a:r>
              <a:rPr lang="en-US" sz="2800" err="1"/>
              <a:t>Judg</a:t>
            </a:r>
            <a:r>
              <a:rPr lang="en-US" sz="2800"/>
              <a:t> 5)</a:t>
            </a:r>
          </a:p>
          <a:p>
            <a:pPr lvl="1"/>
            <a:r>
              <a:rPr lang="en-US" sz="2800"/>
              <a:t>Being led by the Spirit (Rom 8)</a:t>
            </a:r>
          </a:p>
          <a:p>
            <a:pPr lvl="1"/>
            <a:r>
              <a:rPr lang="en-US" sz="2800"/>
              <a:t>Ministering in the church (1 </a:t>
            </a:r>
            <a:r>
              <a:rPr lang="en-US" sz="2800" err="1"/>
              <a:t>Cor</a:t>
            </a:r>
            <a:r>
              <a:rPr lang="en-US" sz="2800"/>
              <a:t> 12)</a:t>
            </a:r>
          </a:p>
          <a:p>
            <a:pPr lvl="1"/>
            <a:r>
              <a:rPr lang="en-US" sz="2800"/>
              <a:t>Speaking in tongues (Acts)</a:t>
            </a:r>
          </a:p>
          <a:p>
            <a:pPr marL="0" indent="0">
              <a:buNone/>
            </a:pPr>
            <a:endParaRPr lang="en-US"/>
          </a:p>
        </p:txBody>
      </p:sp>
    </p:spTree>
    <p:extLst>
      <p:ext uri="{BB962C8B-B14F-4D97-AF65-F5344CB8AC3E}">
        <p14:creationId xmlns:p14="http://schemas.microsoft.com/office/powerpoint/2010/main" val="41493037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itle 12"/>
          <p:cNvSpPr>
            <a:spLocks noGrp="1"/>
          </p:cNvSpPr>
          <p:nvPr>
            <p:ph type="title"/>
          </p:nvPr>
        </p:nvSpPr>
        <p:spPr>
          <a:xfrm>
            <a:off x="1104900" y="76200"/>
            <a:ext cx="9980682" cy="1096962"/>
          </a:xfrm>
        </p:spPr>
        <p:txBody>
          <a:bodyPr/>
          <a:lstStyle/>
          <a:p>
            <a:r>
              <a:rPr lang="en-US"/>
              <a:t>Copycat Tool (with Narrative): Descriptive vs. Prescriptive </a:t>
            </a:r>
          </a:p>
        </p:txBody>
      </p:sp>
      <p:sp>
        <p:nvSpPr>
          <p:cNvPr id="14" name="Content Placeholder 13"/>
          <p:cNvSpPr>
            <a:spLocks noGrp="1"/>
          </p:cNvSpPr>
          <p:nvPr>
            <p:ph idx="1"/>
          </p:nvPr>
        </p:nvSpPr>
        <p:spPr>
          <a:xfrm>
            <a:off x="290285" y="1600200"/>
            <a:ext cx="11640457" cy="5003800"/>
          </a:xfrm>
        </p:spPr>
        <p:txBody>
          <a:bodyPr>
            <a:normAutofit/>
          </a:bodyPr>
          <a:lstStyle/>
          <a:p>
            <a:pPr lvl="0"/>
            <a:r>
              <a:rPr lang="en-US"/>
              <a:t>Does the text indicate the </a:t>
            </a:r>
            <a:r>
              <a:rPr lang="en-US" b="1"/>
              <a:t>extent </a:t>
            </a:r>
            <a:r>
              <a:rPr lang="en-US"/>
              <a:t>of the action or command’s </a:t>
            </a:r>
            <a:r>
              <a:rPr lang="en-US" b="1"/>
              <a:t>reach</a:t>
            </a:r>
            <a:r>
              <a:rPr lang="en-US"/>
              <a:t>? For example, if the Bible were to say “all Christians must” then it is likely prescriptive today.</a:t>
            </a:r>
          </a:p>
          <a:p>
            <a:pPr lvl="0"/>
            <a:r>
              <a:rPr lang="en-US"/>
              <a:t>Is the command or action </a:t>
            </a:r>
            <a:r>
              <a:rPr lang="en-US" b="1"/>
              <a:t>repeated</a:t>
            </a:r>
            <a:r>
              <a:rPr lang="en-US"/>
              <a:t> in a way that makes it characteristic of many, most, or all Christians? This helps to establish it as a pattern beyond the specific context.</a:t>
            </a:r>
          </a:p>
          <a:p>
            <a:pPr lvl="0"/>
            <a:r>
              <a:rPr lang="en-US"/>
              <a:t>Is this the </a:t>
            </a:r>
            <a:r>
              <a:rPr lang="en-US" b="1"/>
              <a:t>only pattern </a:t>
            </a:r>
            <a:r>
              <a:rPr lang="en-US"/>
              <a:t>for this type of action? If there is only one pattern for a particular action, there is a stronger case for it to be prescriptive.</a:t>
            </a:r>
          </a:p>
          <a:p>
            <a:pPr lvl="0"/>
            <a:r>
              <a:rPr lang="en-US"/>
              <a:t>Are the people in the text at a similar </a:t>
            </a:r>
            <a:r>
              <a:rPr lang="en-US" b="1"/>
              <a:t>covenantal location </a:t>
            </a:r>
            <a:r>
              <a:rPr lang="en-US"/>
              <a:t>in the Bible? For example, the difference in covenantal location is the reason Christians do not observe the commands in the OT sacrificial system.</a:t>
            </a:r>
          </a:p>
          <a:p>
            <a:pPr lvl="0"/>
            <a:r>
              <a:rPr lang="en-US"/>
              <a:t>Is there a </a:t>
            </a:r>
            <a:r>
              <a:rPr lang="en-US" b="1"/>
              <a:t>prescriptive principle </a:t>
            </a:r>
            <a:r>
              <a:rPr lang="en-US"/>
              <a:t>with a descriptive application? Sometimes the biblical authors command a principle and give specific applications of that principle to a particular context. The principle may be ongoing even while the specific applications may need to be adjusted to a new context.</a:t>
            </a:r>
          </a:p>
          <a:p>
            <a:endParaRPr lang="en-US"/>
          </a:p>
        </p:txBody>
      </p:sp>
    </p:spTree>
    <p:extLst>
      <p:ext uri="{BB962C8B-B14F-4D97-AF65-F5344CB8AC3E}">
        <p14:creationId xmlns:p14="http://schemas.microsoft.com/office/powerpoint/2010/main" val="18005787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954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What role does biblical theology have in 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164851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STRUCTURE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88478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298543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structure tool.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the structure tool.</a:t>
            </a:r>
          </a:p>
        </p:txBody>
      </p:sp>
    </p:spTree>
    <p:extLst>
      <p:ext uri="{BB962C8B-B14F-4D97-AF65-F5344CB8AC3E}">
        <p14:creationId xmlns:p14="http://schemas.microsoft.com/office/powerpoint/2010/main" val="21746051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A screenshot of a computer&#10;&#10;Description automatically generated">
            <a:extLst>
              <a:ext uri="{FF2B5EF4-FFF2-40B4-BE49-F238E27FC236}">
                <a16:creationId xmlns:a16="http://schemas.microsoft.com/office/drawing/2014/main" id="{5C5FDFF9-8099-7FE5-A9BB-9B8B651B45CA}"/>
              </a:ext>
            </a:extLst>
          </p:cNvPr>
          <p:cNvPicPr>
            <a:picLocks noChangeAspect="1"/>
          </p:cNvPicPr>
          <p:nvPr/>
        </p:nvPicPr>
        <p:blipFill rotWithShape="1">
          <a:blip r:embed="rId3">
            <a:extLst>
              <a:ext uri="{28A0092B-C50C-407E-A947-70E740481C1C}">
                <a14:useLocalDpi xmlns:a14="http://schemas.microsoft.com/office/drawing/2010/main" val="0"/>
              </a:ext>
            </a:extLst>
          </a:blip>
          <a:srcRect l="17026" t="31902" r="20207" b="21636"/>
          <a:stretch/>
        </p:blipFill>
        <p:spPr>
          <a:xfrm>
            <a:off x="835862" y="2757223"/>
            <a:ext cx="6456899" cy="31863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541111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Structure Tool</a:t>
            </a:r>
          </a:p>
        </p:txBody>
      </p:sp>
      <p:sp>
        <p:nvSpPr>
          <p:cNvPr id="3" name="Content Placeholder 2"/>
          <p:cNvSpPr>
            <a:spLocks noGrp="1"/>
          </p:cNvSpPr>
          <p:nvPr>
            <p:ph idx="1"/>
          </p:nvPr>
        </p:nvSpPr>
        <p:spPr>
          <a:xfrm>
            <a:off x="340963" y="1600199"/>
            <a:ext cx="10746137" cy="5141563"/>
          </a:xfrm>
        </p:spPr>
        <p:txBody>
          <a:bodyPr>
            <a:normAutofit/>
          </a:bodyPr>
          <a:lstStyle/>
          <a:p>
            <a:r>
              <a:rPr lang="en-US" sz="3200"/>
              <a:t>At the level of the Book…</a:t>
            </a:r>
          </a:p>
          <a:p>
            <a:pPr lvl="1"/>
            <a:r>
              <a:rPr lang="en-US" sz="2800"/>
              <a:t>How has the author broken down his material into sections?</a:t>
            </a:r>
          </a:p>
          <a:p>
            <a:pPr lvl="1"/>
            <a:r>
              <a:rPr lang="en-US" sz="2800"/>
              <a:t>How do these sections fit together?</a:t>
            </a:r>
          </a:p>
          <a:p>
            <a:r>
              <a:rPr lang="en-US" sz="3200"/>
              <a:t>At the level of the paragraph…</a:t>
            </a:r>
          </a:p>
          <a:p>
            <a:pPr lvl="1"/>
            <a:r>
              <a:rPr lang="en-US" sz="2800"/>
              <a:t>How does the argument progress?</a:t>
            </a:r>
          </a:p>
          <a:p>
            <a:pPr lvl="1"/>
            <a:r>
              <a:rPr lang="en-US" sz="2800"/>
              <a:t>What is the beginning and the end of the argument?</a:t>
            </a:r>
          </a:p>
          <a:p>
            <a:pPr lvl="1"/>
            <a:r>
              <a:rPr lang="en-US" sz="2800"/>
              <a:t>What is the main point(s)?</a:t>
            </a:r>
          </a:p>
          <a:p>
            <a:pPr lvl="1"/>
            <a:r>
              <a:rPr lang="en-US" sz="2800"/>
              <a:t>Let’s look more closely at how clauses within a paragraph relate.</a:t>
            </a:r>
          </a:p>
          <a:p>
            <a:pPr marL="0" indent="0">
              <a:buNone/>
            </a:pPr>
            <a:endParaRPr lang="en-US"/>
          </a:p>
        </p:txBody>
      </p:sp>
      <p:sp>
        <p:nvSpPr>
          <p:cNvPr id="6" name="TextBox 5"/>
          <p:cNvSpPr txBox="1"/>
          <p:nvPr/>
        </p:nvSpPr>
        <p:spPr>
          <a:xfrm>
            <a:off x="10121153" y="-5168"/>
            <a:ext cx="2101843"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solidFill>
                  <a:srgbClr val="FF0000"/>
                </a:solidFill>
              </a:rPr>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3715124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2">
            <a:lumMod val="95000"/>
            <a:lumOff val="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7AE3AC-DDFF-7D78-6DCF-F5B511BCB07D}"/>
              </a:ext>
            </a:extLst>
          </p:cNvPr>
          <p:cNvSpPr txBox="1"/>
          <p:nvPr/>
        </p:nvSpPr>
        <p:spPr>
          <a:xfrm>
            <a:off x="0" y="0"/>
            <a:ext cx="12192000" cy="6924973"/>
          </a:xfrm>
          <a:prstGeom prst="rect">
            <a:avLst/>
          </a:prstGeom>
          <a:solidFill>
            <a:schemeClr val="tx2">
              <a:lumMod val="95000"/>
              <a:lumOff val="5000"/>
            </a:schemeClr>
          </a:solidFill>
        </p:spPr>
        <p:txBody>
          <a:bodyPr wrap="square" rtlCol="0">
            <a:spAutoFit/>
          </a:bodyPr>
          <a:lstStyle/>
          <a:p>
            <a:r>
              <a:rPr lang="en-US" sz="1600" b="1">
                <a:solidFill>
                  <a:schemeClr val="bg1">
                    <a:lumMod val="50000"/>
                  </a:schemeClr>
                </a:solidFill>
              </a:rPr>
              <a:t>8</a:t>
            </a:r>
            <a:r>
              <a:rPr lang="en-US" sz="950">
                <a:solidFill>
                  <a:schemeClr val="bg1">
                    <a:lumMod val="50000"/>
                  </a:schemeClr>
                </a:solidFill>
              </a:rPr>
              <a:t> Now concerning food offered to idols: we know that “all of us possess knowledge.” This “knowledge” puffs up, but love builds up. 2 If anyone imagines that he knows something, he does not yet know as he ought to know. 3 But if anyone loves God, he is known by God. 4 Therefore, as to the eating of food offered to idols, we know that “an idol has no real existence,” and that “there is no God but one.” 5 For although there may be so-called gods in heaven or on earth—as indeed there are many “gods” and many “lords”— 6 yet for us there is one God, the Father, from whom are all things and for whom we exist, and one Lord, Jesus Christ, through whom are all things and through whom we exist. 7 However, not all possess this knowledge. But some, through former association with idols, eat food as really offered to an idol, and their conscience, being weak, is defiled. 8 Food will not commend us to God. We are no worse off if we do not eat, and no better off if we do. 9 But take care that this right of yours does not somehow become a stumbling block to the weak. 10 For if anyone sees you who have knowledge eating in an idol’s temple, will he not be encouraged, if his conscience is weak, to eat food offered to idols? 11 And so by your knowledge this weak person is destroyed, the brother for whom Christ died. 12 Thus, sinning against your brothers and wounding their conscience when it is weak, you sin against Christ. 13 Therefore, if food makes my brother stumble, I will never eat meat, lest I make my brother stumble. </a:t>
            </a:r>
          </a:p>
          <a:p>
            <a:r>
              <a:rPr lang="en-US" sz="1600" b="1">
                <a:solidFill>
                  <a:schemeClr val="bg1">
                    <a:lumMod val="50000"/>
                  </a:schemeClr>
                </a:solidFill>
              </a:rPr>
              <a:t>9</a:t>
            </a:r>
            <a:r>
              <a:rPr lang="en-US" sz="950">
                <a:solidFill>
                  <a:schemeClr val="bg1">
                    <a:lumMod val="50000"/>
                  </a:schemeClr>
                </a:solidFill>
              </a:rPr>
              <a:t> Am I not free? Am I not an apostle? Have I not seen Jesus our Lord? Are not you my workmanship in the Lord? 2 If to others I am not an apostle, at least I am to you, for you are the seal of my apostleship in the Lord. 3 This is my defense to those who would examine me. 4 Do we not have the right to eat and drink? 5 Do we not have the right to take along a believing wife, as do the other apostles and the brothers of the Lord and Cephas? 6 Or is it only Barnabas and I who have no right to refrain from working for a living? 7 Who serves as a soldier at his own expense? Who plants a vineyard without eating any of its fruit? Or who tends a flock without getting some of the milk? 8 Do I say these things on human authority? Does not the Law say the same? 9 For it is written in the Law of Moses, “You shall not muzzle an ox when it treads out the grain.” Is it for oxen that God is concerned? 10 Does he not certainly speak for our sake? It was written for our sake, because the plowman should plow in hope and the thresher thresh in hope of sharing in the crop. 11 If we have sown spiritual things among you, is it too much if we reap material things from you? 12 If others share this rightful claim on you, do not we even more? Nevertheless, we have not made use of this right, but we endure anything rather than put an obstacle in the way of the gospel of Christ. 13 Do you not know that those who are employed in the temple service get their food from the temple, and those who serve at the altar share in the sacrificial offerings? 14 In the same way, the Lord commanded that those who proclaim the gospel should get their living by the gospel. 15 But I have made no use of any of these rights, nor am I writing these things to secure any such provision. For I would rather die than have anyone deprive me of my ground for boasting. 16 For if I preach the gospel, that gives me no ground for boasting. For necessity is laid upon me. Woe to me if I do not preach the gospel! 17 For if I do this of my own will, I have a reward, but if not of my own will, I am still entrusted with a stewardship. 18 What then is my reward? That in my preaching I may present the gospel free of charge, so as not to make full use of my right in the gospel. 19 For though I am free from all, I have made myself a servant to all, that I might win more of them. 20 To the Jews I became as a Jew, in order to win Jews. To those under the law I became as one under the law (though not being myself under the law) that I might win those under the law. 21 To those outside the law I became as one outside the law (not being outside the law of God but under the law of Christ) that I might win those outside the law. 22 To the weak I became weak, that I might win the weak. I have become all things to all people, that by all means I might save some. 23 I do it all for the sake of the gospel, that I may share with them in its blessings. 24 Do you not know that in a race all the runners run, but only one receives the prize? So run that you may obtain it. 25 Every athlete exercises self-control in all things. They do it to receive a perishable wreath, but we an imperishable. 26 So I do not run aimlessly; I do not box as one beating the air. 27 But I discipline my body and keep it under control, lest after preaching to others I myself should be disqualified. </a:t>
            </a:r>
          </a:p>
          <a:p>
            <a:r>
              <a:rPr lang="en-US" sz="1600" b="1">
                <a:solidFill>
                  <a:schemeClr val="bg1">
                    <a:lumMod val="50000"/>
                  </a:schemeClr>
                </a:solidFill>
              </a:rPr>
              <a:t>10 </a:t>
            </a:r>
            <a:r>
              <a:rPr lang="en-US" sz="950">
                <a:solidFill>
                  <a:schemeClr val="bg1">
                    <a:lumMod val="50000"/>
                  </a:schemeClr>
                </a:solidFill>
              </a:rPr>
              <a:t>For I do not want you to be unaware, brothers, that our fathers were all under the cloud, and all passed through the sea, 2 and all were baptized into Moses in the cloud and in the sea, 3 and all ate the same spiritual food, 4 and all drank the same spiritual drink. For they drank from the spiritual Rock that followed them, and the Rock was Christ. 5 Nevertheless, with most of them God was not pleased, for they were overthrown in the wilderness. 6 Now these things took place as examples for us, that we might not desire evil as they did. 7 Do not be idolaters as some of them were; as it is written, “The people sat down to eat and drink and rose up to play.” 8 We must not indulge in sexual immorality as some of them did, and twenty-three thousand fell in a single day. 9 We must not put Christ to the test, as some of them did and were destroyed by serpents, 10 nor grumble, as some of them did and were destroyed by the Destroyer. 11 Now these things happened to them as an example, but they were written down for our instruction, on whom the end of the ages has come. 12 Therefore let anyone who thinks that he stands take heed lest he fall. 13 No temptation has overtaken you that is not common to man. God is faithful, and he will not let you be tempted beyond your ability, but with the temptation he will also provide the way of escape, that you may be able to endure it. 14 Therefore, my beloved, flee from idolatry. 15 I speak as to sensible people; judge for yourselves what I say. 16 The cup of blessing that we bless, is it not a participation in the blood of Christ? The bread that we break, is it not a participation in the body of Christ? 17 Because there is one bread, we who are many are one body, for we all partake of the one bread. 18 Consider the people of Israel: are not those who eat the sacrifices participants in the altar? 19 What do I imply then? That food offered to idols is anything, or that an idol is anything? 20 No, I imply that what pagans sacrifice they offer to demons and not to God. I do not want you to be participants with demons. 21 You cannot drink the cup of the Lord and the cup of demons. You cannot partake of the table of the Lord and the table of demons. 22 Shall we provoke the Lord to jealousy? Are we stronger than he? 23 “All things are lawful,” but not all things are helpful. “All things are lawful,” but not all things build up. 24 Let no one seek his own good, but the good of his neighbor. 25 Eat whatever is sold in the meat market without raising any question on the ground of conscience. 26 For “the earth is the Lord’s, and the fullness thereof.” 27 If one of the unbelievers invites you to dinner and you are disposed to go, eat whatever is set before you without raising any question on the ground of conscience. 28 But if someone says to you, “This has been offered in sacrifice,” then do not eat it, for the sake of the one who informed you, and for the sake of conscience— 29 I do not mean your conscience, but his. For why should my liberty be determined by someone else’s conscience? 30 If I partake with thankfulness, why am I denounced because of that for which I give thanks? 31 So, whether you eat or drink, or whatever you do, do all to the glory of God. 32 Give no offense to Jews or to Greeks or to the church of God, 33 just as I try to please everyone in everything I do, not seeking my own advantage, but that of many, that they may be saved..</a:t>
            </a:r>
          </a:p>
          <a:p>
            <a:r>
              <a:rPr lang="en-US" sz="1600" b="1">
                <a:solidFill>
                  <a:schemeClr val="bg1">
                    <a:lumMod val="50000"/>
                  </a:schemeClr>
                </a:solidFill>
              </a:rPr>
              <a:t>11</a:t>
            </a:r>
            <a:r>
              <a:rPr lang="en-US" sz="950">
                <a:solidFill>
                  <a:schemeClr val="bg1">
                    <a:lumMod val="50000"/>
                  </a:schemeClr>
                </a:solidFill>
              </a:rPr>
              <a:t> Be imitators of me, as I am of Christ. (1 Co 8:1–11:1 ESV)</a:t>
            </a:r>
          </a:p>
        </p:txBody>
      </p:sp>
    </p:spTree>
    <p:extLst>
      <p:ext uri="{BB962C8B-B14F-4D97-AF65-F5344CB8AC3E}">
        <p14:creationId xmlns:p14="http://schemas.microsoft.com/office/powerpoint/2010/main" val="32392943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31CB40A-E107-E67E-3A88-9231D1BE3396}"/>
              </a:ext>
            </a:extLst>
          </p:cNvPr>
          <p:cNvSpPr/>
          <p:nvPr/>
        </p:nvSpPr>
        <p:spPr>
          <a:xfrm>
            <a:off x="0" y="-1"/>
            <a:ext cx="12192000" cy="7347005"/>
          </a:xfrm>
          <a:prstGeom prst="roundRect">
            <a:avLst>
              <a:gd name="adj" fmla="val 5291"/>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sym typeface="Helvetica"/>
            </a:endParaRPr>
          </a:p>
        </p:txBody>
      </p:sp>
      <p:cxnSp>
        <p:nvCxnSpPr>
          <p:cNvPr id="9" name="Straight Connector 8">
            <a:extLst>
              <a:ext uri="{FF2B5EF4-FFF2-40B4-BE49-F238E27FC236}">
                <a16:creationId xmlns:a16="http://schemas.microsoft.com/office/drawing/2014/main" id="{A3B93C48-B6AA-6D06-E7C6-E46519155DC0}"/>
              </a:ext>
            </a:extLst>
          </p:cNvPr>
          <p:cNvCxnSpPr/>
          <p:nvPr/>
        </p:nvCxnSpPr>
        <p:spPr>
          <a:xfrm>
            <a:off x="14207" y="114413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Straight Connector 9">
            <a:extLst>
              <a:ext uri="{FF2B5EF4-FFF2-40B4-BE49-F238E27FC236}">
                <a16:creationId xmlns:a16="http://schemas.microsoft.com/office/drawing/2014/main" id="{EA0E64DB-A1DF-1F7D-2D74-74AA05D439E5}"/>
              </a:ext>
            </a:extLst>
          </p:cNvPr>
          <p:cNvCxnSpPr/>
          <p:nvPr/>
        </p:nvCxnSpPr>
        <p:spPr>
          <a:xfrm>
            <a:off x="18193" y="298969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85E8829A-5E8A-BD1B-5511-F22DC1859666}"/>
              </a:ext>
            </a:extLst>
          </p:cNvPr>
          <p:cNvCxnSpPr/>
          <p:nvPr/>
        </p:nvCxnSpPr>
        <p:spPr>
          <a:xfrm>
            <a:off x="-20757" y="25182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57AB920F-CAF7-C197-C3AF-5EBAED95B9F4}"/>
              </a:ext>
            </a:extLst>
          </p:cNvPr>
          <p:cNvCxnSpPr/>
          <p:nvPr/>
        </p:nvCxnSpPr>
        <p:spPr>
          <a:xfrm>
            <a:off x="17056" y="34230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1C3F2824-E000-4702-2D26-844FC3C9F935}"/>
              </a:ext>
            </a:extLst>
          </p:cNvPr>
          <p:cNvCxnSpPr/>
          <p:nvPr/>
        </p:nvCxnSpPr>
        <p:spPr>
          <a:xfrm>
            <a:off x="11368" y="48327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AC49695D-4E9F-3FF0-A4DD-86912AD051FD}"/>
              </a:ext>
            </a:extLst>
          </p:cNvPr>
          <p:cNvCxnSpPr/>
          <p:nvPr/>
        </p:nvCxnSpPr>
        <p:spPr>
          <a:xfrm>
            <a:off x="11087" y="389933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0823D84E-7E3C-D986-4AAE-06FE8CAC29B8}"/>
              </a:ext>
            </a:extLst>
          </p:cNvPr>
          <p:cNvCxnSpPr/>
          <p:nvPr/>
        </p:nvCxnSpPr>
        <p:spPr>
          <a:xfrm>
            <a:off x="18193" y="43470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04CF3334-0DE2-0602-834C-1839CEE64945}"/>
              </a:ext>
            </a:extLst>
          </p:cNvPr>
          <p:cNvCxnSpPr/>
          <p:nvPr/>
        </p:nvCxnSpPr>
        <p:spPr>
          <a:xfrm>
            <a:off x="0" y="5256361"/>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52FB34B2-F970-187B-2500-379260317736}"/>
              </a:ext>
            </a:extLst>
          </p:cNvPr>
          <p:cNvCxnSpPr/>
          <p:nvPr/>
        </p:nvCxnSpPr>
        <p:spPr>
          <a:xfrm>
            <a:off x="-22746" y="617367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CFDCFD6D-57FB-772B-F5E1-AC9CED57E6A7}"/>
              </a:ext>
            </a:extLst>
          </p:cNvPr>
          <p:cNvCxnSpPr/>
          <p:nvPr/>
        </p:nvCxnSpPr>
        <p:spPr>
          <a:xfrm>
            <a:off x="-34119" y="574604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a16="http://schemas.microsoft.com/office/drawing/2014/main" id="{AFC6F7E5-170F-746F-6B5F-F9FDB9D0C054}"/>
              </a:ext>
            </a:extLst>
          </p:cNvPr>
          <p:cNvCxnSpPr/>
          <p:nvPr/>
        </p:nvCxnSpPr>
        <p:spPr>
          <a:xfrm>
            <a:off x="0" y="207529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CA055F82-5339-19E3-E2EE-F73DC32D7FD9}"/>
              </a:ext>
            </a:extLst>
          </p:cNvPr>
          <p:cNvCxnSpPr/>
          <p:nvPr/>
        </p:nvCxnSpPr>
        <p:spPr>
          <a:xfrm>
            <a:off x="18193" y="1595722"/>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FE421113-684C-3F28-98B0-1C6A70D013DD}"/>
              </a:ext>
            </a:extLst>
          </p:cNvPr>
          <p:cNvCxnSpPr/>
          <p:nvPr/>
        </p:nvCxnSpPr>
        <p:spPr>
          <a:xfrm>
            <a:off x="1200647" y="4"/>
            <a:ext cx="0" cy="7187979"/>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A84F47C7-CC8C-61F3-37E3-2DF06F4FB925}"/>
              </a:ext>
            </a:extLst>
          </p:cNvPr>
          <p:cNvSpPr/>
          <p:nvPr/>
        </p:nvSpPr>
        <p:spPr>
          <a:xfrm>
            <a:off x="380818" y="1151377"/>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sym typeface="Helvetica"/>
            </a:endParaRPr>
          </a:p>
        </p:txBody>
      </p:sp>
      <p:sp>
        <p:nvSpPr>
          <p:cNvPr id="25" name="Oval 24">
            <a:extLst>
              <a:ext uri="{FF2B5EF4-FFF2-40B4-BE49-F238E27FC236}">
                <a16:creationId xmlns:a16="http://schemas.microsoft.com/office/drawing/2014/main" id="{4323218E-0494-FB79-9E74-30D987187B9F}"/>
              </a:ext>
            </a:extLst>
          </p:cNvPr>
          <p:cNvSpPr/>
          <p:nvPr/>
        </p:nvSpPr>
        <p:spPr>
          <a:xfrm>
            <a:off x="380818" y="5619246"/>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sym typeface="Helvetica"/>
            </a:endParaRPr>
          </a:p>
        </p:txBody>
      </p:sp>
      <p:cxnSp>
        <p:nvCxnSpPr>
          <p:cNvPr id="26" name="Straight Connector 25">
            <a:extLst>
              <a:ext uri="{FF2B5EF4-FFF2-40B4-BE49-F238E27FC236}">
                <a16:creationId xmlns:a16="http://schemas.microsoft.com/office/drawing/2014/main" id="{EDF1A0CF-9191-6932-DBDB-9D1C2F112E5E}"/>
              </a:ext>
            </a:extLst>
          </p:cNvPr>
          <p:cNvCxnSpPr/>
          <p:nvPr/>
        </p:nvCxnSpPr>
        <p:spPr>
          <a:xfrm>
            <a:off x="18193" y="6636178"/>
            <a:ext cx="12192000" cy="0"/>
          </a:xfrm>
          <a:prstGeom prst="line">
            <a:avLst/>
          </a:prstGeom>
        </p:spPr>
        <p:style>
          <a:lnRef idx="1">
            <a:schemeClr val="accent2"/>
          </a:lnRef>
          <a:fillRef idx="0">
            <a:schemeClr val="accent2"/>
          </a:fillRef>
          <a:effectRef idx="0">
            <a:schemeClr val="accent2"/>
          </a:effectRef>
          <a:fontRef idx="minor">
            <a:schemeClr val="tx1"/>
          </a:fontRef>
        </p:style>
      </p:cxnSp>
      <p:sp>
        <p:nvSpPr>
          <p:cNvPr id="2" name="TextBox 1">
            <a:extLst>
              <a:ext uri="{FF2B5EF4-FFF2-40B4-BE49-F238E27FC236}">
                <a16:creationId xmlns:a16="http://schemas.microsoft.com/office/drawing/2014/main" id="{E22B1E38-6BD4-3BE9-0C74-56910F54F55A}"/>
              </a:ext>
            </a:extLst>
          </p:cNvPr>
          <p:cNvSpPr txBox="1"/>
          <p:nvPr/>
        </p:nvSpPr>
        <p:spPr>
          <a:xfrm>
            <a:off x="1200647" y="584948"/>
            <a:ext cx="6429555" cy="584775"/>
          </a:xfrm>
          <a:prstGeom prst="rect">
            <a:avLst/>
          </a:prstGeom>
          <a:noFill/>
        </p:spPr>
        <p:txBody>
          <a:bodyPr wrap="square" rtlCol="0">
            <a:spAutoFit/>
          </a:bodyPr>
          <a:lstStyle/>
          <a:p>
            <a:r>
              <a:rPr lang="en-US" sz="3200">
                <a:latin typeface="Baguet Script" panose="020F0502020204030204" pitchFamily="2" charset="0"/>
              </a:rPr>
              <a:t>The Argument of 1 Corinthians 8–10</a:t>
            </a:r>
          </a:p>
        </p:txBody>
      </p:sp>
      <mc:AlternateContent xmlns:mc="http://schemas.openxmlformats.org/markup-compatibility/2006">
        <mc:Choice xmlns:p14="http://schemas.microsoft.com/office/powerpoint/2010/main" Requires="p14">
          <p:contentPart p14:bwMode="auto" r:id="rId3">
            <p14:nvContentPartPr>
              <p14:cNvPr id="3" name="Ink 2">
                <a:extLst>
                  <a:ext uri="{FF2B5EF4-FFF2-40B4-BE49-F238E27FC236}">
                    <a16:creationId xmlns:a16="http://schemas.microsoft.com/office/drawing/2014/main" id="{4513B754-1401-6699-06D8-7B4CD67E7DA0}"/>
                  </a:ext>
                </a:extLst>
              </p14:cNvPr>
              <p14:cNvContentPartPr/>
              <p14:nvPr/>
            </p14:nvContentPartPr>
            <p14:xfrm>
              <a:off x="1130760" y="1237680"/>
              <a:ext cx="10757880" cy="5473080"/>
            </p14:xfrm>
          </p:contentPart>
        </mc:Choice>
        <mc:Fallback>
          <p:pic>
            <p:nvPicPr>
              <p:cNvPr id="3" name="Ink 2">
                <a:extLst>
                  <a:ext uri="{FF2B5EF4-FFF2-40B4-BE49-F238E27FC236}">
                    <a16:creationId xmlns:a16="http://schemas.microsoft.com/office/drawing/2014/main" id="{4513B754-1401-6699-06D8-7B4CD67E7DA0}"/>
                  </a:ext>
                </a:extLst>
              </p:cNvPr>
              <p:cNvPicPr/>
              <p:nvPr/>
            </p:nvPicPr>
            <p:blipFill>
              <a:blip r:embed="rId4"/>
              <a:stretch>
                <a:fillRect/>
              </a:stretch>
            </p:blipFill>
            <p:spPr>
              <a:xfrm>
                <a:off x="1121400" y="1228320"/>
                <a:ext cx="10776600" cy="5491800"/>
              </a:xfrm>
              <a:prstGeom prst="rect">
                <a:avLst/>
              </a:prstGeom>
            </p:spPr>
          </p:pic>
        </mc:Fallback>
      </mc:AlternateContent>
    </p:spTree>
    <p:extLst>
      <p:ext uri="{BB962C8B-B14F-4D97-AF65-F5344CB8AC3E}">
        <p14:creationId xmlns:p14="http://schemas.microsoft.com/office/powerpoint/2010/main" val="22734446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EAB36-974F-40D5-83ED-F942EF7BB3A5}"/>
              </a:ext>
            </a:extLst>
          </p:cNvPr>
          <p:cNvSpPr>
            <a:spLocks noGrp="1"/>
          </p:cNvSpPr>
          <p:nvPr>
            <p:ph type="title"/>
          </p:nvPr>
        </p:nvSpPr>
        <p:spPr>
          <a:xfrm>
            <a:off x="0" y="18255"/>
            <a:ext cx="6096000" cy="582246"/>
          </a:xfrm>
        </p:spPr>
        <p:txBody>
          <a:bodyPr>
            <a:normAutofit/>
          </a:bodyPr>
          <a:lstStyle/>
          <a:p>
            <a:r>
              <a:rPr lang="en-US" sz="3200" b="1" cap="all"/>
              <a:t>The structure tool</a:t>
            </a:r>
            <a:endParaRPr lang="en-US" sz="3200" cap="all"/>
          </a:p>
        </p:txBody>
      </p:sp>
      <p:sp>
        <p:nvSpPr>
          <p:cNvPr id="3" name="Content Placeholder 2">
            <a:extLst>
              <a:ext uri="{FF2B5EF4-FFF2-40B4-BE49-F238E27FC236}">
                <a16:creationId xmlns:a16="http://schemas.microsoft.com/office/drawing/2014/main" id="{52B296A1-5AE6-4A4E-AEB4-D24D3DAE8A0B}"/>
              </a:ext>
            </a:extLst>
          </p:cNvPr>
          <p:cNvSpPr>
            <a:spLocks noGrp="1"/>
          </p:cNvSpPr>
          <p:nvPr>
            <p:ph idx="1"/>
          </p:nvPr>
        </p:nvSpPr>
        <p:spPr>
          <a:xfrm>
            <a:off x="1038225" y="1234911"/>
            <a:ext cx="10181831" cy="5429839"/>
          </a:xfrm>
        </p:spPr>
        <p:txBody>
          <a:bodyPr>
            <a:normAutofit fontScale="92500" lnSpcReduction="20000"/>
          </a:bodyPr>
          <a:lstStyle/>
          <a:p>
            <a:pPr marL="0" indent="0">
              <a:buNone/>
            </a:pPr>
            <a:r>
              <a:rPr lang="en-US" sz="3200"/>
              <a:t>Argument of 1 Corinthians 8-10—It’s an argument as a whole.</a:t>
            </a:r>
          </a:p>
          <a:p>
            <a:r>
              <a:rPr lang="en-US" sz="3200"/>
              <a:t>Cause: The Corinthians asked questions.</a:t>
            </a:r>
          </a:p>
          <a:p>
            <a:r>
              <a:rPr lang="en-US" sz="3200"/>
              <a:t>Ch. 8: Don’t eat food sacrificed to idols out of love for a brother.</a:t>
            </a:r>
          </a:p>
          <a:p>
            <a:r>
              <a:rPr lang="en-US" sz="3200"/>
              <a:t>Ch. 9: If Paul sacrifices his legitimate rights, how much more should they sacrifice their pseudo-rights for the sake of the gospel [also a defense of Paul’s ministry].</a:t>
            </a:r>
          </a:p>
          <a:p>
            <a:r>
              <a:rPr lang="en-US" sz="3200"/>
              <a:t>Ch. 10: Don’t eat food sacrificed to idols because it is idolatry and leads to the wrath of God.</a:t>
            </a:r>
          </a:p>
          <a:p>
            <a:r>
              <a:rPr lang="en-US" sz="3200"/>
              <a:t>Argument: Do not eat food sacrificed to idols on account of love for your brother (</a:t>
            </a:r>
            <a:r>
              <a:rPr lang="en-US" sz="3200" err="1"/>
              <a:t>chs</a:t>
            </a:r>
            <a:r>
              <a:rPr lang="en-US" sz="3200"/>
              <a:t>. 8–9) and faithfulness to God (</a:t>
            </a:r>
            <a:r>
              <a:rPr lang="en-US" sz="3200" err="1"/>
              <a:t>ch.</a:t>
            </a:r>
            <a:r>
              <a:rPr lang="en-US" sz="3200"/>
              <a:t> 10).</a:t>
            </a:r>
            <a:endParaRPr lang="en-US" sz="2800"/>
          </a:p>
        </p:txBody>
      </p:sp>
    </p:spTree>
    <p:extLst>
      <p:ext uri="{BB962C8B-B14F-4D97-AF65-F5344CB8AC3E}">
        <p14:creationId xmlns:p14="http://schemas.microsoft.com/office/powerpoint/2010/main" val="10675367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a:extLst>
              <a:ext uri="{FF2B5EF4-FFF2-40B4-BE49-F238E27FC236}">
                <a16:creationId xmlns:a16="http://schemas.microsoft.com/office/drawing/2014/main" id="{B36EEE25-CF35-4B4F-8ACF-C91892A0B7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2808" y="-12720"/>
            <a:ext cx="38973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images-na.ssl-images-amazon.com/images/I/51yDFk4IB+L.jpg">
            <a:extLst>
              <a:ext uri="{FF2B5EF4-FFF2-40B4-BE49-F238E27FC236}">
                <a16:creationId xmlns:a16="http://schemas.microsoft.com/office/drawing/2014/main" id="{4912B271-122C-43F6-8F04-929EF5D888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6360"/>
            <a:ext cx="4563192" cy="6851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5030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31CB40A-E107-E67E-3A88-9231D1BE3396}"/>
              </a:ext>
            </a:extLst>
          </p:cNvPr>
          <p:cNvSpPr/>
          <p:nvPr/>
        </p:nvSpPr>
        <p:spPr>
          <a:xfrm>
            <a:off x="0" y="-1"/>
            <a:ext cx="12192000" cy="7347005"/>
          </a:xfrm>
          <a:prstGeom prst="roundRect">
            <a:avLst>
              <a:gd name="adj" fmla="val 5291"/>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sym typeface="Helvetica"/>
            </a:endParaRPr>
          </a:p>
        </p:txBody>
      </p:sp>
      <p:cxnSp>
        <p:nvCxnSpPr>
          <p:cNvPr id="9" name="Straight Connector 8">
            <a:extLst>
              <a:ext uri="{FF2B5EF4-FFF2-40B4-BE49-F238E27FC236}">
                <a16:creationId xmlns:a16="http://schemas.microsoft.com/office/drawing/2014/main" id="{A3B93C48-B6AA-6D06-E7C6-E46519155DC0}"/>
              </a:ext>
            </a:extLst>
          </p:cNvPr>
          <p:cNvCxnSpPr/>
          <p:nvPr/>
        </p:nvCxnSpPr>
        <p:spPr>
          <a:xfrm>
            <a:off x="14207" y="114413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Straight Connector 9">
            <a:extLst>
              <a:ext uri="{FF2B5EF4-FFF2-40B4-BE49-F238E27FC236}">
                <a16:creationId xmlns:a16="http://schemas.microsoft.com/office/drawing/2014/main" id="{EA0E64DB-A1DF-1F7D-2D74-74AA05D439E5}"/>
              </a:ext>
            </a:extLst>
          </p:cNvPr>
          <p:cNvCxnSpPr/>
          <p:nvPr/>
        </p:nvCxnSpPr>
        <p:spPr>
          <a:xfrm>
            <a:off x="18193" y="298969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85E8829A-5E8A-BD1B-5511-F22DC1859666}"/>
              </a:ext>
            </a:extLst>
          </p:cNvPr>
          <p:cNvCxnSpPr/>
          <p:nvPr/>
        </p:nvCxnSpPr>
        <p:spPr>
          <a:xfrm>
            <a:off x="-20757" y="25182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57AB920F-CAF7-C197-C3AF-5EBAED95B9F4}"/>
              </a:ext>
            </a:extLst>
          </p:cNvPr>
          <p:cNvCxnSpPr/>
          <p:nvPr/>
        </p:nvCxnSpPr>
        <p:spPr>
          <a:xfrm>
            <a:off x="17056" y="34230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1C3F2824-E000-4702-2D26-844FC3C9F935}"/>
              </a:ext>
            </a:extLst>
          </p:cNvPr>
          <p:cNvCxnSpPr/>
          <p:nvPr/>
        </p:nvCxnSpPr>
        <p:spPr>
          <a:xfrm>
            <a:off x="11368" y="483278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AC49695D-4E9F-3FF0-A4DD-86912AD051FD}"/>
              </a:ext>
            </a:extLst>
          </p:cNvPr>
          <p:cNvCxnSpPr/>
          <p:nvPr/>
        </p:nvCxnSpPr>
        <p:spPr>
          <a:xfrm>
            <a:off x="11087" y="3899334"/>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0823D84E-7E3C-D986-4AAE-06FE8CAC29B8}"/>
              </a:ext>
            </a:extLst>
          </p:cNvPr>
          <p:cNvCxnSpPr/>
          <p:nvPr/>
        </p:nvCxnSpPr>
        <p:spPr>
          <a:xfrm>
            <a:off x="18193" y="4347009"/>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04CF3334-0DE2-0602-834C-1839CEE64945}"/>
              </a:ext>
            </a:extLst>
          </p:cNvPr>
          <p:cNvCxnSpPr/>
          <p:nvPr/>
        </p:nvCxnSpPr>
        <p:spPr>
          <a:xfrm>
            <a:off x="0" y="5256361"/>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52FB34B2-F970-187B-2500-379260317736}"/>
              </a:ext>
            </a:extLst>
          </p:cNvPr>
          <p:cNvCxnSpPr/>
          <p:nvPr/>
        </p:nvCxnSpPr>
        <p:spPr>
          <a:xfrm>
            <a:off x="-22746" y="617367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CFDCFD6D-57FB-772B-F5E1-AC9CED57E6A7}"/>
              </a:ext>
            </a:extLst>
          </p:cNvPr>
          <p:cNvCxnSpPr/>
          <p:nvPr/>
        </p:nvCxnSpPr>
        <p:spPr>
          <a:xfrm>
            <a:off x="-34119" y="5746046"/>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a16="http://schemas.microsoft.com/office/drawing/2014/main" id="{AFC6F7E5-170F-746F-6B5F-F9FDB9D0C054}"/>
              </a:ext>
            </a:extLst>
          </p:cNvPr>
          <p:cNvCxnSpPr/>
          <p:nvPr/>
        </p:nvCxnSpPr>
        <p:spPr>
          <a:xfrm>
            <a:off x="0" y="2075297"/>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CA055F82-5339-19E3-E2EE-F73DC32D7FD9}"/>
              </a:ext>
            </a:extLst>
          </p:cNvPr>
          <p:cNvCxnSpPr/>
          <p:nvPr/>
        </p:nvCxnSpPr>
        <p:spPr>
          <a:xfrm>
            <a:off x="18193" y="1595722"/>
            <a:ext cx="12192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FE421113-684C-3F28-98B0-1C6A70D013DD}"/>
              </a:ext>
            </a:extLst>
          </p:cNvPr>
          <p:cNvCxnSpPr/>
          <p:nvPr/>
        </p:nvCxnSpPr>
        <p:spPr>
          <a:xfrm>
            <a:off x="1200647" y="4"/>
            <a:ext cx="0" cy="7187979"/>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A84F47C7-CC8C-61F3-37E3-2DF06F4FB925}"/>
              </a:ext>
            </a:extLst>
          </p:cNvPr>
          <p:cNvSpPr/>
          <p:nvPr/>
        </p:nvSpPr>
        <p:spPr>
          <a:xfrm>
            <a:off x="380818" y="1151377"/>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sym typeface="Helvetica"/>
            </a:endParaRPr>
          </a:p>
        </p:txBody>
      </p:sp>
      <p:sp>
        <p:nvSpPr>
          <p:cNvPr id="25" name="Oval 24">
            <a:extLst>
              <a:ext uri="{FF2B5EF4-FFF2-40B4-BE49-F238E27FC236}">
                <a16:creationId xmlns:a16="http://schemas.microsoft.com/office/drawing/2014/main" id="{4323218E-0494-FB79-9E74-30D987187B9F}"/>
              </a:ext>
            </a:extLst>
          </p:cNvPr>
          <p:cNvSpPr/>
          <p:nvPr/>
        </p:nvSpPr>
        <p:spPr>
          <a:xfrm>
            <a:off x="380818" y="5619246"/>
            <a:ext cx="477079" cy="4795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sym typeface="Helvetica"/>
            </a:endParaRPr>
          </a:p>
        </p:txBody>
      </p:sp>
      <p:cxnSp>
        <p:nvCxnSpPr>
          <p:cNvPr id="26" name="Straight Connector 25">
            <a:extLst>
              <a:ext uri="{FF2B5EF4-FFF2-40B4-BE49-F238E27FC236}">
                <a16:creationId xmlns:a16="http://schemas.microsoft.com/office/drawing/2014/main" id="{EDF1A0CF-9191-6932-DBDB-9D1C2F112E5E}"/>
              </a:ext>
            </a:extLst>
          </p:cNvPr>
          <p:cNvCxnSpPr/>
          <p:nvPr/>
        </p:nvCxnSpPr>
        <p:spPr>
          <a:xfrm>
            <a:off x="18193" y="6636178"/>
            <a:ext cx="12192000" cy="0"/>
          </a:xfrm>
          <a:prstGeom prst="line">
            <a:avLst/>
          </a:prstGeom>
        </p:spPr>
        <p:style>
          <a:lnRef idx="1">
            <a:schemeClr val="accent2"/>
          </a:lnRef>
          <a:fillRef idx="0">
            <a:schemeClr val="accent2"/>
          </a:fillRef>
          <a:effectRef idx="0">
            <a:schemeClr val="accent2"/>
          </a:effectRef>
          <a:fontRef idx="minor">
            <a:schemeClr val="tx1"/>
          </a:fontRef>
        </p:style>
      </p:cxnSp>
      <p:sp>
        <p:nvSpPr>
          <p:cNvPr id="3" name="TextBox 2">
            <a:extLst>
              <a:ext uri="{FF2B5EF4-FFF2-40B4-BE49-F238E27FC236}">
                <a16:creationId xmlns:a16="http://schemas.microsoft.com/office/drawing/2014/main" id="{50BDD880-7957-7047-7EEA-D242BB9BC160}"/>
              </a:ext>
            </a:extLst>
          </p:cNvPr>
          <p:cNvSpPr txBox="1"/>
          <p:nvPr/>
        </p:nvSpPr>
        <p:spPr>
          <a:xfrm>
            <a:off x="1200647" y="584948"/>
            <a:ext cx="6429555" cy="584775"/>
          </a:xfrm>
          <a:prstGeom prst="rect">
            <a:avLst/>
          </a:prstGeom>
          <a:noFill/>
        </p:spPr>
        <p:txBody>
          <a:bodyPr wrap="square" rtlCol="0">
            <a:spAutoFit/>
          </a:bodyPr>
          <a:lstStyle/>
          <a:p>
            <a:r>
              <a:rPr lang="en-US" sz="3200">
                <a:latin typeface="Baguet Script" panose="020F0502020204030204" pitchFamily="2" charset="0"/>
              </a:rPr>
              <a:t>The Argument of Romans 9–11</a:t>
            </a:r>
          </a:p>
        </p:txBody>
      </p:sp>
    </p:spTree>
    <p:extLst>
      <p:ext uri="{BB962C8B-B14F-4D97-AF65-F5344CB8AC3E}">
        <p14:creationId xmlns:p14="http://schemas.microsoft.com/office/powerpoint/2010/main" val="421776641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EAB36-974F-40D5-83ED-F942EF7BB3A5}"/>
              </a:ext>
            </a:extLst>
          </p:cNvPr>
          <p:cNvSpPr>
            <a:spLocks noGrp="1"/>
          </p:cNvSpPr>
          <p:nvPr>
            <p:ph type="title"/>
          </p:nvPr>
        </p:nvSpPr>
        <p:spPr>
          <a:xfrm>
            <a:off x="0" y="18255"/>
            <a:ext cx="6096000" cy="582246"/>
          </a:xfrm>
        </p:spPr>
        <p:txBody>
          <a:bodyPr>
            <a:normAutofit/>
          </a:bodyPr>
          <a:lstStyle/>
          <a:p>
            <a:r>
              <a:rPr lang="en-US" sz="3200" b="1" cap="all"/>
              <a:t>The structure tool</a:t>
            </a:r>
            <a:endParaRPr lang="en-US" sz="3200" cap="all"/>
          </a:p>
        </p:txBody>
      </p:sp>
      <p:sp>
        <p:nvSpPr>
          <p:cNvPr id="3" name="Content Placeholder 2">
            <a:extLst>
              <a:ext uri="{FF2B5EF4-FFF2-40B4-BE49-F238E27FC236}">
                <a16:creationId xmlns:a16="http://schemas.microsoft.com/office/drawing/2014/main" id="{52B296A1-5AE6-4A4E-AEB4-D24D3DAE8A0B}"/>
              </a:ext>
            </a:extLst>
          </p:cNvPr>
          <p:cNvSpPr>
            <a:spLocks noGrp="1"/>
          </p:cNvSpPr>
          <p:nvPr>
            <p:ph idx="1"/>
          </p:nvPr>
        </p:nvSpPr>
        <p:spPr>
          <a:xfrm>
            <a:off x="1038225" y="1234911"/>
            <a:ext cx="10181831" cy="5429839"/>
          </a:xfrm>
        </p:spPr>
        <p:txBody>
          <a:bodyPr>
            <a:normAutofit fontScale="92500"/>
          </a:bodyPr>
          <a:lstStyle/>
          <a:p>
            <a:pPr marL="0" indent="0">
              <a:buNone/>
            </a:pPr>
            <a:r>
              <a:rPr lang="en-US" sz="3200"/>
              <a:t>Argument of Romans 9-11—It’s an argument as a whole.</a:t>
            </a:r>
          </a:p>
          <a:p>
            <a:r>
              <a:rPr lang="en-US" sz="3200"/>
              <a:t>Cause: Some might allege that God’s “unfaithfulness” to Israel might entail his unfaithfulness to the church.</a:t>
            </a:r>
          </a:p>
          <a:p>
            <a:r>
              <a:rPr lang="en-US" sz="3200"/>
              <a:t>Ch. 9: God never promised to save every Israelite—it’s about God’s grace not race.</a:t>
            </a:r>
          </a:p>
          <a:p>
            <a:r>
              <a:rPr lang="en-US" sz="3200"/>
              <a:t>Ch. 10: Israel failed to believe when given the chance—Israel, not God, is unfaithful.</a:t>
            </a:r>
          </a:p>
          <a:p>
            <a:r>
              <a:rPr lang="en-US" sz="3200"/>
              <a:t>Ch. 11: God will still save many Israelites—his promises await future fulfillment.</a:t>
            </a:r>
          </a:p>
          <a:p>
            <a:r>
              <a:rPr lang="en-US" sz="3200"/>
              <a:t>Argument: God is always faithful to keep his promises.</a:t>
            </a:r>
            <a:endParaRPr lang="en-US" sz="2800"/>
          </a:p>
        </p:txBody>
      </p:sp>
    </p:spTree>
    <p:extLst>
      <p:ext uri="{BB962C8B-B14F-4D97-AF65-F5344CB8AC3E}">
        <p14:creationId xmlns:p14="http://schemas.microsoft.com/office/powerpoint/2010/main" val="28703440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353943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discipline of biblical theology.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biblical theology.</a:t>
            </a:r>
          </a:p>
        </p:txBody>
      </p:sp>
    </p:spTree>
    <p:extLst>
      <p:ext uri="{BB962C8B-B14F-4D97-AF65-F5344CB8AC3E}">
        <p14:creationId xmlns:p14="http://schemas.microsoft.com/office/powerpoint/2010/main" val="290496512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6EB76DE7-834B-760D-1478-D81DAD452A3D}"/>
              </a:ext>
            </a:extLst>
          </p:cNvPr>
          <p:cNvPicPr>
            <a:picLocks noChangeAspect="1"/>
          </p:cNvPicPr>
          <p:nvPr/>
        </p:nvPicPr>
        <p:blipFill rotWithShape="1">
          <a:blip r:embed="rId3">
            <a:extLst>
              <a:ext uri="{28A0092B-C50C-407E-A947-70E740481C1C}">
                <a14:useLocalDpi xmlns:a14="http://schemas.microsoft.com/office/drawing/2010/main" val="0"/>
              </a:ext>
            </a:extLst>
          </a:blip>
          <a:srcRect l="30674" t="12438" r="35627" b="20398"/>
          <a:stretch/>
        </p:blipFill>
        <p:spPr>
          <a:xfrm>
            <a:off x="768825" y="91183"/>
            <a:ext cx="5036024" cy="6691569"/>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C6AB31D8-2EE8-A77D-0AEA-2B42A264019C}"/>
              </a:ext>
            </a:extLst>
          </p:cNvPr>
          <p:cNvPicPr>
            <a:picLocks noChangeAspect="1"/>
          </p:cNvPicPr>
          <p:nvPr/>
        </p:nvPicPr>
        <p:blipFill rotWithShape="1">
          <a:blip r:embed="rId4">
            <a:extLst>
              <a:ext uri="{28A0092B-C50C-407E-A947-70E740481C1C}">
                <a14:useLocalDpi xmlns:a14="http://schemas.microsoft.com/office/drawing/2010/main" val="0"/>
              </a:ext>
            </a:extLst>
          </a:blip>
          <a:srcRect l="30277" t="27463" r="35428" b="6667"/>
          <a:stretch/>
        </p:blipFill>
        <p:spPr>
          <a:xfrm>
            <a:off x="6387152" y="91183"/>
            <a:ext cx="5213446" cy="6675631"/>
          </a:xfrm>
          <a:prstGeom prst="rect">
            <a:avLst/>
          </a:prstGeom>
        </p:spPr>
      </p:pic>
    </p:spTree>
    <p:extLst>
      <p:ext uri="{BB962C8B-B14F-4D97-AF65-F5344CB8AC3E}">
        <p14:creationId xmlns:p14="http://schemas.microsoft.com/office/powerpoint/2010/main" val="179058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Structure Tool</a:t>
            </a:r>
          </a:p>
        </p:txBody>
      </p:sp>
      <p:sp>
        <p:nvSpPr>
          <p:cNvPr id="6" name="TextBox 5"/>
          <p:cNvSpPr txBox="1"/>
          <p:nvPr/>
        </p:nvSpPr>
        <p:spPr>
          <a:xfrm>
            <a:off x="10228730" y="1"/>
            <a:ext cx="2092878"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solidFill>
                  <a:srgbClr val="FF0000"/>
                </a:solidFill>
              </a:rPr>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graphicFrame>
        <p:nvGraphicFramePr>
          <p:cNvPr id="5" name="Table 4">
            <a:extLst>
              <a:ext uri="{FF2B5EF4-FFF2-40B4-BE49-F238E27FC236}">
                <a16:creationId xmlns:a16="http://schemas.microsoft.com/office/drawing/2014/main" id="{E336F9D5-E5ED-4857-B82F-FE74C95846DA}"/>
              </a:ext>
            </a:extLst>
          </p:cNvPr>
          <p:cNvGraphicFramePr>
            <a:graphicFrameLocks noGrp="1"/>
          </p:cNvGraphicFramePr>
          <p:nvPr/>
        </p:nvGraphicFramePr>
        <p:xfrm>
          <a:off x="0" y="1"/>
          <a:ext cx="10301207" cy="6640287"/>
        </p:xfrm>
        <a:graphic>
          <a:graphicData uri="http://schemas.openxmlformats.org/drawingml/2006/table">
            <a:tbl>
              <a:tblPr firstRow="1" firstCol="1" bandRow="1">
                <a:tableStyleId>{5C22544A-7EE6-4342-B048-85BDC9FD1C3A}</a:tableStyleId>
              </a:tblPr>
              <a:tblGrid>
                <a:gridCol w="3758385">
                  <a:extLst>
                    <a:ext uri="{9D8B030D-6E8A-4147-A177-3AD203B41FA5}">
                      <a16:colId xmlns:a16="http://schemas.microsoft.com/office/drawing/2014/main" val="1341170917"/>
                    </a:ext>
                  </a:extLst>
                </a:gridCol>
                <a:gridCol w="3271411">
                  <a:extLst>
                    <a:ext uri="{9D8B030D-6E8A-4147-A177-3AD203B41FA5}">
                      <a16:colId xmlns:a16="http://schemas.microsoft.com/office/drawing/2014/main" val="1784558609"/>
                    </a:ext>
                  </a:extLst>
                </a:gridCol>
                <a:gridCol w="3271411">
                  <a:extLst>
                    <a:ext uri="{9D8B030D-6E8A-4147-A177-3AD203B41FA5}">
                      <a16:colId xmlns:a16="http://schemas.microsoft.com/office/drawing/2014/main" val="1936975366"/>
                    </a:ext>
                  </a:extLst>
                </a:gridCol>
              </a:tblGrid>
              <a:tr h="218006">
                <a:tc gridSpan="3">
                  <a:txBody>
                    <a:bodyPr/>
                    <a:lstStyle/>
                    <a:p>
                      <a:pPr algn="ctr">
                        <a:lnSpc>
                          <a:spcPct val="100000"/>
                        </a:lnSpc>
                      </a:pPr>
                      <a:r>
                        <a:rPr lang="en-US" sz="1400" spc="10">
                          <a:effectLst/>
                        </a:rPr>
                        <a:t>Semantic Labels for Diagramming</a:t>
                      </a:r>
                      <a:endParaRPr lang="en-US" sz="1400" spc="10">
                        <a:effectLst/>
                        <a:latin typeface="Times New Roman" panose="02020603050405020304" pitchFamily="18" charset="0"/>
                      </a:endParaRPr>
                    </a:p>
                  </a:txBody>
                  <a:tcPr marL="35083" marR="35083"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34716335"/>
                  </a:ext>
                </a:extLst>
              </a:tr>
              <a:tr h="218006">
                <a:tc>
                  <a:txBody>
                    <a:bodyPr/>
                    <a:lstStyle/>
                    <a:p>
                      <a:pPr algn="ctr">
                        <a:lnSpc>
                          <a:spcPct val="100000"/>
                        </a:lnSpc>
                      </a:pPr>
                      <a:r>
                        <a:rPr lang="en-US" sz="1400" spc="10">
                          <a:effectLst/>
                        </a:rPr>
                        <a:t>Basic Expressions</a:t>
                      </a:r>
                      <a:endParaRPr lang="en-US" sz="1400" spc="10">
                        <a:effectLst/>
                        <a:latin typeface="Times New Roman" panose="02020603050405020304" pitchFamily="18" charset="0"/>
                      </a:endParaRPr>
                    </a:p>
                  </a:txBody>
                  <a:tcPr marL="35083" marR="35083" marT="0" marB="0"/>
                </a:tc>
                <a:tc>
                  <a:txBody>
                    <a:bodyPr/>
                    <a:lstStyle/>
                    <a:p>
                      <a:pPr algn="ctr">
                        <a:lnSpc>
                          <a:spcPct val="100000"/>
                        </a:lnSpc>
                      </a:pPr>
                      <a:r>
                        <a:rPr lang="en-US" sz="1400" spc="10">
                          <a:effectLst/>
                        </a:rPr>
                        <a:t>Events/Actions</a:t>
                      </a:r>
                      <a:endParaRPr lang="en-US" sz="1400" spc="10">
                        <a:effectLst/>
                        <a:latin typeface="Times New Roman" panose="02020603050405020304" pitchFamily="18" charset="0"/>
                      </a:endParaRPr>
                    </a:p>
                  </a:txBody>
                  <a:tcPr marL="35083" marR="35083" marT="0" marB="0"/>
                </a:tc>
                <a:tc>
                  <a:txBody>
                    <a:bodyPr/>
                    <a:lstStyle/>
                    <a:p>
                      <a:pPr algn="ctr">
                        <a:lnSpc>
                          <a:spcPct val="100000"/>
                        </a:lnSpc>
                      </a:pPr>
                      <a:r>
                        <a:rPr lang="en-US" sz="1400" spc="10">
                          <a:effectLst/>
                        </a:rPr>
                        <a:t>Argument/Discussion</a:t>
                      </a:r>
                      <a:endParaRPr lang="en-US" sz="1400" spc="10">
                        <a:effectLst/>
                        <a:latin typeface="Times New Roman" panose="02020603050405020304" pitchFamily="18" charset="0"/>
                      </a:endParaRPr>
                    </a:p>
                  </a:txBody>
                  <a:tcPr marL="35083" marR="35083" marT="0" marB="0"/>
                </a:tc>
                <a:extLst>
                  <a:ext uri="{0D108BD9-81ED-4DB2-BD59-A6C34878D82A}">
                    <a16:rowId xmlns:a16="http://schemas.microsoft.com/office/drawing/2014/main" val="517613303"/>
                  </a:ext>
                </a:extLst>
              </a:tr>
              <a:tr h="6204275">
                <a:tc>
                  <a:txBody>
                    <a:bodyPr/>
                    <a:lstStyle/>
                    <a:p>
                      <a:pPr algn="just">
                        <a:lnSpc>
                          <a:spcPct val="100000"/>
                        </a:lnSpc>
                      </a:pPr>
                      <a:r>
                        <a:rPr lang="en-US" sz="1400" spc="10">
                          <a:effectLst/>
                        </a:rPr>
                        <a:t>ASSERTION</a:t>
                      </a:r>
                    </a:p>
                    <a:p>
                      <a:pPr algn="just">
                        <a:lnSpc>
                          <a:spcPct val="100000"/>
                        </a:lnSpc>
                      </a:pPr>
                      <a:r>
                        <a:rPr lang="en-US" sz="1400" spc="10">
                          <a:effectLst/>
                        </a:rPr>
                        <a:t>EVENT OR ACTION</a:t>
                      </a:r>
                    </a:p>
                    <a:p>
                      <a:pPr algn="just">
                        <a:lnSpc>
                          <a:spcPct val="100000"/>
                        </a:lnSpc>
                      </a:pPr>
                      <a:r>
                        <a:rPr lang="en-US" sz="1400" spc="10">
                          <a:effectLst/>
                        </a:rPr>
                        <a:t>RHETORICAL QUESTION</a:t>
                      </a:r>
                    </a:p>
                    <a:p>
                      <a:pPr algn="just">
                        <a:lnSpc>
                          <a:spcPct val="100000"/>
                        </a:lnSpc>
                      </a:pPr>
                      <a:r>
                        <a:rPr lang="en-US" sz="1400" spc="10">
                          <a:effectLst/>
                        </a:rPr>
                        <a:t>DESIRE (WISH OR HOPE)</a:t>
                      </a:r>
                    </a:p>
                    <a:p>
                      <a:pPr algn="just">
                        <a:lnSpc>
                          <a:spcPct val="100000"/>
                        </a:lnSpc>
                      </a:pPr>
                      <a:r>
                        <a:rPr lang="en-US" sz="1400" spc="10">
                          <a:effectLst/>
                        </a:rPr>
                        <a:t>EXCALAMATION</a:t>
                      </a:r>
                    </a:p>
                    <a:p>
                      <a:pPr algn="just">
                        <a:lnSpc>
                          <a:spcPct val="100000"/>
                        </a:lnSpc>
                      </a:pPr>
                      <a:r>
                        <a:rPr lang="en-US" sz="1400" spc="10">
                          <a:effectLst/>
                        </a:rPr>
                        <a:t>EXHORTATION(COMMAND  ENCOURAGEMENT)</a:t>
                      </a:r>
                    </a:p>
                    <a:p>
                      <a:pPr algn="just">
                        <a:lnSpc>
                          <a:spcPct val="100000"/>
                        </a:lnSpc>
                      </a:pPr>
                      <a:r>
                        <a:rPr lang="en-US" sz="1400" spc="10">
                          <a:effectLst/>
                        </a:rPr>
                        <a:t>WARNING </a:t>
                      </a:r>
                    </a:p>
                    <a:p>
                      <a:pPr algn="just">
                        <a:lnSpc>
                          <a:spcPct val="100000"/>
                        </a:lnSpc>
                      </a:pPr>
                      <a:r>
                        <a:rPr lang="en-US" sz="1400" spc="10">
                          <a:effectLst/>
                        </a:rPr>
                        <a:t>PROMISE</a:t>
                      </a:r>
                    </a:p>
                    <a:p>
                      <a:pPr algn="just">
                        <a:lnSpc>
                          <a:spcPct val="100000"/>
                        </a:lnSpc>
                      </a:pPr>
                      <a:r>
                        <a:rPr lang="en-US" sz="1400" spc="10">
                          <a:effectLst/>
                        </a:rPr>
                        <a:t>PROBLEM/RESOLUTION</a:t>
                      </a:r>
                    </a:p>
                    <a:p>
                      <a:pPr algn="just">
                        <a:lnSpc>
                          <a:spcPct val="100000"/>
                        </a:lnSpc>
                      </a:pPr>
                      <a:r>
                        <a:rPr lang="en-US" sz="1400" spc="10">
                          <a:effectLst/>
                        </a:rPr>
                        <a:t>ENTREATY</a:t>
                      </a:r>
                      <a:endParaRPr lang="en-US" sz="1400" spc="10">
                        <a:effectLst/>
                        <a:latin typeface="Times New Roman" panose="02020603050405020304" pitchFamily="18" charset="0"/>
                      </a:endParaRPr>
                    </a:p>
                  </a:txBody>
                  <a:tcPr marL="35083" marR="35083" marT="0" marB="0"/>
                </a:tc>
                <a:tc>
                  <a:txBody>
                    <a:bodyPr/>
                    <a:lstStyle/>
                    <a:p>
                      <a:pPr algn="just">
                        <a:lnSpc>
                          <a:spcPct val="100000"/>
                        </a:lnSpc>
                      </a:pPr>
                      <a:r>
                        <a:rPr lang="en-US" sz="1400" spc="10">
                          <a:effectLst/>
                        </a:rPr>
                        <a:t>TEMPORAL LABELS:</a:t>
                      </a:r>
                    </a:p>
                    <a:p>
                      <a:pPr algn="just">
                        <a:lnSpc>
                          <a:spcPct val="100000"/>
                        </a:lnSpc>
                      </a:pPr>
                      <a:r>
                        <a:rPr lang="en-US" sz="1400" spc="10">
                          <a:effectLst/>
                        </a:rPr>
                        <a:t>   Time </a:t>
                      </a:r>
                    </a:p>
                    <a:p>
                      <a:pPr algn="just">
                        <a:lnSpc>
                          <a:spcPct val="100000"/>
                        </a:lnSpc>
                      </a:pPr>
                      <a:r>
                        <a:rPr lang="en-US" sz="1400" spc="10">
                          <a:effectLst/>
                        </a:rPr>
                        <a:t>   Simultaneous</a:t>
                      </a:r>
                    </a:p>
                    <a:p>
                      <a:pPr algn="just">
                        <a:lnSpc>
                          <a:spcPct val="100000"/>
                        </a:lnSpc>
                      </a:pPr>
                      <a:r>
                        <a:rPr lang="en-US" sz="1400" spc="10">
                          <a:effectLst/>
                        </a:rPr>
                        <a:t>   Sequence </a:t>
                      </a:r>
                    </a:p>
                    <a:p>
                      <a:pPr algn="just">
                        <a:lnSpc>
                          <a:spcPct val="100000"/>
                        </a:lnSpc>
                      </a:pPr>
                      <a:r>
                        <a:rPr lang="en-US" sz="1400" spc="10">
                          <a:effectLst/>
                        </a:rPr>
                        <a:t>   Progression </a:t>
                      </a:r>
                    </a:p>
                    <a:p>
                      <a:pPr algn="just">
                        <a:lnSpc>
                          <a:spcPct val="100000"/>
                        </a:lnSpc>
                      </a:pPr>
                      <a:r>
                        <a:rPr lang="en-US" sz="1400" spc="10">
                          <a:effectLst/>
                        </a:rPr>
                        <a:t>LOCAL LABELS:</a:t>
                      </a:r>
                    </a:p>
                    <a:p>
                      <a:pPr algn="just">
                        <a:lnSpc>
                          <a:spcPct val="100000"/>
                        </a:lnSpc>
                      </a:pPr>
                      <a:r>
                        <a:rPr lang="en-US" sz="1400" spc="10">
                          <a:effectLst/>
                        </a:rPr>
                        <a:t>   Place</a:t>
                      </a:r>
                    </a:p>
                    <a:p>
                      <a:pPr algn="just">
                        <a:lnSpc>
                          <a:spcPct val="100000"/>
                        </a:lnSpc>
                      </a:pPr>
                      <a:r>
                        <a:rPr lang="en-US" sz="1400" spc="10">
                          <a:effectLst/>
                        </a:rPr>
                        <a:t>   Sphere</a:t>
                      </a:r>
                    </a:p>
                    <a:p>
                      <a:pPr algn="just">
                        <a:lnSpc>
                          <a:spcPct val="100000"/>
                        </a:lnSpc>
                      </a:pPr>
                      <a:r>
                        <a:rPr lang="en-US" sz="1400" spc="10">
                          <a:effectLst/>
                        </a:rPr>
                        <a:t>   Source</a:t>
                      </a:r>
                    </a:p>
                    <a:p>
                      <a:pPr algn="just">
                        <a:lnSpc>
                          <a:spcPct val="100000"/>
                        </a:lnSpc>
                      </a:pPr>
                      <a:r>
                        <a:rPr lang="en-US" sz="1400" spc="10">
                          <a:effectLst/>
                        </a:rPr>
                        <a:t>   Separation </a:t>
                      </a:r>
                    </a:p>
                    <a:p>
                      <a:pPr algn="just">
                        <a:lnSpc>
                          <a:spcPct val="100000"/>
                        </a:lnSpc>
                      </a:pPr>
                      <a:r>
                        <a:rPr lang="en-US" sz="1400" spc="10">
                          <a:effectLst/>
                        </a:rPr>
                        <a:t>OTHER LABELS:</a:t>
                      </a:r>
                    </a:p>
                    <a:p>
                      <a:pPr algn="just">
                        <a:lnSpc>
                          <a:spcPct val="100000"/>
                        </a:lnSpc>
                      </a:pPr>
                      <a:r>
                        <a:rPr lang="en-US" sz="1400" spc="10">
                          <a:effectLst/>
                        </a:rPr>
                        <a:t>   Measure </a:t>
                      </a:r>
                    </a:p>
                    <a:p>
                      <a:pPr algn="just">
                        <a:lnSpc>
                          <a:spcPct val="100000"/>
                        </a:lnSpc>
                      </a:pPr>
                      <a:r>
                        <a:rPr lang="en-US" sz="1400" spc="10">
                          <a:effectLst/>
                        </a:rPr>
                        <a:t>   Circumstance </a:t>
                      </a:r>
                    </a:p>
                    <a:p>
                      <a:pPr algn="just">
                        <a:lnSpc>
                          <a:spcPct val="100000"/>
                        </a:lnSpc>
                      </a:pPr>
                      <a:r>
                        <a:rPr lang="en-US" sz="1400" spc="10">
                          <a:effectLst/>
                        </a:rPr>
                        <a:t>   Object (direct or indirect)</a:t>
                      </a:r>
                    </a:p>
                    <a:p>
                      <a:pPr algn="just">
                        <a:lnSpc>
                          <a:spcPct val="100000"/>
                        </a:lnSpc>
                      </a:pPr>
                      <a:r>
                        <a:rPr lang="en-US" sz="1400" spc="10">
                          <a:effectLst/>
                        </a:rPr>
                        <a:t>   Cause </a:t>
                      </a:r>
                    </a:p>
                    <a:p>
                      <a:pPr algn="just">
                        <a:lnSpc>
                          <a:spcPct val="100000"/>
                        </a:lnSpc>
                      </a:pPr>
                      <a:r>
                        <a:rPr lang="en-US" sz="1400" spc="10">
                          <a:effectLst/>
                        </a:rPr>
                        <a:t>   Result </a:t>
                      </a:r>
                    </a:p>
                    <a:p>
                      <a:pPr algn="just">
                        <a:lnSpc>
                          <a:spcPct val="100000"/>
                        </a:lnSpc>
                      </a:pPr>
                      <a:r>
                        <a:rPr lang="en-US" sz="1400" spc="10">
                          <a:effectLst/>
                        </a:rPr>
                        <a:t>   Purpose </a:t>
                      </a:r>
                    </a:p>
                    <a:p>
                      <a:pPr algn="just">
                        <a:lnSpc>
                          <a:spcPct val="100000"/>
                        </a:lnSpc>
                      </a:pPr>
                      <a:r>
                        <a:rPr lang="en-US" sz="1400" spc="10">
                          <a:effectLst/>
                        </a:rPr>
                        <a:t>   Means </a:t>
                      </a:r>
                    </a:p>
                    <a:p>
                      <a:pPr algn="just">
                        <a:lnSpc>
                          <a:spcPct val="100000"/>
                        </a:lnSpc>
                      </a:pPr>
                      <a:r>
                        <a:rPr lang="en-US" sz="1400" spc="10">
                          <a:effectLst/>
                        </a:rPr>
                        <a:t>   Manner </a:t>
                      </a:r>
                    </a:p>
                    <a:p>
                      <a:pPr algn="just">
                        <a:lnSpc>
                          <a:spcPct val="100000"/>
                        </a:lnSpc>
                      </a:pPr>
                      <a:r>
                        <a:rPr lang="en-US" sz="1400" spc="10">
                          <a:effectLst/>
                        </a:rPr>
                        <a:t>   Agency</a:t>
                      </a:r>
                    </a:p>
                    <a:p>
                      <a:pPr algn="just">
                        <a:lnSpc>
                          <a:spcPct val="100000"/>
                        </a:lnSpc>
                      </a:pPr>
                      <a:r>
                        <a:rPr lang="en-US" sz="1400" spc="10">
                          <a:effectLst/>
                        </a:rPr>
                        <a:t>   Reference </a:t>
                      </a:r>
                    </a:p>
                    <a:p>
                      <a:pPr algn="just">
                        <a:lnSpc>
                          <a:spcPct val="100000"/>
                        </a:lnSpc>
                      </a:pPr>
                      <a:r>
                        <a:rPr lang="en-US" sz="1400" spc="10">
                          <a:effectLst/>
                        </a:rPr>
                        <a:t>   Advantage </a:t>
                      </a:r>
                    </a:p>
                    <a:p>
                      <a:pPr algn="just">
                        <a:lnSpc>
                          <a:spcPct val="100000"/>
                        </a:lnSpc>
                      </a:pPr>
                      <a:r>
                        <a:rPr lang="en-US" sz="1400" spc="10">
                          <a:effectLst/>
                        </a:rPr>
                        <a:t>   Disadvantage </a:t>
                      </a:r>
                    </a:p>
                    <a:p>
                      <a:pPr algn="just">
                        <a:lnSpc>
                          <a:spcPct val="100000"/>
                        </a:lnSpc>
                      </a:pPr>
                      <a:r>
                        <a:rPr lang="en-US" sz="1400" spc="10">
                          <a:effectLst/>
                        </a:rPr>
                        <a:t>   Association </a:t>
                      </a:r>
                    </a:p>
                    <a:p>
                      <a:pPr algn="just">
                        <a:lnSpc>
                          <a:spcPct val="100000"/>
                        </a:lnSpc>
                      </a:pPr>
                      <a:r>
                        <a:rPr lang="en-US" sz="1400" spc="10">
                          <a:effectLst/>
                        </a:rPr>
                        <a:t>   Relationship </a:t>
                      </a:r>
                    </a:p>
                    <a:p>
                      <a:pPr algn="just">
                        <a:lnSpc>
                          <a:spcPct val="100000"/>
                        </a:lnSpc>
                      </a:pPr>
                      <a:r>
                        <a:rPr lang="en-US" sz="1400" spc="10">
                          <a:effectLst/>
                        </a:rPr>
                        <a:t>   Possession </a:t>
                      </a:r>
                      <a:endParaRPr lang="en-US" sz="1400" spc="10">
                        <a:effectLst/>
                        <a:latin typeface="Times New Roman" panose="02020603050405020304" pitchFamily="18" charset="0"/>
                      </a:endParaRPr>
                    </a:p>
                  </a:txBody>
                  <a:tcPr marL="35083" marR="35083" marT="0" marB="0"/>
                </a:tc>
                <a:tc>
                  <a:txBody>
                    <a:bodyPr/>
                    <a:lstStyle/>
                    <a:p>
                      <a:pPr algn="just">
                        <a:lnSpc>
                          <a:spcPct val="100000"/>
                        </a:lnSpc>
                      </a:pPr>
                      <a:r>
                        <a:rPr lang="en-US" sz="1400" spc="10">
                          <a:effectLst/>
                        </a:rPr>
                        <a:t>LOGIC LABELS:</a:t>
                      </a:r>
                    </a:p>
                    <a:p>
                      <a:pPr algn="just">
                        <a:lnSpc>
                          <a:spcPct val="100000"/>
                        </a:lnSpc>
                      </a:pPr>
                      <a:r>
                        <a:rPr lang="en-US" sz="1400" spc="10">
                          <a:effectLst/>
                        </a:rPr>
                        <a:t>   Basis</a:t>
                      </a:r>
                    </a:p>
                    <a:p>
                      <a:pPr algn="just">
                        <a:lnSpc>
                          <a:spcPct val="100000"/>
                        </a:lnSpc>
                      </a:pPr>
                      <a:r>
                        <a:rPr lang="en-US" sz="1400" spc="10">
                          <a:effectLst/>
                        </a:rPr>
                        <a:t>   Inference</a:t>
                      </a:r>
                    </a:p>
                    <a:p>
                      <a:pPr algn="just">
                        <a:lnSpc>
                          <a:spcPct val="100000"/>
                        </a:lnSpc>
                      </a:pPr>
                      <a:r>
                        <a:rPr lang="en-US" sz="1400" spc="10">
                          <a:effectLst/>
                        </a:rPr>
                        <a:t>   Condition</a:t>
                      </a:r>
                    </a:p>
                    <a:p>
                      <a:pPr algn="just">
                        <a:lnSpc>
                          <a:spcPct val="100000"/>
                        </a:lnSpc>
                      </a:pPr>
                      <a:r>
                        <a:rPr lang="en-US" sz="1400" spc="10">
                          <a:effectLst/>
                        </a:rPr>
                        <a:t>   Concession</a:t>
                      </a:r>
                    </a:p>
                    <a:p>
                      <a:pPr algn="just">
                        <a:lnSpc>
                          <a:spcPct val="100000"/>
                        </a:lnSpc>
                      </a:pPr>
                      <a:r>
                        <a:rPr lang="en-US" sz="1400" spc="10">
                          <a:effectLst/>
                        </a:rPr>
                        <a:t>   Contrast or Compare</a:t>
                      </a:r>
                    </a:p>
                    <a:p>
                      <a:pPr algn="just">
                        <a:lnSpc>
                          <a:spcPct val="100000"/>
                        </a:lnSpc>
                      </a:pPr>
                      <a:r>
                        <a:rPr lang="en-US" sz="1400" spc="10">
                          <a:effectLst/>
                        </a:rPr>
                        <a:t>   General or Specific </a:t>
                      </a:r>
                    </a:p>
                    <a:p>
                      <a:pPr algn="just">
                        <a:lnSpc>
                          <a:spcPct val="100000"/>
                        </a:lnSpc>
                      </a:pPr>
                      <a:r>
                        <a:rPr lang="en-US" sz="1400" spc="10">
                          <a:effectLst/>
                        </a:rPr>
                        <a:t>CLARIFICATION LABELS:</a:t>
                      </a:r>
                    </a:p>
                    <a:p>
                      <a:pPr algn="just">
                        <a:lnSpc>
                          <a:spcPct val="100000"/>
                        </a:lnSpc>
                      </a:pPr>
                      <a:r>
                        <a:rPr lang="en-US" sz="1400" spc="10">
                          <a:effectLst/>
                        </a:rPr>
                        <a:t>   Restatement</a:t>
                      </a:r>
                    </a:p>
                    <a:p>
                      <a:pPr algn="just">
                        <a:lnSpc>
                          <a:spcPct val="100000"/>
                        </a:lnSpc>
                      </a:pPr>
                      <a:r>
                        <a:rPr lang="en-US" sz="1400" spc="10">
                          <a:effectLst/>
                        </a:rPr>
                        <a:t>   Description </a:t>
                      </a:r>
                    </a:p>
                    <a:p>
                      <a:pPr algn="just">
                        <a:lnSpc>
                          <a:spcPct val="100000"/>
                        </a:lnSpc>
                      </a:pPr>
                      <a:r>
                        <a:rPr lang="en-US" sz="1400" spc="10">
                          <a:effectLst/>
                        </a:rPr>
                        <a:t>   Identification </a:t>
                      </a:r>
                    </a:p>
                    <a:p>
                      <a:pPr algn="just">
                        <a:lnSpc>
                          <a:spcPct val="100000"/>
                        </a:lnSpc>
                      </a:pPr>
                      <a:r>
                        <a:rPr lang="en-US" sz="1400" spc="10">
                          <a:effectLst/>
                        </a:rPr>
                        <a:t>   Illustration/Example</a:t>
                      </a:r>
                    </a:p>
                    <a:p>
                      <a:pPr algn="just">
                        <a:lnSpc>
                          <a:spcPct val="100000"/>
                        </a:lnSpc>
                      </a:pPr>
                      <a:r>
                        <a:rPr lang="en-US" sz="1400" spc="10">
                          <a:effectLst/>
                        </a:rPr>
                        <a:t>   Apposition </a:t>
                      </a:r>
                    </a:p>
                    <a:p>
                      <a:pPr algn="just">
                        <a:lnSpc>
                          <a:spcPct val="100000"/>
                        </a:lnSpc>
                      </a:pPr>
                      <a:r>
                        <a:rPr lang="en-US" sz="1400" spc="10">
                          <a:effectLst/>
                        </a:rPr>
                        <a:t>   Explanation </a:t>
                      </a:r>
                    </a:p>
                    <a:p>
                      <a:pPr algn="just">
                        <a:lnSpc>
                          <a:spcPct val="100000"/>
                        </a:lnSpc>
                      </a:pPr>
                      <a:r>
                        <a:rPr lang="en-US" sz="1400" spc="10">
                          <a:effectLst/>
                        </a:rPr>
                        <a:t>   Alternative </a:t>
                      </a:r>
                    </a:p>
                    <a:p>
                      <a:pPr algn="just">
                        <a:lnSpc>
                          <a:spcPct val="100000"/>
                        </a:lnSpc>
                      </a:pPr>
                      <a:r>
                        <a:rPr lang="en-US" sz="1400" spc="10">
                          <a:effectLst/>
                        </a:rPr>
                        <a:t>   Question or Answer</a:t>
                      </a:r>
                    </a:p>
                    <a:p>
                      <a:pPr algn="just">
                        <a:lnSpc>
                          <a:spcPct val="100000"/>
                        </a:lnSpc>
                      </a:pPr>
                      <a:r>
                        <a:rPr lang="en-US" sz="1400" spc="10">
                          <a:effectLst/>
                        </a:rPr>
                        <a:t>   Content </a:t>
                      </a:r>
                    </a:p>
                    <a:p>
                      <a:pPr algn="just">
                        <a:lnSpc>
                          <a:spcPct val="100000"/>
                        </a:lnSpc>
                      </a:pPr>
                      <a:r>
                        <a:rPr lang="en-US" sz="1400" spc="10">
                          <a:effectLst/>
                        </a:rPr>
                        <a:t>   Verification </a:t>
                      </a:r>
                    </a:p>
                    <a:p>
                      <a:pPr algn="just">
                        <a:lnSpc>
                          <a:spcPct val="100000"/>
                        </a:lnSpc>
                      </a:pPr>
                      <a:r>
                        <a:rPr lang="en-US" sz="1400" spc="10">
                          <a:effectLst/>
                        </a:rPr>
                        <a:t>FORM LABELS:</a:t>
                      </a:r>
                    </a:p>
                    <a:p>
                      <a:pPr algn="just">
                        <a:lnSpc>
                          <a:spcPct val="100000"/>
                        </a:lnSpc>
                      </a:pPr>
                      <a:r>
                        <a:rPr lang="en-US" sz="1400" spc="10">
                          <a:effectLst/>
                        </a:rPr>
                        <a:t>   Introduction </a:t>
                      </a:r>
                    </a:p>
                    <a:p>
                      <a:pPr algn="just">
                        <a:lnSpc>
                          <a:spcPct val="100000"/>
                        </a:lnSpc>
                      </a:pPr>
                      <a:r>
                        <a:rPr lang="en-US" sz="1400" spc="10">
                          <a:effectLst/>
                        </a:rPr>
                        <a:t>   Conclusion or Summary </a:t>
                      </a:r>
                    </a:p>
                    <a:p>
                      <a:pPr algn="just">
                        <a:lnSpc>
                          <a:spcPct val="100000"/>
                        </a:lnSpc>
                      </a:pPr>
                      <a:r>
                        <a:rPr lang="en-US" sz="1400" spc="10">
                          <a:effectLst/>
                        </a:rPr>
                        <a:t>   List </a:t>
                      </a:r>
                    </a:p>
                    <a:p>
                      <a:pPr algn="just">
                        <a:lnSpc>
                          <a:spcPct val="100000"/>
                        </a:lnSpc>
                      </a:pPr>
                      <a:r>
                        <a:rPr lang="en-US" sz="1400" spc="10">
                          <a:effectLst/>
                        </a:rPr>
                        <a:t>   Series </a:t>
                      </a:r>
                    </a:p>
                    <a:p>
                      <a:pPr algn="just">
                        <a:lnSpc>
                          <a:spcPct val="100000"/>
                        </a:lnSpc>
                      </a:pPr>
                      <a:r>
                        <a:rPr lang="en-US" sz="1400" spc="10">
                          <a:effectLst/>
                        </a:rPr>
                        <a:t>   Parallel </a:t>
                      </a:r>
                    </a:p>
                    <a:p>
                      <a:pPr algn="just">
                        <a:lnSpc>
                          <a:spcPct val="100000"/>
                        </a:lnSpc>
                      </a:pPr>
                      <a:r>
                        <a:rPr lang="en-US" sz="1400" spc="10">
                          <a:effectLst/>
                        </a:rPr>
                        <a:t> </a:t>
                      </a:r>
                      <a:endParaRPr lang="en-US" sz="1400" spc="10">
                        <a:effectLst/>
                        <a:latin typeface="Times New Roman" panose="02020603050405020304" pitchFamily="18" charset="0"/>
                      </a:endParaRPr>
                    </a:p>
                  </a:txBody>
                  <a:tcPr marL="35083" marR="35083" marT="0" marB="0"/>
                </a:tc>
                <a:extLst>
                  <a:ext uri="{0D108BD9-81ED-4DB2-BD59-A6C34878D82A}">
                    <a16:rowId xmlns:a16="http://schemas.microsoft.com/office/drawing/2014/main" val="829134814"/>
                  </a:ext>
                </a:extLst>
              </a:tr>
            </a:tbl>
          </a:graphicData>
        </a:graphic>
      </p:graphicFrame>
    </p:spTree>
    <p:extLst>
      <p:ext uri="{BB962C8B-B14F-4D97-AF65-F5344CB8AC3E}">
        <p14:creationId xmlns:p14="http://schemas.microsoft.com/office/powerpoint/2010/main" val="10301876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751114" y="2356123"/>
            <a:ext cx="10621736" cy="32932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rPr>
              <a:t>THE LINKNG WORDS TOOL</a:t>
            </a:r>
            <a:endParaRPr kumimoji="0" lang="en-US" sz="4400" b="1" i="0" u="none" strike="noStrike" kern="1200" cap="none" spc="0" normalizeH="0" baseline="0" noProof="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50293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954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What textual clues signal connections among paragraphs?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29409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298543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linking words tool.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the </a:t>
            </a:r>
            <a:r>
              <a:rPr kumimoji="0" lang="en-US" sz="3600" b="1" i="0" u="none" strike="noStrike" kern="1200" cap="none" spc="0" normalizeH="0" baseline="0" noProof="0" err="1">
                <a:ln>
                  <a:noFill/>
                </a:ln>
                <a:solidFill>
                  <a:prstClr val="white"/>
                </a:solidFill>
                <a:effectLst/>
                <a:uLnTx/>
                <a:uFillTx/>
                <a:latin typeface="Calibri" panose="020F0502020204030204"/>
                <a:ea typeface="+mn-ea"/>
                <a:cs typeface="+mn-cs"/>
              </a:rPr>
              <a:t>linkin</a:t>
            </a:r>
            <a:r>
              <a:rPr lang="en-US" sz="3600" b="1">
                <a:solidFill>
                  <a:prstClr val="white"/>
                </a:solidFill>
                <a:latin typeface="Calibri" panose="020F0502020204030204"/>
              </a:rPr>
              <a:t>g words tool</a:t>
            </a: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6544704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g Deeper: Tools for Understanding God's Word">
            <a:extLst>
              <a:ext uri="{FF2B5EF4-FFF2-40B4-BE49-F238E27FC236}">
                <a16:creationId xmlns:a16="http://schemas.microsoft.com/office/drawing/2014/main" id="{71CF9216-08D8-5612-FED0-94A4DC908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9618" y="1363132"/>
            <a:ext cx="2963520" cy="45804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C72A08FA-5F0C-AE7E-1713-14D513B3AC46}"/>
              </a:ext>
            </a:extLst>
          </p:cNvPr>
          <p:cNvPicPr>
            <a:picLocks noChangeAspect="1"/>
          </p:cNvPicPr>
          <p:nvPr/>
        </p:nvPicPr>
        <p:blipFill rotWithShape="1">
          <a:blip r:embed="rId3">
            <a:extLst>
              <a:ext uri="{28A0092B-C50C-407E-A947-70E740481C1C}">
                <a14:useLocalDpi xmlns:a14="http://schemas.microsoft.com/office/drawing/2010/main" val="0"/>
              </a:ext>
            </a:extLst>
          </a:blip>
          <a:srcRect l="15418" t="26865" r="19376" b="39503"/>
          <a:stretch/>
        </p:blipFill>
        <p:spPr>
          <a:xfrm>
            <a:off x="167356" y="3254991"/>
            <a:ext cx="7819237" cy="26886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565878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Linking Words Tool</a:t>
            </a:r>
          </a:p>
        </p:txBody>
      </p:sp>
      <p:sp>
        <p:nvSpPr>
          <p:cNvPr id="3" name="Content Placeholder 2"/>
          <p:cNvSpPr>
            <a:spLocks noGrp="1"/>
          </p:cNvSpPr>
          <p:nvPr>
            <p:ph idx="1"/>
          </p:nvPr>
        </p:nvSpPr>
        <p:spPr>
          <a:xfrm>
            <a:off x="758757" y="1566153"/>
            <a:ext cx="10353472" cy="5408579"/>
          </a:xfrm>
        </p:spPr>
        <p:txBody>
          <a:bodyPr>
            <a:normAutofit/>
          </a:bodyPr>
          <a:lstStyle/>
          <a:p>
            <a:pPr marL="0" indent="0">
              <a:buNone/>
            </a:pPr>
            <a:r>
              <a:rPr lang="en-US">
                <a:solidFill>
                  <a:schemeClr val="tx2">
                    <a:lumMod val="85000"/>
                    <a:lumOff val="15000"/>
                  </a:schemeClr>
                </a:solidFill>
              </a:rPr>
              <a:t>Colossians 2: For I want you to know how great a struggle I have for you and for those at Laodicea and for all who have not seen me face to face, 2 that their hearts may be encouraged, being knit together in love, to reach all the riches of full assurance of understanding and the knowledge of God’s mystery, which is Christ, 3 in whom are hidden all the treasures of wisdom and knowledge. 4 I say this in order that no one may delude you with plausible arguments. 5 For though I am absent in body, yet I am with you in spirit, rejoicing to see your good order and the firmness of your faith in Christ. 6 Therefore, as you received Christ Jesus the Lord, so walk in him, 7 rooted and built up in him and established in the faith, just as you were taught, abounding in thanksgiving. 8 See to it that no one takes you captive by philosophy and empty deceit, according to human tradition, according to the elemental spirits of the world, and not according to Christ. 9 For in him the whole fullness of deity dwells bodily, 10 and you have been filled in him, who is the head of all rule and authority. </a:t>
            </a:r>
          </a:p>
        </p:txBody>
      </p:sp>
      <p:sp>
        <p:nvSpPr>
          <p:cNvPr id="6" name="TextBox 5"/>
          <p:cNvSpPr txBox="1"/>
          <p:nvPr/>
        </p:nvSpPr>
        <p:spPr>
          <a:xfrm>
            <a:off x="10165977" y="-5168"/>
            <a:ext cx="2057020"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solidFill>
                  <a:srgbClr val="FF0000"/>
                </a:solidFill>
              </a:rPr>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14859180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76200"/>
            <a:ext cx="8426558" cy="1096962"/>
          </a:xfrm>
        </p:spPr>
        <p:txBody>
          <a:bodyPr>
            <a:normAutofit/>
          </a:bodyPr>
          <a:lstStyle/>
          <a:p>
            <a:r>
              <a:rPr lang="en-US" sz="4400" b="1"/>
              <a:t>The Linking Words Tool</a:t>
            </a:r>
          </a:p>
        </p:txBody>
      </p:sp>
      <p:sp>
        <p:nvSpPr>
          <p:cNvPr id="3" name="Content Placeholder 2"/>
          <p:cNvSpPr>
            <a:spLocks noGrp="1"/>
          </p:cNvSpPr>
          <p:nvPr>
            <p:ph idx="1"/>
          </p:nvPr>
        </p:nvSpPr>
        <p:spPr>
          <a:xfrm>
            <a:off x="758757" y="1566153"/>
            <a:ext cx="10353472" cy="5408579"/>
          </a:xfrm>
        </p:spPr>
        <p:txBody>
          <a:bodyPr>
            <a:normAutofit/>
          </a:bodyPr>
          <a:lstStyle/>
          <a:p>
            <a:pPr marL="0" indent="0">
              <a:buNone/>
            </a:pPr>
            <a:r>
              <a:rPr lang="en-US"/>
              <a:t>Colossians 2: </a:t>
            </a:r>
            <a:r>
              <a:rPr lang="en-US" b="1">
                <a:solidFill>
                  <a:srgbClr val="FF0000"/>
                </a:solidFill>
              </a:rPr>
              <a:t>For</a:t>
            </a:r>
            <a:r>
              <a:rPr lang="en-US"/>
              <a:t> I want you to know how great a struggle I have for you and for those at Laodicea and for all who have not seen me face to face, 2 </a:t>
            </a:r>
            <a:r>
              <a:rPr lang="en-US" b="1">
                <a:solidFill>
                  <a:srgbClr val="FF0000"/>
                </a:solidFill>
              </a:rPr>
              <a:t>that</a:t>
            </a:r>
            <a:r>
              <a:rPr lang="en-US"/>
              <a:t> their hearts may be encouraged, being knit together in love, </a:t>
            </a:r>
            <a:r>
              <a:rPr lang="en-US" b="1">
                <a:solidFill>
                  <a:srgbClr val="FF0000"/>
                </a:solidFill>
              </a:rPr>
              <a:t>to</a:t>
            </a:r>
            <a:r>
              <a:rPr lang="en-US"/>
              <a:t> reach all the riches of full assurance of understanding and the knowledge of God’s mystery, which is Christ, 3 in whom are hidden all the treasures of wisdom and knowledge. 4 I say this </a:t>
            </a:r>
            <a:r>
              <a:rPr lang="en-US" b="1">
                <a:solidFill>
                  <a:srgbClr val="FF0000"/>
                </a:solidFill>
              </a:rPr>
              <a:t>in order that </a:t>
            </a:r>
            <a:r>
              <a:rPr lang="en-US"/>
              <a:t>no one may delude you with plausible arguments. 5 </a:t>
            </a:r>
            <a:r>
              <a:rPr lang="en-US" b="1">
                <a:solidFill>
                  <a:srgbClr val="FF0000"/>
                </a:solidFill>
              </a:rPr>
              <a:t>For</a:t>
            </a:r>
            <a:r>
              <a:rPr lang="en-US"/>
              <a:t> though I am absent in body, yet I am with you in spirit, rejoicing to see your good order and the firmness of your faith in Christ. 6 </a:t>
            </a:r>
            <a:r>
              <a:rPr lang="en-US" b="1">
                <a:solidFill>
                  <a:srgbClr val="FF0000"/>
                </a:solidFill>
              </a:rPr>
              <a:t>Therefore</a:t>
            </a:r>
            <a:r>
              <a:rPr lang="en-US"/>
              <a:t>, </a:t>
            </a:r>
            <a:r>
              <a:rPr lang="en-US" b="1">
                <a:solidFill>
                  <a:srgbClr val="FF0000"/>
                </a:solidFill>
              </a:rPr>
              <a:t>as </a:t>
            </a:r>
            <a:r>
              <a:rPr lang="en-US"/>
              <a:t>you received Christ Jesus the Lord, </a:t>
            </a:r>
            <a:r>
              <a:rPr lang="en-US" b="1">
                <a:solidFill>
                  <a:srgbClr val="FF0000"/>
                </a:solidFill>
              </a:rPr>
              <a:t>so</a:t>
            </a:r>
            <a:r>
              <a:rPr lang="en-US"/>
              <a:t> walk in him, 7 rooted and built up in him and established in the faith, </a:t>
            </a:r>
            <a:r>
              <a:rPr lang="en-US" b="1">
                <a:solidFill>
                  <a:srgbClr val="FF0000"/>
                </a:solidFill>
              </a:rPr>
              <a:t>just </a:t>
            </a:r>
            <a:r>
              <a:rPr lang="en-US"/>
              <a:t>as you were taught, abounding in thanksgiving. 8 See to it that no one takes you captive by philosophy and empty deceit, according to human tradition, according to the elemental spirits of the world, and not according to Christ. 9 </a:t>
            </a:r>
            <a:r>
              <a:rPr lang="en-US" b="1">
                <a:solidFill>
                  <a:srgbClr val="FF0000"/>
                </a:solidFill>
              </a:rPr>
              <a:t>For </a:t>
            </a:r>
            <a:r>
              <a:rPr lang="en-US"/>
              <a:t>in him the whole fullness of deity dwells bodily, 10 and you have been filled in him, who is the head of all rule and authority. </a:t>
            </a:r>
          </a:p>
        </p:txBody>
      </p:sp>
      <p:sp>
        <p:nvSpPr>
          <p:cNvPr id="6" name="TextBox 5"/>
          <p:cNvSpPr txBox="1"/>
          <p:nvPr/>
        </p:nvSpPr>
        <p:spPr>
          <a:xfrm>
            <a:off x="10103225" y="-5168"/>
            <a:ext cx="2119772" cy="1323439"/>
          </a:xfrm>
          <a:prstGeom prst="rect">
            <a:avLst/>
          </a:prstGeom>
          <a:solidFill>
            <a:schemeClr val="accent6">
              <a:lumMod val="20000"/>
              <a:lumOff val="80000"/>
            </a:schemeClr>
          </a:solidFill>
        </p:spPr>
        <p:txBody>
          <a:bodyPr wrap="square" rtlCol="0">
            <a:spAutoFit/>
          </a:bodyPr>
          <a:lstStyle/>
          <a:p>
            <a:pPr marL="342900" indent="-342900">
              <a:buFont typeface="Wingdings" panose="05000000000000000000" pitchFamily="2" charset="2"/>
              <a:buChar char="v"/>
            </a:pPr>
            <a:r>
              <a:rPr lang="en-US" sz="1600" b="1"/>
              <a:t>WORDS</a:t>
            </a:r>
          </a:p>
          <a:p>
            <a:pPr marL="342900" indent="-342900">
              <a:buFont typeface="Wingdings" panose="05000000000000000000" pitchFamily="2" charset="2"/>
              <a:buChar char="v"/>
            </a:pPr>
            <a:r>
              <a:rPr lang="en-US" sz="1600" b="1"/>
              <a:t>SENTENCES</a:t>
            </a:r>
          </a:p>
          <a:p>
            <a:pPr marL="342900" indent="-342900">
              <a:buFont typeface="Wingdings" panose="05000000000000000000" pitchFamily="2" charset="2"/>
              <a:buChar char="v"/>
            </a:pPr>
            <a:r>
              <a:rPr lang="en-US" sz="1600" b="1">
                <a:solidFill>
                  <a:srgbClr val="FF0000"/>
                </a:solidFill>
              </a:rPr>
              <a:t>PARAGRAPHS</a:t>
            </a:r>
          </a:p>
          <a:p>
            <a:pPr marL="342900" indent="-342900">
              <a:buFont typeface="Wingdings" panose="05000000000000000000" pitchFamily="2" charset="2"/>
              <a:buChar char="v"/>
            </a:pPr>
            <a:r>
              <a:rPr lang="en-US" sz="1600" b="1"/>
              <a:t>BOOKS</a:t>
            </a:r>
          </a:p>
          <a:p>
            <a:pPr marL="342900" indent="-342900">
              <a:buFont typeface="Wingdings" panose="05000000000000000000" pitchFamily="2" charset="2"/>
              <a:buChar char="v"/>
            </a:pPr>
            <a:r>
              <a:rPr lang="en-US" sz="1600" b="1"/>
              <a:t>BIBLE</a:t>
            </a:r>
          </a:p>
        </p:txBody>
      </p:sp>
    </p:spTree>
    <p:extLst>
      <p:ext uri="{BB962C8B-B14F-4D97-AF65-F5344CB8AC3E}">
        <p14:creationId xmlns:p14="http://schemas.microsoft.com/office/powerpoint/2010/main" val="524107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E9163-2010-1D55-0A4D-463CCDB92E1E}"/>
              </a:ext>
            </a:extLst>
          </p:cNvPr>
          <p:cNvSpPr txBox="1"/>
          <p:nvPr/>
        </p:nvSpPr>
        <p:spPr>
          <a:xfrm>
            <a:off x="1419284" y="2356123"/>
            <a:ext cx="9789128" cy="233910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Biblical Interpretation: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What are several tools for interpretation</a:t>
            </a:r>
            <a:r>
              <a:rPr lang="en-US" sz="3200" b="1">
                <a:solidFill>
                  <a:prstClr val="white"/>
                </a:solidFill>
                <a:effectLst>
                  <a:outerShdw blurRad="38100" dist="38100" dir="2700000" algn="tl">
                    <a:srgbClr val="000000">
                      <a:alpha val="43137"/>
                    </a:srgbClr>
                  </a:outerShdw>
                </a:effectLst>
                <a:latin typeface="Calibri" panose="020F0502020204030204"/>
              </a:rPr>
              <a:t>?</a:t>
            </a:r>
            <a:endParaRPr kumimoji="0" lang="en-US" sz="32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93419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80B179-16CD-AD2B-F23D-AEE267342C1C}"/>
              </a:ext>
            </a:extLst>
          </p:cNvPr>
          <p:cNvSpPr txBox="1"/>
          <p:nvPr/>
        </p:nvSpPr>
        <p:spPr>
          <a:xfrm>
            <a:off x="2411679" y="1514307"/>
            <a:ext cx="8706434" cy="520142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Understand the parallels, narrator’s comment, tone and feel, repetition, and context tools.  </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Practice the parallels, narrator’s comment, tone and feel, repetition, and context tools.</a:t>
            </a:r>
          </a:p>
        </p:txBody>
      </p:sp>
    </p:spTree>
    <p:extLst>
      <p:ext uri="{BB962C8B-B14F-4D97-AF65-F5344CB8AC3E}">
        <p14:creationId xmlns:p14="http://schemas.microsoft.com/office/powerpoint/2010/main" val="32876207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ummer">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1b00970-aebc-4bf8-a3db-d5997a897ef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F07D1FE5CDDF4681C380C844003177" ma:contentTypeVersion="14" ma:contentTypeDescription="Create a new document." ma:contentTypeScope="" ma:versionID="f3f233d5cf6c10e1b26220b65dca17fa">
  <xsd:schema xmlns:xsd="http://www.w3.org/2001/XMLSchema" xmlns:xs="http://www.w3.org/2001/XMLSchema" xmlns:p="http://schemas.microsoft.com/office/2006/metadata/properties" xmlns:ns2="71b00970-aebc-4bf8-a3db-d5997a897ef9" xmlns:ns3="d8682e1b-1dec-41ba-a673-0ebe1bce1132" targetNamespace="http://schemas.microsoft.com/office/2006/metadata/properties" ma:root="true" ma:fieldsID="e6a4c0677eebda89a80089a114f6d18c" ns2:_="" ns3:_="">
    <xsd:import namespace="71b00970-aebc-4bf8-a3db-d5997a897ef9"/>
    <xsd:import namespace="d8682e1b-1dec-41ba-a673-0ebe1bce113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b00970-aebc-4bf8-a3db-d5997a897e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20281b9-951b-4067-879e-31dc9b46f8d3"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682e1b-1dec-41ba-a673-0ebe1bce113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DDBB83-77C1-4099-A0AA-289882E745E2}">
  <ds:schemaRefs>
    <ds:schemaRef ds:uri="4873beb7-5857-4685-be1f-d57550cc96c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625C169-35D6-4610-A9F6-A20CB3A63C19}"/>
</file>

<file path=customXml/itemProps3.xml><?xml version="1.0" encoding="utf-8"?>
<ds:datastoreItem xmlns:ds="http://schemas.openxmlformats.org/officeDocument/2006/customXml" ds:itemID="{A4E746A2-24BD-4699-8A39-B54319AB3258}"/>
</file>

<file path=docProps/app.xml><?xml version="1.0" encoding="utf-8"?>
<Properties xmlns="http://schemas.openxmlformats.org/officeDocument/2006/extended-properties" xmlns:vt="http://schemas.openxmlformats.org/officeDocument/2006/docPropsVTypes">
  <Template>Academic presentation, pinstripe and ribbon design (widescreen)</Template>
  <Application>Microsoft Office PowerPoint</Application>
  <PresentationFormat>Widescreen</PresentationFormat>
  <Slides>191</Slides>
  <Notes>119</Notes>
  <HiddenSlides>0</HiddenSlides>
  <ScaleCrop>false</ScaleCrop>
  <HeadingPairs>
    <vt:vector size="4" baseType="variant">
      <vt:variant>
        <vt:lpstr>Theme</vt:lpstr>
      </vt:variant>
      <vt:variant>
        <vt:i4>5</vt:i4>
      </vt:variant>
      <vt:variant>
        <vt:lpstr>Slide Titles</vt:lpstr>
      </vt:variant>
      <vt:variant>
        <vt:i4>191</vt:i4>
      </vt:variant>
    </vt:vector>
  </HeadingPairs>
  <TitlesOfParts>
    <vt:vector size="196" baseType="lpstr">
      <vt:lpstr>Academic Literature 16x9</vt:lpstr>
      <vt:lpstr>1_Office Theme</vt:lpstr>
      <vt:lpstr>2_Office Theme</vt:lpstr>
      <vt:lpstr>Summer</vt:lpstr>
      <vt:lpstr>Office Theme</vt:lpstr>
      <vt:lpstr>Huck Finn: we don’t need to research that period of history…twain tells us what we need to know.  Tom Sawyer: assumes we have read huck finn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Biblical Interpretation and Theology: Some Definitions</vt:lpstr>
      <vt:lpstr>The Process of Biblical Interpretation </vt:lpstr>
      <vt:lpstr>PowerPoint Presentation</vt:lpstr>
      <vt:lpstr>What people often mean by exegesis…</vt:lpstr>
      <vt:lpstr>Biblical Interpretation and Theology: What is Biblical Theology </vt:lpstr>
      <vt:lpstr>Biblical Interpretation and Theology: What is Biblical Theology </vt:lpstr>
      <vt:lpstr>Biblical Interpretation and Theology: What is Systematic Theology </vt:lpstr>
      <vt:lpstr>Biblical Interpretation and Theology: A Model for Practice</vt:lpstr>
      <vt:lpstr>Biblical Interpretation and Theology: A Model for Practice</vt:lpstr>
      <vt:lpstr>Biblical Interpretation and Theology: Practicing Biblical Theology</vt:lpstr>
      <vt:lpstr>Biblical Interpretation and Theology: Practicing Biblical Theology</vt:lpstr>
      <vt:lpstr>Biblical Interpretation and Theology: Practicing Biblical Theology</vt:lpstr>
      <vt:lpstr>Biblical Interpretation and Theology: Practicing Biblical Theology</vt:lpstr>
      <vt:lpstr>Biblical Interpretation and Theology: Practicing Biblical Theology</vt:lpstr>
      <vt:lpstr>PowerPoint Presentation</vt:lpstr>
      <vt:lpstr>VS.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Vocabulary Tool</vt:lpstr>
      <vt:lpstr>PowerPoint Presentation</vt:lpstr>
      <vt:lpstr>PowerPoint Presentation</vt:lpstr>
      <vt:lpstr>Word Study: Introduction </vt:lpstr>
      <vt:lpstr>Word Study: what does the word “eunuch” mean?</vt:lpstr>
      <vt:lpstr>Word Study: what does the word “love” mean?</vt:lpstr>
      <vt:lpstr>The Vocabulary Tool</vt:lpstr>
      <vt:lpstr>The Vocabulary Tool</vt:lpstr>
      <vt:lpstr>The Vocabulary Tool</vt:lpstr>
      <vt:lpstr>The Vocabulary Tool</vt:lpstr>
      <vt:lpstr>The Vocabulary Tool</vt:lpstr>
      <vt:lpstr>The Vocabulary Tool</vt:lpstr>
      <vt:lpstr>The Vocabulary Tool</vt:lpstr>
      <vt:lpstr>The Vocabulary Tool</vt:lpstr>
      <vt:lpstr>The Vocabulary Tool</vt:lpstr>
      <vt:lpstr>The Vocabulary Tool</vt:lpstr>
      <vt:lpstr>PowerPoint Presentation</vt:lpstr>
      <vt:lpstr>PowerPoint Presentation</vt:lpstr>
      <vt:lpstr>PowerPoint Presentation</vt:lpstr>
      <vt:lpstr>PowerPoint Presentation</vt:lpstr>
      <vt:lpstr>BIBLE AND THE GOSPEL:  how the Bible comes to us</vt:lpstr>
      <vt:lpstr>BIBLE AND THE GOSPEL:  how the Bible comes to us</vt:lpstr>
      <vt:lpstr>PowerPoint Presentation</vt:lpstr>
      <vt:lpstr>PowerPoint Presentation</vt:lpstr>
      <vt:lpstr>The Translations Tool</vt:lpstr>
      <vt:lpstr>The Translations Tool</vt:lpstr>
      <vt:lpstr>The Translations Tool</vt:lpstr>
      <vt:lpstr>The Translations Tool</vt:lpstr>
      <vt:lpstr>PowerPoint Presentation</vt:lpstr>
      <vt:lpstr>PowerPoint Presentation</vt:lpstr>
      <vt:lpstr>PowerPoint Presentation</vt:lpstr>
      <vt:lpstr>PowerPoint Presentation</vt:lpstr>
      <vt:lpstr>Illustrating The Context of a Reference…</vt:lpstr>
      <vt:lpstr>The Quotation/Allusion Tool</vt:lpstr>
      <vt:lpstr>Illustrating The Context of a Reference from Hebrews 1:1-7</vt:lpstr>
      <vt:lpstr>The Quotation/Allusion Tool</vt:lpstr>
      <vt:lpstr>The Epistle to the : Key Facts</vt:lpstr>
      <vt:lpstr>The Epistle to the : Key Facts</vt:lpstr>
      <vt:lpstr>PowerPoint Presentation</vt:lpstr>
      <vt:lpstr>PowerPoint Presentation</vt:lpstr>
      <vt:lpstr>PowerPoint Presentation</vt:lpstr>
      <vt:lpstr>PowerPoint Presentation</vt:lpstr>
      <vt:lpstr>The Copycat Tool</vt:lpstr>
      <vt:lpstr>Copycat Tool (with narrative): Descriptive vs. Prescriptive </vt:lpstr>
      <vt:lpstr>The Copycat Tool</vt:lpstr>
      <vt:lpstr>Copycat Tool (with Narrative): Descriptive vs. Prescriptive </vt:lpstr>
      <vt:lpstr>PowerPoint Presentation</vt:lpstr>
      <vt:lpstr>PowerPoint Presentation</vt:lpstr>
      <vt:lpstr>PowerPoint Presentation</vt:lpstr>
      <vt:lpstr>The Structure Tool</vt:lpstr>
      <vt:lpstr>PowerPoint Presentation</vt:lpstr>
      <vt:lpstr>PowerPoint Presentation</vt:lpstr>
      <vt:lpstr>The structure tool</vt:lpstr>
      <vt:lpstr>PowerPoint Presentation</vt:lpstr>
      <vt:lpstr>PowerPoint Presentation</vt:lpstr>
      <vt:lpstr>The structure tool</vt:lpstr>
      <vt:lpstr>PowerPoint Presentation</vt:lpstr>
      <vt:lpstr>The Structure Tool</vt:lpstr>
      <vt:lpstr>PowerPoint Presentation</vt:lpstr>
      <vt:lpstr>PowerPoint Presentation</vt:lpstr>
      <vt:lpstr>PowerPoint Presentation</vt:lpstr>
      <vt:lpstr>PowerPoint Presentation</vt:lpstr>
      <vt:lpstr>The Linking Words Tool</vt:lpstr>
      <vt:lpstr>The Linking Words Tool</vt:lpstr>
      <vt:lpstr>PowerPoint Presentation</vt:lpstr>
      <vt:lpstr>PowerPoint Presentation</vt:lpstr>
      <vt:lpstr>PowerPoint Presentation</vt:lpstr>
      <vt:lpstr>PowerPoint Presentation</vt:lpstr>
      <vt:lpstr>The Parallels Tool</vt:lpstr>
      <vt:lpstr>PowerPoint Presentation</vt:lpstr>
      <vt:lpstr>The Narrator’s Comment Tool</vt:lpstr>
      <vt:lpstr>PowerPoint Presentation</vt:lpstr>
      <vt:lpstr>The Tone and Feel Tool</vt:lpstr>
      <vt:lpstr>PowerPoint Presentation</vt:lpstr>
      <vt:lpstr>The Repetition Tool</vt:lpstr>
      <vt:lpstr>PowerPoint Presentation</vt:lpstr>
      <vt:lpstr>PowerPoint Presentation</vt:lpstr>
      <vt:lpstr>The Context Tool</vt:lpstr>
      <vt:lpstr>The Context Tool</vt:lpstr>
      <vt:lpstr>The Context Tool</vt:lpstr>
      <vt:lpstr>PowerPoint Presentation</vt:lpstr>
      <vt:lpstr>PowerPoint Presentation</vt:lpstr>
      <vt:lpstr>PowerPoint Presentation</vt:lpstr>
      <vt:lpstr>PowerPoint Presentation</vt:lpstr>
      <vt:lpstr>The Author’s Purpose Tool</vt:lpstr>
      <vt:lpstr>The Author’s Purpose Tool</vt:lpstr>
      <vt:lpstr>The Author’s Purpose Tool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Genre Tool</vt:lpstr>
      <vt:lpstr>The Genre Tool</vt:lpstr>
      <vt:lpstr>PowerPoint Presentation</vt:lpstr>
      <vt:lpstr>The Genre Tool</vt:lpstr>
      <vt:lpstr>PowerPoint Presentation</vt:lpstr>
      <vt:lpstr>Interpreting Discourse/Epistles: Some Definitions</vt:lpstr>
      <vt:lpstr>Interpreting Discourse/Epistles: Common Structures </vt:lpstr>
      <vt:lpstr>Interpreting Discourse/Epistles: Common Structures </vt:lpstr>
      <vt:lpstr>Interpreting Discourse/Epistles: Common Structures </vt:lpstr>
      <vt:lpstr>Interpreting Discourse/Epistles: Some Helpful Tips</vt:lpstr>
      <vt:lpstr>PowerPoint Presentation</vt:lpstr>
      <vt:lpstr>Interpreting Biblical Narrative: Some Definitions</vt:lpstr>
      <vt:lpstr>Interpreting Biblical Narrative: Features of Narrative </vt:lpstr>
      <vt:lpstr>Interpreting Biblical Narrative: Characteristics of Narrative</vt:lpstr>
      <vt:lpstr>Interpreting Biblical Narrative: Types of Narrative</vt:lpstr>
      <vt:lpstr>Interpreting Biblical Narrative: OT Historical Narratives</vt:lpstr>
      <vt:lpstr>Interpreting Biblical Narrative: NT Historical Narratives</vt:lpstr>
      <vt:lpstr>Interpreting Biblical Narrative: Prophetic Narratives</vt:lpstr>
      <vt:lpstr>Interpreting Biblical Narrative: Parables </vt:lpstr>
      <vt:lpstr>PowerPoint Presentation</vt:lpstr>
      <vt:lpstr>Interpreting Biblical Narrative: Tips for Interpretation </vt:lpstr>
      <vt:lpstr>PowerPoint Presentation</vt:lpstr>
      <vt:lpstr>Old Testament Poetry: Features of Poetry </vt:lpstr>
      <vt:lpstr>Interpreting OT Poetry: The Psalms as Messianic Music</vt:lpstr>
      <vt:lpstr>Interpreting OT Poetry: The Subgenres of the Psalms</vt:lpstr>
      <vt:lpstr>Interpreting OT Poetry: The Subgenres of the Psalms</vt:lpstr>
      <vt:lpstr>Interpreting OT Poetry: Guidelines for Interpreting the Psalms</vt:lpstr>
      <vt:lpstr>Interpreting Old Testament Poetry: the Proverbs</vt:lpstr>
      <vt:lpstr>Interpreting OT Wisdom Literature: Proverbs </vt:lpstr>
      <vt:lpstr>Interpreting OT Poetry: Interpretive Principles for Proverbs</vt:lpstr>
      <vt:lpstr>PowerPoint Presentation</vt:lpstr>
      <vt:lpstr>PowerPoint Presentation</vt:lpstr>
      <vt:lpstr>PowerPoint Presentation</vt:lpstr>
      <vt:lpstr>Living God’s Word: Defining Application</vt:lpstr>
      <vt:lpstr>PowerPoint Presentation</vt:lpstr>
      <vt:lpstr>The Necessity of Application </vt:lpstr>
      <vt:lpstr>Living God’s Word: Defining Application</vt:lpstr>
      <vt:lpstr>Living God’s Word: Interpretation and Application </vt:lpstr>
      <vt:lpstr>Living God’s Word: Gospel-Centered Application </vt:lpstr>
      <vt:lpstr>Living God’s Word: Gospel-Centered Application </vt:lpstr>
      <vt:lpstr>Living God’s Word: More Robust Application </vt:lpstr>
      <vt:lpstr>PowerPoint Presentation</vt:lpstr>
      <vt:lpstr>PowerPoint Presentation</vt:lpstr>
      <vt:lpstr>PowerPoint Presentation</vt:lpstr>
      <vt:lpstr>Sharing God’s Word</vt:lpstr>
      <vt:lpstr>Sharing God’s Word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biblical interpretation: demonstrating its importance</vt:lpstr>
      <vt:lpstr>Biblical Interpretation: Demonstrating its Importance </vt:lpstr>
      <vt:lpstr>Biblical Interpretation: Demonstrating its Importance </vt:lpstr>
      <vt:lpstr>PowerPoint Presentation</vt:lpstr>
      <vt:lpstr>The Bible Timeline Tool</vt:lpstr>
      <vt:lpstr>The Bible Timeline Tool</vt:lpstr>
      <vt:lpstr>Living God’s Word: Drawing Application from 1 Corinthians 10</vt:lpstr>
      <vt:lpstr>Living God’s Word: 9 Marks Application Grid</vt:lpstr>
      <vt:lpstr>Living God’s Word: 9 Marks Application Grid</vt:lpstr>
      <vt:lpstr>Living God’s Word: Some Quick Teaching Tips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Biblical Interpretation and Theology</dc:title>
  <dc:creator>Trent Rogers</dc:creator>
  <cp:revision>1</cp:revision>
  <cp:lastPrinted>2023-06-21T18:51:25Z</cp:lastPrinted>
  <dcterms:created xsi:type="dcterms:W3CDTF">2017-11-09T15:44:11Z</dcterms:created>
  <dcterms:modified xsi:type="dcterms:W3CDTF">2023-06-23T16:46:36Z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0x0101009AF07D1FE5CDDF4681C380C844003177</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