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7"/>
  </p:notesMasterIdLst>
  <p:sldIdLst>
    <p:sldId id="526" r:id="rId2"/>
    <p:sldId id="256" r:id="rId3"/>
    <p:sldId id="540" r:id="rId4"/>
    <p:sldId id="591" r:id="rId5"/>
    <p:sldId id="600" r:id="rId6"/>
    <p:sldId id="587" r:id="rId7"/>
    <p:sldId id="593" r:id="rId8"/>
    <p:sldId id="595" r:id="rId9"/>
    <p:sldId id="594" r:id="rId10"/>
    <p:sldId id="597" r:id="rId11"/>
    <p:sldId id="599" r:id="rId12"/>
    <p:sldId id="535" r:id="rId13"/>
    <p:sldId id="588" r:id="rId14"/>
    <p:sldId id="601" r:id="rId15"/>
    <p:sldId id="264" r:id="rId16"/>
    <p:sldId id="598" r:id="rId17"/>
    <p:sldId id="536" r:id="rId18"/>
    <p:sldId id="538" r:id="rId19"/>
    <p:sldId id="348" r:id="rId20"/>
    <p:sldId id="322" r:id="rId21"/>
    <p:sldId id="349" r:id="rId22"/>
    <p:sldId id="590" r:id="rId23"/>
    <p:sldId id="350" r:id="rId24"/>
    <p:sldId id="589" r:id="rId25"/>
    <p:sldId id="351" r:id="rId26"/>
    <p:sldId id="323" r:id="rId27"/>
    <p:sldId id="324" r:id="rId28"/>
    <p:sldId id="352" r:id="rId29"/>
    <p:sldId id="353" r:id="rId30"/>
    <p:sldId id="543" r:id="rId31"/>
    <p:sldId id="544" r:id="rId32"/>
    <p:sldId id="541" r:id="rId33"/>
    <p:sldId id="546" r:id="rId34"/>
    <p:sldId id="357" r:id="rId35"/>
    <p:sldId id="547" r:id="rId36"/>
    <p:sldId id="545" r:id="rId37"/>
    <p:sldId id="358" r:id="rId38"/>
    <p:sldId id="359" r:id="rId39"/>
    <p:sldId id="360" r:id="rId40"/>
    <p:sldId id="362" r:id="rId41"/>
    <p:sldId id="363" r:id="rId42"/>
    <p:sldId id="528" r:id="rId43"/>
    <p:sldId id="551" r:id="rId44"/>
    <p:sldId id="553" r:id="rId45"/>
    <p:sldId id="602" r:id="rId46"/>
    <p:sldId id="603" r:id="rId47"/>
    <p:sldId id="552" r:id="rId48"/>
    <p:sldId id="557" r:id="rId49"/>
    <p:sldId id="364" r:id="rId50"/>
    <p:sldId id="548" r:id="rId51"/>
    <p:sldId id="554" r:id="rId52"/>
    <p:sldId id="372" r:id="rId53"/>
    <p:sldId id="382" r:id="rId54"/>
    <p:sldId id="361" r:id="rId55"/>
    <p:sldId id="373" r:id="rId56"/>
    <p:sldId id="375" r:id="rId57"/>
    <p:sldId id="555" r:id="rId58"/>
    <p:sldId id="556" r:id="rId59"/>
    <p:sldId id="550" r:id="rId60"/>
    <p:sldId id="365" r:id="rId61"/>
    <p:sldId id="549" r:id="rId62"/>
    <p:sldId id="366" r:id="rId63"/>
    <p:sldId id="367" r:id="rId64"/>
    <p:sldId id="368" r:id="rId65"/>
    <p:sldId id="369" r:id="rId66"/>
    <p:sldId id="370" r:id="rId67"/>
    <p:sldId id="371" r:id="rId68"/>
    <p:sldId id="263" r:id="rId69"/>
    <p:sldId id="619" r:id="rId70"/>
    <p:sldId id="563" r:id="rId71"/>
    <p:sldId id="560" r:id="rId72"/>
    <p:sldId id="392" r:id="rId73"/>
    <p:sldId id="390" r:id="rId74"/>
    <p:sldId id="391" r:id="rId75"/>
    <p:sldId id="393" r:id="rId76"/>
    <p:sldId id="622" r:id="rId77"/>
    <p:sldId id="623" r:id="rId78"/>
    <p:sldId id="624" r:id="rId79"/>
    <p:sldId id="626" r:id="rId80"/>
    <p:sldId id="625" r:id="rId81"/>
    <p:sldId id="558" r:id="rId82"/>
    <p:sldId id="389" r:id="rId83"/>
    <p:sldId id="612" r:id="rId84"/>
    <p:sldId id="613" r:id="rId85"/>
    <p:sldId id="617" r:id="rId86"/>
    <p:sldId id="615" r:id="rId87"/>
    <p:sldId id="614" r:id="rId88"/>
    <p:sldId id="616" r:id="rId89"/>
    <p:sldId id="562" r:id="rId90"/>
    <p:sldId id="383" r:id="rId91"/>
    <p:sldId id="384" r:id="rId92"/>
    <p:sldId id="398" r:id="rId93"/>
    <p:sldId id="565" r:id="rId94"/>
    <p:sldId id="408" r:id="rId95"/>
    <p:sldId id="399" r:id="rId96"/>
    <p:sldId id="411" r:id="rId97"/>
    <p:sldId id="400" r:id="rId98"/>
    <p:sldId id="567" r:id="rId99"/>
    <p:sldId id="401" r:id="rId100"/>
    <p:sldId id="568" r:id="rId101"/>
    <p:sldId id="403" r:id="rId102"/>
    <p:sldId id="569" r:id="rId103"/>
    <p:sldId id="409" r:id="rId104"/>
    <p:sldId id="404" r:id="rId105"/>
    <p:sldId id="566" r:id="rId106"/>
    <p:sldId id="570" r:id="rId107"/>
    <p:sldId id="406" r:id="rId108"/>
    <p:sldId id="407" r:id="rId109"/>
    <p:sldId id="412" r:id="rId110"/>
    <p:sldId id="414" r:id="rId111"/>
    <p:sldId id="571" r:id="rId112"/>
    <p:sldId id="618" r:id="rId113"/>
    <p:sldId id="388" r:id="rId114"/>
    <p:sldId id="572" r:id="rId115"/>
    <p:sldId id="416" r:id="rId116"/>
    <p:sldId id="417" r:id="rId117"/>
    <p:sldId id="418" r:id="rId118"/>
    <p:sldId id="419" r:id="rId119"/>
    <p:sldId id="420" r:id="rId120"/>
    <p:sldId id="421" r:id="rId121"/>
    <p:sldId id="429" r:id="rId122"/>
    <p:sldId id="430" r:id="rId123"/>
    <p:sldId id="436" r:id="rId124"/>
    <p:sldId id="574" r:id="rId125"/>
    <p:sldId id="573" r:id="rId126"/>
    <p:sldId id="428" r:id="rId127"/>
    <p:sldId id="444" r:id="rId128"/>
    <p:sldId id="445" r:id="rId129"/>
    <p:sldId id="575" r:id="rId130"/>
    <p:sldId id="576" r:id="rId131"/>
    <p:sldId id="447" r:id="rId132"/>
    <p:sldId id="448" r:id="rId133"/>
    <p:sldId id="438" r:id="rId134"/>
    <p:sldId id="439" r:id="rId135"/>
    <p:sldId id="437" r:id="rId136"/>
    <p:sldId id="262" r:id="rId137"/>
    <p:sldId id="583" r:id="rId138"/>
    <p:sldId id="584" r:id="rId139"/>
    <p:sldId id="486" r:id="rId140"/>
    <p:sldId id="487" r:id="rId141"/>
    <p:sldId id="488" r:id="rId142"/>
    <p:sldId id="489" r:id="rId143"/>
    <p:sldId id="637" r:id="rId144"/>
    <p:sldId id="490" r:id="rId145"/>
    <p:sldId id="494" r:id="rId146"/>
    <p:sldId id="640" r:id="rId147"/>
    <p:sldId id="491" r:id="rId148"/>
    <p:sldId id="495" r:id="rId149"/>
    <p:sldId id="585" r:id="rId150"/>
    <p:sldId id="586" r:id="rId151"/>
    <p:sldId id="577" r:id="rId152"/>
    <p:sldId id="451" r:id="rId153"/>
    <p:sldId id="260" r:id="rId154"/>
    <p:sldId id="513" r:id="rId155"/>
    <p:sldId id="449" r:id="rId156"/>
    <p:sldId id="450" r:id="rId157"/>
    <p:sldId id="452" r:id="rId158"/>
    <p:sldId id="453" r:id="rId159"/>
    <p:sldId id="467" r:id="rId160"/>
    <p:sldId id="454" r:id="rId161"/>
    <p:sldId id="464" r:id="rId162"/>
    <p:sldId id="465" r:id="rId163"/>
    <p:sldId id="466" r:id="rId164"/>
    <p:sldId id="469" r:id="rId165"/>
    <p:sldId id="468" r:id="rId166"/>
    <p:sldId id="455" r:id="rId167"/>
    <p:sldId id="470" r:id="rId168"/>
    <p:sldId id="471" r:id="rId169"/>
    <p:sldId id="472" r:id="rId170"/>
    <p:sldId id="473" r:id="rId171"/>
    <p:sldId id="474" r:id="rId172"/>
    <p:sldId id="475" r:id="rId173"/>
    <p:sldId id="265" r:id="rId174"/>
    <p:sldId id="620" r:id="rId175"/>
    <p:sldId id="639" r:id="rId176"/>
    <p:sldId id="261" r:id="rId177"/>
    <p:sldId id="477" r:id="rId178"/>
    <p:sldId id="478" r:id="rId179"/>
    <p:sldId id="479" r:id="rId180"/>
    <p:sldId id="480" r:id="rId181"/>
    <p:sldId id="638" r:id="rId182"/>
    <p:sldId id="500" r:id="rId183"/>
    <p:sldId id="481" r:id="rId184"/>
    <p:sldId id="497" r:id="rId185"/>
    <p:sldId id="498" r:id="rId186"/>
    <p:sldId id="608" r:id="rId187"/>
    <p:sldId id="621" r:id="rId188"/>
    <p:sldId id="499" r:id="rId189"/>
    <p:sldId id="611" r:id="rId190"/>
    <p:sldId id="604" r:id="rId191"/>
    <p:sldId id="631" r:id="rId192"/>
    <p:sldId id="635" r:id="rId193"/>
    <p:sldId id="610" r:id="rId194"/>
    <p:sldId id="630" r:id="rId195"/>
    <p:sldId id="632" r:id="rId196"/>
    <p:sldId id="633" r:id="rId197"/>
    <p:sldId id="605" r:id="rId198"/>
    <p:sldId id="502" r:id="rId199"/>
    <p:sldId id="634" r:id="rId200"/>
    <p:sldId id="636" r:id="rId201"/>
    <p:sldId id="609" r:id="rId202"/>
    <p:sldId id="642" r:id="rId203"/>
    <p:sldId id="629" r:id="rId204"/>
    <p:sldId id="503" r:id="rId205"/>
    <p:sldId id="507" r:id="rId206"/>
    <p:sldId id="300" r:id="rId207"/>
    <p:sldId id="301" r:id="rId208"/>
    <p:sldId id="302" r:id="rId209"/>
    <p:sldId id="627" r:id="rId210"/>
    <p:sldId id="303" r:id="rId211"/>
    <p:sldId id="628" r:id="rId212"/>
    <p:sldId id="531" r:id="rId213"/>
    <p:sldId id="530" r:id="rId214"/>
    <p:sldId id="529" r:id="rId215"/>
    <p:sldId id="532" r:id="rId216"/>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 uri="{2D200454-40CA-4A62-9FC3-DE9A4176ACB9}">
      <p15:notesGuideLst xmlns:p15="http://schemas.microsoft.com/office/powerpoint/2012/main">
        <p15:guide id="1" orient="horz" pos="2974" userDrawn="1">
          <p15:clr>
            <a:srgbClr val="A4A3A4"/>
          </p15:clr>
        </p15:guide>
        <p15:guide id="2" pos="2254" userDrawn="1">
          <p15:clr>
            <a:srgbClr val="A4A3A4"/>
          </p15:clr>
        </p15:guide>
        <p15:guide id="3" orient="horz" pos="3024" userDrawn="1">
          <p15:clr>
            <a:srgbClr val="A4A3A4"/>
          </p15:clr>
        </p15:guide>
        <p15:guide id="4" pos="230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EB4E8D-3E55-47CF-9415-31BA4E838E28}" v="2169" dt="2023-06-16T11:07:25.951"/>
    <p1510:client id="{DC1D7B27-081D-471C-BCFD-E310007891CE}" v="2022" dt="2023-06-15T16:42:42.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4"/>
        <p:guide pos="3840"/>
      </p:guideLst>
    </p:cSldViewPr>
  </p:slideViewPr>
  <p:notesViewPr>
    <p:cSldViewPr snapToGrid="0">
      <p:cViewPr>
        <p:scale>
          <a:sx n="1" d="2"/>
          <a:sy n="1" d="2"/>
        </p:scale>
        <p:origin x="0" y="0"/>
      </p:cViewPr>
      <p:guideLst>
        <p:guide orient="horz" pos="2974"/>
        <p:guide pos="2254"/>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customXml" Target="../customXml/item3.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notesMaster" Target="notesMasters/notesMaster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presProps" Target="presProps.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viewProps" Target="viewProps.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theme" Target="theme/theme1.xml"/><Relationship Id="rId225" Type="http://schemas.openxmlformats.org/officeDocument/2006/relationships/customXml" Target="../customXml/item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tableStyles" Target="tableStyle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microsoft.com/office/2016/11/relationships/changesInfo" Target="changesInfos/changesInfo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microsoft.com/office/2015/10/relationships/revisionInfo" Target="revisionInfo.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customXml" Target="../customXml/item1.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nt Rogers" userId="4cc66fab-3277-4b55-ba72-8562cd86500e" providerId="ADAL" clId="{DC1D7B27-081D-471C-BCFD-E310007891CE}"/>
    <pc:docChg chg="undo custSel addSld delSld modSld sldOrd modNotesMaster">
      <pc:chgData name="Trent Rogers" userId="4cc66fab-3277-4b55-ba72-8562cd86500e" providerId="ADAL" clId="{DC1D7B27-081D-471C-BCFD-E310007891CE}" dt="2023-06-15T16:42:42.936" v="2488" actId="1076"/>
      <pc:docMkLst>
        <pc:docMk/>
      </pc:docMkLst>
      <pc:sldChg chg="modSp mod">
        <pc:chgData name="Trent Rogers" userId="4cc66fab-3277-4b55-ba72-8562cd86500e" providerId="ADAL" clId="{DC1D7B27-081D-471C-BCFD-E310007891CE}" dt="2023-06-14T20:28:36.021" v="2052" actId="20577"/>
        <pc:sldMkLst>
          <pc:docMk/>
          <pc:sldMk cId="338635780" sldId="260"/>
        </pc:sldMkLst>
        <pc:spChg chg="mod">
          <ac:chgData name="Trent Rogers" userId="4cc66fab-3277-4b55-ba72-8562cd86500e" providerId="ADAL" clId="{DC1D7B27-081D-471C-BCFD-E310007891CE}" dt="2023-06-14T20:28:36.021" v="2052" actId="20577"/>
          <ac:spMkLst>
            <pc:docMk/>
            <pc:sldMk cId="338635780" sldId="260"/>
            <ac:spMk id="3" creationId="{00000000-0000-0000-0000-000000000000}"/>
          </ac:spMkLst>
        </pc:spChg>
      </pc:sldChg>
      <pc:sldChg chg="modSp">
        <pc:chgData name="Trent Rogers" userId="4cc66fab-3277-4b55-ba72-8562cd86500e" providerId="ADAL" clId="{DC1D7B27-081D-471C-BCFD-E310007891CE}" dt="2023-06-14T20:33:32.703" v="2309" actId="14861"/>
        <pc:sldMkLst>
          <pc:docMk/>
          <pc:sldMk cId="338635780" sldId="261"/>
        </pc:sldMkLst>
        <pc:picChg chg="mod">
          <ac:chgData name="Trent Rogers" userId="4cc66fab-3277-4b55-ba72-8562cd86500e" providerId="ADAL" clId="{DC1D7B27-081D-471C-BCFD-E310007891CE}" dt="2023-06-14T20:33:32.703" v="2309" actId="14861"/>
          <ac:picMkLst>
            <pc:docMk/>
            <pc:sldMk cId="338635780" sldId="261"/>
            <ac:picMk id="10" creationId="{949DFCB6-DBEE-492F-8912-32EEC98A9DED}"/>
          </ac:picMkLst>
        </pc:picChg>
      </pc:sldChg>
      <pc:sldChg chg="addSp modSp mod">
        <pc:chgData name="Trent Rogers" userId="4cc66fab-3277-4b55-ba72-8562cd86500e" providerId="ADAL" clId="{DC1D7B27-081D-471C-BCFD-E310007891CE}" dt="2023-06-15T16:39:55.344" v="2486" actId="1076"/>
        <pc:sldMkLst>
          <pc:docMk/>
          <pc:sldMk cId="4029465185" sldId="265"/>
        </pc:sldMkLst>
        <pc:spChg chg="add mod">
          <ac:chgData name="Trent Rogers" userId="4cc66fab-3277-4b55-ba72-8562cd86500e" providerId="ADAL" clId="{DC1D7B27-081D-471C-BCFD-E310007891CE}" dt="2023-06-15T16:39:55.344" v="2486" actId="1076"/>
          <ac:spMkLst>
            <pc:docMk/>
            <pc:sldMk cId="4029465185" sldId="265"/>
            <ac:spMk id="4" creationId="{9A7DA298-F62F-03A6-D4F1-7C3DBC9C23B4}"/>
          </ac:spMkLst>
        </pc:spChg>
      </pc:sldChg>
      <pc:sldChg chg="add">
        <pc:chgData name="Trent Rogers" userId="4cc66fab-3277-4b55-ba72-8562cd86500e" providerId="ADAL" clId="{DC1D7B27-081D-471C-BCFD-E310007891CE}" dt="2023-06-14T14:19:22.452" v="442"/>
        <pc:sldMkLst>
          <pc:docMk/>
          <pc:sldMk cId="3441409277" sldId="300"/>
        </pc:sldMkLst>
      </pc:sldChg>
      <pc:sldChg chg="add">
        <pc:chgData name="Trent Rogers" userId="4cc66fab-3277-4b55-ba72-8562cd86500e" providerId="ADAL" clId="{DC1D7B27-081D-471C-BCFD-E310007891CE}" dt="2023-06-14T14:19:22.452" v="442"/>
        <pc:sldMkLst>
          <pc:docMk/>
          <pc:sldMk cId="3490328022" sldId="301"/>
        </pc:sldMkLst>
      </pc:sldChg>
      <pc:sldChg chg="add">
        <pc:chgData name="Trent Rogers" userId="4cc66fab-3277-4b55-ba72-8562cd86500e" providerId="ADAL" clId="{DC1D7B27-081D-471C-BCFD-E310007891CE}" dt="2023-06-14T14:19:22.452" v="442"/>
        <pc:sldMkLst>
          <pc:docMk/>
          <pc:sldMk cId="3590425641" sldId="302"/>
        </pc:sldMkLst>
      </pc:sldChg>
      <pc:sldChg chg="add">
        <pc:chgData name="Trent Rogers" userId="4cc66fab-3277-4b55-ba72-8562cd86500e" providerId="ADAL" clId="{DC1D7B27-081D-471C-BCFD-E310007891CE}" dt="2023-06-14T14:19:22.452" v="442"/>
        <pc:sldMkLst>
          <pc:docMk/>
          <pc:sldMk cId="139035776" sldId="303"/>
        </pc:sldMkLst>
      </pc:sldChg>
      <pc:sldChg chg="addSp modSp mod">
        <pc:chgData name="Trent Rogers" userId="4cc66fab-3277-4b55-ba72-8562cd86500e" providerId="ADAL" clId="{DC1D7B27-081D-471C-BCFD-E310007891CE}" dt="2023-06-13T16:38:44.348" v="79" actId="1076"/>
        <pc:sldMkLst>
          <pc:docMk/>
          <pc:sldMk cId="3790672013" sldId="357"/>
        </pc:sldMkLst>
        <pc:spChg chg="mod">
          <ac:chgData name="Trent Rogers" userId="4cc66fab-3277-4b55-ba72-8562cd86500e" providerId="ADAL" clId="{DC1D7B27-081D-471C-BCFD-E310007891CE}" dt="2023-06-13T16:38:30.152" v="75" actId="20577"/>
          <ac:spMkLst>
            <pc:docMk/>
            <pc:sldMk cId="3790672013" sldId="357"/>
            <ac:spMk id="3" creationId="{00000000-0000-0000-0000-000000000000}"/>
          </ac:spMkLst>
        </pc:spChg>
        <pc:picChg chg="add mod">
          <ac:chgData name="Trent Rogers" userId="4cc66fab-3277-4b55-ba72-8562cd86500e" providerId="ADAL" clId="{DC1D7B27-081D-471C-BCFD-E310007891CE}" dt="2023-06-13T16:38:44.348" v="79" actId="1076"/>
          <ac:picMkLst>
            <pc:docMk/>
            <pc:sldMk cId="3790672013" sldId="357"/>
            <ac:picMk id="7" creationId="{15DCAC3C-0062-4EFA-05C3-8808B367C15C}"/>
          </ac:picMkLst>
        </pc:picChg>
      </pc:sldChg>
      <pc:sldChg chg="modSp">
        <pc:chgData name="Trent Rogers" userId="4cc66fab-3277-4b55-ba72-8562cd86500e" providerId="ADAL" clId="{DC1D7B27-081D-471C-BCFD-E310007891CE}" dt="2023-06-13T16:17:08.821" v="2" actId="20577"/>
        <pc:sldMkLst>
          <pc:docMk/>
          <pc:sldMk cId="446508109" sldId="358"/>
        </pc:sldMkLst>
        <pc:spChg chg="mod">
          <ac:chgData name="Trent Rogers" userId="4cc66fab-3277-4b55-ba72-8562cd86500e" providerId="ADAL" clId="{DC1D7B27-081D-471C-BCFD-E310007891CE}" dt="2023-06-13T16:17:08.821" v="2" actId="20577"/>
          <ac:spMkLst>
            <pc:docMk/>
            <pc:sldMk cId="446508109" sldId="358"/>
            <ac:spMk id="3" creationId="{00000000-0000-0000-0000-000000000000}"/>
          </ac:spMkLst>
        </pc:spChg>
      </pc:sldChg>
      <pc:sldChg chg="modAnim">
        <pc:chgData name="Trent Rogers" userId="4cc66fab-3277-4b55-ba72-8562cd86500e" providerId="ADAL" clId="{DC1D7B27-081D-471C-BCFD-E310007891CE}" dt="2023-06-13T16:17:35.523" v="3"/>
        <pc:sldMkLst>
          <pc:docMk/>
          <pc:sldMk cId="1760861753" sldId="359"/>
        </pc:sldMkLst>
      </pc:sldChg>
      <pc:sldChg chg="modNotesTx">
        <pc:chgData name="Trent Rogers" userId="4cc66fab-3277-4b55-ba72-8562cd86500e" providerId="ADAL" clId="{DC1D7B27-081D-471C-BCFD-E310007891CE}" dt="2023-06-13T16:17:57.086" v="12" actId="20577"/>
        <pc:sldMkLst>
          <pc:docMk/>
          <pc:sldMk cId="3078407185" sldId="360"/>
        </pc:sldMkLst>
      </pc:sldChg>
      <pc:sldChg chg="modNotesTx">
        <pc:chgData name="Trent Rogers" userId="4cc66fab-3277-4b55-ba72-8562cd86500e" providerId="ADAL" clId="{DC1D7B27-081D-471C-BCFD-E310007891CE}" dt="2023-06-13T16:18:02.822" v="25" actId="5793"/>
        <pc:sldMkLst>
          <pc:docMk/>
          <pc:sldMk cId="3583201641" sldId="362"/>
        </pc:sldMkLst>
      </pc:sldChg>
      <pc:sldChg chg="ord">
        <pc:chgData name="Trent Rogers" userId="4cc66fab-3277-4b55-ba72-8562cd86500e" providerId="ADAL" clId="{DC1D7B27-081D-471C-BCFD-E310007891CE}" dt="2023-06-13T16:18:12.388" v="27"/>
        <pc:sldMkLst>
          <pc:docMk/>
          <pc:sldMk cId="1788379346" sldId="363"/>
        </pc:sldMkLst>
      </pc:sldChg>
      <pc:sldChg chg="modAnim">
        <pc:chgData name="Trent Rogers" userId="4cc66fab-3277-4b55-ba72-8562cd86500e" providerId="ADAL" clId="{DC1D7B27-081D-471C-BCFD-E310007891CE}" dt="2023-06-13T16:20:16.730" v="29"/>
        <pc:sldMkLst>
          <pc:docMk/>
          <pc:sldMk cId="3257400900" sldId="365"/>
        </pc:sldMkLst>
      </pc:sldChg>
      <pc:sldChg chg="modSp mod modAnim">
        <pc:chgData name="Trent Rogers" userId="4cc66fab-3277-4b55-ba72-8562cd86500e" providerId="ADAL" clId="{DC1D7B27-081D-471C-BCFD-E310007891CE}" dt="2023-06-13T16:22:13.849" v="42" actId="404"/>
        <pc:sldMkLst>
          <pc:docMk/>
          <pc:sldMk cId="3361464222" sldId="368"/>
        </pc:sldMkLst>
        <pc:spChg chg="mod">
          <ac:chgData name="Trent Rogers" userId="4cc66fab-3277-4b55-ba72-8562cd86500e" providerId="ADAL" clId="{DC1D7B27-081D-471C-BCFD-E310007891CE}" dt="2023-06-13T16:22:13.849" v="42" actId="404"/>
          <ac:spMkLst>
            <pc:docMk/>
            <pc:sldMk cId="3361464222" sldId="368"/>
            <ac:spMk id="3" creationId="{00000000-0000-0000-0000-000000000000}"/>
          </ac:spMkLst>
        </pc:spChg>
      </pc:sldChg>
      <pc:sldChg chg="modSp">
        <pc:chgData name="Trent Rogers" userId="4cc66fab-3277-4b55-ba72-8562cd86500e" providerId="ADAL" clId="{DC1D7B27-081D-471C-BCFD-E310007891CE}" dt="2023-06-13T16:22:44.720" v="57" actId="20577"/>
        <pc:sldMkLst>
          <pc:docMk/>
          <pc:sldMk cId="588219803" sldId="369"/>
        </pc:sldMkLst>
        <pc:spChg chg="mod">
          <ac:chgData name="Trent Rogers" userId="4cc66fab-3277-4b55-ba72-8562cd86500e" providerId="ADAL" clId="{DC1D7B27-081D-471C-BCFD-E310007891CE}" dt="2023-06-13T16:22:44.720" v="57" actId="20577"/>
          <ac:spMkLst>
            <pc:docMk/>
            <pc:sldMk cId="588219803" sldId="369"/>
            <ac:spMk id="3" creationId="{00000000-0000-0000-0000-000000000000}"/>
          </ac:spMkLst>
        </pc:spChg>
      </pc:sldChg>
      <pc:sldChg chg="modSp mod">
        <pc:chgData name="Trent Rogers" userId="4cc66fab-3277-4b55-ba72-8562cd86500e" providerId="ADAL" clId="{DC1D7B27-081D-471C-BCFD-E310007891CE}" dt="2023-06-14T14:27:24.907" v="584" actId="20577"/>
        <pc:sldMkLst>
          <pc:docMk/>
          <pc:sldMk cId="1078338967" sldId="383"/>
        </pc:sldMkLst>
        <pc:spChg chg="mod">
          <ac:chgData name="Trent Rogers" userId="4cc66fab-3277-4b55-ba72-8562cd86500e" providerId="ADAL" clId="{DC1D7B27-081D-471C-BCFD-E310007891CE}" dt="2023-06-14T14:27:24.907" v="584" actId="20577"/>
          <ac:spMkLst>
            <pc:docMk/>
            <pc:sldMk cId="1078338967" sldId="383"/>
            <ac:spMk id="7" creationId="{00000000-0000-0000-0000-000000000000}"/>
          </ac:spMkLst>
        </pc:spChg>
      </pc:sldChg>
      <pc:sldChg chg="modNotesTx">
        <pc:chgData name="Trent Rogers" userId="4cc66fab-3277-4b55-ba72-8562cd86500e" providerId="ADAL" clId="{DC1D7B27-081D-471C-BCFD-E310007891CE}" dt="2023-06-14T14:29:34.994" v="585" actId="20577"/>
        <pc:sldMkLst>
          <pc:docMk/>
          <pc:sldMk cId="444563277" sldId="400"/>
        </pc:sldMkLst>
      </pc:sldChg>
      <pc:sldChg chg="modSp mod modAnim">
        <pc:chgData name="Trent Rogers" userId="4cc66fab-3277-4b55-ba72-8562cd86500e" providerId="ADAL" clId="{DC1D7B27-081D-471C-BCFD-E310007891CE}" dt="2023-06-14T14:31:08.270" v="589" actId="20577"/>
        <pc:sldMkLst>
          <pc:docMk/>
          <pc:sldMk cId="1017527642" sldId="409"/>
        </pc:sldMkLst>
        <pc:spChg chg="mod">
          <ac:chgData name="Trent Rogers" userId="4cc66fab-3277-4b55-ba72-8562cd86500e" providerId="ADAL" clId="{DC1D7B27-081D-471C-BCFD-E310007891CE}" dt="2023-06-14T14:31:08.270" v="589" actId="20577"/>
          <ac:spMkLst>
            <pc:docMk/>
            <pc:sldMk cId="1017527642" sldId="409"/>
            <ac:spMk id="3" creationId="{EC0C1EF1-72F0-480A-A463-DD8B780F3242}"/>
          </ac:spMkLst>
        </pc:spChg>
      </pc:sldChg>
      <pc:sldChg chg="modSp modAnim">
        <pc:chgData name="Trent Rogers" userId="4cc66fab-3277-4b55-ba72-8562cd86500e" providerId="ADAL" clId="{DC1D7B27-081D-471C-BCFD-E310007891CE}" dt="2023-06-14T16:39:05.871" v="1338" actId="20577"/>
        <pc:sldMkLst>
          <pc:docMk/>
          <pc:sldMk cId="229017460" sldId="420"/>
        </pc:sldMkLst>
        <pc:spChg chg="mod">
          <ac:chgData name="Trent Rogers" userId="4cc66fab-3277-4b55-ba72-8562cd86500e" providerId="ADAL" clId="{DC1D7B27-081D-471C-BCFD-E310007891CE}" dt="2023-06-14T16:39:05.871" v="1338" actId="20577"/>
          <ac:spMkLst>
            <pc:docMk/>
            <pc:sldMk cId="229017460" sldId="420"/>
            <ac:spMk id="3" creationId="{EC0C1EF1-72F0-480A-A463-DD8B780F3242}"/>
          </ac:spMkLst>
        </pc:spChg>
      </pc:sldChg>
      <pc:sldChg chg="modSp mod">
        <pc:chgData name="Trent Rogers" userId="4cc66fab-3277-4b55-ba72-8562cd86500e" providerId="ADAL" clId="{DC1D7B27-081D-471C-BCFD-E310007891CE}" dt="2023-06-14T16:40:32.404" v="1340" actId="20577"/>
        <pc:sldMkLst>
          <pc:docMk/>
          <pc:sldMk cId="210540348" sldId="436"/>
        </pc:sldMkLst>
        <pc:graphicFrameChg chg="modGraphic">
          <ac:chgData name="Trent Rogers" userId="4cc66fab-3277-4b55-ba72-8562cd86500e" providerId="ADAL" clId="{DC1D7B27-081D-471C-BCFD-E310007891CE}" dt="2023-06-14T16:40:32.404" v="1340" actId="20577"/>
          <ac:graphicFrameMkLst>
            <pc:docMk/>
            <pc:sldMk cId="210540348" sldId="436"/>
            <ac:graphicFrameMk id="2" creationId="{00000000-0000-0000-0000-000000000000}"/>
          </ac:graphicFrameMkLst>
        </pc:graphicFrameChg>
      </pc:sldChg>
      <pc:sldChg chg="ord">
        <pc:chgData name="Trent Rogers" userId="4cc66fab-3277-4b55-ba72-8562cd86500e" providerId="ADAL" clId="{DC1D7B27-081D-471C-BCFD-E310007891CE}" dt="2023-06-14T16:42:32.219" v="1344"/>
        <pc:sldMkLst>
          <pc:docMk/>
          <pc:sldMk cId="4206023559" sldId="437"/>
        </pc:sldMkLst>
      </pc:sldChg>
      <pc:sldChg chg="modNotesTx">
        <pc:chgData name="Trent Rogers" userId="4cc66fab-3277-4b55-ba72-8562cd86500e" providerId="ADAL" clId="{DC1D7B27-081D-471C-BCFD-E310007891CE}" dt="2023-06-14T16:44:05.576" v="1346" actId="113"/>
        <pc:sldMkLst>
          <pc:docMk/>
          <pc:sldMk cId="751708978" sldId="439"/>
        </pc:sldMkLst>
      </pc:sldChg>
      <pc:sldChg chg="modNotesTx">
        <pc:chgData name="Trent Rogers" userId="4cc66fab-3277-4b55-ba72-8562cd86500e" providerId="ADAL" clId="{DC1D7B27-081D-471C-BCFD-E310007891CE}" dt="2023-06-15T14:30:01.429" v="2481" actId="20577"/>
        <pc:sldMkLst>
          <pc:docMk/>
          <pc:sldMk cId="1893425857" sldId="451"/>
        </pc:sldMkLst>
      </pc:sldChg>
      <pc:sldChg chg="modNotesTx">
        <pc:chgData name="Trent Rogers" userId="4cc66fab-3277-4b55-ba72-8562cd86500e" providerId="ADAL" clId="{DC1D7B27-081D-471C-BCFD-E310007891CE}" dt="2023-06-15T14:31:32.339" v="2483" actId="113"/>
        <pc:sldMkLst>
          <pc:docMk/>
          <pc:sldMk cId="581032367" sldId="452"/>
        </pc:sldMkLst>
      </pc:sldChg>
      <pc:sldChg chg="modNotesTx">
        <pc:chgData name="Trent Rogers" userId="4cc66fab-3277-4b55-ba72-8562cd86500e" providerId="ADAL" clId="{DC1D7B27-081D-471C-BCFD-E310007891CE}" dt="2023-06-14T20:29:50.992" v="2061" actId="20577"/>
        <pc:sldMkLst>
          <pc:docMk/>
          <pc:sldMk cId="892281384" sldId="464"/>
        </pc:sldMkLst>
      </pc:sldChg>
      <pc:sldChg chg="modSp">
        <pc:chgData name="Trent Rogers" userId="4cc66fab-3277-4b55-ba72-8562cd86500e" providerId="ADAL" clId="{DC1D7B27-081D-471C-BCFD-E310007891CE}" dt="2023-06-14T20:33:58.457" v="2321" actId="14861"/>
        <pc:sldMkLst>
          <pc:docMk/>
          <pc:sldMk cId="95078253" sldId="480"/>
        </pc:sldMkLst>
        <pc:picChg chg="mod">
          <ac:chgData name="Trent Rogers" userId="4cc66fab-3277-4b55-ba72-8562cd86500e" providerId="ADAL" clId="{DC1D7B27-081D-471C-BCFD-E310007891CE}" dt="2023-06-14T20:33:58.457" v="2321" actId="14861"/>
          <ac:picMkLst>
            <pc:docMk/>
            <pc:sldMk cId="95078253" sldId="480"/>
            <ac:picMk id="7" creationId="{DE624FE4-9283-4F90-B567-99E9650E7AC6}"/>
          </ac:picMkLst>
        </pc:picChg>
      </pc:sldChg>
      <pc:sldChg chg="delSp modSp mod">
        <pc:chgData name="Trent Rogers" userId="4cc66fab-3277-4b55-ba72-8562cd86500e" providerId="ADAL" clId="{DC1D7B27-081D-471C-BCFD-E310007891CE}" dt="2023-06-15T16:42:42.936" v="2488" actId="1076"/>
        <pc:sldMkLst>
          <pc:docMk/>
          <pc:sldMk cId="95078253" sldId="481"/>
        </pc:sldMkLst>
        <pc:spChg chg="mod">
          <ac:chgData name="Trent Rogers" userId="4cc66fab-3277-4b55-ba72-8562cd86500e" providerId="ADAL" clId="{DC1D7B27-081D-471C-BCFD-E310007891CE}" dt="2023-06-15T16:42:42.936" v="2488" actId="1076"/>
          <ac:spMkLst>
            <pc:docMk/>
            <pc:sldMk cId="95078253" sldId="481"/>
            <ac:spMk id="3" creationId="{00000000-0000-0000-0000-000000000000}"/>
          </ac:spMkLst>
        </pc:spChg>
        <pc:spChg chg="del">
          <ac:chgData name="Trent Rogers" userId="4cc66fab-3277-4b55-ba72-8562cd86500e" providerId="ADAL" clId="{DC1D7B27-081D-471C-BCFD-E310007891CE}" dt="2023-06-15T16:42:35.769" v="2487" actId="478"/>
          <ac:spMkLst>
            <pc:docMk/>
            <pc:sldMk cId="95078253" sldId="481"/>
            <ac:spMk id="7" creationId="{56A4F76A-9E9B-41FC-A465-D9C26FF350E2}"/>
          </ac:spMkLst>
        </pc:spChg>
      </pc:sldChg>
      <pc:sldChg chg="modSp mod">
        <pc:chgData name="Trent Rogers" userId="4cc66fab-3277-4b55-ba72-8562cd86500e" providerId="ADAL" clId="{DC1D7B27-081D-471C-BCFD-E310007891CE}" dt="2023-06-14T20:25:44.173" v="2050" actId="113"/>
        <pc:sldMkLst>
          <pc:docMk/>
          <pc:sldMk cId="1229350115" sldId="488"/>
        </pc:sldMkLst>
        <pc:spChg chg="mod">
          <ac:chgData name="Trent Rogers" userId="4cc66fab-3277-4b55-ba72-8562cd86500e" providerId="ADAL" clId="{DC1D7B27-081D-471C-BCFD-E310007891CE}" dt="2023-06-14T20:25:44.173" v="2050" actId="113"/>
          <ac:spMkLst>
            <pc:docMk/>
            <pc:sldMk cId="1229350115" sldId="488"/>
            <ac:spMk id="3" creationId="{00000000-0000-0000-0000-000000000000}"/>
          </ac:spMkLst>
        </pc:spChg>
      </pc:sldChg>
      <pc:sldChg chg="modSp mod">
        <pc:chgData name="Trent Rogers" userId="4cc66fab-3277-4b55-ba72-8562cd86500e" providerId="ADAL" clId="{DC1D7B27-081D-471C-BCFD-E310007891CE}" dt="2023-06-14T20:26:11.667" v="2051" actId="20577"/>
        <pc:sldMkLst>
          <pc:docMk/>
          <pc:sldMk cId="1229350115" sldId="490"/>
        </pc:sldMkLst>
        <pc:spChg chg="mod">
          <ac:chgData name="Trent Rogers" userId="4cc66fab-3277-4b55-ba72-8562cd86500e" providerId="ADAL" clId="{DC1D7B27-081D-471C-BCFD-E310007891CE}" dt="2023-06-14T20:26:11.667" v="2051" actId="20577"/>
          <ac:spMkLst>
            <pc:docMk/>
            <pc:sldMk cId="1229350115" sldId="490"/>
            <ac:spMk id="3" creationId="{00000000-0000-0000-0000-000000000000}"/>
          </ac:spMkLst>
        </pc:spChg>
      </pc:sldChg>
      <pc:sldChg chg="modSp mod">
        <pc:chgData name="Trent Rogers" userId="4cc66fab-3277-4b55-ba72-8562cd86500e" providerId="ADAL" clId="{DC1D7B27-081D-471C-BCFD-E310007891CE}" dt="2023-06-14T20:36:55.284" v="2442" actId="5793"/>
        <pc:sldMkLst>
          <pc:docMk/>
          <pc:sldMk cId="2586092180" sldId="497"/>
        </pc:sldMkLst>
        <pc:spChg chg="mod">
          <ac:chgData name="Trent Rogers" userId="4cc66fab-3277-4b55-ba72-8562cd86500e" providerId="ADAL" clId="{DC1D7B27-081D-471C-BCFD-E310007891CE}" dt="2023-06-14T20:36:55.284" v="2442" actId="5793"/>
          <ac:spMkLst>
            <pc:docMk/>
            <pc:sldMk cId="2586092180" sldId="497"/>
            <ac:spMk id="3" creationId="{00000000-0000-0000-0000-000000000000}"/>
          </ac:spMkLst>
        </pc:spChg>
      </pc:sldChg>
      <pc:sldChg chg="addSp delSp modSp mod">
        <pc:chgData name="Trent Rogers" userId="4cc66fab-3277-4b55-ba72-8562cd86500e" providerId="ADAL" clId="{DC1D7B27-081D-471C-BCFD-E310007891CE}" dt="2023-06-14T20:36:12.395" v="2406" actId="1076"/>
        <pc:sldMkLst>
          <pc:docMk/>
          <pc:sldMk cId="2586092180" sldId="500"/>
        </pc:sldMkLst>
        <pc:spChg chg="mod">
          <ac:chgData name="Trent Rogers" userId="4cc66fab-3277-4b55-ba72-8562cd86500e" providerId="ADAL" clId="{DC1D7B27-081D-471C-BCFD-E310007891CE}" dt="2023-06-14T20:36:08.794" v="2405" actId="1076"/>
          <ac:spMkLst>
            <pc:docMk/>
            <pc:sldMk cId="2586092180" sldId="500"/>
            <ac:spMk id="3" creationId="{00000000-0000-0000-0000-000000000000}"/>
          </ac:spMkLst>
        </pc:spChg>
        <pc:picChg chg="del">
          <ac:chgData name="Trent Rogers" userId="4cc66fab-3277-4b55-ba72-8562cd86500e" providerId="ADAL" clId="{DC1D7B27-081D-471C-BCFD-E310007891CE}" dt="2023-06-14T20:35:49.883" v="2396" actId="478"/>
          <ac:picMkLst>
            <pc:docMk/>
            <pc:sldMk cId="2586092180" sldId="500"/>
            <ac:picMk id="4" creationId="{A65DBE9F-92CC-440A-B039-7BA547F18902}"/>
          </ac:picMkLst>
        </pc:picChg>
        <pc:picChg chg="del">
          <ac:chgData name="Trent Rogers" userId="4cc66fab-3277-4b55-ba72-8562cd86500e" providerId="ADAL" clId="{DC1D7B27-081D-471C-BCFD-E310007891CE}" dt="2023-06-14T20:35:49.215" v="2395" actId="478"/>
          <ac:picMkLst>
            <pc:docMk/>
            <pc:sldMk cId="2586092180" sldId="500"/>
            <ac:picMk id="5" creationId="{14B707A3-1D8D-495E-821F-6EE7D82848E5}"/>
          </ac:picMkLst>
        </pc:picChg>
        <pc:picChg chg="del">
          <ac:chgData name="Trent Rogers" userId="4cc66fab-3277-4b55-ba72-8562cd86500e" providerId="ADAL" clId="{DC1D7B27-081D-471C-BCFD-E310007891CE}" dt="2023-06-14T20:35:48.529" v="2394" actId="478"/>
          <ac:picMkLst>
            <pc:docMk/>
            <pc:sldMk cId="2586092180" sldId="500"/>
            <ac:picMk id="6" creationId="{87BD1C14-5B5B-4BD7-8777-41851DCFA065}"/>
          </ac:picMkLst>
        </pc:picChg>
        <pc:picChg chg="add mod">
          <ac:chgData name="Trent Rogers" userId="4cc66fab-3277-4b55-ba72-8562cd86500e" providerId="ADAL" clId="{DC1D7B27-081D-471C-BCFD-E310007891CE}" dt="2023-06-14T20:36:12.395" v="2406" actId="1076"/>
          <ac:picMkLst>
            <pc:docMk/>
            <pc:sldMk cId="2586092180" sldId="500"/>
            <ac:picMk id="7" creationId="{00A743CE-0BFC-0387-9778-4CA4EEC07A6D}"/>
          </ac:picMkLst>
        </pc:picChg>
      </pc:sldChg>
      <pc:sldChg chg="modSp del">
        <pc:chgData name="Trent Rogers" userId="4cc66fab-3277-4b55-ba72-8562cd86500e" providerId="ADAL" clId="{DC1D7B27-081D-471C-BCFD-E310007891CE}" dt="2023-06-14T20:35:23.579" v="2393" actId="47"/>
        <pc:sldMkLst>
          <pc:docMk/>
          <pc:sldMk cId="4123763943" sldId="501"/>
        </pc:sldMkLst>
        <pc:picChg chg="mod">
          <ac:chgData name="Trent Rogers" userId="4cc66fab-3277-4b55-ba72-8562cd86500e" providerId="ADAL" clId="{DC1D7B27-081D-471C-BCFD-E310007891CE}" dt="2023-06-14T20:34:08.199" v="2331" actId="14861"/>
          <ac:picMkLst>
            <pc:docMk/>
            <pc:sldMk cId="4123763943" sldId="501"/>
            <ac:picMk id="7" creationId="{4FB1DFEB-7FD2-4667-8050-F1D41F6F35C9}"/>
          </ac:picMkLst>
        </pc:picChg>
      </pc:sldChg>
      <pc:sldChg chg="addSp delSp modSp ord">
        <pc:chgData name="Trent Rogers" userId="4cc66fab-3277-4b55-ba72-8562cd86500e" providerId="ADAL" clId="{DC1D7B27-081D-471C-BCFD-E310007891CE}" dt="2023-06-14T20:10:01.588" v="2025" actId="1076"/>
        <pc:sldMkLst>
          <pc:docMk/>
          <pc:sldMk cId="424941623" sldId="502"/>
        </pc:sldMkLst>
        <pc:picChg chg="del">
          <ac:chgData name="Trent Rogers" userId="4cc66fab-3277-4b55-ba72-8562cd86500e" providerId="ADAL" clId="{DC1D7B27-081D-471C-BCFD-E310007891CE}" dt="2023-06-14T20:09:54.653" v="2021" actId="478"/>
          <ac:picMkLst>
            <pc:docMk/>
            <pc:sldMk cId="424941623" sldId="502"/>
            <ac:picMk id="7" creationId="{DE624FE4-9283-4F90-B567-99E9650E7AC6}"/>
          </ac:picMkLst>
        </pc:picChg>
        <pc:picChg chg="add mod">
          <ac:chgData name="Trent Rogers" userId="4cc66fab-3277-4b55-ba72-8562cd86500e" providerId="ADAL" clId="{DC1D7B27-081D-471C-BCFD-E310007891CE}" dt="2023-06-14T20:10:01.588" v="2025" actId="1076"/>
          <ac:picMkLst>
            <pc:docMk/>
            <pc:sldMk cId="424941623" sldId="502"/>
            <ac:picMk id="8" creationId="{EDC75EE4-8F5A-DCE0-92A0-C8910F0AEAF3}"/>
          </ac:picMkLst>
        </pc:picChg>
      </pc:sldChg>
      <pc:sldChg chg="modSp">
        <pc:chgData name="Trent Rogers" userId="4cc66fab-3277-4b55-ba72-8562cd86500e" providerId="ADAL" clId="{DC1D7B27-081D-471C-BCFD-E310007891CE}" dt="2023-06-14T20:09:50.980" v="2020" actId="1076"/>
        <pc:sldMkLst>
          <pc:docMk/>
          <pc:sldMk cId="424941623" sldId="503"/>
        </pc:sldMkLst>
        <pc:picChg chg="mod">
          <ac:chgData name="Trent Rogers" userId="4cc66fab-3277-4b55-ba72-8562cd86500e" providerId="ADAL" clId="{DC1D7B27-081D-471C-BCFD-E310007891CE}" dt="2023-06-14T20:09:50.980" v="2020" actId="1076"/>
          <ac:picMkLst>
            <pc:docMk/>
            <pc:sldMk cId="424941623" sldId="503"/>
            <ac:picMk id="7" creationId="{DE624FE4-9283-4F90-B567-99E9650E7AC6}"/>
          </ac:picMkLst>
        </pc:picChg>
      </pc:sldChg>
      <pc:sldChg chg="del">
        <pc:chgData name="Trent Rogers" userId="4cc66fab-3277-4b55-ba72-8562cd86500e" providerId="ADAL" clId="{DC1D7B27-081D-471C-BCFD-E310007891CE}" dt="2023-06-14T20:08:50.824" v="1949" actId="47"/>
        <pc:sldMkLst>
          <pc:docMk/>
          <pc:sldMk cId="424941623" sldId="506"/>
        </pc:sldMkLst>
      </pc:sldChg>
      <pc:sldChg chg="addSp delSp modSp mod ord modAnim">
        <pc:chgData name="Trent Rogers" userId="4cc66fab-3277-4b55-ba72-8562cd86500e" providerId="ADAL" clId="{DC1D7B27-081D-471C-BCFD-E310007891CE}" dt="2023-06-14T14:24:48.524" v="482" actId="1076"/>
        <pc:sldMkLst>
          <pc:docMk/>
          <pc:sldMk cId="424941623" sldId="507"/>
        </pc:sldMkLst>
        <pc:spChg chg="mod">
          <ac:chgData name="Trent Rogers" userId="4cc66fab-3277-4b55-ba72-8562cd86500e" providerId="ADAL" clId="{DC1D7B27-081D-471C-BCFD-E310007891CE}" dt="2023-06-14T14:23:49.757" v="476" actId="20577"/>
          <ac:spMkLst>
            <pc:docMk/>
            <pc:sldMk cId="424941623" sldId="507"/>
            <ac:spMk id="2" creationId="{00000000-0000-0000-0000-000000000000}"/>
          </ac:spMkLst>
        </pc:spChg>
        <pc:spChg chg="del mod">
          <ac:chgData name="Trent Rogers" userId="4cc66fab-3277-4b55-ba72-8562cd86500e" providerId="ADAL" clId="{DC1D7B27-081D-471C-BCFD-E310007891CE}" dt="2023-06-14T14:23:42.017" v="471" actId="478"/>
          <ac:spMkLst>
            <pc:docMk/>
            <pc:sldMk cId="424941623" sldId="507"/>
            <ac:spMk id="3" creationId="{00000000-0000-0000-0000-000000000000}"/>
          </ac:spMkLst>
        </pc:spChg>
        <pc:picChg chg="del">
          <ac:chgData name="Trent Rogers" userId="4cc66fab-3277-4b55-ba72-8562cd86500e" providerId="ADAL" clId="{DC1D7B27-081D-471C-BCFD-E310007891CE}" dt="2023-06-14T14:23:44.997" v="474" actId="478"/>
          <ac:picMkLst>
            <pc:docMk/>
            <pc:sldMk cId="424941623" sldId="507"/>
            <ac:picMk id="4" creationId="{A65DBE9F-92CC-440A-B039-7BA547F18902}"/>
          </ac:picMkLst>
        </pc:picChg>
        <pc:picChg chg="del">
          <ac:chgData name="Trent Rogers" userId="4cc66fab-3277-4b55-ba72-8562cd86500e" providerId="ADAL" clId="{DC1D7B27-081D-471C-BCFD-E310007891CE}" dt="2023-06-14T14:23:44.047" v="473" actId="478"/>
          <ac:picMkLst>
            <pc:docMk/>
            <pc:sldMk cId="424941623" sldId="507"/>
            <ac:picMk id="5" creationId="{14B707A3-1D8D-495E-821F-6EE7D82848E5}"/>
          </ac:picMkLst>
        </pc:picChg>
        <pc:picChg chg="del">
          <ac:chgData name="Trent Rogers" userId="4cc66fab-3277-4b55-ba72-8562cd86500e" providerId="ADAL" clId="{DC1D7B27-081D-471C-BCFD-E310007891CE}" dt="2023-06-14T14:23:42.987" v="472" actId="478"/>
          <ac:picMkLst>
            <pc:docMk/>
            <pc:sldMk cId="424941623" sldId="507"/>
            <ac:picMk id="6" creationId="{87BD1C14-5B5B-4BD7-8777-41851DCFA065}"/>
          </ac:picMkLst>
        </pc:picChg>
        <pc:picChg chg="add mod">
          <ac:chgData name="Trent Rogers" userId="4cc66fab-3277-4b55-ba72-8562cd86500e" providerId="ADAL" clId="{DC1D7B27-081D-471C-BCFD-E310007891CE}" dt="2023-06-14T14:24:48.524" v="482" actId="1076"/>
          <ac:picMkLst>
            <pc:docMk/>
            <pc:sldMk cId="424941623" sldId="507"/>
            <ac:picMk id="7" creationId="{90580550-21FF-E836-47E2-94C5F2A1A492}"/>
          </ac:picMkLst>
        </pc:picChg>
      </pc:sldChg>
      <pc:sldChg chg="modSp mod">
        <pc:chgData name="Trent Rogers" userId="4cc66fab-3277-4b55-ba72-8562cd86500e" providerId="ADAL" clId="{DC1D7B27-081D-471C-BCFD-E310007891CE}" dt="2023-06-14T16:41:06.487" v="1342" actId="113"/>
        <pc:sldMkLst>
          <pc:docMk/>
          <pc:sldMk cId="357019901" sldId="574"/>
        </pc:sldMkLst>
        <pc:spChg chg="mod">
          <ac:chgData name="Trent Rogers" userId="4cc66fab-3277-4b55-ba72-8562cd86500e" providerId="ADAL" clId="{DC1D7B27-081D-471C-BCFD-E310007891CE}" dt="2023-06-14T16:41:06.487" v="1342" actId="113"/>
          <ac:spMkLst>
            <pc:docMk/>
            <pc:sldMk cId="357019901" sldId="574"/>
            <ac:spMk id="7" creationId="{4BA08E8C-B51E-C8EC-5A3F-72FDCF5A1C19}"/>
          </ac:spMkLst>
        </pc:spChg>
      </pc:sldChg>
      <pc:sldChg chg="modSp mod">
        <pc:chgData name="Trent Rogers" userId="4cc66fab-3277-4b55-ba72-8562cd86500e" providerId="ADAL" clId="{DC1D7B27-081D-471C-BCFD-E310007891CE}" dt="2023-06-14T20:35:10.212" v="2392" actId="20577"/>
        <pc:sldMkLst>
          <pc:docMk/>
          <pc:sldMk cId="4036976373" sldId="578"/>
        </pc:sldMkLst>
        <pc:spChg chg="mod">
          <ac:chgData name="Trent Rogers" userId="4cc66fab-3277-4b55-ba72-8562cd86500e" providerId="ADAL" clId="{DC1D7B27-081D-471C-BCFD-E310007891CE}" dt="2023-06-14T20:33:20.168" v="2282" actId="1076"/>
          <ac:spMkLst>
            <pc:docMk/>
            <pc:sldMk cId="4036976373" sldId="578"/>
            <ac:spMk id="2" creationId="{44A368B3-4402-6BB2-F539-D05A63D7EBA2}"/>
          </ac:spMkLst>
        </pc:spChg>
        <pc:spChg chg="mod">
          <ac:chgData name="Trent Rogers" userId="4cc66fab-3277-4b55-ba72-8562cd86500e" providerId="ADAL" clId="{DC1D7B27-081D-471C-BCFD-E310007891CE}" dt="2023-06-14T20:35:10.212" v="2392" actId="20577"/>
          <ac:spMkLst>
            <pc:docMk/>
            <pc:sldMk cId="4036976373" sldId="578"/>
            <ac:spMk id="4" creationId="{A93D4AFF-873A-761F-3B59-A2AEFCA28A5F}"/>
          </ac:spMkLst>
        </pc:spChg>
        <pc:picChg chg="mod">
          <ac:chgData name="Trent Rogers" userId="4cc66fab-3277-4b55-ba72-8562cd86500e" providerId="ADAL" clId="{DC1D7B27-081D-471C-BCFD-E310007891CE}" dt="2023-06-14T20:33:06.048" v="2280" actId="1076"/>
          <ac:picMkLst>
            <pc:docMk/>
            <pc:sldMk cId="4036976373" sldId="578"/>
            <ac:picMk id="5" creationId="{4B334F10-5C5F-0E66-5D57-8A8B5F80ADB2}"/>
          </ac:picMkLst>
        </pc:picChg>
      </pc:sldChg>
      <pc:sldChg chg="modSp mod">
        <pc:chgData name="Trent Rogers" userId="4cc66fab-3277-4b55-ba72-8562cd86500e" providerId="ADAL" clId="{DC1D7B27-081D-471C-BCFD-E310007891CE}" dt="2023-06-15T14:28:32.990" v="2477" actId="6549"/>
        <pc:sldMkLst>
          <pc:docMk/>
          <pc:sldMk cId="3550410282" sldId="586"/>
        </pc:sldMkLst>
        <pc:spChg chg="mod">
          <ac:chgData name="Trent Rogers" userId="4cc66fab-3277-4b55-ba72-8562cd86500e" providerId="ADAL" clId="{DC1D7B27-081D-471C-BCFD-E310007891CE}" dt="2023-06-15T14:28:32.990" v="2477" actId="6549"/>
          <ac:spMkLst>
            <pc:docMk/>
            <pc:sldMk cId="3550410282" sldId="586"/>
            <ac:spMk id="2" creationId="{75743C14-6B16-A873-0057-5525C96389BE}"/>
          </ac:spMkLst>
        </pc:spChg>
      </pc:sldChg>
      <pc:sldChg chg="addSp delSp modSp add">
        <pc:chgData name="Trent Rogers" userId="4cc66fab-3277-4b55-ba72-8562cd86500e" providerId="ADAL" clId="{DC1D7B27-081D-471C-BCFD-E310007891CE}" dt="2023-06-13T16:37:37.451" v="71" actId="1076"/>
        <pc:sldMkLst>
          <pc:docMk/>
          <pc:sldMk cId="1322268206" sldId="602"/>
        </pc:sldMkLst>
        <pc:picChg chg="add mod">
          <ac:chgData name="Trent Rogers" userId="4cc66fab-3277-4b55-ba72-8562cd86500e" providerId="ADAL" clId="{DC1D7B27-081D-471C-BCFD-E310007891CE}" dt="2023-06-13T16:37:37.451" v="71" actId="1076"/>
          <ac:picMkLst>
            <pc:docMk/>
            <pc:sldMk cId="1322268206" sldId="602"/>
            <ac:picMk id="7" creationId="{E3D6E4C0-7DC8-2B32-53F8-576189D703F4}"/>
          </ac:picMkLst>
        </pc:picChg>
        <pc:picChg chg="del">
          <ac:chgData name="Trent Rogers" userId="4cc66fab-3277-4b55-ba72-8562cd86500e" providerId="ADAL" clId="{DC1D7B27-081D-471C-BCFD-E310007891CE}" dt="2023-06-13T16:36:18.966" v="60" actId="478"/>
          <ac:picMkLst>
            <pc:docMk/>
            <pc:sldMk cId="1322268206" sldId="602"/>
            <ac:picMk id="2052" creationId="{2895B4F2-F545-D404-1663-BD28DDD3A014}"/>
          </ac:picMkLst>
        </pc:picChg>
      </pc:sldChg>
      <pc:sldChg chg="addSp delSp modSp add">
        <pc:chgData name="Trent Rogers" userId="4cc66fab-3277-4b55-ba72-8562cd86500e" providerId="ADAL" clId="{DC1D7B27-081D-471C-BCFD-E310007891CE}" dt="2023-06-13T16:37:13.413" v="65" actId="1076"/>
        <pc:sldMkLst>
          <pc:docMk/>
          <pc:sldMk cId="3901423209" sldId="603"/>
        </pc:sldMkLst>
        <pc:picChg chg="add mod">
          <ac:chgData name="Trent Rogers" userId="4cc66fab-3277-4b55-ba72-8562cd86500e" providerId="ADAL" clId="{DC1D7B27-081D-471C-BCFD-E310007891CE}" dt="2023-06-13T16:37:13.413" v="65" actId="1076"/>
          <ac:picMkLst>
            <pc:docMk/>
            <pc:sldMk cId="3901423209" sldId="603"/>
            <ac:picMk id="7" creationId="{0F9BB34F-B7F5-ED6A-4251-F3831973CC0F}"/>
          </ac:picMkLst>
        </pc:picChg>
        <pc:picChg chg="del">
          <ac:chgData name="Trent Rogers" userId="4cc66fab-3277-4b55-ba72-8562cd86500e" providerId="ADAL" clId="{DC1D7B27-081D-471C-BCFD-E310007891CE}" dt="2023-06-13T16:36:22.528" v="61" actId="478"/>
          <ac:picMkLst>
            <pc:docMk/>
            <pc:sldMk cId="3901423209" sldId="603"/>
            <ac:picMk id="2052" creationId="{2895B4F2-F545-D404-1663-BD28DDD3A014}"/>
          </ac:picMkLst>
        </pc:picChg>
      </pc:sldChg>
      <pc:sldChg chg="modSp mod ord modAnim">
        <pc:chgData name="Trent Rogers" userId="4cc66fab-3277-4b55-ba72-8562cd86500e" providerId="ADAL" clId="{DC1D7B27-081D-471C-BCFD-E310007891CE}" dt="2023-06-14T16:22:02.512" v="996" actId="5793"/>
        <pc:sldMkLst>
          <pc:docMk/>
          <pc:sldMk cId="3450747920" sldId="604"/>
        </pc:sldMkLst>
        <pc:spChg chg="mod">
          <ac:chgData name="Trent Rogers" userId="4cc66fab-3277-4b55-ba72-8562cd86500e" providerId="ADAL" clId="{DC1D7B27-081D-471C-BCFD-E310007891CE}" dt="2023-06-14T16:22:02.512" v="996" actId="5793"/>
          <ac:spMkLst>
            <pc:docMk/>
            <pc:sldMk cId="3450747920" sldId="604"/>
            <ac:spMk id="3" creationId="{00000000-0000-0000-0000-000000000000}"/>
          </ac:spMkLst>
        </pc:spChg>
      </pc:sldChg>
      <pc:sldChg chg="del ord">
        <pc:chgData name="Trent Rogers" userId="4cc66fab-3277-4b55-ba72-8562cd86500e" providerId="ADAL" clId="{DC1D7B27-081D-471C-BCFD-E310007891CE}" dt="2023-06-14T20:09:14.801" v="1956" actId="47"/>
        <pc:sldMkLst>
          <pc:docMk/>
          <pc:sldMk cId="494932882" sldId="606"/>
        </pc:sldMkLst>
      </pc:sldChg>
      <pc:sldChg chg="del">
        <pc:chgData name="Trent Rogers" userId="4cc66fab-3277-4b55-ba72-8562cd86500e" providerId="ADAL" clId="{DC1D7B27-081D-471C-BCFD-E310007891CE}" dt="2023-06-14T20:08:29.922" v="1948" actId="47"/>
        <pc:sldMkLst>
          <pc:docMk/>
          <pc:sldMk cId="1692685847" sldId="607"/>
        </pc:sldMkLst>
      </pc:sldChg>
      <pc:sldChg chg="addSp delSp modSp mod modAnim">
        <pc:chgData name="Trent Rogers" userId="4cc66fab-3277-4b55-ba72-8562cd86500e" providerId="ADAL" clId="{DC1D7B27-081D-471C-BCFD-E310007891CE}" dt="2023-06-14T19:59:59.972" v="1583" actId="1076"/>
        <pc:sldMkLst>
          <pc:docMk/>
          <pc:sldMk cId="4294933583" sldId="609"/>
        </pc:sldMkLst>
        <pc:spChg chg="mod">
          <ac:chgData name="Trent Rogers" userId="4cc66fab-3277-4b55-ba72-8562cd86500e" providerId="ADAL" clId="{DC1D7B27-081D-471C-BCFD-E310007891CE}" dt="2023-06-14T19:59:59.972" v="1583" actId="1076"/>
          <ac:spMkLst>
            <pc:docMk/>
            <pc:sldMk cId="4294933583" sldId="609"/>
            <ac:spMk id="2" creationId="{DE81B8E5-35AD-AF64-2208-A8E9C9293980}"/>
          </ac:spMkLst>
        </pc:spChg>
        <pc:spChg chg="add del">
          <ac:chgData name="Trent Rogers" userId="4cc66fab-3277-4b55-ba72-8562cd86500e" providerId="ADAL" clId="{DC1D7B27-081D-471C-BCFD-E310007891CE}" dt="2023-06-14T19:58:36.287" v="1474"/>
          <ac:spMkLst>
            <pc:docMk/>
            <pc:sldMk cId="4294933583" sldId="609"/>
            <ac:spMk id="3" creationId="{93757390-1B51-0816-C692-BB7639B9246C}"/>
          </ac:spMkLst>
        </pc:spChg>
        <pc:spChg chg="add del">
          <ac:chgData name="Trent Rogers" userId="4cc66fab-3277-4b55-ba72-8562cd86500e" providerId="ADAL" clId="{DC1D7B27-081D-471C-BCFD-E310007891CE}" dt="2023-06-14T19:58:46.757" v="1504"/>
          <ac:spMkLst>
            <pc:docMk/>
            <pc:sldMk cId="4294933583" sldId="609"/>
            <ac:spMk id="4" creationId="{7F945730-E6FD-FD72-93D8-876C42A1A948}"/>
          </ac:spMkLst>
        </pc:spChg>
        <pc:picChg chg="add mod">
          <ac:chgData name="Trent Rogers" userId="4cc66fab-3277-4b55-ba72-8562cd86500e" providerId="ADAL" clId="{DC1D7B27-081D-471C-BCFD-E310007891CE}" dt="2023-06-14T19:59:48.591" v="1575" actId="1440"/>
          <ac:picMkLst>
            <pc:docMk/>
            <pc:sldMk cId="4294933583" sldId="609"/>
            <ac:picMk id="2052" creationId="{1F8EFE96-4E51-7E6D-DF5A-4D8E59114F50}"/>
          </ac:picMkLst>
        </pc:picChg>
      </pc:sldChg>
      <pc:sldChg chg="ord">
        <pc:chgData name="Trent Rogers" userId="4cc66fab-3277-4b55-ba72-8562cd86500e" providerId="ADAL" clId="{DC1D7B27-081D-471C-BCFD-E310007891CE}" dt="2023-06-14T16:22:11.093" v="998"/>
        <pc:sldMkLst>
          <pc:docMk/>
          <pc:sldMk cId="688461370" sldId="610"/>
        </pc:sldMkLst>
      </pc:sldChg>
      <pc:sldChg chg="addSp delSp modSp mod">
        <pc:chgData name="Trent Rogers" userId="4cc66fab-3277-4b55-ba72-8562cd86500e" providerId="ADAL" clId="{DC1D7B27-081D-471C-BCFD-E310007891CE}" dt="2023-06-14T16:20:15.576" v="796" actId="1076"/>
        <pc:sldMkLst>
          <pc:docMk/>
          <pc:sldMk cId="283132237" sldId="611"/>
        </pc:sldMkLst>
        <pc:spChg chg="del">
          <ac:chgData name="Trent Rogers" userId="4cc66fab-3277-4b55-ba72-8562cd86500e" providerId="ADAL" clId="{DC1D7B27-081D-471C-BCFD-E310007891CE}" dt="2023-06-14T16:18:24.519" v="765"/>
          <ac:spMkLst>
            <pc:docMk/>
            <pc:sldMk cId="283132237" sldId="611"/>
            <ac:spMk id="2" creationId="{680FD323-49F3-EF3F-139D-29F369707109}"/>
          </ac:spMkLst>
        </pc:spChg>
        <pc:spChg chg="mod">
          <ac:chgData name="Trent Rogers" userId="4cc66fab-3277-4b55-ba72-8562cd86500e" providerId="ADAL" clId="{DC1D7B27-081D-471C-BCFD-E310007891CE}" dt="2023-06-14T16:20:15.576" v="796" actId="1076"/>
          <ac:spMkLst>
            <pc:docMk/>
            <pc:sldMk cId="283132237" sldId="611"/>
            <ac:spMk id="3" creationId="{CBFC8A0B-6D76-E7FE-4378-F7E2AA0AB2FA}"/>
          </ac:spMkLst>
        </pc:spChg>
        <pc:spChg chg="add mod">
          <ac:chgData name="Trent Rogers" userId="4cc66fab-3277-4b55-ba72-8562cd86500e" providerId="ADAL" clId="{DC1D7B27-081D-471C-BCFD-E310007891CE}" dt="2023-06-14T16:18:24.519" v="765"/>
          <ac:spMkLst>
            <pc:docMk/>
            <pc:sldMk cId="283132237" sldId="611"/>
            <ac:spMk id="4" creationId="{EB122BEC-1A2D-EE26-9B78-5938A84741F1}"/>
          </ac:spMkLst>
        </pc:spChg>
        <pc:picChg chg="add mod">
          <ac:chgData name="Trent Rogers" userId="4cc66fab-3277-4b55-ba72-8562cd86500e" providerId="ADAL" clId="{DC1D7B27-081D-471C-BCFD-E310007891CE}" dt="2023-06-14T16:19:30.579" v="770" actId="1440"/>
          <ac:picMkLst>
            <pc:docMk/>
            <pc:sldMk cId="283132237" sldId="611"/>
            <ac:picMk id="5" creationId="{410CF7BE-A510-F77D-A838-47C4983631D9}"/>
          </ac:picMkLst>
        </pc:picChg>
      </pc:sldChg>
      <pc:sldChg chg="modSp mod">
        <pc:chgData name="Trent Rogers" userId="4cc66fab-3277-4b55-ba72-8562cd86500e" providerId="ADAL" clId="{DC1D7B27-081D-471C-BCFD-E310007891CE}" dt="2023-06-14T20:32:48.652" v="2277" actId="20577"/>
        <pc:sldMkLst>
          <pc:docMk/>
          <pc:sldMk cId="235752348" sldId="620"/>
        </pc:sldMkLst>
        <pc:spChg chg="mod">
          <ac:chgData name="Trent Rogers" userId="4cc66fab-3277-4b55-ba72-8562cd86500e" providerId="ADAL" clId="{DC1D7B27-081D-471C-BCFD-E310007891CE}" dt="2023-06-14T20:32:48.652" v="2277" actId="20577"/>
          <ac:spMkLst>
            <pc:docMk/>
            <pc:sldMk cId="235752348" sldId="620"/>
            <ac:spMk id="2" creationId="{75743C14-6B16-A873-0057-5525C96389BE}"/>
          </ac:spMkLst>
        </pc:spChg>
      </pc:sldChg>
      <pc:sldChg chg="modSp mod">
        <pc:chgData name="Trent Rogers" userId="4cc66fab-3277-4b55-ba72-8562cd86500e" providerId="ADAL" clId="{DC1D7B27-081D-471C-BCFD-E310007891CE}" dt="2023-06-14T16:14:55.726" v="764" actId="20577"/>
        <pc:sldMkLst>
          <pc:docMk/>
          <pc:sldMk cId="348260667" sldId="621"/>
        </pc:sldMkLst>
        <pc:spChg chg="mod">
          <ac:chgData name="Trent Rogers" userId="4cc66fab-3277-4b55-ba72-8562cd86500e" providerId="ADAL" clId="{DC1D7B27-081D-471C-BCFD-E310007891CE}" dt="2023-06-14T16:14:55.726" v="764" actId="20577"/>
          <ac:spMkLst>
            <pc:docMk/>
            <pc:sldMk cId="348260667" sldId="621"/>
            <ac:spMk id="2" creationId="{75743C14-6B16-A873-0057-5525C96389BE}"/>
          </ac:spMkLst>
        </pc:spChg>
      </pc:sldChg>
      <pc:sldChg chg="modSp add mod">
        <pc:chgData name="Trent Rogers" userId="4cc66fab-3277-4b55-ba72-8562cd86500e" providerId="ADAL" clId="{DC1D7B27-081D-471C-BCFD-E310007891CE}" dt="2023-06-14T12:08:20.507" v="135" actId="20577"/>
        <pc:sldMkLst>
          <pc:docMk/>
          <pc:sldMk cId="1525894376" sldId="622"/>
        </pc:sldMkLst>
        <pc:spChg chg="mod">
          <ac:chgData name="Trent Rogers" userId="4cc66fab-3277-4b55-ba72-8562cd86500e" providerId="ADAL" clId="{DC1D7B27-081D-471C-BCFD-E310007891CE}" dt="2023-06-14T12:08:20.507" v="135" actId="20577"/>
          <ac:spMkLst>
            <pc:docMk/>
            <pc:sldMk cId="1525894376" sldId="622"/>
            <ac:spMk id="4" creationId="{A5FB4E1C-BCB8-0C5F-54BB-817B0425D2A1}"/>
          </ac:spMkLst>
        </pc:spChg>
      </pc:sldChg>
      <pc:sldChg chg="add del">
        <pc:chgData name="Trent Rogers" userId="4cc66fab-3277-4b55-ba72-8562cd86500e" providerId="ADAL" clId="{DC1D7B27-081D-471C-BCFD-E310007891CE}" dt="2023-06-14T12:08:04.813" v="81"/>
        <pc:sldMkLst>
          <pc:docMk/>
          <pc:sldMk cId="2019972659" sldId="622"/>
        </pc:sldMkLst>
      </pc:sldChg>
      <pc:sldChg chg="modSp add mod modAnim">
        <pc:chgData name="Trent Rogers" userId="4cc66fab-3277-4b55-ba72-8562cd86500e" providerId="ADAL" clId="{DC1D7B27-081D-471C-BCFD-E310007891CE}" dt="2023-06-14T12:17:36.799" v="439" actId="404"/>
        <pc:sldMkLst>
          <pc:docMk/>
          <pc:sldMk cId="2851548712" sldId="623"/>
        </pc:sldMkLst>
        <pc:spChg chg="mod">
          <ac:chgData name="Trent Rogers" userId="4cc66fab-3277-4b55-ba72-8562cd86500e" providerId="ADAL" clId="{DC1D7B27-081D-471C-BCFD-E310007891CE}" dt="2023-06-14T12:17:36.799" v="439" actId="404"/>
          <ac:spMkLst>
            <pc:docMk/>
            <pc:sldMk cId="2851548712" sldId="623"/>
            <ac:spMk id="3" creationId="{EC0C1EF1-72F0-480A-A463-DD8B780F3242}"/>
          </ac:spMkLst>
        </pc:spChg>
        <pc:spChg chg="mod">
          <ac:chgData name="Trent Rogers" userId="4cc66fab-3277-4b55-ba72-8562cd86500e" providerId="ADAL" clId="{DC1D7B27-081D-471C-BCFD-E310007891CE}" dt="2023-06-14T12:08:54.086" v="153" actId="313"/>
          <ac:spMkLst>
            <pc:docMk/>
            <pc:sldMk cId="2851548712" sldId="623"/>
            <ac:spMk id="4" creationId="{F500A21D-5A7F-4DCB-8CE4-FF5C6F96E23B}"/>
          </ac:spMkLst>
        </pc:spChg>
      </pc:sldChg>
      <pc:sldChg chg="modSp add mod modAnim">
        <pc:chgData name="Trent Rogers" userId="4cc66fab-3277-4b55-ba72-8562cd86500e" providerId="ADAL" clId="{DC1D7B27-081D-471C-BCFD-E310007891CE}" dt="2023-06-14T12:15:19.780" v="339" actId="6549"/>
        <pc:sldMkLst>
          <pc:docMk/>
          <pc:sldMk cId="2703330163" sldId="624"/>
        </pc:sldMkLst>
        <pc:spChg chg="mod">
          <ac:chgData name="Trent Rogers" userId="4cc66fab-3277-4b55-ba72-8562cd86500e" providerId="ADAL" clId="{DC1D7B27-081D-471C-BCFD-E310007891CE}" dt="2023-06-14T12:15:19.780" v="339" actId="6549"/>
          <ac:spMkLst>
            <pc:docMk/>
            <pc:sldMk cId="2703330163" sldId="624"/>
            <ac:spMk id="3" creationId="{EC0C1EF1-72F0-480A-A463-DD8B780F3242}"/>
          </ac:spMkLst>
        </pc:spChg>
      </pc:sldChg>
      <pc:sldChg chg="modSp add mod modAnim">
        <pc:chgData name="Trent Rogers" userId="4cc66fab-3277-4b55-ba72-8562cd86500e" providerId="ADAL" clId="{DC1D7B27-081D-471C-BCFD-E310007891CE}" dt="2023-06-14T12:17:12.984" v="390" actId="6549"/>
        <pc:sldMkLst>
          <pc:docMk/>
          <pc:sldMk cId="1957405453" sldId="625"/>
        </pc:sldMkLst>
        <pc:spChg chg="mod">
          <ac:chgData name="Trent Rogers" userId="4cc66fab-3277-4b55-ba72-8562cd86500e" providerId="ADAL" clId="{DC1D7B27-081D-471C-BCFD-E310007891CE}" dt="2023-06-14T12:17:12.984" v="390" actId="6549"/>
          <ac:spMkLst>
            <pc:docMk/>
            <pc:sldMk cId="1957405453" sldId="625"/>
            <ac:spMk id="3" creationId="{EC0C1EF1-72F0-480A-A463-DD8B780F3242}"/>
          </ac:spMkLst>
        </pc:spChg>
      </pc:sldChg>
      <pc:sldChg chg="modSp add mod ord modAnim">
        <pc:chgData name="Trent Rogers" userId="4cc66fab-3277-4b55-ba72-8562cd86500e" providerId="ADAL" clId="{DC1D7B27-081D-471C-BCFD-E310007891CE}" dt="2023-06-14T12:18:03.586" v="441"/>
        <pc:sldMkLst>
          <pc:docMk/>
          <pc:sldMk cId="2766378812" sldId="626"/>
        </pc:sldMkLst>
        <pc:spChg chg="mod">
          <ac:chgData name="Trent Rogers" userId="4cc66fab-3277-4b55-ba72-8562cd86500e" providerId="ADAL" clId="{DC1D7B27-081D-471C-BCFD-E310007891CE}" dt="2023-06-14T12:13:28.217" v="317" actId="20577"/>
          <ac:spMkLst>
            <pc:docMk/>
            <pc:sldMk cId="2766378812" sldId="626"/>
            <ac:spMk id="3" creationId="{EC0C1EF1-72F0-480A-A463-DD8B780F3242}"/>
          </ac:spMkLst>
        </pc:spChg>
      </pc:sldChg>
      <pc:sldChg chg="add">
        <pc:chgData name="Trent Rogers" userId="4cc66fab-3277-4b55-ba72-8562cd86500e" providerId="ADAL" clId="{DC1D7B27-081D-471C-BCFD-E310007891CE}" dt="2023-06-14T14:19:22.452" v="442"/>
        <pc:sldMkLst>
          <pc:docMk/>
          <pc:sldMk cId="1874782265" sldId="627"/>
        </pc:sldMkLst>
      </pc:sldChg>
      <pc:sldChg chg="add">
        <pc:chgData name="Trent Rogers" userId="4cc66fab-3277-4b55-ba72-8562cd86500e" providerId="ADAL" clId="{DC1D7B27-081D-471C-BCFD-E310007891CE}" dt="2023-06-14T14:19:22.452" v="442"/>
        <pc:sldMkLst>
          <pc:docMk/>
          <pc:sldMk cId="1361335061" sldId="628"/>
        </pc:sldMkLst>
      </pc:sldChg>
      <pc:sldChg chg="addSp modSp add mod ord">
        <pc:chgData name="Trent Rogers" userId="4cc66fab-3277-4b55-ba72-8562cd86500e" providerId="ADAL" clId="{DC1D7B27-081D-471C-BCFD-E310007891CE}" dt="2023-06-14T20:09:13.112" v="1955"/>
        <pc:sldMkLst>
          <pc:docMk/>
          <pc:sldMk cId="4028818741" sldId="629"/>
        </pc:sldMkLst>
        <pc:spChg chg="add mod">
          <ac:chgData name="Trent Rogers" userId="4cc66fab-3277-4b55-ba72-8562cd86500e" providerId="ADAL" clId="{DC1D7B27-081D-471C-BCFD-E310007891CE}" dt="2023-06-14T14:25:27.740" v="539" actId="1076"/>
          <ac:spMkLst>
            <pc:docMk/>
            <pc:sldMk cId="4028818741" sldId="629"/>
            <ac:spMk id="2" creationId="{BDD3B318-35EB-CB11-809C-FB1B6504DA79}"/>
          </ac:spMkLst>
        </pc:spChg>
        <pc:spChg chg="mod">
          <ac:chgData name="Trent Rogers" userId="4cc66fab-3277-4b55-ba72-8562cd86500e" providerId="ADAL" clId="{DC1D7B27-081D-471C-BCFD-E310007891CE}" dt="2023-06-14T14:24:53.615" v="484" actId="1076"/>
          <ac:spMkLst>
            <pc:docMk/>
            <pc:sldMk cId="4028818741" sldId="629"/>
            <ac:spMk id="4" creationId="{A5FB4E1C-BCB8-0C5F-54BB-817B0425D2A1}"/>
          </ac:spMkLst>
        </pc:spChg>
      </pc:sldChg>
      <pc:sldChg chg="modSp add mod modAnim">
        <pc:chgData name="Trent Rogers" userId="4cc66fab-3277-4b55-ba72-8562cd86500e" providerId="ADAL" clId="{DC1D7B27-081D-471C-BCFD-E310007891CE}" dt="2023-06-14T16:23:18.242" v="1062" actId="20577"/>
        <pc:sldMkLst>
          <pc:docMk/>
          <pc:sldMk cId="3092733268" sldId="630"/>
        </pc:sldMkLst>
        <pc:spChg chg="mod">
          <ac:chgData name="Trent Rogers" userId="4cc66fab-3277-4b55-ba72-8562cd86500e" providerId="ADAL" clId="{DC1D7B27-081D-471C-BCFD-E310007891CE}" dt="2023-06-14T16:23:18.242" v="1062" actId="20577"/>
          <ac:spMkLst>
            <pc:docMk/>
            <pc:sldMk cId="3092733268" sldId="630"/>
            <ac:spMk id="2" creationId="{DE81B8E5-35AD-AF64-2208-A8E9C9293980}"/>
          </ac:spMkLst>
        </pc:spChg>
      </pc:sldChg>
      <pc:sldChg chg="modSp add mod ord modAnim">
        <pc:chgData name="Trent Rogers" userId="4cc66fab-3277-4b55-ba72-8562cd86500e" providerId="ADAL" clId="{DC1D7B27-081D-471C-BCFD-E310007891CE}" dt="2023-06-14T16:25:21.546" v="1105" actId="1076"/>
        <pc:sldMkLst>
          <pc:docMk/>
          <pc:sldMk cId="2498753671" sldId="631"/>
        </pc:sldMkLst>
        <pc:spChg chg="mod">
          <ac:chgData name="Trent Rogers" userId="4cc66fab-3277-4b55-ba72-8562cd86500e" providerId="ADAL" clId="{DC1D7B27-081D-471C-BCFD-E310007891CE}" dt="2023-06-14T16:25:21.546" v="1105" actId="1076"/>
          <ac:spMkLst>
            <pc:docMk/>
            <pc:sldMk cId="2498753671" sldId="631"/>
            <ac:spMk id="2" creationId="{DE81B8E5-35AD-AF64-2208-A8E9C9293980}"/>
          </ac:spMkLst>
        </pc:spChg>
      </pc:sldChg>
      <pc:sldChg chg="modSp add mod modAnim">
        <pc:chgData name="Trent Rogers" userId="4cc66fab-3277-4b55-ba72-8562cd86500e" providerId="ADAL" clId="{DC1D7B27-081D-471C-BCFD-E310007891CE}" dt="2023-06-14T16:29:59.619" v="1245" actId="1076"/>
        <pc:sldMkLst>
          <pc:docMk/>
          <pc:sldMk cId="1467485241" sldId="632"/>
        </pc:sldMkLst>
        <pc:spChg chg="mod">
          <ac:chgData name="Trent Rogers" userId="4cc66fab-3277-4b55-ba72-8562cd86500e" providerId="ADAL" clId="{DC1D7B27-081D-471C-BCFD-E310007891CE}" dt="2023-06-14T16:29:59.619" v="1245" actId="1076"/>
          <ac:spMkLst>
            <pc:docMk/>
            <pc:sldMk cId="1467485241" sldId="632"/>
            <ac:spMk id="2" creationId="{DE81B8E5-35AD-AF64-2208-A8E9C9293980}"/>
          </ac:spMkLst>
        </pc:spChg>
      </pc:sldChg>
      <pc:sldChg chg="modSp add mod modAnim">
        <pc:chgData name="Trent Rogers" userId="4cc66fab-3277-4b55-ba72-8562cd86500e" providerId="ADAL" clId="{DC1D7B27-081D-471C-BCFD-E310007891CE}" dt="2023-06-14T16:31:11.493" v="1328" actId="6549"/>
        <pc:sldMkLst>
          <pc:docMk/>
          <pc:sldMk cId="1819111122" sldId="633"/>
        </pc:sldMkLst>
        <pc:spChg chg="mod">
          <ac:chgData name="Trent Rogers" userId="4cc66fab-3277-4b55-ba72-8562cd86500e" providerId="ADAL" clId="{DC1D7B27-081D-471C-BCFD-E310007891CE}" dt="2023-06-14T16:31:11.493" v="1328" actId="6549"/>
          <ac:spMkLst>
            <pc:docMk/>
            <pc:sldMk cId="1819111122" sldId="633"/>
            <ac:spMk id="2" creationId="{DE81B8E5-35AD-AF64-2208-A8E9C9293980}"/>
          </ac:spMkLst>
        </pc:spChg>
      </pc:sldChg>
      <pc:sldChg chg="addSp delSp modSp add mod ord delAnim modAnim modNotesTx">
        <pc:chgData name="Trent Rogers" userId="4cc66fab-3277-4b55-ba72-8562cd86500e" providerId="ADAL" clId="{DC1D7B27-081D-471C-BCFD-E310007891CE}" dt="2023-06-14T20:00:26.049" v="1665" actId="313"/>
        <pc:sldMkLst>
          <pc:docMk/>
          <pc:sldMk cId="1390950609" sldId="634"/>
        </pc:sldMkLst>
        <pc:spChg chg="add del">
          <ac:chgData name="Trent Rogers" userId="4cc66fab-3277-4b55-ba72-8562cd86500e" providerId="ADAL" clId="{DC1D7B27-081D-471C-BCFD-E310007891CE}" dt="2023-06-14T19:51:30.903" v="1350"/>
          <ac:spMkLst>
            <pc:docMk/>
            <pc:sldMk cId="1390950609" sldId="634"/>
            <ac:spMk id="2" creationId="{5D453AB3-EC1E-F4E4-F062-94C064E47D83}"/>
          </ac:spMkLst>
        </pc:spChg>
        <pc:spChg chg="del mod">
          <ac:chgData name="Trent Rogers" userId="4cc66fab-3277-4b55-ba72-8562cd86500e" providerId="ADAL" clId="{DC1D7B27-081D-471C-BCFD-E310007891CE}" dt="2023-06-14T16:32:05.102" v="1331"/>
          <ac:spMkLst>
            <pc:docMk/>
            <pc:sldMk cId="1390950609" sldId="634"/>
            <ac:spMk id="2" creationId="{DE81B8E5-35AD-AF64-2208-A8E9C9293980}"/>
          </ac:spMkLst>
        </pc:spChg>
        <pc:spChg chg="add mod">
          <ac:chgData name="Trent Rogers" userId="4cc66fab-3277-4b55-ba72-8562cd86500e" providerId="ADAL" clId="{DC1D7B27-081D-471C-BCFD-E310007891CE}" dt="2023-06-14T19:57:15.907" v="1465" actId="1076"/>
          <ac:spMkLst>
            <pc:docMk/>
            <pc:sldMk cId="1390950609" sldId="634"/>
            <ac:spMk id="4" creationId="{655132A7-F3FF-C27E-432D-70826658B660}"/>
          </ac:spMkLst>
        </pc:spChg>
        <pc:spChg chg="add mod">
          <ac:chgData name="Trent Rogers" userId="4cc66fab-3277-4b55-ba72-8562cd86500e" providerId="ADAL" clId="{DC1D7B27-081D-471C-BCFD-E310007891CE}" dt="2023-06-14T19:57:33.883" v="1469" actId="1076"/>
          <ac:spMkLst>
            <pc:docMk/>
            <pc:sldMk cId="1390950609" sldId="634"/>
            <ac:spMk id="6" creationId="{C5C2E5E8-D0A8-5395-7BE2-F860F52C4FFD}"/>
          </ac:spMkLst>
        </pc:spChg>
        <pc:spChg chg="mod">
          <ac:chgData name="Trent Rogers" userId="4cc66fab-3277-4b55-ba72-8562cd86500e" providerId="ADAL" clId="{DC1D7B27-081D-471C-BCFD-E310007891CE}" dt="2023-06-14T19:56:07.707" v="1455" actId="1076"/>
          <ac:spMkLst>
            <pc:docMk/>
            <pc:sldMk cId="1390950609" sldId="634"/>
            <ac:spMk id="7" creationId="{867C353B-428B-ACBD-5113-B2FEC3415129}"/>
          </ac:spMkLst>
        </pc:spChg>
        <pc:picChg chg="add mod">
          <ac:chgData name="Trent Rogers" userId="4cc66fab-3277-4b55-ba72-8562cd86500e" providerId="ADAL" clId="{DC1D7B27-081D-471C-BCFD-E310007891CE}" dt="2023-06-14T19:57:21.171" v="1467" actId="1076"/>
          <ac:picMkLst>
            <pc:docMk/>
            <pc:sldMk cId="1390950609" sldId="634"/>
            <ac:picMk id="5" creationId="{0D3C4110-BEE0-9616-001D-C32D30E054B5}"/>
          </ac:picMkLst>
        </pc:picChg>
        <pc:picChg chg="add mod">
          <ac:chgData name="Trent Rogers" userId="4cc66fab-3277-4b55-ba72-8562cd86500e" providerId="ADAL" clId="{DC1D7B27-081D-471C-BCFD-E310007891CE}" dt="2023-06-14T19:57:19.051" v="1466" actId="1076"/>
          <ac:picMkLst>
            <pc:docMk/>
            <pc:sldMk cId="1390950609" sldId="634"/>
            <ac:picMk id="1026" creationId="{19EA10BC-65BE-D751-4D1B-3A7CFBCA485B}"/>
          </ac:picMkLst>
        </pc:picChg>
      </pc:sldChg>
      <pc:sldChg chg="addSp delSp modSp add mod">
        <pc:chgData name="Trent Rogers" userId="4cc66fab-3277-4b55-ba72-8562cd86500e" providerId="ADAL" clId="{DC1D7B27-081D-471C-BCFD-E310007891CE}" dt="2023-06-14T16:27:51.519" v="1188" actId="6549"/>
        <pc:sldMkLst>
          <pc:docMk/>
          <pc:sldMk cId="2696275281" sldId="635"/>
        </pc:sldMkLst>
        <pc:spChg chg="mod">
          <ac:chgData name="Trent Rogers" userId="4cc66fab-3277-4b55-ba72-8562cd86500e" providerId="ADAL" clId="{DC1D7B27-081D-471C-BCFD-E310007891CE}" dt="2023-06-14T16:27:51.519" v="1188" actId="6549"/>
          <ac:spMkLst>
            <pc:docMk/>
            <pc:sldMk cId="2696275281" sldId="635"/>
            <ac:spMk id="2" creationId="{DE81B8E5-35AD-AF64-2208-A8E9C9293980}"/>
          </ac:spMkLst>
        </pc:spChg>
        <pc:spChg chg="add del">
          <ac:chgData name="Trent Rogers" userId="4cc66fab-3277-4b55-ba72-8562cd86500e" providerId="ADAL" clId="{DC1D7B27-081D-471C-BCFD-E310007891CE}" dt="2023-06-14T16:26:07.174" v="1108" actId="22"/>
          <ac:spMkLst>
            <pc:docMk/>
            <pc:sldMk cId="2696275281" sldId="635"/>
            <ac:spMk id="4" creationId="{447F5F77-068E-3A58-EF77-5E23DF14BAA1}"/>
          </ac:spMkLst>
        </pc:spChg>
      </pc:sldChg>
      <pc:sldChg chg="delSp modSp add mod modAnim modNotesTx">
        <pc:chgData name="Trent Rogers" userId="4cc66fab-3277-4b55-ba72-8562cd86500e" providerId="ADAL" clId="{DC1D7B27-081D-471C-BCFD-E310007891CE}" dt="2023-06-14T20:08:19.955" v="1947" actId="20577"/>
        <pc:sldMkLst>
          <pc:docMk/>
          <pc:sldMk cId="1404358493" sldId="636"/>
        </pc:sldMkLst>
        <pc:spChg chg="mod">
          <ac:chgData name="Trent Rogers" userId="4cc66fab-3277-4b55-ba72-8562cd86500e" providerId="ADAL" clId="{DC1D7B27-081D-471C-BCFD-E310007891CE}" dt="2023-06-14T20:08:19.955" v="1947" actId="20577"/>
          <ac:spMkLst>
            <pc:docMk/>
            <pc:sldMk cId="1404358493" sldId="636"/>
            <ac:spMk id="2" creationId="{DE81B8E5-35AD-AF64-2208-A8E9C9293980}"/>
          </ac:spMkLst>
        </pc:spChg>
        <pc:picChg chg="del">
          <ac:chgData name="Trent Rogers" userId="4cc66fab-3277-4b55-ba72-8562cd86500e" providerId="ADAL" clId="{DC1D7B27-081D-471C-BCFD-E310007891CE}" dt="2023-06-14T20:06:21.540" v="1773" actId="478"/>
          <ac:picMkLst>
            <pc:docMk/>
            <pc:sldMk cId="1404358493" sldId="636"/>
            <ac:picMk id="2052" creationId="{1F8EFE96-4E51-7E6D-DF5A-4D8E59114F50}"/>
          </ac:picMkLst>
        </pc:picChg>
      </pc:sldChg>
      <pc:sldChg chg="modSp add mod">
        <pc:chgData name="Trent Rogers" userId="4cc66fab-3277-4b55-ba72-8562cd86500e" providerId="ADAL" clId="{DC1D7B27-081D-471C-BCFD-E310007891CE}" dt="2023-06-14T20:30:58.756" v="2096" actId="20577"/>
        <pc:sldMkLst>
          <pc:docMk/>
          <pc:sldMk cId="2895972148" sldId="637"/>
        </pc:sldMkLst>
        <pc:spChg chg="mod">
          <ac:chgData name="Trent Rogers" userId="4cc66fab-3277-4b55-ba72-8562cd86500e" providerId="ADAL" clId="{DC1D7B27-081D-471C-BCFD-E310007891CE}" dt="2023-06-14T20:30:58.756" v="2096" actId="20577"/>
          <ac:spMkLst>
            <pc:docMk/>
            <pc:sldMk cId="2895972148" sldId="637"/>
            <ac:spMk id="3" creationId="{00000000-0000-0000-0000-000000000000}"/>
          </ac:spMkLst>
        </pc:spChg>
      </pc:sldChg>
      <pc:sldChg chg="modSp add mod setBg">
        <pc:chgData name="Trent Rogers" userId="4cc66fab-3277-4b55-ba72-8562cd86500e" providerId="ADAL" clId="{DC1D7B27-081D-471C-BCFD-E310007891CE}" dt="2023-06-14T20:34:49.970" v="2367" actId="20577"/>
        <pc:sldMkLst>
          <pc:docMk/>
          <pc:sldMk cId="1388216114" sldId="638"/>
        </pc:sldMkLst>
        <pc:spChg chg="mod">
          <ac:chgData name="Trent Rogers" userId="4cc66fab-3277-4b55-ba72-8562cd86500e" providerId="ADAL" clId="{DC1D7B27-081D-471C-BCFD-E310007891CE}" dt="2023-06-14T20:34:49.970" v="2367" actId="20577"/>
          <ac:spMkLst>
            <pc:docMk/>
            <pc:sldMk cId="1388216114" sldId="638"/>
            <ac:spMk id="4" creationId="{A5FB4E1C-BCB8-0C5F-54BB-817B0425D2A1}"/>
          </ac:spMkLst>
        </pc:spChg>
      </pc:sldChg>
      <pc:sldChg chg="modSp add mod setBg">
        <pc:chgData name="Trent Rogers" userId="4cc66fab-3277-4b55-ba72-8562cd86500e" providerId="ADAL" clId="{DC1D7B27-081D-471C-BCFD-E310007891CE}" dt="2023-06-14T20:35:02.746" v="2383" actId="20577"/>
        <pc:sldMkLst>
          <pc:docMk/>
          <pc:sldMk cId="1627291558" sldId="639"/>
        </pc:sldMkLst>
        <pc:spChg chg="mod">
          <ac:chgData name="Trent Rogers" userId="4cc66fab-3277-4b55-ba72-8562cd86500e" providerId="ADAL" clId="{DC1D7B27-081D-471C-BCFD-E310007891CE}" dt="2023-06-14T20:35:02.746" v="2383" actId="20577"/>
          <ac:spMkLst>
            <pc:docMk/>
            <pc:sldMk cId="1627291558" sldId="639"/>
            <ac:spMk id="4" creationId="{A5FB4E1C-BCB8-0C5F-54BB-817B0425D2A1}"/>
          </ac:spMkLst>
        </pc:spChg>
      </pc:sldChg>
    </pc:docChg>
  </pc:docChgLst>
  <pc:docChgLst>
    <pc:chgData name="Trent Rogers" userId="S::trentrogers@cedarville.edu::4cc66fab-3277-4b55-ba72-8562cd86500e" providerId="AD" clId="Web-{F191DDFA-A251-D46B-C090-DF152EB036A8}"/>
    <pc:docChg chg="modSld sldOrd">
      <pc:chgData name="Trent Rogers" userId="S::trentrogers@cedarville.edu::4cc66fab-3277-4b55-ba72-8562cd86500e" providerId="AD" clId="Web-{F191DDFA-A251-D46B-C090-DF152EB036A8}" dt="2023-06-13T14:37:01.040" v="339"/>
      <pc:docMkLst>
        <pc:docMk/>
      </pc:docMkLst>
      <pc:sldChg chg="modNotes">
        <pc:chgData name="Trent Rogers" userId="S::trentrogers@cedarville.edu::4cc66fab-3277-4b55-ba72-8562cd86500e" providerId="AD" clId="Web-{F191DDFA-A251-D46B-C090-DF152EB036A8}" dt="2023-06-13T14:18:30.170" v="96"/>
        <pc:sldMkLst>
          <pc:docMk/>
          <pc:sldMk cId="4029465185" sldId="264"/>
        </pc:sldMkLst>
      </pc:sldChg>
      <pc:sldChg chg="modSp">
        <pc:chgData name="Trent Rogers" userId="S::trentrogers@cedarville.edu::4cc66fab-3277-4b55-ba72-8562cd86500e" providerId="AD" clId="Web-{F191DDFA-A251-D46B-C090-DF152EB036A8}" dt="2023-06-13T14:26:19.824" v="105" actId="20577"/>
        <pc:sldMkLst>
          <pc:docMk/>
          <pc:sldMk cId="2331243346" sldId="324"/>
        </pc:sldMkLst>
        <pc:spChg chg="mod">
          <ac:chgData name="Trent Rogers" userId="S::trentrogers@cedarville.edu::4cc66fab-3277-4b55-ba72-8562cd86500e" providerId="AD" clId="Web-{F191DDFA-A251-D46B-C090-DF152EB036A8}" dt="2023-06-13T14:26:19.824" v="105" actId="20577"/>
          <ac:spMkLst>
            <pc:docMk/>
            <pc:sldMk cId="2331243346" sldId="324"/>
            <ac:spMk id="3" creationId="{00000000-0000-0000-0000-000000000000}"/>
          </ac:spMkLst>
        </pc:spChg>
      </pc:sldChg>
      <pc:sldChg chg="modNotes">
        <pc:chgData name="Trent Rogers" userId="S::trentrogers@cedarville.edu::4cc66fab-3277-4b55-ba72-8562cd86500e" providerId="AD" clId="Web-{F191DDFA-A251-D46B-C090-DF152EB036A8}" dt="2023-06-13T14:10:05.954" v="0"/>
        <pc:sldMkLst>
          <pc:docMk/>
          <pc:sldMk cId="713103713" sldId="538"/>
        </pc:sldMkLst>
      </pc:sldChg>
      <pc:sldChg chg="modSp">
        <pc:chgData name="Trent Rogers" userId="S::trentrogers@cedarville.edu::4cc66fab-3277-4b55-ba72-8562cd86500e" providerId="AD" clId="Web-{F191DDFA-A251-D46B-C090-DF152EB036A8}" dt="2023-06-13T14:13:21.672" v="72" actId="20577"/>
        <pc:sldMkLst>
          <pc:docMk/>
          <pc:sldMk cId="592773697" sldId="540"/>
        </pc:sldMkLst>
        <pc:spChg chg="mod">
          <ac:chgData name="Trent Rogers" userId="S::trentrogers@cedarville.edu::4cc66fab-3277-4b55-ba72-8562cd86500e" providerId="AD" clId="Web-{F191DDFA-A251-D46B-C090-DF152EB036A8}" dt="2023-06-13T14:13:21.672" v="72" actId="20577"/>
          <ac:spMkLst>
            <pc:docMk/>
            <pc:sldMk cId="592773697" sldId="540"/>
            <ac:spMk id="2" creationId="{CD0B3456-B41D-AEB2-1F99-20FA0C1783CE}"/>
          </ac:spMkLst>
        </pc:spChg>
      </pc:sldChg>
      <pc:sldChg chg="modSp">
        <pc:chgData name="Trent Rogers" userId="S::trentrogers@cedarville.edu::4cc66fab-3277-4b55-ba72-8562cd86500e" providerId="AD" clId="Web-{F191DDFA-A251-D46B-C090-DF152EB036A8}" dt="2023-06-13T14:19:01.764" v="103" actId="20577"/>
        <pc:sldMkLst>
          <pc:docMk/>
          <pc:sldMk cId="951876468" sldId="543"/>
        </pc:sldMkLst>
        <pc:spChg chg="mod">
          <ac:chgData name="Trent Rogers" userId="S::trentrogers@cedarville.edu::4cc66fab-3277-4b55-ba72-8562cd86500e" providerId="AD" clId="Web-{F191DDFA-A251-D46B-C090-DF152EB036A8}" dt="2023-06-13T14:19:01.764" v="103" actId="20577"/>
          <ac:spMkLst>
            <pc:docMk/>
            <pc:sldMk cId="951876468" sldId="543"/>
            <ac:spMk id="15" creationId="{E36FD751-8237-D79D-1319-95AA6A7FEEFE}"/>
          </ac:spMkLst>
        </pc:spChg>
        <pc:spChg chg="mod">
          <ac:chgData name="Trent Rogers" userId="S::trentrogers@cedarville.edu::4cc66fab-3277-4b55-ba72-8562cd86500e" providerId="AD" clId="Web-{F191DDFA-A251-D46B-C090-DF152EB036A8}" dt="2023-06-13T14:18:53.201" v="100" actId="1076"/>
          <ac:spMkLst>
            <pc:docMk/>
            <pc:sldMk cId="951876468" sldId="543"/>
            <ac:spMk id="21" creationId="{B1479D79-ADB9-83EA-8509-712C2F2A37D4}"/>
          </ac:spMkLst>
        </pc:spChg>
      </pc:sldChg>
      <pc:sldChg chg="modSp modNotes">
        <pc:chgData name="Trent Rogers" userId="S::trentrogers@cedarville.edu::4cc66fab-3277-4b55-ba72-8562cd86500e" providerId="AD" clId="Web-{F191DDFA-A251-D46B-C090-DF152EB036A8}" dt="2023-06-13T14:37:01.040" v="339"/>
        <pc:sldMkLst>
          <pc:docMk/>
          <pc:sldMk cId="2775136708" sldId="544"/>
        </pc:sldMkLst>
        <pc:spChg chg="mod">
          <ac:chgData name="Trent Rogers" userId="S::trentrogers@cedarville.edu::4cc66fab-3277-4b55-ba72-8562cd86500e" providerId="AD" clId="Web-{F191DDFA-A251-D46B-C090-DF152EB036A8}" dt="2023-06-13T14:15:24.953" v="73" actId="20577"/>
          <ac:spMkLst>
            <pc:docMk/>
            <pc:sldMk cId="2775136708" sldId="544"/>
            <ac:spMk id="15" creationId="{E36FD751-8237-D79D-1319-95AA6A7FEEFE}"/>
          </ac:spMkLst>
        </pc:spChg>
        <pc:spChg chg="mod">
          <ac:chgData name="Trent Rogers" userId="S::trentrogers@cedarville.edu::4cc66fab-3277-4b55-ba72-8562cd86500e" providerId="AD" clId="Web-{F191DDFA-A251-D46B-C090-DF152EB036A8}" dt="2023-06-13T14:15:29.812" v="74" actId="20577"/>
          <ac:spMkLst>
            <pc:docMk/>
            <pc:sldMk cId="2775136708" sldId="544"/>
            <ac:spMk id="21" creationId="{B1479D79-ADB9-83EA-8509-712C2F2A37D4}"/>
          </ac:spMkLst>
        </pc:spChg>
      </pc:sldChg>
      <pc:sldChg chg="modSp">
        <pc:chgData name="Trent Rogers" userId="S::trentrogers@cedarville.edu::4cc66fab-3277-4b55-ba72-8562cd86500e" providerId="AD" clId="Web-{F191DDFA-A251-D46B-C090-DF152EB036A8}" dt="2023-06-13T14:13:08.516" v="71" actId="20577"/>
        <pc:sldMkLst>
          <pc:docMk/>
          <pc:sldMk cId="1814610555" sldId="589"/>
        </pc:sldMkLst>
        <pc:spChg chg="mod">
          <ac:chgData name="Trent Rogers" userId="S::trentrogers@cedarville.edu::4cc66fab-3277-4b55-ba72-8562cd86500e" providerId="AD" clId="Web-{F191DDFA-A251-D46B-C090-DF152EB036A8}" dt="2023-06-13T14:13:08.516" v="71" actId="20577"/>
          <ac:spMkLst>
            <pc:docMk/>
            <pc:sldMk cId="1814610555" sldId="589"/>
            <ac:spMk id="2" creationId="{DE81B8E5-35AD-AF64-2208-A8E9C9293980}"/>
          </ac:spMkLst>
        </pc:spChg>
      </pc:sldChg>
      <pc:sldChg chg="ord modNotes">
        <pc:chgData name="Trent Rogers" userId="S::trentrogers@cedarville.edu::4cc66fab-3277-4b55-ba72-8562cd86500e" providerId="AD" clId="Web-{F191DDFA-A251-D46B-C090-DF152EB036A8}" dt="2023-06-13T14:12:11.375" v="69"/>
        <pc:sldMkLst>
          <pc:docMk/>
          <pc:sldMk cId="1041801970" sldId="590"/>
        </pc:sldMkLst>
      </pc:sldChg>
    </pc:docChg>
  </pc:docChgLst>
  <pc:docChgLst>
    <pc:chgData name="Trent Rogers" userId="4cc66fab-3277-4b55-ba72-8562cd86500e" providerId="ADAL" clId="{A5EB4E8D-3E55-47CF-9415-31BA4E838E28}"/>
    <pc:docChg chg="undo redo custSel addSld delSld modSld sldOrd modMainMaster modNotesMaster">
      <pc:chgData name="Trent Rogers" userId="4cc66fab-3277-4b55-ba72-8562cd86500e" providerId="ADAL" clId="{A5EB4E8D-3E55-47CF-9415-31BA4E838E28}" dt="2023-06-16T11:07:25.951" v="9143" actId="1076"/>
      <pc:docMkLst>
        <pc:docMk/>
      </pc:docMkLst>
      <pc:sldChg chg="modSp mod ord modNotesTx">
        <pc:chgData name="Trent Rogers" userId="4cc66fab-3277-4b55-ba72-8562cd86500e" providerId="ADAL" clId="{A5EB4E8D-3E55-47CF-9415-31BA4E838E28}" dt="2023-06-13T11:11:43.710" v="5224" actId="20577"/>
        <pc:sldMkLst>
          <pc:docMk/>
          <pc:sldMk cId="3774782509" sldId="256"/>
        </pc:sldMkLst>
        <pc:spChg chg="mod">
          <ac:chgData name="Trent Rogers" userId="4cc66fab-3277-4b55-ba72-8562cd86500e" providerId="ADAL" clId="{A5EB4E8D-3E55-47CF-9415-31BA4E838E28}" dt="2023-06-07T20:33:59.180" v="51" actId="1076"/>
          <ac:spMkLst>
            <pc:docMk/>
            <pc:sldMk cId="3774782509" sldId="256"/>
            <ac:spMk id="2" creationId="{4A0E98A0-71F5-4F61-9F9F-728ABFEEA5A5}"/>
          </ac:spMkLst>
        </pc:spChg>
        <pc:spChg chg="mod">
          <ac:chgData name="Trent Rogers" userId="4cc66fab-3277-4b55-ba72-8562cd86500e" providerId="ADAL" clId="{A5EB4E8D-3E55-47CF-9415-31BA4E838E28}" dt="2023-06-07T20:34:50.675" v="53" actId="207"/>
          <ac:spMkLst>
            <pc:docMk/>
            <pc:sldMk cId="3774782509" sldId="256"/>
            <ac:spMk id="3" creationId="{5C6EF2A1-1675-4DB7-8C2D-7184EB429E7B}"/>
          </ac:spMkLst>
        </pc:spChg>
      </pc:sldChg>
      <pc:sldChg chg="modSp mod">
        <pc:chgData name="Trent Rogers" userId="4cc66fab-3277-4b55-ba72-8562cd86500e" providerId="ADAL" clId="{A5EB4E8D-3E55-47CF-9415-31BA4E838E28}" dt="2023-06-09T12:52:36.995" v="4849" actId="1076"/>
        <pc:sldMkLst>
          <pc:docMk/>
          <pc:sldMk cId="338635780" sldId="260"/>
        </pc:sldMkLst>
        <pc:spChg chg="mod">
          <ac:chgData name="Trent Rogers" userId="4cc66fab-3277-4b55-ba72-8562cd86500e" providerId="ADAL" clId="{A5EB4E8D-3E55-47CF-9415-31BA4E838E28}" dt="2023-06-09T12:50:39.822" v="4837" actId="207"/>
          <ac:spMkLst>
            <pc:docMk/>
            <pc:sldMk cId="338635780" sldId="260"/>
            <ac:spMk id="2" creationId="{00000000-0000-0000-0000-000000000000}"/>
          </ac:spMkLst>
        </pc:spChg>
        <pc:spChg chg="mod">
          <ac:chgData name="Trent Rogers" userId="4cc66fab-3277-4b55-ba72-8562cd86500e" providerId="ADAL" clId="{A5EB4E8D-3E55-47CF-9415-31BA4E838E28}" dt="2023-06-09T12:52:36.995" v="4849" actId="1076"/>
          <ac:spMkLst>
            <pc:docMk/>
            <pc:sldMk cId="338635780" sldId="260"/>
            <ac:spMk id="3" creationId="{00000000-0000-0000-0000-000000000000}"/>
          </ac:spMkLst>
        </pc:spChg>
      </pc:sldChg>
      <pc:sldChg chg="addSp delSp modSp mod setBg">
        <pc:chgData name="Trent Rogers" userId="4cc66fab-3277-4b55-ba72-8562cd86500e" providerId="ADAL" clId="{A5EB4E8D-3E55-47CF-9415-31BA4E838E28}" dt="2023-06-09T12:48:33.666" v="4773"/>
        <pc:sldMkLst>
          <pc:docMk/>
          <pc:sldMk cId="3197320531" sldId="262"/>
        </pc:sldMkLst>
        <pc:spChg chg="add mod">
          <ac:chgData name="Trent Rogers" userId="4cc66fab-3277-4b55-ba72-8562cd86500e" providerId="ADAL" clId="{A5EB4E8D-3E55-47CF-9415-31BA4E838E28}" dt="2023-06-09T12:38:25.601" v="4193"/>
          <ac:spMkLst>
            <pc:docMk/>
            <pc:sldMk cId="3197320531" sldId="262"/>
            <ac:spMk id="4" creationId="{1B4DE9F0-68EE-A864-E3A0-30A30811EE3B}"/>
          </ac:spMkLst>
        </pc:spChg>
        <pc:spChg chg="del">
          <ac:chgData name="Trent Rogers" userId="4cc66fab-3277-4b55-ba72-8562cd86500e" providerId="ADAL" clId="{A5EB4E8D-3E55-47CF-9415-31BA4E838E28}" dt="2023-06-09T12:38:36.412" v="4194" actId="478"/>
          <ac:spMkLst>
            <pc:docMk/>
            <pc:sldMk cId="3197320531" sldId="262"/>
            <ac:spMk id="5" creationId="{B11712C9-F9A4-468E-B758-ACB12AECA2CB}"/>
          </ac:spMkLst>
        </pc:spChg>
        <pc:picChg chg="add del mod">
          <ac:chgData name="Trent Rogers" userId="4cc66fab-3277-4b55-ba72-8562cd86500e" providerId="ADAL" clId="{A5EB4E8D-3E55-47CF-9415-31BA4E838E28}" dt="2023-06-09T12:48:33.666" v="4773"/>
          <ac:picMkLst>
            <pc:docMk/>
            <pc:sldMk cId="3197320531" sldId="262"/>
            <ac:picMk id="6" creationId="{31A2EE5A-EF58-E139-1E74-82C3A40DE8C2}"/>
          </ac:picMkLst>
        </pc:picChg>
      </pc:sldChg>
      <pc:sldChg chg="addSp modSp mod setBg">
        <pc:chgData name="Trent Rogers" userId="4cc66fab-3277-4b55-ba72-8562cd86500e" providerId="ADAL" clId="{A5EB4E8D-3E55-47CF-9415-31BA4E838E28}" dt="2023-06-09T12:38:04.899" v="4192" actId="1076"/>
        <pc:sldMkLst>
          <pc:docMk/>
          <pc:sldMk cId="4029465185" sldId="263"/>
        </pc:sldMkLst>
        <pc:spChg chg="add mod">
          <ac:chgData name="Trent Rogers" userId="4cc66fab-3277-4b55-ba72-8562cd86500e" providerId="ADAL" clId="{A5EB4E8D-3E55-47CF-9415-31BA4E838E28}" dt="2023-06-09T12:38:04.899" v="4192" actId="1076"/>
          <ac:spMkLst>
            <pc:docMk/>
            <pc:sldMk cId="4029465185" sldId="263"/>
            <ac:spMk id="4" creationId="{C44847FA-4F43-E075-5517-816D2100DCF5}"/>
          </ac:spMkLst>
        </pc:spChg>
      </pc:sldChg>
      <pc:sldChg chg="addSp modSp mod setBg">
        <pc:chgData name="Trent Rogers" userId="4cc66fab-3277-4b55-ba72-8562cd86500e" providerId="ADAL" clId="{A5EB4E8D-3E55-47CF-9415-31BA4E838E28}" dt="2023-06-07T20:39:45.732" v="121" actId="14100"/>
        <pc:sldMkLst>
          <pc:docMk/>
          <pc:sldMk cId="4029465185" sldId="264"/>
        </pc:sldMkLst>
        <pc:spChg chg="add mod">
          <ac:chgData name="Trent Rogers" userId="4cc66fab-3277-4b55-ba72-8562cd86500e" providerId="ADAL" clId="{A5EB4E8D-3E55-47CF-9415-31BA4E838E28}" dt="2023-06-07T20:39:45.732" v="121" actId="14100"/>
          <ac:spMkLst>
            <pc:docMk/>
            <pc:sldMk cId="4029465185" sldId="264"/>
            <ac:spMk id="3" creationId="{5C034D85-4B1A-D972-54D0-2E0F894BCE13}"/>
          </ac:spMkLst>
        </pc:spChg>
      </pc:sldChg>
      <pc:sldChg chg="setBg">
        <pc:chgData name="Trent Rogers" userId="4cc66fab-3277-4b55-ba72-8562cd86500e" providerId="ADAL" clId="{A5EB4E8D-3E55-47CF-9415-31BA4E838E28}" dt="2023-06-06T18:17:55.903" v="13"/>
        <pc:sldMkLst>
          <pc:docMk/>
          <pc:sldMk cId="4029465185" sldId="265"/>
        </pc:sldMkLst>
      </pc:sldChg>
      <pc:sldChg chg="del">
        <pc:chgData name="Trent Rogers" userId="4cc66fab-3277-4b55-ba72-8562cd86500e" providerId="ADAL" clId="{A5EB4E8D-3E55-47CF-9415-31BA4E838E28}" dt="2023-06-07T20:35:21.411" v="60" actId="47"/>
        <pc:sldMkLst>
          <pc:docMk/>
          <pc:sldMk cId="2044485326" sldId="267"/>
        </pc:sldMkLst>
      </pc:sldChg>
      <pc:sldChg chg="del">
        <pc:chgData name="Trent Rogers" userId="4cc66fab-3277-4b55-ba72-8562cd86500e" providerId="ADAL" clId="{A5EB4E8D-3E55-47CF-9415-31BA4E838E28}" dt="2023-06-07T20:36:51.395" v="69" actId="47"/>
        <pc:sldMkLst>
          <pc:docMk/>
          <pc:sldMk cId="3766909586" sldId="269"/>
        </pc:sldMkLst>
      </pc:sldChg>
      <pc:sldChg chg="del">
        <pc:chgData name="Trent Rogers" userId="4cc66fab-3277-4b55-ba72-8562cd86500e" providerId="ADAL" clId="{A5EB4E8D-3E55-47CF-9415-31BA4E838E28}" dt="2023-06-07T20:36:51.976" v="70" actId="47"/>
        <pc:sldMkLst>
          <pc:docMk/>
          <pc:sldMk cId="3766909586" sldId="270"/>
        </pc:sldMkLst>
      </pc:sldChg>
      <pc:sldChg chg="del">
        <pc:chgData name="Trent Rogers" userId="4cc66fab-3277-4b55-ba72-8562cd86500e" providerId="ADAL" clId="{A5EB4E8D-3E55-47CF-9415-31BA4E838E28}" dt="2023-06-07T20:36:52.466" v="71" actId="47"/>
        <pc:sldMkLst>
          <pc:docMk/>
          <pc:sldMk cId="3766909586" sldId="271"/>
        </pc:sldMkLst>
      </pc:sldChg>
      <pc:sldChg chg="add del">
        <pc:chgData name="Trent Rogers" userId="4cc66fab-3277-4b55-ba72-8562cd86500e" providerId="ADAL" clId="{A5EB4E8D-3E55-47CF-9415-31BA4E838E28}" dt="2023-06-08T15:43:42.812" v="1070"/>
        <pc:sldMkLst>
          <pc:docMk/>
          <pc:sldMk cId="3293730464" sldId="274"/>
        </pc:sldMkLst>
      </pc:sldChg>
      <pc:sldChg chg="add del">
        <pc:chgData name="Trent Rogers" userId="4cc66fab-3277-4b55-ba72-8562cd86500e" providerId="ADAL" clId="{A5EB4E8D-3E55-47CF-9415-31BA4E838E28}" dt="2023-06-08T15:43:42.812" v="1070"/>
        <pc:sldMkLst>
          <pc:docMk/>
          <pc:sldMk cId="3431120942" sldId="275"/>
        </pc:sldMkLst>
      </pc:sldChg>
      <pc:sldChg chg="add del">
        <pc:chgData name="Trent Rogers" userId="4cc66fab-3277-4b55-ba72-8562cd86500e" providerId="ADAL" clId="{A5EB4E8D-3E55-47CF-9415-31BA4E838E28}" dt="2023-06-08T15:43:42.812" v="1070"/>
        <pc:sldMkLst>
          <pc:docMk/>
          <pc:sldMk cId="150823211" sldId="276"/>
        </pc:sldMkLst>
      </pc:sldChg>
      <pc:sldChg chg="del">
        <pc:chgData name="Trent Rogers" userId="4cc66fab-3277-4b55-ba72-8562cd86500e" providerId="ADAL" clId="{A5EB4E8D-3E55-47CF-9415-31BA4E838E28}" dt="2023-06-07T20:36:55.264" v="78" actId="47"/>
        <pc:sldMkLst>
          <pc:docMk/>
          <pc:sldMk cId="338464319" sldId="276"/>
        </pc:sldMkLst>
      </pc:sldChg>
      <pc:sldChg chg="del">
        <pc:chgData name="Trent Rogers" userId="4cc66fab-3277-4b55-ba72-8562cd86500e" providerId="ADAL" clId="{A5EB4E8D-3E55-47CF-9415-31BA4E838E28}" dt="2023-06-07T20:36:53.916" v="74" actId="47"/>
        <pc:sldMkLst>
          <pc:docMk/>
          <pc:sldMk cId="3441982005" sldId="278"/>
        </pc:sldMkLst>
      </pc:sldChg>
      <pc:sldChg chg="del">
        <pc:chgData name="Trent Rogers" userId="4cc66fab-3277-4b55-ba72-8562cd86500e" providerId="ADAL" clId="{A5EB4E8D-3E55-47CF-9415-31BA4E838E28}" dt="2023-06-07T20:36:55.519" v="79" actId="47"/>
        <pc:sldMkLst>
          <pc:docMk/>
          <pc:sldMk cId="588829875" sldId="279"/>
        </pc:sldMkLst>
      </pc:sldChg>
      <pc:sldChg chg="del">
        <pc:chgData name="Trent Rogers" userId="4cc66fab-3277-4b55-ba72-8562cd86500e" providerId="ADAL" clId="{A5EB4E8D-3E55-47CF-9415-31BA4E838E28}" dt="2023-06-07T20:36:55.727" v="80" actId="47"/>
        <pc:sldMkLst>
          <pc:docMk/>
          <pc:sldMk cId="588829875" sldId="280"/>
        </pc:sldMkLst>
      </pc:sldChg>
      <pc:sldChg chg="del">
        <pc:chgData name="Trent Rogers" userId="4cc66fab-3277-4b55-ba72-8562cd86500e" providerId="ADAL" clId="{A5EB4E8D-3E55-47CF-9415-31BA4E838E28}" dt="2023-06-07T20:36:54.984" v="77" actId="47"/>
        <pc:sldMkLst>
          <pc:docMk/>
          <pc:sldMk cId="588829875" sldId="281"/>
        </pc:sldMkLst>
      </pc:sldChg>
      <pc:sldChg chg="del">
        <pc:chgData name="Trent Rogers" userId="4cc66fab-3277-4b55-ba72-8562cd86500e" providerId="ADAL" clId="{A5EB4E8D-3E55-47CF-9415-31BA4E838E28}" dt="2023-06-07T20:36:56.193" v="82" actId="47"/>
        <pc:sldMkLst>
          <pc:docMk/>
          <pc:sldMk cId="3030247558" sldId="282"/>
        </pc:sldMkLst>
      </pc:sldChg>
      <pc:sldChg chg="del">
        <pc:chgData name="Trent Rogers" userId="4cc66fab-3277-4b55-ba72-8562cd86500e" providerId="ADAL" clId="{A5EB4E8D-3E55-47CF-9415-31BA4E838E28}" dt="2023-06-07T20:36:57.771" v="88" actId="47"/>
        <pc:sldMkLst>
          <pc:docMk/>
          <pc:sldMk cId="1837345835" sldId="286"/>
        </pc:sldMkLst>
      </pc:sldChg>
      <pc:sldChg chg="del">
        <pc:chgData name="Trent Rogers" userId="4cc66fab-3277-4b55-ba72-8562cd86500e" providerId="ADAL" clId="{A5EB4E8D-3E55-47CF-9415-31BA4E838E28}" dt="2023-06-07T20:36:58.046" v="89" actId="47"/>
        <pc:sldMkLst>
          <pc:docMk/>
          <pc:sldMk cId="376556890" sldId="287"/>
        </pc:sldMkLst>
      </pc:sldChg>
      <pc:sldChg chg="del">
        <pc:chgData name="Trent Rogers" userId="4cc66fab-3277-4b55-ba72-8562cd86500e" providerId="ADAL" clId="{A5EB4E8D-3E55-47CF-9415-31BA4E838E28}" dt="2023-06-07T20:36:58.886" v="92" actId="47"/>
        <pc:sldMkLst>
          <pc:docMk/>
          <pc:sldMk cId="234709289" sldId="288"/>
        </pc:sldMkLst>
      </pc:sldChg>
      <pc:sldChg chg="add del setBg">
        <pc:chgData name="Trent Rogers" userId="4cc66fab-3277-4b55-ba72-8562cd86500e" providerId="ADAL" clId="{A5EB4E8D-3E55-47CF-9415-31BA4E838E28}" dt="2023-06-12T23:32:27.939" v="4972" actId="47"/>
        <pc:sldMkLst>
          <pc:docMk/>
          <pc:sldMk cId="3351526533" sldId="290"/>
        </pc:sldMkLst>
      </pc:sldChg>
      <pc:sldChg chg="del">
        <pc:chgData name="Trent Rogers" userId="4cc66fab-3277-4b55-ba72-8562cd86500e" providerId="ADAL" clId="{A5EB4E8D-3E55-47CF-9415-31BA4E838E28}" dt="2023-06-07T20:36:56.979" v="85" actId="47"/>
        <pc:sldMkLst>
          <pc:docMk/>
          <pc:sldMk cId="4112135997" sldId="291"/>
        </pc:sldMkLst>
      </pc:sldChg>
      <pc:sldChg chg="del">
        <pc:chgData name="Trent Rogers" userId="4cc66fab-3277-4b55-ba72-8562cd86500e" providerId="ADAL" clId="{A5EB4E8D-3E55-47CF-9415-31BA4E838E28}" dt="2023-06-07T20:36:56.714" v="84" actId="47"/>
        <pc:sldMkLst>
          <pc:docMk/>
          <pc:sldMk cId="2578300345" sldId="292"/>
        </pc:sldMkLst>
      </pc:sldChg>
      <pc:sldChg chg="del">
        <pc:chgData name="Trent Rogers" userId="4cc66fab-3277-4b55-ba72-8562cd86500e" providerId="ADAL" clId="{A5EB4E8D-3E55-47CF-9415-31BA4E838E28}" dt="2023-06-07T20:36:57.254" v="86" actId="47"/>
        <pc:sldMkLst>
          <pc:docMk/>
          <pc:sldMk cId="2067908946" sldId="293"/>
        </pc:sldMkLst>
      </pc:sldChg>
      <pc:sldChg chg="del">
        <pc:chgData name="Trent Rogers" userId="4cc66fab-3277-4b55-ba72-8562cd86500e" providerId="ADAL" clId="{A5EB4E8D-3E55-47CF-9415-31BA4E838E28}" dt="2023-06-07T20:36:54.333" v="75" actId="47"/>
        <pc:sldMkLst>
          <pc:docMk/>
          <pc:sldMk cId="359806954" sldId="295"/>
        </pc:sldMkLst>
      </pc:sldChg>
      <pc:sldChg chg="del">
        <pc:chgData name="Trent Rogers" userId="4cc66fab-3277-4b55-ba72-8562cd86500e" providerId="ADAL" clId="{A5EB4E8D-3E55-47CF-9415-31BA4E838E28}" dt="2023-06-07T20:36:52.977" v="72" actId="47"/>
        <pc:sldMkLst>
          <pc:docMk/>
          <pc:sldMk cId="3604002426" sldId="296"/>
        </pc:sldMkLst>
      </pc:sldChg>
      <pc:sldChg chg="del">
        <pc:chgData name="Trent Rogers" userId="4cc66fab-3277-4b55-ba72-8562cd86500e" providerId="ADAL" clId="{A5EB4E8D-3E55-47CF-9415-31BA4E838E28}" dt="2023-06-07T20:37:00.013" v="94" actId="47"/>
        <pc:sldMkLst>
          <pc:docMk/>
          <pc:sldMk cId="1140266880" sldId="298"/>
        </pc:sldMkLst>
      </pc:sldChg>
      <pc:sldChg chg="del">
        <pc:chgData name="Trent Rogers" userId="4cc66fab-3277-4b55-ba72-8562cd86500e" providerId="ADAL" clId="{A5EB4E8D-3E55-47CF-9415-31BA4E838E28}" dt="2023-06-07T20:36:55.959" v="81" actId="47"/>
        <pc:sldMkLst>
          <pc:docMk/>
          <pc:sldMk cId="1025929671" sldId="299"/>
        </pc:sldMkLst>
      </pc:sldChg>
      <pc:sldChg chg="del">
        <pc:chgData name="Trent Rogers" userId="4cc66fab-3277-4b55-ba72-8562cd86500e" providerId="ADAL" clId="{A5EB4E8D-3E55-47CF-9415-31BA4E838E28}" dt="2023-06-07T20:36:57.513" v="87" actId="47"/>
        <pc:sldMkLst>
          <pc:docMk/>
          <pc:sldMk cId="574549213" sldId="300"/>
        </pc:sldMkLst>
      </pc:sldChg>
      <pc:sldChg chg="del">
        <pc:chgData name="Trent Rogers" userId="4cc66fab-3277-4b55-ba72-8562cd86500e" providerId="ADAL" clId="{A5EB4E8D-3E55-47CF-9415-31BA4E838E28}" dt="2023-06-07T20:36:54.669" v="76" actId="47"/>
        <pc:sldMkLst>
          <pc:docMk/>
          <pc:sldMk cId="2253912174" sldId="301"/>
        </pc:sldMkLst>
      </pc:sldChg>
      <pc:sldChg chg="del">
        <pc:chgData name="Trent Rogers" userId="4cc66fab-3277-4b55-ba72-8562cd86500e" providerId="ADAL" clId="{A5EB4E8D-3E55-47CF-9415-31BA4E838E28}" dt="2023-06-07T20:37:03.682" v="98" actId="47"/>
        <pc:sldMkLst>
          <pc:docMk/>
          <pc:sldMk cId="1987625115" sldId="303"/>
        </pc:sldMkLst>
      </pc:sldChg>
      <pc:sldChg chg="del">
        <pc:chgData name="Trent Rogers" userId="4cc66fab-3277-4b55-ba72-8562cd86500e" providerId="ADAL" clId="{A5EB4E8D-3E55-47CF-9415-31BA4E838E28}" dt="2023-06-07T20:37:04.258" v="100" actId="47"/>
        <pc:sldMkLst>
          <pc:docMk/>
          <pc:sldMk cId="4253987013" sldId="305"/>
        </pc:sldMkLst>
      </pc:sldChg>
      <pc:sldChg chg="del">
        <pc:chgData name="Trent Rogers" userId="4cc66fab-3277-4b55-ba72-8562cd86500e" providerId="ADAL" clId="{A5EB4E8D-3E55-47CF-9415-31BA4E838E28}" dt="2023-06-07T20:37:03.981" v="99" actId="47"/>
        <pc:sldMkLst>
          <pc:docMk/>
          <pc:sldMk cId="491553022" sldId="306"/>
        </pc:sldMkLst>
      </pc:sldChg>
      <pc:sldChg chg="del">
        <pc:chgData name="Trent Rogers" userId="4cc66fab-3277-4b55-ba72-8562cd86500e" providerId="ADAL" clId="{A5EB4E8D-3E55-47CF-9415-31BA4E838E28}" dt="2023-06-07T20:37:04.523" v="101" actId="47"/>
        <pc:sldMkLst>
          <pc:docMk/>
          <pc:sldMk cId="4178175735" sldId="307"/>
        </pc:sldMkLst>
      </pc:sldChg>
      <pc:sldChg chg="del">
        <pc:chgData name="Trent Rogers" userId="4cc66fab-3277-4b55-ba72-8562cd86500e" providerId="ADAL" clId="{A5EB4E8D-3E55-47CF-9415-31BA4E838E28}" dt="2023-06-07T20:37:05.029" v="103" actId="47"/>
        <pc:sldMkLst>
          <pc:docMk/>
          <pc:sldMk cId="3712919147" sldId="309"/>
        </pc:sldMkLst>
      </pc:sldChg>
      <pc:sldChg chg="del">
        <pc:chgData name="Trent Rogers" userId="4cc66fab-3277-4b55-ba72-8562cd86500e" providerId="ADAL" clId="{A5EB4E8D-3E55-47CF-9415-31BA4E838E28}" dt="2023-06-07T20:37:05.299" v="104" actId="47"/>
        <pc:sldMkLst>
          <pc:docMk/>
          <pc:sldMk cId="3954020900" sldId="311"/>
        </pc:sldMkLst>
      </pc:sldChg>
      <pc:sldChg chg="del">
        <pc:chgData name="Trent Rogers" userId="4cc66fab-3277-4b55-ba72-8562cd86500e" providerId="ADAL" clId="{A5EB4E8D-3E55-47CF-9415-31BA4E838E28}" dt="2023-06-07T20:37:04.787" v="102" actId="47"/>
        <pc:sldMkLst>
          <pc:docMk/>
          <pc:sldMk cId="814759065" sldId="314"/>
        </pc:sldMkLst>
      </pc:sldChg>
      <pc:sldChg chg="del">
        <pc:chgData name="Trent Rogers" userId="4cc66fab-3277-4b55-ba72-8562cd86500e" providerId="ADAL" clId="{A5EB4E8D-3E55-47CF-9415-31BA4E838E28}" dt="2023-06-07T20:37:05.620" v="105" actId="47"/>
        <pc:sldMkLst>
          <pc:docMk/>
          <pc:sldMk cId="3439195301" sldId="315"/>
        </pc:sldMkLst>
      </pc:sldChg>
      <pc:sldChg chg="del">
        <pc:chgData name="Trent Rogers" userId="4cc66fab-3277-4b55-ba72-8562cd86500e" providerId="ADAL" clId="{A5EB4E8D-3E55-47CF-9415-31BA4E838E28}" dt="2023-06-07T20:36:31.056" v="62" actId="47"/>
        <pc:sldMkLst>
          <pc:docMk/>
          <pc:sldMk cId="901578715" sldId="317"/>
        </pc:sldMkLst>
      </pc:sldChg>
      <pc:sldChg chg="modSp">
        <pc:chgData name="Trent Rogers" userId="4cc66fab-3277-4b55-ba72-8562cd86500e" providerId="ADAL" clId="{A5EB4E8D-3E55-47CF-9415-31BA4E838E28}" dt="2023-06-08T15:44:45.617" v="1079" actId="20577"/>
        <pc:sldMkLst>
          <pc:docMk/>
          <pc:sldMk cId="418062434" sldId="322"/>
        </pc:sldMkLst>
        <pc:spChg chg="mod">
          <ac:chgData name="Trent Rogers" userId="4cc66fab-3277-4b55-ba72-8562cd86500e" providerId="ADAL" clId="{A5EB4E8D-3E55-47CF-9415-31BA4E838E28}" dt="2023-06-08T15:44:45.617" v="1079" actId="20577"/>
          <ac:spMkLst>
            <pc:docMk/>
            <pc:sldMk cId="418062434" sldId="322"/>
            <ac:spMk id="3" creationId="{00000000-0000-0000-0000-000000000000}"/>
          </ac:spMkLst>
        </pc:spChg>
      </pc:sldChg>
      <pc:sldChg chg="del">
        <pc:chgData name="Trent Rogers" userId="4cc66fab-3277-4b55-ba72-8562cd86500e" providerId="ADAL" clId="{A5EB4E8D-3E55-47CF-9415-31BA4E838E28}" dt="2023-06-07T20:36:31.426" v="63" actId="47"/>
        <pc:sldMkLst>
          <pc:docMk/>
          <pc:sldMk cId="2527263420" sldId="337"/>
        </pc:sldMkLst>
      </pc:sldChg>
      <pc:sldChg chg="del">
        <pc:chgData name="Trent Rogers" userId="4cc66fab-3277-4b55-ba72-8562cd86500e" providerId="ADAL" clId="{A5EB4E8D-3E55-47CF-9415-31BA4E838E28}" dt="2023-06-07T20:36:33.907" v="66" actId="47"/>
        <pc:sldMkLst>
          <pc:docMk/>
          <pc:sldMk cId="901634365" sldId="338"/>
        </pc:sldMkLst>
      </pc:sldChg>
      <pc:sldChg chg="del setBg">
        <pc:chgData name="Trent Rogers" userId="4cc66fab-3277-4b55-ba72-8562cd86500e" providerId="ADAL" clId="{A5EB4E8D-3E55-47CF-9415-31BA4E838E28}" dt="2023-06-07T20:36:31.825" v="64" actId="47"/>
        <pc:sldMkLst>
          <pc:docMk/>
          <pc:sldMk cId="3512193473" sldId="339"/>
        </pc:sldMkLst>
      </pc:sldChg>
      <pc:sldChg chg="del">
        <pc:chgData name="Trent Rogers" userId="4cc66fab-3277-4b55-ba72-8562cd86500e" providerId="ADAL" clId="{A5EB4E8D-3E55-47CF-9415-31BA4E838E28}" dt="2023-06-07T20:36:34.733" v="67" actId="47"/>
        <pc:sldMkLst>
          <pc:docMk/>
          <pc:sldMk cId="4131433583" sldId="340"/>
        </pc:sldMkLst>
      </pc:sldChg>
      <pc:sldChg chg="del">
        <pc:chgData name="Trent Rogers" userId="4cc66fab-3277-4b55-ba72-8562cd86500e" providerId="ADAL" clId="{A5EB4E8D-3E55-47CF-9415-31BA4E838E28}" dt="2023-06-07T20:36:36.427" v="68" actId="47"/>
        <pc:sldMkLst>
          <pc:docMk/>
          <pc:sldMk cId="3751253965" sldId="341"/>
        </pc:sldMkLst>
      </pc:sldChg>
      <pc:sldChg chg="del">
        <pc:chgData name="Trent Rogers" userId="4cc66fab-3277-4b55-ba72-8562cd86500e" providerId="ADAL" clId="{A5EB4E8D-3E55-47CF-9415-31BA4E838E28}" dt="2023-06-07T20:36:24.289" v="61" actId="47"/>
        <pc:sldMkLst>
          <pc:docMk/>
          <pc:sldMk cId="3527591461" sldId="342"/>
        </pc:sldMkLst>
      </pc:sldChg>
      <pc:sldChg chg="del">
        <pc:chgData name="Trent Rogers" userId="4cc66fab-3277-4b55-ba72-8562cd86500e" providerId="ADAL" clId="{A5EB4E8D-3E55-47CF-9415-31BA4E838E28}" dt="2023-06-07T20:36:32.660" v="65" actId="47"/>
        <pc:sldMkLst>
          <pc:docMk/>
          <pc:sldMk cId="408706675" sldId="347"/>
        </pc:sldMkLst>
      </pc:sldChg>
      <pc:sldChg chg="addSp delSp modSp mod">
        <pc:chgData name="Trent Rogers" userId="4cc66fab-3277-4b55-ba72-8562cd86500e" providerId="ADAL" clId="{A5EB4E8D-3E55-47CF-9415-31BA4E838E28}" dt="2023-06-08T15:44:17.361" v="1078" actId="1076"/>
        <pc:sldMkLst>
          <pc:docMk/>
          <pc:sldMk cId="1335371803" sldId="348"/>
        </pc:sldMkLst>
        <pc:spChg chg="mod">
          <ac:chgData name="Trent Rogers" userId="4cc66fab-3277-4b55-ba72-8562cd86500e" providerId="ADAL" clId="{A5EB4E8D-3E55-47CF-9415-31BA4E838E28}" dt="2023-06-08T15:44:17.361" v="1078" actId="1076"/>
          <ac:spMkLst>
            <pc:docMk/>
            <pc:sldMk cId="1335371803" sldId="348"/>
            <ac:spMk id="3" creationId="{00000000-0000-0000-0000-000000000000}"/>
          </ac:spMkLst>
        </pc:spChg>
        <pc:picChg chg="del">
          <ac:chgData name="Trent Rogers" userId="4cc66fab-3277-4b55-ba72-8562cd86500e" providerId="ADAL" clId="{A5EB4E8D-3E55-47CF-9415-31BA4E838E28}" dt="2023-06-08T15:44:01.358" v="1072" actId="478"/>
          <ac:picMkLst>
            <pc:docMk/>
            <pc:sldMk cId="1335371803" sldId="348"/>
            <ac:picMk id="7" creationId="{55E42702-40E0-44F2-8295-AD776ECA2817}"/>
          </ac:picMkLst>
        </pc:picChg>
        <pc:picChg chg="add mod">
          <ac:chgData name="Trent Rogers" userId="4cc66fab-3277-4b55-ba72-8562cd86500e" providerId="ADAL" clId="{A5EB4E8D-3E55-47CF-9415-31BA4E838E28}" dt="2023-06-08T15:44:03.262" v="1073" actId="1076"/>
          <ac:picMkLst>
            <pc:docMk/>
            <pc:sldMk cId="1335371803" sldId="348"/>
            <ac:picMk id="8" creationId="{278AEE71-CF9F-0F6E-89FF-799846D7DBB9}"/>
          </ac:picMkLst>
        </pc:picChg>
      </pc:sldChg>
      <pc:sldChg chg="ord">
        <pc:chgData name="Trent Rogers" userId="4cc66fab-3277-4b55-ba72-8562cd86500e" providerId="ADAL" clId="{A5EB4E8D-3E55-47CF-9415-31BA4E838E28}" dt="2023-06-08T16:04:48.109" v="1586"/>
        <pc:sldMkLst>
          <pc:docMk/>
          <pc:sldMk cId="1433356231" sldId="353"/>
        </pc:sldMkLst>
      </pc:sldChg>
      <pc:sldChg chg="addSp delSp modSp">
        <pc:chgData name="Trent Rogers" userId="4cc66fab-3277-4b55-ba72-8562cd86500e" providerId="ADAL" clId="{A5EB4E8D-3E55-47CF-9415-31BA4E838E28}" dt="2023-06-08T16:07:21.856" v="1635"/>
        <pc:sldMkLst>
          <pc:docMk/>
          <pc:sldMk cId="3790672013" sldId="357"/>
        </pc:sldMkLst>
        <pc:spChg chg="add del mod">
          <ac:chgData name="Trent Rogers" userId="4cc66fab-3277-4b55-ba72-8562cd86500e" providerId="ADAL" clId="{A5EB4E8D-3E55-47CF-9415-31BA4E838E28}" dt="2023-06-08T16:07:21.856" v="1635"/>
          <ac:spMkLst>
            <pc:docMk/>
            <pc:sldMk cId="3790672013" sldId="357"/>
            <ac:spMk id="7" creationId="{F47A98A4-30F8-121A-8EDD-7CF3C68CC0D4}"/>
          </ac:spMkLst>
        </pc:spChg>
      </pc:sldChg>
      <pc:sldChg chg="addSp delSp modSp mod">
        <pc:chgData name="Trent Rogers" userId="4cc66fab-3277-4b55-ba72-8562cd86500e" providerId="ADAL" clId="{A5EB4E8D-3E55-47CF-9415-31BA4E838E28}" dt="2023-06-08T16:39:34.764" v="2027" actId="1076"/>
        <pc:sldMkLst>
          <pc:docMk/>
          <pc:sldMk cId="1414199556" sldId="364"/>
        </pc:sldMkLst>
        <pc:picChg chg="add mod modCrop">
          <ac:chgData name="Trent Rogers" userId="4cc66fab-3277-4b55-ba72-8562cd86500e" providerId="ADAL" clId="{A5EB4E8D-3E55-47CF-9415-31BA4E838E28}" dt="2023-06-08T16:39:32.933" v="2026" actId="1076"/>
          <ac:picMkLst>
            <pc:docMk/>
            <pc:sldMk cId="1414199556" sldId="364"/>
            <ac:picMk id="8" creationId="{1147802F-0426-34C1-7AA5-0E573210ED35}"/>
          </ac:picMkLst>
        </pc:picChg>
        <pc:picChg chg="mod">
          <ac:chgData name="Trent Rogers" userId="4cc66fab-3277-4b55-ba72-8562cd86500e" providerId="ADAL" clId="{A5EB4E8D-3E55-47CF-9415-31BA4E838E28}" dt="2023-06-08T16:39:34.764" v="2027" actId="1076"/>
          <ac:picMkLst>
            <pc:docMk/>
            <pc:sldMk cId="1414199556" sldId="364"/>
            <ac:picMk id="9" creationId="{42DFF916-57E2-4940-8230-042A7F6D6ED1}"/>
          </ac:picMkLst>
        </pc:picChg>
        <pc:picChg chg="del">
          <ac:chgData name="Trent Rogers" userId="4cc66fab-3277-4b55-ba72-8562cd86500e" providerId="ADAL" clId="{A5EB4E8D-3E55-47CF-9415-31BA4E838E28}" dt="2023-06-08T16:37:38.026" v="2010" actId="478"/>
          <ac:picMkLst>
            <pc:docMk/>
            <pc:sldMk cId="1414199556" sldId="364"/>
            <ac:picMk id="11" creationId="{54139C50-B82D-4477-80F5-1C4A8870BC94}"/>
          </ac:picMkLst>
        </pc:picChg>
        <pc:picChg chg="add mod">
          <ac:chgData name="Trent Rogers" userId="4cc66fab-3277-4b55-ba72-8562cd86500e" providerId="ADAL" clId="{A5EB4E8D-3E55-47CF-9415-31BA4E838E28}" dt="2023-06-08T16:38:02.623" v="2013" actId="1076"/>
          <ac:picMkLst>
            <pc:docMk/>
            <pc:sldMk cId="1414199556" sldId="364"/>
            <ac:picMk id="3074" creationId="{AE018BF5-C8FA-898A-C52B-C2380791AA70}"/>
          </ac:picMkLst>
        </pc:picChg>
        <pc:picChg chg="add del">
          <ac:chgData name="Trent Rogers" userId="4cc66fab-3277-4b55-ba72-8562cd86500e" providerId="ADAL" clId="{A5EB4E8D-3E55-47CF-9415-31BA4E838E28}" dt="2023-06-08T16:38:30.396" v="2016"/>
          <ac:picMkLst>
            <pc:docMk/>
            <pc:sldMk cId="1414199556" sldId="364"/>
            <ac:picMk id="3076" creationId="{A699224B-4849-F8A9-501B-F8C8C6ACFD09}"/>
          </ac:picMkLst>
        </pc:picChg>
        <pc:picChg chg="add del">
          <ac:chgData name="Trent Rogers" userId="4cc66fab-3277-4b55-ba72-8562cd86500e" providerId="ADAL" clId="{A5EB4E8D-3E55-47CF-9415-31BA4E838E28}" dt="2023-06-08T16:38:40.769" v="2018" actId="478"/>
          <ac:picMkLst>
            <pc:docMk/>
            <pc:sldMk cId="1414199556" sldId="364"/>
            <ac:picMk id="3078" creationId="{7095DA25-46AA-0B66-20DF-25FDA10830BD}"/>
          </ac:picMkLst>
        </pc:picChg>
      </pc:sldChg>
      <pc:sldChg chg="addSp delSp modSp mod">
        <pc:chgData name="Trent Rogers" userId="4cc66fab-3277-4b55-ba72-8562cd86500e" providerId="ADAL" clId="{A5EB4E8D-3E55-47CF-9415-31BA4E838E28}" dt="2023-06-08T16:44:53.069" v="2065" actId="1076"/>
        <pc:sldMkLst>
          <pc:docMk/>
          <pc:sldMk cId="1017182144" sldId="366"/>
        </pc:sldMkLst>
        <pc:picChg chg="del">
          <ac:chgData name="Trent Rogers" userId="4cc66fab-3277-4b55-ba72-8562cd86500e" providerId="ADAL" clId="{A5EB4E8D-3E55-47CF-9415-31BA4E838E28}" dt="2023-06-08T16:44:42.181" v="2059" actId="478"/>
          <ac:picMkLst>
            <pc:docMk/>
            <pc:sldMk cId="1017182144" sldId="366"/>
            <ac:picMk id="7" creationId="{F45EAB7F-C5C8-4F46-9153-6F8481634D87}"/>
          </ac:picMkLst>
        </pc:picChg>
        <pc:picChg chg="add mod">
          <ac:chgData name="Trent Rogers" userId="4cc66fab-3277-4b55-ba72-8562cd86500e" providerId="ADAL" clId="{A5EB4E8D-3E55-47CF-9415-31BA4E838E28}" dt="2023-06-08T16:44:53.069" v="2065" actId="1076"/>
          <ac:picMkLst>
            <pc:docMk/>
            <pc:sldMk cId="1017182144" sldId="366"/>
            <ac:picMk id="8" creationId="{596C88C9-C7BA-4A1F-70F4-99C785C81082}"/>
          </ac:picMkLst>
        </pc:picChg>
      </pc:sldChg>
      <pc:sldChg chg="addSp delSp modSp mod">
        <pc:chgData name="Trent Rogers" userId="4cc66fab-3277-4b55-ba72-8562cd86500e" providerId="ADAL" clId="{A5EB4E8D-3E55-47CF-9415-31BA4E838E28}" dt="2023-06-08T16:56:56.156" v="2521" actId="1076"/>
        <pc:sldMkLst>
          <pc:docMk/>
          <pc:sldMk cId="348578501" sldId="371"/>
        </pc:sldMkLst>
        <pc:picChg chg="del">
          <ac:chgData name="Trent Rogers" userId="4cc66fab-3277-4b55-ba72-8562cd86500e" providerId="ADAL" clId="{A5EB4E8D-3E55-47CF-9415-31BA4E838E28}" dt="2023-06-08T16:56:52.607" v="2519" actId="478"/>
          <ac:picMkLst>
            <pc:docMk/>
            <pc:sldMk cId="348578501" sldId="371"/>
            <ac:picMk id="7" creationId="{B88185DA-2BBC-4C19-A8E7-D002C4C58EC6}"/>
          </ac:picMkLst>
        </pc:picChg>
        <pc:picChg chg="add mod">
          <ac:chgData name="Trent Rogers" userId="4cc66fab-3277-4b55-ba72-8562cd86500e" providerId="ADAL" clId="{A5EB4E8D-3E55-47CF-9415-31BA4E838E28}" dt="2023-06-08T16:56:56.156" v="2521" actId="1076"/>
          <ac:picMkLst>
            <pc:docMk/>
            <pc:sldMk cId="348578501" sldId="371"/>
            <ac:picMk id="8" creationId="{57E1D3B1-AF0D-2730-9362-B18BD772BAF2}"/>
          </ac:picMkLst>
        </pc:picChg>
      </pc:sldChg>
      <pc:sldChg chg="del">
        <pc:chgData name="Trent Rogers" userId="4cc66fab-3277-4b55-ba72-8562cd86500e" providerId="ADAL" clId="{A5EB4E8D-3E55-47CF-9415-31BA4E838E28}" dt="2023-06-08T16:43:45.447" v="2052" actId="47"/>
        <pc:sldMkLst>
          <pc:docMk/>
          <pc:sldMk cId="3886870513" sldId="376"/>
        </pc:sldMkLst>
      </pc:sldChg>
      <pc:sldChg chg="del">
        <pc:chgData name="Trent Rogers" userId="4cc66fab-3277-4b55-ba72-8562cd86500e" providerId="ADAL" clId="{A5EB4E8D-3E55-47CF-9415-31BA4E838E28}" dt="2023-06-08T16:43:42.987" v="2051" actId="47"/>
        <pc:sldMkLst>
          <pc:docMk/>
          <pc:sldMk cId="2729953806" sldId="378"/>
        </pc:sldMkLst>
      </pc:sldChg>
      <pc:sldChg chg="del">
        <pc:chgData name="Trent Rogers" userId="4cc66fab-3277-4b55-ba72-8562cd86500e" providerId="ADAL" clId="{A5EB4E8D-3E55-47CF-9415-31BA4E838E28}" dt="2023-06-08T16:39:57.534" v="2028" actId="47"/>
        <pc:sldMkLst>
          <pc:docMk/>
          <pc:sldMk cId="1681875759" sldId="381"/>
        </pc:sldMkLst>
      </pc:sldChg>
      <pc:sldChg chg="modSp modAnim">
        <pc:chgData name="Trent Rogers" userId="4cc66fab-3277-4b55-ba72-8562cd86500e" providerId="ADAL" clId="{A5EB4E8D-3E55-47CF-9415-31BA4E838E28}" dt="2023-06-13T23:26:43.162" v="7653" actId="255"/>
        <pc:sldMkLst>
          <pc:docMk/>
          <pc:sldMk cId="2950047010" sldId="389"/>
        </pc:sldMkLst>
        <pc:spChg chg="mod">
          <ac:chgData name="Trent Rogers" userId="4cc66fab-3277-4b55-ba72-8562cd86500e" providerId="ADAL" clId="{A5EB4E8D-3E55-47CF-9415-31BA4E838E28}" dt="2023-06-13T23:26:43.162" v="7653" actId="255"/>
          <ac:spMkLst>
            <pc:docMk/>
            <pc:sldMk cId="2950047010" sldId="389"/>
            <ac:spMk id="3" creationId="{EC0C1EF1-72F0-480A-A463-DD8B780F3242}"/>
          </ac:spMkLst>
        </pc:spChg>
      </pc:sldChg>
      <pc:sldChg chg="addSp delSp modSp mod ord">
        <pc:chgData name="Trent Rogers" userId="4cc66fab-3277-4b55-ba72-8562cd86500e" providerId="ADAL" clId="{A5EB4E8D-3E55-47CF-9415-31BA4E838E28}" dt="2023-06-13T23:35:39.334" v="7852"/>
        <pc:sldMkLst>
          <pc:docMk/>
          <pc:sldMk cId="1535866005" sldId="390"/>
        </pc:sldMkLst>
        <pc:picChg chg="add del mod">
          <ac:chgData name="Trent Rogers" userId="4cc66fab-3277-4b55-ba72-8562cd86500e" providerId="ADAL" clId="{A5EB4E8D-3E55-47CF-9415-31BA4E838E28}" dt="2023-06-08T19:05:02.773" v="2531" actId="478"/>
          <ac:picMkLst>
            <pc:docMk/>
            <pc:sldMk cId="1535866005" sldId="390"/>
            <ac:picMk id="2" creationId="{8B9215DC-983C-11D1-A8A0-F75199DE40D9}"/>
          </ac:picMkLst>
        </pc:picChg>
        <pc:picChg chg="del">
          <ac:chgData name="Trent Rogers" userId="4cc66fab-3277-4b55-ba72-8562cd86500e" providerId="ADAL" clId="{A5EB4E8D-3E55-47CF-9415-31BA4E838E28}" dt="2023-06-08T19:04:59.968" v="2529" actId="478"/>
          <ac:picMkLst>
            <pc:docMk/>
            <pc:sldMk cId="1535866005" sldId="390"/>
            <ac:picMk id="5" creationId="{C2798254-01BD-421D-B3C3-A44E058EB5BB}"/>
          </ac:picMkLst>
        </pc:picChg>
        <pc:picChg chg="add mod">
          <ac:chgData name="Trent Rogers" userId="4cc66fab-3277-4b55-ba72-8562cd86500e" providerId="ADAL" clId="{A5EB4E8D-3E55-47CF-9415-31BA4E838E28}" dt="2023-06-08T19:05:29.722" v="2533" actId="1076"/>
          <ac:picMkLst>
            <pc:docMk/>
            <pc:sldMk cId="1535866005" sldId="390"/>
            <ac:picMk id="9" creationId="{03807AF1-719E-70C0-93A7-38E1CFF59D38}"/>
          </ac:picMkLst>
        </pc:picChg>
      </pc:sldChg>
      <pc:sldChg chg="ord">
        <pc:chgData name="Trent Rogers" userId="4cc66fab-3277-4b55-ba72-8562cd86500e" providerId="ADAL" clId="{A5EB4E8D-3E55-47CF-9415-31BA4E838E28}" dt="2023-06-13T23:35:39.334" v="7852"/>
        <pc:sldMkLst>
          <pc:docMk/>
          <pc:sldMk cId="715213587" sldId="391"/>
        </pc:sldMkLst>
      </pc:sldChg>
      <pc:sldChg chg="ord modNotesTx">
        <pc:chgData name="Trent Rogers" userId="4cc66fab-3277-4b55-ba72-8562cd86500e" providerId="ADAL" clId="{A5EB4E8D-3E55-47CF-9415-31BA4E838E28}" dt="2023-06-14T10:26:07.619" v="8404" actId="20577"/>
        <pc:sldMkLst>
          <pc:docMk/>
          <pc:sldMk cId="277443280" sldId="392"/>
        </pc:sldMkLst>
      </pc:sldChg>
      <pc:sldChg chg="modSp ord">
        <pc:chgData name="Trent Rogers" userId="4cc66fab-3277-4b55-ba72-8562cd86500e" providerId="ADAL" clId="{A5EB4E8D-3E55-47CF-9415-31BA4E838E28}" dt="2023-06-13T23:35:39.334" v="7852"/>
        <pc:sldMkLst>
          <pc:docMk/>
          <pc:sldMk cId="447459171" sldId="393"/>
        </pc:sldMkLst>
        <pc:spChg chg="mod">
          <ac:chgData name="Trent Rogers" userId="4cc66fab-3277-4b55-ba72-8562cd86500e" providerId="ADAL" clId="{A5EB4E8D-3E55-47CF-9415-31BA4E838E28}" dt="2023-06-08T19:06:20.664" v="2537" actId="5793"/>
          <ac:spMkLst>
            <pc:docMk/>
            <pc:sldMk cId="447459171" sldId="393"/>
            <ac:spMk id="3" creationId="{EC0C1EF1-72F0-480A-A463-DD8B780F3242}"/>
          </ac:spMkLst>
        </pc:spChg>
      </pc:sldChg>
      <pc:sldChg chg="modSp mod modAnim">
        <pc:chgData name="Trent Rogers" userId="4cc66fab-3277-4b55-ba72-8562cd86500e" providerId="ADAL" clId="{A5EB4E8D-3E55-47CF-9415-31BA4E838E28}" dt="2023-06-08T19:24:24.219" v="3052" actId="313"/>
        <pc:sldMkLst>
          <pc:docMk/>
          <pc:sldMk cId="444563277" sldId="400"/>
        </pc:sldMkLst>
        <pc:spChg chg="mod">
          <ac:chgData name="Trent Rogers" userId="4cc66fab-3277-4b55-ba72-8562cd86500e" providerId="ADAL" clId="{A5EB4E8D-3E55-47CF-9415-31BA4E838E28}" dt="2023-06-08T19:24:24.219" v="3052" actId="313"/>
          <ac:spMkLst>
            <pc:docMk/>
            <pc:sldMk cId="444563277" sldId="400"/>
            <ac:spMk id="3" creationId="{EC0C1EF1-72F0-480A-A463-DD8B780F3242}"/>
          </ac:spMkLst>
        </pc:spChg>
        <pc:picChg chg="mod">
          <ac:chgData name="Trent Rogers" userId="4cc66fab-3277-4b55-ba72-8562cd86500e" providerId="ADAL" clId="{A5EB4E8D-3E55-47CF-9415-31BA4E838E28}" dt="2023-06-08T19:23:35.714" v="2925" actId="1076"/>
          <ac:picMkLst>
            <pc:docMk/>
            <pc:sldMk cId="444563277" sldId="400"/>
            <ac:picMk id="3074" creationId="{D92F7F91-3B9E-40C6-BEBB-30E02DA07476}"/>
          </ac:picMkLst>
        </pc:picChg>
      </pc:sldChg>
      <pc:sldChg chg="addSp delSp modSp mod">
        <pc:chgData name="Trent Rogers" userId="4cc66fab-3277-4b55-ba72-8562cd86500e" providerId="ADAL" clId="{A5EB4E8D-3E55-47CF-9415-31BA4E838E28}" dt="2023-06-08T19:28:35.982" v="3136" actId="403"/>
        <pc:sldMkLst>
          <pc:docMk/>
          <pc:sldMk cId="182131487" sldId="403"/>
        </pc:sldMkLst>
        <pc:spChg chg="mod">
          <ac:chgData name="Trent Rogers" userId="4cc66fab-3277-4b55-ba72-8562cd86500e" providerId="ADAL" clId="{A5EB4E8D-3E55-47CF-9415-31BA4E838E28}" dt="2023-06-08T19:28:35.982" v="3136" actId="403"/>
          <ac:spMkLst>
            <pc:docMk/>
            <pc:sldMk cId="182131487" sldId="403"/>
            <ac:spMk id="3" creationId="{EC0C1EF1-72F0-480A-A463-DD8B780F3242}"/>
          </ac:spMkLst>
        </pc:spChg>
        <pc:picChg chg="add mod">
          <ac:chgData name="Trent Rogers" userId="4cc66fab-3277-4b55-ba72-8562cd86500e" providerId="ADAL" clId="{A5EB4E8D-3E55-47CF-9415-31BA4E838E28}" dt="2023-06-08T19:28:32.210" v="3134" actId="1076"/>
          <ac:picMkLst>
            <pc:docMk/>
            <pc:sldMk cId="182131487" sldId="403"/>
            <ac:picMk id="2" creationId="{43490018-280A-5F58-9721-6D90067A2309}"/>
          </ac:picMkLst>
        </pc:picChg>
        <pc:picChg chg="del">
          <ac:chgData name="Trent Rogers" userId="4cc66fab-3277-4b55-ba72-8562cd86500e" providerId="ADAL" clId="{A5EB4E8D-3E55-47CF-9415-31BA4E838E28}" dt="2023-06-08T19:28:23.108" v="3130" actId="478"/>
          <ac:picMkLst>
            <pc:docMk/>
            <pc:sldMk cId="182131487" sldId="403"/>
            <ac:picMk id="8" creationId="{4E470EDB-77F3-4F5A-8095-900ECDE6E19A}"/>
          </ac:picMkLst>
        </pc:picChg>
      </pc:sldChg>
      <pc:sldChg chg="addSp modSp mod">
        <pc:chgData name="Trent Rogers" userId="4cc66fab-3277-4b55-ba72-8562cd86500e" providerId="ADAL" clId="{A5EB4E8D-3E55-47CF-9415-31BA4E838E28}" dt="2023-06-08T19:43:57.004" v="3166" actId="14100"/>
        <pc:sldMkLst>
          <pc:docMk/>
          <pc:sldMk cId="952209296" sldId="406"/>
        </pc:sldMkLst>
        <pc:spChg chg="mod">
          <ac:chgData name="Trent Rogers" userId="4cc66fab-3277-4b55-ba72-8562cd86500e" providerId="ADAL" clId="{A5EB4E8D-3E55-47CF-9415-31BA4E838E28}" dt="2023-06-08T19:43:13.198" v="3163" actId="27636"/>
          <ac:spMkLst>
            <pc:docMk/>
            <pc:sldMk cId="952209296" sldId="406"/>
            <ac:spMk id="3" creationId="{EC0C1EF1-72F0-480A-A463-DD8B780F3242}"/>
          </ac:spMkLst>
        </pc:spChg>
        <pc:picChg chg="add mod">
          <ac:chgData name="Trent Rogers" userId="4cc66fab-3277-4b55-ba72-8562cd86500e" providerId="ADAL" clId="{A5EB4E8D-3E55-47CF-9415-31BA4E838E28}" dt="2023-06-08T19:43:57.004" v="3166" actId="14100"/>
          <ac:picMkLst>
            <pc:docMk/>
            <pc:sldMk cId="952209296" sldId="406"/>
            <ac:picMk id="2" creationId="{472C04E0-1849-FFCE-7FA7-D70502215CC8}"/>
          </ac:picMkLst>
        </pc:picChg>
      </pc:sldChg>
      <pc:sldChg chg="addSp delSp modSp mod modNotesTx">
        <pc:chgData name="Trent Rogers" userId="4cc66fab-3277-4b55-ba72-8562cd86500e" providerId="ADAL" clId="{A5EB4E8D-3E55-47CF-9415-31BA4E838E28}" dt="2023-06-08T19:18:45.965" v="2839" actId="20577"/>
        <pc:sldMkLst>
          <pc:docMk/>
          <pc:sldMk cId="1291841618" sldId="408"/>
        </pc:sldMkLst>
        <pc:spChg chg="add del mod">
          <ac:chgData name="Trent Rogers" userId="4cc66fab-3277-4b55-ba72-8562cd86500e" providerId="ADAL" clId="{A5EB4E8D-3E55-47CF-9415-31BA4E838E28}" dt="2023-06-08T19:18:42.473" v="2837" actId="478"/>
          <ac:spMkLst>
            <pc:docMk/>
            <pc:sldMk cId="1291841618" sldId="408"/>
            <ac:spMk id="3" creationId="{E2CCAA03-46CA-46E6-FA89-AA35C2FA0248}"/>
          </ac:spMkLst>
        </pc:spChg>
        <pc:spChg chg="add del mod">
          <ac:chgData name="Trent Rogers" userId="4cc66fab-3277-4b55-ba72-8562cd86500e" providerId="ADAL" clId="{A5EB4E8D-3E55-47CF-9415-31BA4E838E28}" dt="2023-06-08T19:18:45.965" v="2839" actId="20577"/>
          <ac:spMkLst>
            <pc:docMk/>
            <pc:sldMk cId="1291841618" sldId="408"/>
            <ac:spMk id="4" creationId="{F500A21D-5A7F-4DCB-8CE4-FF5C6F96E23B}"/>
          </ac:spMkLst>
        </pc:spChg>
      </pc:sldChg>
      <pc:sldChg chg="modSp mod">
        <pc:chgData name="Trent Rogers" userId="4cc66fab-3277-4b55-ba72-8562cd86500e" providerId="ADAL" clId="{A5EB4E8D-3E55-47CF-9415-31BA4E838E28}" dt="2023-06-08T19:23:14.920" v="2920" actId="20577"/>
        <pc:sldMkLst>
          <pc:docMk/>
          <pc:sldMk cId="4008301016" sldId="411"/>
        </pc:sldMkLst>
        <pc:spChg chg="mod">
          <ac:chgData name="Trent Rogers" userId="4cc66fab-3277-4b55-ba72-8562cd86500e" providerId="ADAL" clId="{A5EB4E8D-3E55-47CF-9415-31BA4E838E28}" dt="2023-06-08T19:23:14.920" v="2920" actId="20577"/>
          <ac:spMkLst>
            <pc:docMk/>
            <pc:sldMk cId="4008301016" sldId="411"/>
            <ac:spMk id="4" creationId="{F500A21D-5A7F-4DCB-8CE4-FF5C6F96E23B}"/>
          </ac:spMkLst>
        </pc:spChg>
      </pc:sldChg>
      <pc:sldChg chg="modSp mod">
        <pc:chgData name="Trent Rogers" userId="4cc66fab-3277-4b55-ba72-8562cd86500e" providerId="ADAL" clId="{A5EB4E8D-3E55-47CF-9415-31BA4E838E28}" dt="2023-06-14T10:52:35.727" v="8680" actId="20577"/>
        <pc:sldMkLst>
          <pc:docMk/>
          <pc:sldMk cId="1177773236" sldId="414"/>
        </pc:sldMkLst>
        <pc:spChg chg="mod">
          <ac:chgData name="Trent Rogers" userId="4cc66fab-3277-4b55-ba72-8562cd86500e" providerId="ADAL" clId="{A5EB4E8D-3E55-47CF-9415-31BA4E838E28}" dt="2023-06-14T10:52:35.727" v="8680" actId="20577"/>
          <ac:spMkLst>
            <pc:docMk/>
            <pc:sldMk cId="1177773236" sldId="414"/>
            <ac:spMk id="3" creationId="{EC0C1EF1-72F0-480A-A463-DD8B780F3242}"/>
          </ac:spMkLst>
        </pc:spChg>
      </pc:sldChg>
      <pc:sldChg chg="del">
        <pc:chgData name="Trent Rogers" userId="4cc66fab-3277-4b55-ba72-8562cd86500e" providerId="ADAL" clId="{A5EB4E8D-3E55-47CF-9415-31BA4E838E28}" dt="2023-06-08T19:44:21.776" v="3167" actId="47"/>
        <pc:sldMkLst>
          <pc:docMk/>
          <pc:sldMk cId="1708187746" sldId="415"/>
        </pc:sldMkLst>
      </pc:sldChg>
      <pc:sldChg chg="addSp modSp mod">
        <pc:chgData name="Trent Rogers" userId="4cc66fab-3277-4b55-ba72-8562cd86500e" providerId="ADAL" clId="{A5EB4E8D-3E55-47CF-9415-31BA4E838E28}" dt="2023-06-08T19:53:24.251" v="3210" actId="1076"/>
        <pc:sldMkLst>
          <pc:docMk/>
          <pc:sldMk cId="356035911" sldId="416"/>
        </pc:sldMkLst>
        <pc:spChg chg="mod">
          <ac:chgData name="Trent Rogers" userId="4cc66fab-3277-4b55-ba72-8562cd86500e" providerId="ADAL" clId="{A5EB4E8D-3E55-47CF-9415-31BA4E838E28}" dt="2023-06-08T19:53:14.245" v="3207" actId="14100"/>
          <ac:spMkLst>
            <pc:docMk/>
            <pc:sldMk cId="356035911" sldId="416"/>
            <ac:spMk id="3" creationId="{EC0C1EF1-72F0-480A-A463-DD8B780F3242}"/>
          </ac:spMkLst>
        </pc:spChg>
        <pc:picChg chg="add mod">
          <ac:chgData name="Trent Rogers" userId="4cc66fab-3277-4b55-ba72-8562cd86500e" providerId="ADAL" clId="{A5EB4E8D-3E55-47CF-9415-31BA4E838E28}" dt="2023-06-08T19:53:24.251" v="3210" actId="1076"/>
          <ac:picMkLst>
            <pc:docMk/>
            <pc:sldMk cId="356035911" sldId="416"/>
            <ac:picMk id="2" creationId="{24DE49D3-791E-A975-1EAA-CC5FCE055A0D}"/>
          </ac:picMkLst>
        </pc:picChg>
      </pc:sldChg>
      <pc:sldChg chg="modSp modAnim">
        <pc:chgData name="Trent Rogers" userId="4cc66fab-3277-4b55-ba72-8562cd86500e" providerId="ADAL" clId="{A5EB4E8D-3E55-47CF-9415-31BA4E838E28}" dt="2023-06-08T19:54:01.589" v="3211" actId="20577"/>
        <pc:sldMkLst>
          <pc:docMk/>
          <pc:sldMk cId="229017460" sldId="417"/>
        </pc:sldMkLst>
        <pc:spChg chg="mod">
          <ac:chgData name="Trent Rogers" userId="4cc66fab-3277-4b55-ba72-8562cd86500e" providerId="ADAL" clId="{A5EB4E8D-3E55-47CF-9415-31BA4E838E28}" dt="2023-06-08T19:54:01.589" v="3211" actId="20577"/>
          <ac:spMkLst>
            <pc:docMk/>
            <pc:sldMk cId="229017460" sldId="417"/>
            <ac:spMk id="3" creationId="{EC0C1EF1-72F0-480A-A463-DD8B780F3242}"/>
          </ac:spMkLst>
        </pc:spChg>
      </pc:sldChg>
      <pc:sldChg chg="modSp">
        <pc:chgData name="Trent Rogers" userId="4cc66fab-3277-4b55-ba72-8562cd86500e" providerId="ADAL" clId="{A5EB4E8D-3E55-47CF-9415-31BA4E838E28}" dt="2023-06-08T19:55:17.017" v="3217" actId="313"/>
        <pc:sldMkLst>
          <pc:docMk/>
          <pc:sldMk cId="229017460" sldId="420"/>
        </pc:sldMkLst>
        <pc:spChg chg="mod">
          <ac:chgData name="Trent Rogers" userId="4cc66fab-3277-4b55-ba72-8562cd86500e" providerId="ADAL" clId="{A5EB4E8D-3E55-47CF-9415-31BA4E838E28}" dt="2023-06-08T19:55:17.017" v="3217" actId="313"/>
          <ac:spMkLst>
            <pc:docMk/>
            <pc:sldMk cId="229017460" sldId="420"/>
            <ac:spMk id="3" creationId="{EC0C1EF1-72F0-480A-A463-DD8B780F3242}"/>
          </ac:spMkLst>
        </pc:spChg>
      </pc:sldChg>
      <pc:sldChg chg="modSp">
        <pc:chgData name="Trent Rogers" userId="4cc66fab-3277-4b55-ba72-8562cd86500e" providerId="ADAL" clId="{A5EB4E8D-3E55-47CF-9415-31BA4E838E28}" dt="2023-06-14T10:55:17.525" v="8681" actId="1440"/>
        <pc:sldMkLst>
          <pc:docMk/>
          <pc:sldMk cId="229017460" sldId="421"/>
        </pc:sldMkLst>
        <pc:picChg chg="mod">
          <ac:chgData name="Trent Rogers" userId="4cc66fab-3277-4b55-ba72-8562cd86500e" providerId="ADAL" clId="{A5EB4E8D-3E55-47CF-9415-31BA4E838E28}" dt="2023-06-14T10:55:17.525" v="8681" actId="1440"/>
          <ac:picMkLst>
            <pc:docMk/>
            <pc:sldMk cId="229017460" sldId="421"/>
            <ac:picMk id="8" creationId="{A72767F9-3D4E-4BD2-A91B-9C0F7FF8C194}"/>
          </ac:picMkLst>
        </pc:picChg>
      </pc:sldChg>
      <pc:sldChg chg="addSp delSp modSp mod">
        <pc:chgData name="Trent Rogers" userId="4cc66fab-3277-4b55-ba72-8562cd86500e" providerId="ADAL" clId="{A5EB4E8D-3E55-47CF-9415-31BA4E838E28}" dt="2023-06-08T19:56:54.961" v="3237" actId="403"/>
        <pc:sldMkLst>
          <pc:docMk/>
          <pc:sldMk cId="1187464872" sldId="428"/>
        </pc:sldMkLst>
        <pc:spChg chg="mod">
          <ac:chgData name="Trent Rogers" userId="4cc66fab-3277-4b55-ba72-8562cd86500e" providerId="ADAL" clId="{A5EB4E8D-3E55-47CF-9415-31BA4E838E28}" dt="2023-06-08T19:56:54.961" v="3237" actId="403"/>
          <ac:spMkLst>
            <pc:docMk/>
            <pc:sldMk cId="1187464872" sldId="428"/>
            <ac:spMk id="3" creationId="{EC0C1EF1-72F0-480A-A463-DD8B780F3242}"/>
          </ac:spMkLst>
        </pc:spChg>
        <pc:picChg chg="add mod">
          <ac:chgData name="Trent Rogers" userId="4cc66fab-3277-4b55-ba72-8562cd86500e" providerId="ADAL" clId="{A5EB4E8D-3E55-47CF-9415-31BA4E838E28}" dt="2023-06-08T19:56:50.104" v="3235" actId="1076"/>
          <ac:picMkLst>
            <pc:docMk/>
            <pc:sldMk cId="1187464872" sldId="428"/>
            <ac:picMk id="2" creationId="{DD9E6E41-B152-1642-BC9A-195F3112AFF9}"/>
          </ac:picMkLst>
        </pc:picChg>
        <pc:picChg chg="del">
          <ac:chgData name="Trent Rogers" userId="4cc66fab-3277-4b55-ba72-8562cd86500e" providerId="ADAL" clId="{A5EB4E8D-3E55-47CF-9415-31BA4E838E28}" dt="2023-06-08T19:56:43.842" v="3231" actId="478"/>
          <ac:picMkLst>
            <pc:docMk/>
            <pc:sldMk cId="1187464872" sldId="428"/>
            <ac:picMk id="8" creationId="{7DF8EBF6-314E-4473-99DE-9F4154A4EE62}"/>
          </ac:picMkLst>
        </pc:picChg>
      </pc:sldChg>
      <pc:sldChg chg="modSp">
        <pc:chgData name="Trent Rogers" userId="4cc66fab-3277-4b55-ba72-8562cd86500e" providerId="ADAL" clId="{A5EB4E8D-3E55-47CF-9415-31BA4E838E28}" dt="2023-06-14T10:55:48.973" v="8683" actId="1076"/>
        <pc:sldMkLst>
          <pc:docMk/>
          <pc:sldMk cId="328494428" sldId="429"/>
        </pc:sldMkLst>
        <pc:picChg chg="mod">
          <ac:chgData name="Trent Rogers" userId="4cc66fab-3277-4b55-ba72-8562cd86500e" providerId="ADAL" clId="{A5EB4E8D-3E55-47CF-9415-31BA4E838E28}" dt="2023-06-14T10:55:48.973" v="8683" actId="1076"/>
          <ac:picMkLst>
            <pc:docMk/>
            <pc:sldMk cId="328494428" sldId="429"/>
            <ac:picMk id="8" creationId="{A72767F9-3D4E-4BD2-A91B-9C0F7FF8C194}"/>
          </ac:picMkLst>
        </pc:picChg>
      </pc:sldChg>
      <pc:sldChg chg="modSp">
        <pc:chgData name="Trent Rogers" userId="4cc66fab-3277-4b55-ba72-8562cd86500e" providerId="ADAL" clId="{A5EB4E8D-3E55-47CF-9415-31BA4E838E28}" dt="2023-06-14T10:55:59.938" v="8685" actId="1440"/>
        <pc:sldMkLst>
          <pc:docMk/>
          <pc:sldMk cId="2457378874" sldId="430"/>
        </pc:sldMkLst>
        <pc:picChg chg="mod">
          <ac:chgData name="Trent Rogers" userId="4cc66fab-3277-4b55-ba72-8562cd86500e" providerId="ADAL" clId="{A5EB4E8D-3E55-47CF-9415-31BA4E838E28}" dt="2023-06-14T10:55:59.938" v="8685" actId="1440"/>
          <ac:picMkLst>
            <pc:docMk/>
            <pc:sldMk cId="2457378874" sldId="430"/>
            <ac:picMk id="8" creationId="{A72767F9-3D4E-4BD2-A91B-9C0F7FF8C194}"/>
          </ac:picMkLst>
        </pc:picChg>
      </pc:sldChg>
      <pc:sldChg chg="modSp mod">
        <pc:chgData name="Trent Rogers" userId="4cc66fab-3277-4b55-ba72-8562cd86500e" providerId="ADAL" clId="{A5EB4E8D-3E55-47CF-9415-31BA4E838E28}" dt="2023-06-14T10:57:24.847" v="8693"/>
        <pc:sldMkLst>
          <pc:docMk/>
          <pc:sldMk cId="2699219647" sldId="445"/>
        </pc:sldMkLst>
        <pc:spChg chg="mod">
          <ac:chgData name="Trent Rogers" userId="4cc66fab-3277-4b55-ba72-8562cd86500e" providerId="ADAL" clId="{A5EB4E8D-3E55-47CF-9415-31BA4E838E28}" dt="2023-06-14T10:57:24.847" v="8693"/>
          <ac:spMkLst>
            <pc:docMk/>
            <pc:sldMk cId="2699219647" sldId="445"/>
            <ac:spMk id="3" creationId="{EC0C1EF1-72F0-480A-A463-DD8B780F3242}"/>
          </ac:spMkLst>
        </pc:spChg>
      </pc:sldChg>
      <pc:sldChg chg="del">
        <pc:chgData name="Trent Rogers" userId="4cc66fab-3277-4b55-ba72-8562cd86500e" providerId="ADAL" clId="{A5EB4E8D-3E55-47CF-9415-31BA4E838E28}" dt="2023-06-08T20:07:26.548" v="3947" actId="47"/>
        <pc:sldMkLst>
          <pc:docMk/>
          <pc:sldMk cId="1558650622" sldId="446"/>
        </pc:sldMkLst>
      </pc:sldChg>
      <pc:sldChg chg="addSp delSp modSp mod">
        <pc:chgData name="Trent Rogers" userId="4cc66fab-3277-4b55-ba72-8562cd86500e" providerId="ADAL" clId="{A5EB4E8D-3E55-47CF-9415-31BA4E838E28}" dt="2023-06-09T12:59:48.166" v="4903" actId="1440"/>
        <pc:sldMkLst>
          <pc:docMk/>
          <pc:sldMk cId="753766341" sldId="449"/>
        </pc:sldMkLst>
        <pc:spChg chg="mod">
          <ac:chgData name="Trent Rogers" userId="4cc66fab-3277-4b55-ba72-8562cd86500e" providerId="ADAL" clId="{A5EB4E8D-3E55-47CF-9415-31BA4E838E28}" dt="2023-06-09T12:59:26.127" v="4894" actId="27636"/>
          <ac:spMkLst>
            <pc:docMk/>
            <pc:sldMk cId="753766341" sldId="449"/>
            <ac:spMk id="3" creationId="{00000000-0000-0000-0000-000000000000}"/>
          </ac:spMkLst>
        </pc:spChg>
        <pc:picChg chg="del">
          <ac:chgData name="Trent Rogers" userId="4cc66fab-3277-4b55-ba72-8562cd86500e" providerId="ADAL" clId="{A5EB4E8D-3E55-47CF-9415-31BA4E838E28}" dt="2023-06-09T12:59:31.690" v="4897" actId="478"/>
          <ac:picMkLst>
            <pc:docMk/>
            <pc:sldMk cId="753766341" sldId="449"/>
            <ac:picMk id="4" creationId="{A65DBE9F-92CC-440A-B039-7BA547F18902}"/>
          </ac:picMkLst>
        </pc:picChg>
        <pc:picChg chg="del">
          <ac:chgData name="Trent Rogers" userId="4cc66fab-3277-4b55-ba72-8562cd86500e" providerId="ADAL" clId="{A5EB4E8D-3E55-47CF-9415-31BA4E838E28}" dt="2023-06-09T12:59:30.941" v="4896" actId="478"/>
          <ac:picMkLst>
            <pc:docMk/>
            <pc:sldMk cId="753766341" sldId="449"/>
            <ac:picMk id="5" creationId="{14B707A3-1D8D-495E-821F-6EE7D82848E5}"/>
          </ac:picMkLst>
        </pc:picChg>
        <pc:picChg chg="del">
          <ac:chgData name="Trent Rogers" userId="4cc66fab-3277-4b55-ba72-8562cd86500e" providerId="ADAL" clId="{A5EB4E8D-3E55-47CF-9415-31BA4E838E28}" dt="2023-06-09T12:59:30.020" v="4895" actId="478"/>
          <ac:picMkLst>
            <pc:docMk/>
            <pc:sldMk cId="753766341" sldId="449"/>
            <ac:picMk id="6" creationId="{87BD1C14-5B5B-4BD7-8777-41851DCFA065}"/>
          </ac:picMkLst>
        </pc:picChg>
        <pc:picChg chg="add mod">
          <ac:chgData name="Trent Rogers" userId="4cc66fab-3277-4b55-ba72-8562cd86500e" providerId="ADAL" clId="{A5EB4E8D-3E55-47CF-9415-31BA4E838E28}" dt="2023-06-09T12:59:48.166" v="4903" actId="1440"/>
          <ac:picMkLst>
            <pc:docMk/>
            <pc:sldMk cId="753766341" sldId="449"/>
            <ac:picMk id="1026" creationId="{721C853B-359B-A061-C269-D69BB84C94C4}"/>
          </ac:picMkLst>
        </pc:picChg>
      </pc:sldChg>
      <pc:sldChg chg="addSp delSp modSp mod">
        <pc:chgData name="Trent Rogers" userId="4cc66fab-3277-4b55-ba72-8562cd86500e" providerId="ADAL" clId="{A5EB4E8D-3E55-47CF-9415-31BA4E838E28}" dt="2023-06-09T13:05:06.111" v="4910" actId="1076"/>
        <pc:sldMkLst>
          <pc:docMk/>
          <pc:sldMk cId="1710858096" sldId="450"/>
        </pc:sldMkLst>
        <pc:picChg chg="del">
          <ac:chgData name="Trent Rogers" userId="4cc66fab-3277-4b55-ba72-8562cd86500e" providerId="ADAL" clId="{A5EB4E8D-3E55-47CF-9415-31BA4E838E28}" dt="2023-06-09T13:04:39.683" v="4904" actId="478"/>
          <ac:picMkLst>
            <pc:docMk/>
            <pc:sldMk cId="1710858096" sldId="450"/>
            <ac:picMk id="7" creationId="{B7F3D2DF-D3E0-484F-9141-7ACAD094A84D}"/>
          </ac:picMkLst>
        </pc:picChg>
        <pc:picChg chg="add mod">
          <ac:chgData name="Trent Rogers" userId="4cc66fab-3277-4b55-ba72-8562cd86500e" providerId="ADAL" clId="{A5EB4E8D-3E55-47CF-9415-31BA4E838E28}" dt="2023-06-09T13:05:06.111" v="4910" actId="1076"/>
          <ac:picMkLst>
            <pc:docMk/>
            <pc:sldMk cId="1710858096" sldId="450"/>
            <ac:picMk id="8" creationId="{FAD02F95-4B2F-E4DA-6F7B-199D98ACA35F}"/>
          </ac:picMkLst>
        </pc:picChg>
        <pc:picChg chg="add del">
          <ac:chgData name="Trent Rogers" userId="4cc66fab-3277-4b55-ba72-8562cd86500e" providerId="ADAL" clId="{A5EB4E8D-3E55-47CF-9415-31BA4E838E28}" dt="2023-06-09T13:04:44.454" v="4906"/>
          <ac:picMkLst>
            <pc:docMk/>
            <pc:sldMk cId="1710858096" sldId="450"/>
            <ac:picMk id="2050" creationId="{A1752021-B72E-89B5-A1E5-1688A76DB7B3}"/>
          </ac:picMkLst>
        </pc:picChg>
      </pc:sldChg>
      <pc:sldChg chg="addSp delSp modSp mod ord">
        <pc:chgData name="Trent Rogers" userId="4cc66fab-3277-4b55-ba72-8562cd86500e" providerId="ADAL" clId="{A5EB4E8D-3E55-47CF-9415-31BA4E838E28}" dt="2023-06-09T12:58:30.794" v="4892" actId="1076"/>
        <pc:sldMkLst>
          <pc:docMk/>
          <pc:sldMk cId="1893425857" sldId="451"/>
        </pc:sldMkLst>
        <pc:picChg chg="del mod">
          <ac:chgData name="Trent Rogers" userId="4cc66fab-3277-4b55-ba72-8562cd86500e" providerId="ADAL" clId="{A5EB4E8D-3E55-47CF-9415-31BA4E838E28}" dt="2023-06-09T12:58:23.137" v="4888" actId="478"/>
          <ac:picMkLst>
            <pc:docMk/>
            <pc:sldMk cId="1893425857" sldId="451"/>
            <ac:picMk id="7" creationId="{E7EAE267-9FF2-460D-BAD4-16852058F784}"/>
          </ac:picMkLst>
        </pc:picChg>
        <pc:picChg chg="add mod">
          <ac:chgData name="Trent Rogers" userId="4cc66fab-3277-4b55-ba72-8562cd86500e" providerId="ADAL" clId="{A5EB4E8D-3E55-47CF-9415-31BA4E838E28}" dt="2023-06-09T12:58:30.794" v="4892" actId="1076"/>
          <ac:picMkLst>
            <pc:docMk/>
            <pc:sldMk cId="1893425857" sldId="451"/>
            <ac:picMk id="8" creationId="{58EA3F56-C81F-0F0C-A2BE-51A3E56F9ABB}"/>
          </ac:picMkLst>
        </pc:picChg>
      </pc:sldChg>
      <pc:sldChg chg="addSp delSp modSp mod">
        <pc:chgData name="Trent Rogers" userId="4cc66fab-3277-4b55-ba72-8562cd86500e" providerId="ADAL" clId="{A5EB4E8D-3E55-47CF-9415-31BA4E838E28}" dt="2023-06-09T13:09:06.632" v="4946" actId="166"/>
        <pc:sldMkLst>
          <pc:docMk/>
          <pc:sldMk cId="75182492" sldId="453"/>
        </pc:sldMkLst>
        <pc:spChg chg="mod">
          <ac:chgData name="Trent Rogers" userId="4cc66fab-3277-4b55-ba72-8562cd86500e" providerId="ADAL" clId="{A5EB4E8D-3E55-47CF-9415-31BA4E838E28}" dt="2023-06-09T13:08:19.141" v="4934" actId="14100"/>
          <ac:spMkLst>
            <pc:docMk/>
            <pc:sldMk cId="75182492" sldId="453"/>
            <ac:spMk id="3" creationId="{00000000-0000-0000-0000-000000000000}"/>
          </ac:spMkLst>
        </pc:spChg>
        <pc:picChg chg="del">
          <ac:chgData name="Trent Rogers" userId="4cc66fab-3277-4b55-ba72-8562cd86500e" providerId="ADAL" clId="{A5EB4E8D-3E55-47CF-9415-31BA4E838E28}" dt="2023-06-09T13:06:52.303" v="4922" actId="478"/>
          <ac:picMkLst>
            <pc:docMk/>
            <pc:sldMk cId="75182492" sldId="453"/>
            <ac:picMk id="4" creationId="{A65DBE9F-92CC-440A-B039-7BA547F18902}"/>
          </ac:picMkLst>
        </pc:picChg>
        <pc:picChg chg="del">
          <ac:chgData name="Trent Rogers" userId="4cc66fab-3277-4b55-ba72-8562cd86500e" providerId="ADAL" clId="{A5EB4E8D-3E55-47CF-9415-31BA4E838E28}" dt="2023-06-09T13:06:51.487" v="4921" actId="478"/>
          <ac:picMkLst>
            <pc:docMk/>
            <pc:sldMk cId="75182492" sldId="453"/>
            <ac:picMk id="5" creationId="{14B707A3-1D8D-495E-821F-6EE7D82848E5}"/>
          </ac:picMkLst>
        </pc:picChg>
        <pc:picChg chg="del">
          <ac:chgData name="Trent Rogers" userId="4cc66fab-3277-4b55-ba72-8562cd86500e" providerId="ADAL" clId="{A5EB4E8D-3E55-47CF-9415-31BA4E838E28}" dt="2023-06-09T13:06:50.532" v="4920" actId="478"/>
          <ac:picMkLst>
            <pc:docMk/>
            <pc:sldMk cId="75182492" sldId="453"/>
            <ac:picMk id="6" creationId="{87BD1C14-5B5B-4BD7-8777-41851DCFA065}"/>
          </ac:picMkLst>
        </pc:picChg>
        <pc:picChg chg="add mod">
          <ac:chgData name="Trent Rogers" userId="4cc66fab-3277-4b55-ba72-8562cd86500e" providerId="ADAL" clId="{A5EB4E8D-3E55-47CF-9415-31BA4E838E28}" dt="2023-06-09T13:09:06.632" v="4946" actId="166"/>
          <ac:picMkLst>
            <pc:docMk/>
            <pc:sldMk cId="75182492" sldId="453"/>
            <ac:picMk id="7" creationId="{B266E81A-A5D3-01AC-E7B3-3AF57DEC9A76}"/>
          </ac:picMkLst>
        </pc:picChg>
        <pc:picChg chg="add mod">
          <ac:chgData name="Trent Rogers" userId="4cc66fab-3277-4b55-ba72-8562cd86500e" providerId="ADAL" clId="{A5EB4E8D-3E55-47CF-9415-31BA4E838E28}" dt="2023-06-09T13:08:49.337" v="4942" actId="1076"/>
          <ac:picMkLst>
            <pc:docMk/>
            <pc:sldMk cId="75182492" sldId="453"/>
            <ac:picMk id="3074" creationId="{66573D72-E36C-C617-D2E4-201723095ED4}"/>
          </ac:picMkLst>
        </pc:picChg>
        <pc:picChg chg="add mod">
          <ac:chgData name="Trent Rogers" userId="4cc66fab-3277-4b55-ba72-8562cd86500e" providerId="ADAL" clId="{A5EB4E8D-3E55-47CF-9415-31BA4E838E28}" dt="2023-06-09T13:09:00.909" v="4945" actId="166"/>
          <ac:picMkLst>
            <pc:docMk/>
            <pc:sldMk cId="75182492" sldId="453"/>
            <ac:picMk id="3076" creationId="{1AE5508B-B07D-A4BC-CA24-FA7DB51A67E7}"/>
          </ac:picMkLst>
        </pc:picChg>
      </pc:sldChg>
      <pc:sldChg chg="addSp delSp modSp mod">
        <pc:chgData name="Trent Rogers" userId="4cc66fab-3277-4b55-ba72-8562cd86500e" providerId="ADAL" clId="{A5EB4E8D-3E55-47CF-9415-31BA4E838E28}" dt="2023-06-09T13:10:01.179" v="4948" actId="1076"/>
        <pc:sldMkLst>
          <pc:docMk/>
          <pc:sldMk cId="892281384" sldId="464"/>
        </pc:sldMkLst>
        <pc:spChg chg="mod">
          <ac:chgData name="Trent Rogers" userId="4cc66fab-3277-4b55-ba72-8562cd86500e" providerId="ADAL" clId="{A5EB4E8D-3E55-47CF-9415-31BA4E838E28}" dt="2023-06-09T13:10:01.179" v="4948" actId="1076"/>
          <ac:spMkLst>
            <pc:docMk/>
            <pc:sldMk cId="892281384" sldId="464"/>
            <ac:spMk id="7" creationId="{26CB44B0-F44B-4661-B9FF-C352D2DFE814}"/>
          </ac:spMkLst>
        </pc:spChg>
        <pc:picChg chg="del">
          <ac:chgData name="Trent Rogers" userId="4cc66fab-3277-4b55-ba72-8562cd86500e" providerId="ADAL" clId="{A5EB4E8D-3E55-47CF-9415-31BA4E838E28}" dt="2023-06-09T13:06:28.901" v="4915" actId="478"/>
          <ac:picMkLst>
            <pc:docMk/>
            <pc:sldMk cId="892281384" sldId="464"/>
            <ac:picMk id="8" creationId="{DF23A62B-6344-4F46-81A3-5A7066D1EC70}"/>
          </ac:picMkLst>
        </pc:picChg>
        <pc:picChg chg="add del mod">
          <ac:chgData name="Trent Rogers" userId="4cc66fab-3277-4b55-ba72-8562cd86500e" providerId="ADAL" clId="{A5EB4E8D-3E55-47CF-9415-31BA4E838E28}" dt="2023-06-09T13:09:54.895" v="4947" actId="478"/>
          <ac:picMkLst>
            <pc:docMk/>
            <pc:sldMk cId="892281384" sldId="464"/>
            <ac:picMk id="9" creationId="{89DB1A23-1CD7-CF05-82F1-E156D0270753}"/>
          </ac:picMkLst>
        </pc:picChg>
      </pc:sldChg>
      <pc:sldChg chg="addSp delSp modSp mod">
        <pc:chgData name="Trent Rogers" userId="4cc66fab-3277-4b55-ba72-8562cd86500e" providerId="ADAL" clId="{A5EB4E8D-3E55-47CF-9415-31BA4E838E28}" dt="2023-06-09T13:11:03.020" v="4951" actId="1076"/>
        <pc:sldMkLst>
          <pc:docMk/>
          <pc:sldMk cId="3703737503" sldId="468"/>
        </pc:sldMkLst>
        <pc:picChg chg="del">
          <ac:chgData name="Trent Rogers" userId="4cc66fab-3277-4b55-ba72-8562cd86500e" providerId="ADAL" clId="{A5EB4E8D-3E55-47CF-9415-31BA4E838E28}" dt="2023-06-09T13:10:58.023" v="4949" actId="478"/>
          <ac:picMkLst>
            <pc:docMk/>
            <pc:sldMk cId="3703737503" sldId="468"/>
            <ac:picMk id="7" creationId="{4AE120F6-6586-4C2E-98AE-E96449380511}"/>
          </ac:picMkLst>
        </pc:picChg>
        <pc:picChg chg="add mod">
          <ac:chgData name="Trent Rogers" userId="4cc66fab-3277-4b55-ba72-8562cd86500e" providerId="ADAL" clId="{A5EB4E8D-3E55-47CF-9415-31BA4E838E28}" dt="2023-06-09T13:11:03.020" v="4951" actId="1076"/>
          <ac:picMkLst>
            <pc:docMk/>
            <pc:sldMk cId="3703737503" sldId="468"/>
            <ac:picMk id="8" creationId="{F578CDC2-5258-9B24-4FAF-BDD1FA3605C1}"/>
          </ac:picMkLst>
        </pc:picChg>
      </pc:sldChg>
      <pc:sldChg chg="addSp delSp modSp mod">
        <pc:chgData name="Trent Rogers" userId="4cc66fab-3277-4b55-ba72-8562cd86500e" providerId="ADAL" clId="{A5EB4E8D-3E55-47CF-9415-31BA4E838E28}" dt="2023-06-09T13:11:26.395" v="4954" actId="1076"/>
        <pc:sldMkLst>
          <pc:docMk/>
          <pc:sldMk cId="2907356580" sldId="471"/>
        </pc:sldMkLst>
        <pc:picChg chg="del">
          <ac:chgData name="Trent Rogers" userId="4cc66fab-3277-4b55-ba72-8562cd86500e" providerId="ADAL" clId="{A5EB4E8D-3E55-47CF-9415-31BA4E838E28}" dt="2023-06-09T13:11:22.241" v="4952" actId="478"/>
          <ac:picMkLst>
            <pc:docMk/>
            <pc:sldMk cId="2907356580" sldId="471"/>
            <ac:picMk id="7" creationId="{8F3CDDA6-69BF-4330-9CE5-C00129A5509E}"/>
          </ac:picMkLst>
        </pc:picChg>
        <pc:picChg chg="add mod">
          <ac:chgData name="Trent Rogers" userId="4cc66fab-3277-4b55-ba72-8562cd86500e" providerId="ADAL" clId="{A5EB4E8D-3E55-47CF-9415-31BA4E838E28}" dt="2023-06-09T13:11:26.395" v="4954" actId="1076"/>
          <ac:picMkLst>
            <pc:docMk/>
            <pc:sldMk cId="2907356580" sldId="471"/>
            <ac:picMk id="8" creationId="{F81260DA-91FB-91F2-D844-163519F2D4CA}"/>
          </ac:picMkLst>
        </pc:picChg>
      </pc:sldChg>
      <pc:sldChg chg="modSp">
        <pc:chgData name="Trent Rogers" userId="4cc66fab-3277-4b55-ba72-8562cd86500e" providerId="ADAL" clId="{A5EB4E8D-3E55-47CF-9415-31BA4E838E28}" dt="2023-06-14T23:00:59.858" v="8856" actId="20577"/>
        <pc:sldMkLst>
          <pc:docMk/>
          <pc:sldMk cId="95078253" sldId="478"/>
        </pc:sldMkLst>
        <pc:spChg chg="mod">
          <ac:chgData name="Trent Rogers" userId="4cc66fab-3277-4b55-ba72-8562cd86500e" providerId="ADAL" clId="{A5EB4E8D-3E55-47CF-9415-31BA4E838E28}" dt="2023-06-14T23:00:59.858" v="8856" actId="20577"/>
          <ac:spMkLst>
            <pc:docMk/>
            <pc:sldMk cId="95078253" sldId="478"/>
            <ac:spMk id="3" creationId="{00000000-0000-0000-0000-000000000000}"/>
          </ac:spMkLst>
        </pc:spChg>
      </pc:sldChg>
      <pc:sldChg chg="addSp delSp modSp mod">
        <pc:chgData name="Trent Rogers" userId="4cc66fab-3277-4b55-ba72-8562cd86500e" providerId="ADAL" clId="{A5EB4E8D-3E55-47CF-9415-31BA4E838E28}" dt="2023-06-14T23:03:01.438" v="8867" actId="1076"/>
        <pc:sldMkLst>
          <pc:docMk/>
          <pc:sldMk cId="95078253" sldId="481"/>
        </pc:sldMkLst>
        <pc:spChg chg="mod">
          <ac:chgData name="Trent Rogers" userId="4cc66fab-3277-4b55-ba72-8562cd86500e" providerId="ADAL" clId="{A5EB4E8D-3E55-47CF-9415-31BA4E838E28}" dt="2023-06-14T23:03:01.438" v="8867" actId="1076"/>
          <ac:spMkLst>
            <pc:docMk/>
            <pc:sldMk cId="95078253" sldId="481"/>
            <ac:spMk id="3" creationId="{00000000-0000-0000-0000-000000000000}"/>
          </ac:spMkLst>
        </pc:spChg>
        <pc:spChg chg="mod">
          <ac:chgData name="Trent Rogers" userId="4cc66fab-3277-4b55-ba72-8562cd86500e" providerId="ADAL" clId="{A5EB4E8D-3E55-47CF-9415-31BA4E838E28}" dt="2023-06-14T23:02:37.271" v="8861" actId="1076"/>
          <ac:spMkLst>
            <pc:docMk/>
            <pc:sldMk cId="95078253" sldId="481"/>
            <ac:spMk id="7" creationId="{56A4F76A-9E9B-41FC-A465-D9C26FF350E2}"/>
          </ac:spMkLst>
        </pc:spChg>
        <pc:picChg chg="del">
          <ac:chgData name="Trent Rogers" userId="4cc66fab-3277-4b55-ba72-8562cd86500e" providerId="ADAL" clId="{A5EB4E8D-3E55-47CF-9415-31BA4E838E28}" dt="2023-06-14T23:02:42.567" v="8863" actId="478"/>
          <ac:picMkLst>
            <pc:docMk/>
            <pc:sldMk cId="95078253" sldId="481"/>
            <ac:picMk id="4" creationId="{A65DBE9F-92CC-440A-B039-7BA547F18902}"/>
          </ac:picMkLst>
        </pc:picChg>
        <pc:picChg chg="del">
          <ac:chgData name="Trent Rogers" userId="4cc66fab-3277-4b55-ba72-8562cd86500e" providerId="ADAL" clId="{A5EB4E8D-3E55-47CF-9415-31BA4E838E28}" dt="2023-06-14T23:02:40.798" v="8862" actId="478"/>
          <ac:picMkLst>
            <pc:docMk/>
            <pc:sldMk cId="95078253" sldId="481"/>
            <ac:picMk id="5" creationId="{14B707A3-1D8D-495E-821F-6EE7D82848E5}"/>
          </ac:picMkLst>
        </pc:picChg>
        <pc:picChg chg="del">
          <ac:chgData name="Trent Rogers" userId="4cc66fab-3277-4b55-ba72-8562cd86500e" providerId="ADAL" clId="{A5EB4E8D-3E55-47CF-9415-31BA4E838E28}" dt="2023-06-14T23:02:44.567" v="8864" actId="478"/>
          <ac:picMkLst>
            <pc:docMk/>
            <pc:sldMk cId="95078253" sldId="481"/>
            <ac:picMk id="6" creationId="{87BD1C14-5B5B-4BD7-8777-41851DCFA065}"/>
          </ac:picMkLst>
        </pc:picChg>
        <pc:picChg chg="add mod">
          <ac:chgData name="Trent Rogers" userId="4cc66fab-3277-4b55-ba72-8562cd86500e" providerId="ADAL" clId="{A5EB4E8D-3E55-47CF-9415-31BA4E838E28}" dt="2023-06-14T23:02:49.660" v="8866" actId="1076"/>
          <ac:picMkLst>
            <pc:docMk/>
            <pc:sldMk cId="95078253" sldId="481"/>
            <ac:picMk id="8" creationId="{C414F530-CAF1-760A-579A-CC026B97937E}"/>
          </ac:picMkLst>
        </pc:picChg>
      </pc:sldChg>
      <pc:sldChg chg="modSp mod">
        <pc:chgData name="Trent Rogers" userId="4cc66fab-3277-4b55-ba72-8562cd86500e" providerId="ADAL" clId="{A5EB4E8D-3E55-47CF-9415-31BA4E838E28}" dt="2023-06-15T12:12:27.663" v="8998" actId="20577"/>
        <pc:sldMkLst>
          <pc:docMk/>
          <pc:sldMk cId="913109916" sldId="486"/>
        </pc:sldMkLst>
        <pc:spChg chg="mod">
          <ac:chgData name="Trent Rogers" userId="4cc66fab-3277-4b55-ba72-8562cd86500e" providerId="ADAL" clId="{A5EB4E8D-3E55-47CF-9415-31BA4E838E28}" dt="2023-06-15T12:12:27.663" v="8998" actId="20577"/>
          <ac:spMkLst>
            <pc:docMk/>
            <pc:sldMk cId="913109916" sldId="486"/>
            <ac:spMk id="3" creationId="{00000000-0000-0000-0000-000000000000}"/>
          </ac:spMkLst>
        </pc:spChg>
      </pc:sldChg>
      <pc:sldChg chg="addSp delSp modSp mod modNotesTx">
        <pc:chgData name="Trent Rogers" userId="4cc66fab-3277-4b55-ba72-8562cd86500e" providerId="ADAL" clId="{A5EB4E8D-3E55-47CF-9415-31BA4E838E28}" dt="2023-06-15T12:13:21.903" v="9000" actId="6549"/>
        <pc:sldMkLst>
          <pc:docMk/>
          <pc:sldMk cId="1229350115" sldId="487"/>
        </pc:sldMkLst>
        <pc:picChg chg="del">
          <ac:chgData name="Trent Rogers" userId="4cc66fab-3277-4b55-ba72-8562cd86500e" providerId="ADAL" clId="{A5EB4E8D-3E55-47CF-9415-31BA4E838E28}" dt="2023-06-09T12:44:29.595" v="4668" actId="478"/>
          <ac:picMkLst>
            <pc:docMk/>
            <pc:sldMk cId="1229350115" sldId="487"/>
            <ac:picMk id="7" creationId="{949DFCB6-DBEE-492F-8912-32EEC98A9DED}"/>
          </ac:picMkLst>
        </pc:picChg>
        <pc:picChg chg="add mod">
          <ac:chgData name="Trent Rogers" userId="4cc66fab-3277-4b55-ba72-8562cd86500e" providerId="ADAL" clId="{A5EB4E8D-3E55-47CF-9415-31BA4E838E28}" dt="2023-06-09T12:44:38.498" v="4671" actId="1076"/>
          <ac:picMkLst>
            <pc:docMk/>
            <pc:sldMk cId="1229350115" sldId="487"/>
            <ac:picMk id="8" creationId="{15C361AD-D0BF-1984-75DD-50DF31126D0B}"/>
          </ac:picMkLst>
        </pc:picChg>
      </pc:sldChg>
      <pc:sldChg chg="addSp delSp modSp mod modNotesTx">
        <pc:chgData name="Trent Rogers" userId="4cc66fab-3277-4b55-ba72-8562cd86500e" providerId="ADAL" clId="{A5EB4E8D-3E55-47CF-9415-31BA4E838E28}" dt="2023-06-15T12:14:20.960" v="9016" actId="1076"/>
        <pc:sldMkLst>
          <pc:docMk/>
          <pc:sldMk cId="1229350115" sldId="488"/>
        </pc:sldMkLst>
        <pc:spChg chg="mod">
          <ac:chgData name="Trent Rogers" userId="4cc66fab-3277-4b55-ba72-8562cd86500e" providerId="ADAL" clId="{A5EB4E8D-3E55-47CF-9415-31BA4E838E28}" dt="2023-06-15T12:14:17.246" v="9014" actId="27636"/>
          <ac:spMkLst>
            <pc:docMk/>
            <pc:sldMk cId="1229350115" sldId="488"/>
            <ac:spMk id="3" creationId="{00000000-0000-0000-0000-000000000000}"/>
          </ac:spMkLst>
        </pc:spChg>
        <pc:picChg chg="del">
          <ac:chgData name="Trent Rogers" userId="4cc66fab-3277-4b55-ba72-8562cd86500e" providerId="ADAL" clId="{A5EB4E8D-3E55-47CF-9415-31BA4E838E28}" dt="2023-06-15T12:14:10.058" v="9012" actId="478"/>
          <ac:picMkLst>
            <pc:docMk/>
            <pc:sldMk cId="1229350115" sldId="488"/>
            <ac:picMk id="4" creationId="{A65DBE9F-92CC-440A-B039-7BA547F18902}"/>
          </ac:picMkLst>
        </pc:picChg>
        <pc:picChg chg="del">
          <ac:chgData name="Trent Rogers" userId="4cc66fab-3277-4b55-ba72-8562cd86500e" providerId="ADAL" clId="{A5EB4E8D-3E55-47CF-9415-31BA4E838E28}" dt="2023-06-15T12:14:08.639" v="9011" actId="478"/>
          <ac:picMkLst>
            <pc:docMk/>
            <pc:sldMk cId="1229350115" sldId="488"/>
            <ac:picMk id="5" creationId="{14B707A3-1D8D-495E-821F-6EE7D82848E5}"/>
          </ac:picMkLst>
        </pc:picChg>
        <pc:picChg chg="del">
          <ac:chgData name="Trent Rogers" userId="4cc66fab-3277-4b55-ba72-8562cd86500e" providerId="ADAL" clId="{A5EB4E8D-3E55-47CF-9415-31BA4E838E28}" dt="2023-06-15T12:14:07.079" v="9010" actId="478"/>
          <ac:picMkLst>
            <pc:docMk/>
            <pc:sldMk cId="1229350115" sldId="488"/>
            <ac:picMk id="6" creationId="{87BD1C14-5B5B-4BD7-8777-41851DCFA065}"/>
          </ac:picMkLst>
        </pc:picChg>
        <pc:picChg chg="add mod">
          <ac:chgData name="Trent Rogers" userId="4cc66fab-3277-4b55-ba72-8562cd86500e" providerId="ADAL" clId="{A5EB4E8D-3E55-47CF-9415-31BA4E838E28}" dt="2023-06-15T12:14:20.960" v="9016" actId="1076"/>
          <ac:picMkLst>
            <pc:docMk/>
            <pc:sldMk cId="1229350115" sldId="488"/>
            <ac:picMk id="7" creationId="{16235BB3-48F4-3B53-60FB-49AB0E91AECF}"/>
          </ac:picMkLst>
        </pc:picChg>
      </pc:sldChg>
      <pc:sldChg chg="delSp modSp mod modNotesTx">
        <pc:chgData name="Trent Rogers" userId="4cc66fab-3277-4b55-ba72-8562cd86500e" providerId="ADAL" clId="{A5EB4E8D-3E55-47CF-9415-31BA4E838E28}" dt="2023-06-15T12:13:57.146" v="9009" actId="1076"/>
        <pc:sldMkLst>
          <pc:docMk/>
          <pc:sldMk cId="1229350115" sldId="490"/>
        </pc:sldMkLst>
        <pc:spChg chg="mod">
          <ac:chgData name="Trent Rogers" userId="4cc66fab-3277-4b55-ba72-8562cd86500e" providerId="ADAL" clId="{A5EB4E8D-3E55-47CF-9415-31BA4E838E28}" dt="2023-06-14T22:51:41.518" v="8749" actId="14100"/>
          <ac:spMkLst>
            <pc:docMk/>
            <pc:sldMk cId="1229350115" sldId="490"/>
            <ac:spMk id="3" creationId="{00000000-0000-0000-0000-000000000000}"/>
          </ac:spMkLst>
        </pc:spChg>
        <pc:picChg chg="del">
          <ac:chgData name="Trent Rogers" userId="4cc66fab-3277-4b55-ba72-8562cd86500e" providerId="ADAL" clId="{A5EB4E8D-3E55-47CF-9415-31BA4E838E28}" dt="2023-06-15T12:13:54.940" v="9008" actId="478"/>
          <ac:picMkLst>
            <pc:docMk/>
            <pc:sldMk cId="1229350115" sldId="490"/>
            <ac:picMk id="4" creationId="{A65DBE9F-92CC-440A-B039-7BA547F18902}"/>
          </ac:picMkLst>
        </pc:picChg>
        <pc:picChg chg="del">
          <ac:chgData name="Trent Rogers" userId="4cc66fab-3277-4b55-ba72-8562cd86500e" providerId="ADAL" clId="{A5EB4E8D-3E55-47CF-9415-31BA4E838E28}" dt="2023-06-15T12:13:53.489" v="9007" actId="478"/>
          <ac:picMkLst>
            <pc:docMk/>
            <pc:sldMk cId="1229350115" sldId="490"/>
            <ac:picMk id="5" creationId="{14B707A3-1D8D-495E-821F-6EE7D82848E5}"/>
          </ac:picMkLst>
        </pc:picChg>
        <pc:picChg chg="del">
          <ac:chgData name="Trent Rogers" userId="4cc66fab-3277-4b55-ba72-8562cd86500e" providerId="ADAL" clId="{A5EB4E8D-3E55-47CF-9415-31BA4E838E28}" dt="2023-06-15T12:13:51.929" v="9006" actId="478"/>
          <ac:picMkLst>
            <pc:docMk/>
            <pc:sldMk cId="1229350115" sldId="490"/>
            <ac:picMk id="6" creationId="{87BD1C14-5B5B-4BD7-8777-41851DCFA065}"/>
          </ac:picMkLst>
        </pc:picChg>
        <pc:picChg chg="mod">
          <ac:chgData name="Trent Rogers" userId="4cc66fab-3277-4b55-ba72-8562cd86500e" providerId="ADAL" clId="{A5EB4E8D-3E55-47CF-9415-31BA4E838E28}" dt="2023-06-15T12:13:57.146" v="9009" actId="1076"/>
          <ac:picMkLst>
            <pc:docMk/>
            <pc:sldMk cId="1229350115" sldId="490"/>
            <ac:picMk id="7" creationId="{0FDA029F-2F7E-455F-8019-DEB72072C287}"/>
          </ac:picMkLst>
        </pc:picChg>
      </pc:sldChg>
      <pc:sldChg chg="addSp delSp modSp mod">
        <pc:chgData name="Trent Rogers" userId="4cc66fab-3277-4b55-ba72-8562cd86500e" providerId="ADAL" clId="{A5EB4E8D-3E55-47CF-9415-31BA4E838E28}" dt="2023-06-09T12:45:53.420" v="4716" actId="1076"/>
        <pc:sldMkLst>
          <pc:docMk/>
          <pc:sldMk cId="4198829666" sldId="494"/>
        </pc:sldMkLst>
        <pc:picChg chg="del">
          <ac:chgData name="Trent Rogers" userId="4cc66fab-3277-4b55-ba72-8562cd86500e" providerId="ADAL" clId="{A5EB4E8D-3E55-47CF-9415-31BA4E838E28}" dt="2023-06-09T12:45:45.596" v="4713" actId="478"/>
          <ac:picMkLst>
            <pc:docMk/>
            <pc:sldMk cId="4198829666" sldId="494"/>
            <ac:picMk id="7" creationId="{949DFCB6-DBEE-492F-8912-32EEC98A9DED}"/>
          </ac:picMkLst>
        </pc:picChg>
        <pc:picChg chg="add mod">
          <ac:chgData name="Trent Rogers" userId="4cc66fab-3277-4b55-ba72-8562cd86500e" providerId="ADAL" clId="{A5EB4E8D-3E55-47CF-9415-31BA4E838E28}" dt="2023-06-09T12:45:53.420" v="4716" actId="1076"/>
          <ac:picMkLst>
            <pc:docMk/>
            <pc:sldMk cId="4198829666" sldId="494"/>
            <ac:picMk id="8" creationId="{77221300-E783-0EF2-0659-B97131022B29}"/>
          </ac:picMkLst>
        </pc:picChg>
      </pc:sldChg>
      <pc:sldChg chg="addSp delSp modSp">
        <pc:chgData name="Trent Rogers" userId="4cc66fab-3277-4b55-ba72-8562cd86500e" providerId="ADAL" clId="{A5EB4E8D-3E55-47CF-9415-31BA4E838E28}" dt="2023-06-09T12:49:31.172" v="4807"/>
        <pc:sldMkLst>
          <pc:docMk/>
          <pc:sldMk cId="1491702897" sldId="495"/>
        </pc:sldMkLst>
        <pc:spChg chg="add del mod">
          <ac:chgData name="Trent Rogers" userId="4cc66fab-3277-4b55-ba72-8562cd86500e" providerId="ADAL" clId="{A5EB4E8D-3E55-47CF-9415-31BA4E838E28}" dt="2023-06-09T12:49:31.172" v="4807"/>
          <ac:spMkLst>
            <pc:docMk/>
            <pc:sldMk cId="1491702897" sldId="495"/>
            <ac:spMk id="7" creationId="{EE3B24DC-D0FA-9A54-5A4E-090646DC85FA}"/>
          </ac:spMkLst>
        </pc:spChg>
      </pc:sldChg>
      <pc:sldChg chg="addSp delSp modSp mod">
        <pc:chgData name="Trent Rogers" userId="4cc66fab-3277-4b55-ba72-8562cd86500e" providerId="ADAL" clId="{A5EB4E8D-3E55-47CF-9415-31BA4E838E28}" dt="2023-06-14T11:02:23.448" v="8703" actId="207"/>
        <pc:sldMkLst>
          <pc:docMk/>
          <pc:sldMk cId="2586092180" sldId="499"/>
        </pc:sldMkLst>
        <pc:spChg chg="mod">
          <ac:chgData name="Trent Rogers" userId="4cc66fab-3277-4b55-ba72-8562cd86500e" providerId="ADAL" clId="{A5EB4E8D-3E55-47CF-9415-31BA4E838E28}" dt="2023-06-14T11:02:23.448" v="8703" actId="207"/>
          <ac:spMkLst>
            <pc:docMk/>
            <pc:sldMk cId="2586092180" sldId="499"/>
            <ac:spMk id="2" creationId="{00000000-0000-0000-0000-000000000000}"/>
          </ac:spMkLst>
        </pc:spChg>
        <pc:spChg chg="mod">
          <ac:chgData name="Trent Rogers" userId="4cc66fab-3277-4b55-ba72-8562cd86500e" providerId="ADAL" clId="{A5EB4E8D-3E55-47CF-9415-31BA4E838E28}" dt="2023-06-14T11:02:13.664" v="8702" actId="403"/>
          <ac:spMkLst>
            <pc:docMk/>
            <pc:sldMk cId="2586092180" sldId="499"/>
            <ac:spMk id="3" creationId="{00000000-0000-0000-0000-000000000000}"/>
          </ac:spMkLst>
        </pc:spChg>
        <pc:picChg chg="del">
          <ac:chgData name="Trent Rogers" userId="4cc66fab-3277-4b55-ba72-8562cd86500e" providerId="ADAL" clId="{A5EB4E8D-3E55-47CF-9415-31BA4E838E28}" dt="2023-06-14T11:01:59.860" v="8695" actId="478"/>
          <ac:picMkLst>
            <pc:docMk/>
            <pc:sldMk cId="2586092180" sldId="499"/>
            <ac:picMk id="4" creationId="{A65DBE9F-92CC-440A-B039-7BA547F18902}"/>
          </ac:picMkLst>
        </pc:picChg>
        <pc:picChg chg="del">
          <ac:chgData name="Trent Rogers" userId="4cc66fab-3277-4b55-ba72-8562cd86500e" providerId="ADAL" clId="{A5EB4E8D-3E55-47CF-9415-31BA4E838E28}" dt="2023-06-14T11:02:00.878" v="8696" actId="478"/>
          <ac:picMkLst>
            <pc:docMk/>
            <pc:sldMk cId="2586092180" sldId="499"/>
            <ac:picMk id="5" creationId="{14B707A3-1D8D-495E-821F-6EE7D82848E5}"/>
          </ac:picMkLst>
        </pc:picChg>
        <pc:picChg chg="del">
          <ac:chgData name="Trent Rogers" userId="4cc66fab-3277-4b55-ba72-8562cd86500e" providerId="ADAL" clId="{A5EB4E8D-3E55-47CF-9415-31BA4E838E28}" dt="2023-06-14T11:02:01.518" v="8697" actId="478"/>
          <ac:picMkLst>
            <pc:docMk/>
            <pc:sldMk cId="2586092180" sldId="499"/>
            <ac:picMk id="6" creationId="{87BD1C14-5B5B-4BD7-8777-41851DCFA065}"/>
          </ac:picMkLst>
        </pc:picChg>
        <pc:picChg chg="add mod">
          <ac:chgData name="Trent Rogers" userId="4cc66fab-3277-4b55-ba72-8562cd86500e" providerId="ADAL" clId="{A5EB4E8D-3E55-47CF-9415-31BA4E838E28}" dt="2023-06-14T11:02:07.432" v="8700" actId="1076"/>
          <ac:picMkLst>
            <pc:docMk/>
            <pc:sldMk cId="2586092180" sldId="499"/>
            <ac:picMk id="7" creationId="{46FDDE28-0760-64FE-9F74-91FA8EBD8391}"/>
          </ac:picMkLst>
        </pc:picChg>
      </pc:sldChg>
      <pc:sldChg chg="modSp modAnim">
        <pc:chgData name="Trent Rogers" userId="4cc66fab-3277-4b55-ba72-8562cd86500e" providerId="ADAL" clId="{A5EB4E8D-3E55-47CF-9415-31BA4E838E28}" dt="2023-06-16T10:59:51.818" v="9124"/>
        <pc:sldMkLst>
          <pc:docMk/>
          <pc:sldMk cId="424941623" sldId="502"/>
        </pc:sldMkLst>
        <pc:spChg chg="mod">
          <ac:chgData name="Trent Rogers" userId="4cc66fab-3277-4b55-ba72-8562cd86500e" providerId="ADAL" clId="{A5EB4E8D-3E55-47CF-9415-31BA4E838E28}" dt="2023-06-13T18:54:12.816" v="7187" actId="5793"/>
          <ac:spMkLst>
            <pc:docMk/>
            <pc:sldMk cId="424941623" sldId="502"/>
            <ac:spMk id="3" creationId="{00000000-0000-0000-0000-000000000000}"/>
          </ac:spMkLst>
        </pc:spChg>
      </pc:sldChg>
      <pc:sldChg chg="del">
        <pc:chgData name="Trent Rogers" userId="4cc66fab-3277-4b55-ba72-8562cd86500e" providerId="ADAL" clId="{A5EB4E8D-3E55-47CF-9415-31BA4E838E28}" dt="2023-06-13T18:54:45.288" v="7188" actId="47"/>
        <pc:sldMkLst>
          <pc:docMk/>
          <pc:sldMk cId="424941623" sldId="504"/>
        </pc:sldMkLst>
      </pc:sldChg>
      <pc:sldChg chg="del">
        <pc:chgData name="Trent Rogers" userId="4cc66fab-3277-4b55-ba72-8562cd86500e" providerId="ADAL" clId="{A5EB4E8D-3E55-47CF-9415-31BA4E838E28}" dt="2023-06-15T18:33:32.397" v="9017" actId="47"/>
        <pc:sldMkLst>
          <pc:docMk/>
          <pc:sldMk cId="424941623" sldId="505"/>
        </pc:sldMkLst>
      </pc:sldChg>
      <pc:sldChg chg="del">
        <pc:chgData name="Trent Rogers" userId="4cc66fab-3277-4b55-ba72-8562cd86500e" providerId="ADAL" clId="{A5EB4E8D-3E55-47CF-9415-31BA4E838E28}" dt="2023-06-07T20:37:02.005" v="96" actId="47"/>
        <pc:sldMkLst>
          <pc:docMk/>
          <pc:sldMk cId="3080503137" sldId="510"/>
        </pc:sldMkLst>
      </pc:sldChg>
      <pc:sldChg chg="del">
        <pc:chgData name="Trent Rogers" userId="4cc66fab-3277-4b55-ba72-8562cd86500e" providerId="ADAL" clId="{A5EB4E8D-3E55-47CF-9415-31BA4E838E28}" dt="2023-06-07T20:36:56.446" v="83" actId="47"/>
        <pc:sldMkLst>
          <pc:docMk/>
          <pc:sldMk cId="2561153677" sldId="511"/>
        </pc:sldMkLst>
      </pc:sldChg>
      <pc:sldChg chg="del">
        <pc:chgData name="Trent Rogers" userId="4cc66fab-3277-4b55-ba72-8562cd86500e" providerId="ADAL" clId="{A5EB4E8D-3E55-47CF-9415-31BA4E838E28}" dt="2023-06-07T20:37:05.895" v="106" actId="47"/>
        <pc:sldMkLst>
          <pc:docMk/>
          <pc:sldMk cId="3708037480" sldId="512"/>
        </pc:sldMkLst>
      </pc:sldChg>
      <pc:sldChg chg="del">
        <pc:chgData name="Trent Rogers" userId="4cc66fab-3277-4b55-ba72-8562cd86500e" providerId="ADAL" clId="{A5EB4E8D-3E55-47CF-9415-31BA4E838E28}" dt="2023-06-08T19:44:22.851" v="3168" actId="47"/>
        <pc:sldMkLst>
          <pc:docMk/>
          <pc:sldMk cId="4258746627" sldId="514"/>
        </pc:sldMkLst>
      </pc:sldChg>
      <pc:sldChg chg="del">
        <pc:chgData name="Trent Rogers" userId="4cc66fab-3277-4b55-ba72-8562cd86500e" providerId="ADAL" clId="{A5EB4E8D-3E55-47CF-9415-31BA4E838E28}" dt="2023-06-08T19:44:29.948" v="3170" actId="47"/>
        <pc:sldMkLst>
          <pc:docMk/>
          <pc:sldMk cId="2475161550" sldId="515"/>
        </pc:sldMkLst>
      </pc:sldChg>
      <pc:sldChg chg="del">
        <pc:chgData name="Trent Rogers" userId="4cc66fab-3277-4b55-ba72-8562cd86500e" providerId="ADAL" clId="{A5EB4E8D-3E55-47CF-9415-31BA4E838E28}" dt="2023-06-08T19:44:31.485" v="3171" actId="47"/>
        <pc:sldMkLst>
          <pc:docMk/>
          <pc:sldMk cId="2191210340" sldId="516"/>
        </pc:sldMkLst>
      </pc:sldChg>
      <pc:sldChg chg="del">
        <pc:chgData name="Trent Rogers" userId="4cc66fab-3277-4b55-ba72-8562cd86500e" providerId="ADAL" clId="{A5EB4E8D-3E55-47CF-9415-31BA4E838E28}" dt="2023-06-08T19:44:26.926" v="3169" actId="47"/>
        <pc:sldMkLst>
          <pc:docMk/>
          <pc:sldMk cId="627995661" sldId="517"/>
        </pc:sldMkLst>
      </pc:sldChg>
      <pc:sldChg chg="del">
        <pc:chgData name="Trent Rogers" userId="4cc66fab-3277-4b55-ba72-8562cd86500e" providerId="ADAL" clId="{A5EB4E8D-3E55-47CF-9415-31BA4E838E28}" dt="2023-06-07T20:36:58.279" v="90" actId="47"/>
        <pc:sldMkLst>
          <pc:docMk/>
          <pc:sldMk cId="3940355669" sldId="518"/>
        </pc:sldMkLst>
      </pc:sldChg>
      <pc:sldChg chg="del">
        <pc:chgData name="Trent Rogers" userId="4cc66fab-3277-4b55-ba72-8562cd86500e" providerId="ADAL" clId="{A5EB4E8D-3E55-47CF-9415-31BA4E838E28}" dt="2023-06-07T20:36:59.434" v="93" actId="47"/>
        <pc:sldMkLst>
          <pc:docMk/>
          <pc:sldMk cId="1077985305" sldId="519"/>
        </pc:sldMkLst>
      </pc:sldChg>
      <pc:sldChg chg="del">
        <pc:chgData name="Trent Rogers" userId="4cc66fab-3277-4b55-ba72-8562cd86500e" providerId="ADAL" clId="{A5EB4E8D-3E55-47CF-9415-31BA4E838E28}" dt="2023-06-07T20:36:53.493" v="73" actId="47"/>
        <pc:sldMkLst>
          <pc:docMk/>
          <pc:sldMk cId="1694245210" sldId="520"/>
        </pc:sldMkLst>
      </pc:sldChg>
      <pc:sldChg chg="del">
        <pc:chgData name="Trent Rogers" userId="4cc66fab-3277-4b55-ba72-8562cd86500e" providerId="ADAL" clId="{A5EB4E8D-3E55-47CF-9415-31BA4E838E28}" dt="2023-06-07T20:37:00.399" v="95" actId="47"/>
        <pc:sldMkLst>
          <pc:docMk/>
          <pc:sldMk cId="3298625675" sldId="521"/>
        </pc:sldMkLst>
      </pc:sldChg>
      <pc:sldChg chg="del">
        <pc:chgData name="Trent Rogers" userId="4cc66fab-3277-4b55-ba72-8562cd86500e" providerId="ADAL" clId="{A5EB4E8D-3E55-47CF-9415-31BA4E838E28}" dt="2023-06-07T20:37:03.403" v="97" actId="47"/>
        <pc:sldMkLst>
          <pc:docMk/>
          <pc:sldMk cId="2008017720" sldId="522"/>
        </pc:sldMkLst>
      </pc:sldChg>
      <pc:sldChg chg="del">
        <pc:chgData name="Trent Rogers" userId="4cc66fab-3277-4b55-ba72-8562cd86500e" providerId="ADAL" clId="{A5EB4E8D-3E55-47CF-9415-31BA4E838E28}" dt="2023-06-07T20:37:06.186" v="107" actId="47"/>
        <pc:sldMkLst>
          <pc:docMk/>
          <pc:sldMk cId="1193854293" sldId="523"/>
        </pc:sldMkLst>
      </pc:sldChg>
      <pc:sldChg chg="del">
        <pc:chgData name="Trent Rogers" userId="4cc66fab-3277-4b55-ba72-8562cd86500e" providerId="ADAL" clId="{A5EB4E8D-3E55-47CF-9415-31BA4E838E28}" dt="2023-06-07T20:37:07.451" v="108" actId="47"/>
        <pc:sldMkLst>
          <pc:docMk/>
          <pc:sldMk cId="2337802632" sldId="524"/>
        </pc:sldMkLst>
      </pc:sldChg>
      <pc:sldChg chg="del">
        <pc:chgData name="Trent Rogers" userId="4cc66fab-3277-4b55-ba72-8562cd86500e" providerId="ADAL" clId="{A5EB4E8D-3E55-47CF-9415-31BA4E838E28}" dt="2023-06-07T20:36:58.555" v="91" actId="47"/>
        <pc:sldMkLst>
          <pc:docMk/>
          <pc:sldMk cId="2466987536" sldId="525"/>
        </pc:sldMkLst>
      </pc:sldChg>
      <pc:sldChg chg="addSp modSp mod ord">
        <pc:chgData name="Trent Rogers" userId="4cc66fab-3277-4b55-ba72-8562cd86500e" providerId="ADAL" clId="{A5EB4E8D-3E55-47CF-9415-31BA4E838E28}" dt="2023-06-13T11:56:46.617" v="5596"/>
        <pc:sldMkLst>
          <pc:docMk/>
          <pc:sldMk cId="2968119954" sldId="526"/>
        </pc:sldMkLst>
        <pc:spChg chg="mod">
          <ac:chgData name="Trent Rogers" userId="4cc66fab-3277-4b55-ba72-8562cd86500e" providerId="ADAL" clId="{A5EB4E8D-3E55-47CF-9415-31BA4E838E28}" dt="2023-06-12T23:30:40.234" v="4963" actId="1076"/>
          <ac:spMkLst>
            <pc:docMk/>
            <pc:sldMk cId="2968119954" sldId="526"/>
            <ac:spMk id="6" creationId="{8F6DD51E-8299-4E7B-8078-41F4D0C04F03}"/>
          </ac:spMkLst>
        </pc:spChg>
        <pc:picChg chg="add mod">
          <ac:chgData name="Trent Rogers" userId="4cc66fab-3277-4b55-ba72-8562cd86500e" providerId="ADAL" clId="{A5EB4E8D-3E55-47CF-9415-31BA4E838E28}" dt="2023-06-12T23:30:27.159" v="4961" actId="1076"/>
          <ac:picMkLst>
            <pc:docMk/>
            <pc:sldMk cId="2968119954" sldId="526"/>
            <ac:picMk id="1026" creationId="{17989BF8-C326-F658-858C-A177AF4112C0}"/>
          </ac:picMkLst>
        </pc:picChg>
      </pc:sldChg>
      <pc:sldChg chg="del setBg">
        <pc:chgData name="Trent Rogers" userId="4cc66fab-3277-4b55-ba72-8562cd86500e" providerId="ADAL" clId="{A5EB4E8D-3E55-47CF-9415-31BA4E838E28}" dt="2023-06-08T16:57:02.680" v="2522" actId="47"/>
        <pc:sldMkLst>
          <pc:docMk/>
          <pc:sldMk cId="3052641181" sldId="527"/>
        </pc:sldMkLst>
      </pc:sldChg>
      <pc:sldChg chg="addSp delSp modSp mod ord">
        <pc:chgData name="Trent Rogers" userId="4cc66fab-3277-4b55-ba72-8562cd86500e" providerId="ADAL" clId="{A5EB4E8D-3E55-47CF-9415-31BA4E838E28}" dt="2023-06-08T16:28:17.144" v="1942" actId="1076"/>
        <pc:sldMkLst>
          <pc:docMk/>
          <pc:sldMk cId="3994999189" sldId="528"/>
        </pc:sldMkLst>
        <pc:spChg chg="mod">
          <ac:chgData name="Trent Rogers" userId="4cc66fab-3277-4b55-ba72-8562cd86500e" providerId="ADAL" clId="{A5EB4E8D-3E55-47CF-9415-31BA4E838E28}" dt="2023-06-08T16:26:31.231" v="1928" actId="404"/>
          <ac:spMkLst>
            <pc:docMk/>
            <pc:sldMk cId="3994999189" sldId="528"/>
            <ac:spMk id="2" creationId="{C0CCE859-558C-47FA-B8C7-0FC6C854959A}"/>
          </ac:spMkLst>
        </pc:spChg>
        <pc:spChg chg="del">
          <ac:chgData name="Trent Rogers" userId="4cc66fab-3277-4b55-ba72-8562cd86500e" providerId="ADAL" clId="{A5EB4E8D-3E55-47CF-9415-31BA4E838E28}" dt="2023-06-08T16:22:20.915" v="1835" actId="478"/>
          <ac:spMkLst>
            <pc:docMk/>
            <pc:sldMk cId="3994999189" sldId="528"/>
            <ac:spMk id="3" creationId="{F120D45D-30C3-49C3-A2DF-740BCCBF916C}"/>
          </ac:spMkLst>
        </pc:spChg>
        <pc:spChg chg="add del mod">
          <ac:chgData name="Trent Rogers" userId="4cc66fab-3277-4b55-ba72-8562cd86500e" providerId="ADAL" clId="{A5EB4E8D-3E55-47CF-9415-31BA4E838E28}" dt="2023-06-08T16:22:22.665" v="1836" actId="478"/>
          <ac:spMkLst>
            <pc:docMk/>
            <pc:sldMk cId="3994999189" sldId="528"/>
            <ac:spMk id="5" creationId="{5E337E15-EAAA-AB0E-DA8A-08D0CB0469FA}"/>
          </ac:spMkLst>
        </pc:spChg>
        <pc:picChg chg="add mod">
          <ac:chgData name="Trent Rogers" userId="4cc66fab-3277-4b55-ba72-8562cd86500e" providerId="ADAL" clId="{A5EB4E8D-3E55-47CF-9415-31BA4E838E28}" dt="2023-06-08T16:28:17.144" v="1942" actId="1076"/>
          <ac:picMkLst>
            <pc:docMk/>
            <pc:sldMk cId="3994999189" sldId="528"/>
            <ac:picMk id="1026" creationId="{C2C4E0C5-E3A4-BF49-832E-FC437715C749}"/>
          </ac:picMkLst>
        </pc:picChg>
      </pc:sldChg>
      <pc:sldChg chg="addSp delSp modSp new mod setBg modAnim">
        <pc:chgData name="Trent Rogers" userId="4cc66fab-3277-4b55-ba72-8562cd86500e" providerId="ADAL" clId="{A5EB4E8D-3E55-47CF-9415-31BA4E838E28}" dt="2023-06-07T15:47:01.698" v="49"/>
        <pc:sldMkLst>
          <pc:docMk/>
          <pc:sldMk cId="2785201868" sldId="529"/>
        </pc:sldMkLst>
        <pc:spChg chg="add del mod">
          <ac:chgData name="Trent Rogers" userId="4cc66fab-3277-4b55-ba72-8562cd86500e" providerId="ADAL" clId="{A5EB4E8D-3E55-47CF-9415-31BA4E838E28}" dt="2023-06-07T15:46:43.416" v="43"/>
          <ac:spMkLst>
            <pc:docMk/>
            <pc:sldMk cId="2785201868" sldId="529"/>
            <ac:spMk id="2" creationId="{E4A9D987-DBC2-75C7-BE99-02D8ECA5A2E7}"/>
          </ac:spMkLst>
        </pc:spChg>
        <pc:spChg chg="del">
          <ac:chgData name="Trent Rogers" userId="4cc66fab-3277-4b55-ba72-8562cd86500e" providerId="ADAL" clId="{A5EB4E8D-3E55-47CF-9415-31BA4E838E28}" dt="2023-06-06T18:17:36.584" v="9" actId="478"/>
          <ac:spMkLst>
            <pc:docMk/>
            <pc:sldMk cId="2785201868" sldId="529"/>
            <ac:spMk id="2" creationId="{FF8F2DB1-0CCA-2F0F-9596-C7ED3447A0CB}"/>
          </ac:spMkLst>
        </pc:spChg>
        <pc:spChg chg="del">
          <ac:chgData name="Trent Rogers" userId="4cc66fab-3277-4b55-ba72-8562cd86500e" providerId="ADAL" clId="{A5EB4E8D-3E55-47CF-9415-31BA4E838E28}" dt="2023-06-06T18:17:38.716" v="10" actId="478"/>
          <ac:spMkLst>
            <pc:docMk/>
            <pc:sldMk cId="2785201868" sldId="529"/>
            <ac:spMk id="3" creationId="{0FA05A22-3E72-E636-B0DB-2535E600DC5E}"/>
          </ac:spMkLst>
        </pc:spChg>
        <pc:spChg chg="add mod">
          <ac:chgData name="Trent Rogers" userId="4cc66fab-3277-4b55-ba72-8562cd86500e" providerId="ADAL" clId="{A5EB4E8D-3E55-47CF-9415-31BA4E838E28}" dt="2023-06-07T15:46:43.463" v="44"/>
          <ac:spMkLst>
            <pc:docMk/>
            <pc:sldMk cId="2785201868" sldId="529"/>
            <ac:spMk id="3" creationId="{B689DE1F-108F-4F14-5E91-52D93DC409F6}"/>
          </ac:spMkLst>
        </pc:spChg>
        <pc:spChg chg="add del mod">
          <ac:chgData name="Trent Rogers" userId="4cc66fab-3277-4b55-ba72-8562cd86500e" providerId="ADAL" clId="{A5EB4E8D-3E55-47CF-9415-31BA4E838E28}" dt="2023-06-07T15:47:01.660" v="48"/>
          <ac:spMkLst>
            <pc:docMk/>
            <pc:sldMk cId="2785201868" sldId="529"/>
            <ac:spMk id="4" creationId="{61D8577A-8F33-3082-9C3E-55846C75C611}"/>
          </ac:spMkLst>
        </pc:spChg>
        <pc:spChg chg="add mod">
          <ac:chgData name="Trent Rogers" userId="4cc66fab-3277-4b55-ba72-8562cd86500e" providerId="ADAL" clId="{A5EB4E8D-3E55-47CF-9415-31BA4E838E28}" dt="2023-06-07T15:47:01.698" v="49"/>
          <ac:spMkLst>
            <pc:docMk/>
            <pc:sldMk cId="2785201868" sldId="529"/>
            <ac:spMk id="5" creationId="{AF0449AB-C445-6B2E-C228-6E6F938623BC}"/>
          </ac:spMkLst>
        </pc:spChg>
      </pc:sldChg>
      <pc:sldChg chg="add del setBg">
        <pc:chgData name="Trent Rogers" userId="4cc66fab-3277-4b55-ba72-8562cd86500e" providerId="ADAL" clId="{A5EB4E8D-3E55-47CF-9415-31BA4E838E28}" dt="2023-06-06T18:16:33.496" v="7"/>
        <pc:sldMkLst>
          <pc:docMk/>
          <pc:sldMk cId="3441723129" sldId="529"/>
        </pc:sldMkLst>
      </pc:sldChg>
      <pc:sldChg chg="addSp delSp modSp new mod setBg">
        <pc:chgData name="Trent Rogers" userId="4cc66fab-3277-4b55-ba72-8562cd86500e" providerId="ADAL" clId="{A5EB4E8D-3E55-47CF-9415-31BA4E838E28}" dt="2023-06-07T15:46:10.144" v="39" actId="207"/>
        <pc:sldMkLst>
          <pc:docMk/>
          <pc:sldMk cId="2038717827" sldId="530"/>
        </pc:sldMkLst>
        <pc:spChg chg="del">
          <ac:chgData name="Trent Rogers" userId="4cc66fab-3277-4b55-ba72-8562cd86500e" providerId="ADAL" clId="{A5EB4E8D-3E55-47CF-9415-31BA4E838E28}" dt="2023-06-07T15:44:57.479" v="29" actId="478"/>
          <ac:spMkLst>
            <pc:docMk/>
            <pc:sldMk cId="2038717827" sldId="530"/>
            <ac:spMk id="2" creationId="{F33B2A00-0229-0241-4811-DE7F605FB362}"/>
          </ac:spMkLst>
        </pc:spChg>
        <pc:spChg chg="del">
          <ac:chgData name="Trent Rogers" userId="4cc66fab-3277-4b55-ba72-8562cd86500e" providerId="ADAL" clId="{A5EB4E8D-3E55-47CF-9415-31BA4E838E28}" dt="2023-06-07T15:44:59.344" v="30" actId="478"/>
          <ac:spMkLst>
            <pc:docMk/>
            <pc:sldMk cId="2038717827" sldId="530"/>
            <ac:spMk id="3" creationId="{6A958EF8-6F5A-0F98-4E6D-31B2750BD258}"/>
          </ac:spMkLst>
        </pc:spChg>
        <pc:spChg chg="add mod">
          <ac:chgData name="Trent Rogers" userId="4cc66fab-3277-4b55-ba72-8562cd86500e" providerId="ADAL" clId="{A5EB4E8D-3E55-47CF-9415-31BA4E838E28}" dt="2023-06-07T15:46:10.144" v="39" actId="207"/>
          <ac:spMkLst>
            <pc:docMk/>
            <pc:sldMk cId="2038717827" sldId="530"/>
            <ac:spMk id="4" creationId="{A5FB4E1C-BCB8-0C5F-54BB-817B0425D2A1}"/>
          </ac:spMkLst>
        </pc:spChg>
      </pc:sldChg>
      <pc:sldChg chg="delSp new mod ord setBg">
        <pc:chgData name="Trent Rogers" userId="4cc66fab-3277-4b55-ba72-8562cd86500e" providerId="ADAL" clId="{A5EB4E8D-3E55-47CF-9415-31BA4E838E28}" dt="2023-06-07T15:45:26.966" v="36"/>
        <pc:sldMkLst>
          <pc:docMk/>
          <pc:sldMk cId="1281013328" sldId="531"/>
        </pc:sldMkLst>
        <pc:spChg chg="del">
          <ac:chgData name="Trent Rogers" userId="4cc66fab-3277-4b55-ba72-8562cd86500e" providerId="ADAL" clId="{A5EB4E8D-3E55-47CF-9415-31BA4E838E28}" dt="2023-06-07T15:45:14.103" v="33" actId="478"/>
          <ac:spMkLst>
            <pc:docMk/>
            <pc:sldMk cId="1281013328" sldId="531"/>
            <ac:spMk id="2" creationId="{88BB9D11-CFEC-65A3-3937-1A01F8B9E6B4}"/>
          </ac:spMkLst>
        </pc:spChg>
        <pc:spChg chg="del">
          <ac:chgData name="Trent Rogers" userId="4cc66fab-3277-4b55-ba72-8562cd86500e" providerId="ADAL" clId="{A5EB4E8D-3E55-47CF-9415-31BA4E838E28}" dt="2023-06-07T15:45:15.830" v="34" actId="478"/>
          <ac:spMkLst>
            <pc:docMk/>
            <pc:sldMk cId="1281013328" sldId="531"/>
            <ac:spMk id="3" creationId="{8213F057-9AEF-928D-97D1-A935B2F3FA4A}"/>
          </ac:spMkLst>
        </pc:spChg>
      </pc:sldChg>
      <pc:sldChg chg="add setBg">
        <pc:chgData name="Trent Rogers" userId="4cc66fab-3277-4b55-ba72-8562cd86500e" providerId="ADAL" clId="{A5EB4E8D-3E55-47CF-9415-31BA4E838E28}" dt="2023-06-07T15:47:10.745" v="50"/>
        <pc:sldMkLst>
          <pc:docMk/>
          <pc:sldMk cId="1582275654" sldId="532"/>
        </pc:sldMkLst>
      </pc:sldChg>
      <pc:sldChg chg="add del setBg">
        <pc:chgData name="Trent Rogers" userId="4cc66fab-3277-4b55-ba72-8562cd86500e" providerId="ADAL" clId="{A5EB4E8D-3E55-47CF-9415-31BA4E838E28}" dt="2023-06-14T23:06:30.663" v="8912" actId="47"/>
        <pc:sldMkLst>
          <pc:docMk/>
          <pc:sldMk cId="3287852797" sldId="533"/>
        </pc:sldMkLst>
      </pc:sldChg>
      <pc:sldChg chg="add del">
        <pc:chgData name="Trent Rogers" userId="4cc66fab-3277-4b55-ba72-8562cd86500e" providerId="ADAL" clId="{A5EB4E8D-3E55-47CF-9415-31BA4E838E28}" dt="2023-06-14T23:06:31.426" v="8913" actId="47"/>
        <pc:sldMkLst>
          <pc:docMk/>
          <pc:sldMk cId="4131750291" sldId="534"/>
        </pc:sldMkLst>
      </pc:sldChg>
      <pc:sldChg chg="addSp delSp modSp new mod modNotesTx">
        <pc:chgData name="Trent Rogers" userId="4cc66fab-3277-4b55-ba72-8562cd86500e" providerId="ADAL" clId="{A5EB4E8D-3E55-47CF-9415-31BA4E838E28}" dt="2023-06-13T12:03:29.880" v="6041" actId="1440"/>
        <pc:sldMkLst>
          <pc:docMk/>
          <pc:sldMk cId="1866518373" sldId="535"/>
        </pc:sldMkLst>
        <pc:spChg chg="del">
          <ac:chgData name="Trent Rogers" userId="4cc66fab-3277-4b55-ba72-8562cd86500e" providerId="ADAL" clId="{A5EB4E8D-3E55-47CF-9415-31BA4E838E28}" dt="2023-06-07T20:37:46.176" v="110" actId="478"/>
          <ac:spMkLst>
            <pc:docMk/>
            <pc:sldMk cId="1866518373" sldId="535"/>
            <ac:spMk id="2" creationId="{D4EB4F3F-B360-916B-A72E-3539398DE4FC}"/>
          </ac:spMkLst>
        </pc:spChg>
        <pc:spChg chg="del">
          <ac:chgData name="Trent Rogers" userId="4cc66fab-3277-4b55-ba72-8562cd86500e" providerId="ADAL" clId="{A5EB4E8D-3E55-47CF-9415-31BA4E838E28}" dt="2023-06-07T20:37:47.476" v="111" actId="478"/>
          <ac:spMkLst>
            <pc:docMk/>
            <pc:sldMk cId="1866518373" sldId="535"/>
            <ac:spMk id="3" creationId="{EE0457BE-FB69-4A07-556E-6DF3B073C735}"/>
          </ac:spMkLst>
        </pc:spChg>
        <pc:spChg chg="add mod">
          <ac:chgData name="Trent Rogers" userId="4cc66fab-3277-4b55-ba72-8562cd86500e" providerId="ADAL" clId="{A5EB4E8D-3E55-47CF-9415-31BA4E838E28}" dt="2023-06-07T20:38:01.023" v="112"/>
          <ac:spMkLst>
            <pc:docMk/>
            <pc:sldMk cId="1866518373" sldId="535"/>
            <ac:spMk id="4" creationId="{A93D4AFF-873A-761F-3B59-A2AEFCA28A5F}"/>
          </ac:spMkLst>
        </pc:spChg>
        <pc:spChg chg="add mod">
          <ac:chgData name="Trent Rogers" userId="4cc66fab-3277-4b55-ba72-8562cd86500e" providerId="ADAL" clId="{A5EB4E8D-3E55-47CF-9415-31BA4E838E28}" dt="2023-06-12T23:31:04.469" v="4964" actId="1076"/>
          <ac:spMkLst>
            <pc:docMk/>
            <pc:sldMk cId="1866518373" sldId="535"/>
            <ac:spMk id="6" creationId="{CAC6CBC8-2E8D-CB44-C71D-05D7E7258D9E}"/>
          </ac:spMkLst>
        </pc:spChg>
        <pc:picChg chg="add mod">
          <ac:chgData name="Trent Rogers" userId="4cc66fab-3277-4b55-ba72-8562cd86500e" providerId="ADAL" clId="{A5EB4E8D-3E55-47CF-9415-31BA4E838E28}" dt="2023-06-13T12:03:29.880" v="6041" actId="1440"/>
          <ac:picMkLst>
            <pc:docMk/>
            <pc:sldMk cId="1866518373" sldId="535"/>
            <ac:picMk id="5" creationId="{4B334F10-5C5F-0E66-5D57-8A8B5F80ADB2}"/>
          </ac:picMkLst>
        </pc:picChg>
      </pc:sldChg>
      <pc:sldChg chg="add modNotesTx">
        <pc:chgData name="Trent Rogers" userId="4cc66fab-3277-4b55-ba72-8562cd86500e" providerId="ADAL" clId="{A5EB4E8D-3E55-47CF-9415-31BA4E838E28}" dt="2023-06-07T20:41:44.595" v="219" actId="20577"/>
        <pc:sldMkLst>
          <pc:docMk/>
          <pc:sldMk cId="1351503325" sldId="536"/>
        </pc:sldMkLst>
      </pc:sldChg>
      <pc:sldChg chg="add del">
        <pc:chgData name="Trent Rogers" userId="4cc66fab-3277-4b55-ba72-8562cd86500e" providerId="ADAL" clId="{A5EB4E8D-3E55-47CF-9415-31BA4E838E28}" dt="2023-06-07T20:40:20.356" v="123"/>
        <pc:sldMkLst>
          <pc:docMk/>
          <pc:sldMk cId="1590474022" sldId="536"/>
        </pc:sldMkLst>
      </pc:sldChg>
      <pc:sldChg chg="add del">
        <pc:chgData name="Trent Rogers" userId="4cc66fab-3277-4b55-ba72-8562cd86500e" providerId="ADAL" clId="{A5EB4E8D-3E55-47CF-9415-31BA4E838E28}" dt="2023-06-07T20:41:27.545" v="155" actId="47"/>
        <pc:sldMkLst>
          <pc:docMk/>
          <pc:sldMk cId="226010206" sldId="537"/>
        </pc:sldMkLst>
      </pc:sldChg>
      <pc:sldChg chg="add del">
        <pc:chgData name="Trent Rogers" userId="4cc66fab-3277-4b55-ba72-8562cd86500e" providerId="ADAL" clId="{A5EB4E8D-3E55-47CF-9415-31BA4E838E28}" dt="2023-06-07T20:40:20.356" v="123"/>
        <pc:sldMkLst>
          <pc:docMk/>
          <pc:sldMk cId="2558026586" sldId="537"/>
        </pc:sldMkLst>
      </pc:sldChg>
      <pc:sldChg chg="modSp add mod modNotesTx">
        <pc:chgData name="Trent Rogers" userId="4cc66fab-3277-4b55-ba72-8562cd86500e" providerId="ADAL" clId="{A5EB4E8D-3E55-47CF-9415-31BA4E838E28}" dt="2023-06-13T11:13:27.881" v="5229"/>
        <pc:sldMkLst>
          <pc:docMk/>
          <pc:sldMk cId="713103713" sldId="538"/>
        </pc:sldMkLst>
        <pc:spChg chg="mod">
          <ac:chgData name="Trent Rogers" userId="4cc66fab-3277-4b55-ba72-8562cd86500e" providerId="ADAL" clId="{A5EB4E8D-3E55-47CF-9415-31BA4E838E28}" dt="2023-06-07T20:41:24.634" v="154" actId="20577"/>
          <ac:spMkLst>
            <pc:docMk/>
            <pc:sldMk cId="713103713" sldId="538"/>
            <ac:spMk id="4" creationId="{A5FB4E1C-BCB8-0C5F-54BB-817B0425D2A1}"/>
          </ac:spMkLst>
        </pc:spChg>
      </pc:sldChg>
      <pc:sldChg chg="add del">
        <pc:chgData name="Trent Rogers" userId="4cc66fab-3277-4b55-ba72-8562cd86500e" providerId="ADAL" clId="{A5EB4E8D-3E55-47CF-9415-31BA4E838E28}" dt="2023-06-08T15:46:20.932" v="1080" actId="47"/>
        <pc:sldMkLst>
          <pc:docMk/>
          <pc:sldMk cId="3759594047" sldId="539"/>
        </pc:sldMkLst>
      </pc:sldChg>
      <pc:sldChg chg="addSp delSp modSp add mod ord setBg modNotesTx">
        <pc:chgData name="Trent Rogers" userId="4cc66fab-3277-4b55-ba72-8562cd86500e" providerId="ADAL" clId="{A5EB4E8D-3E55-47CF-9415-31BA4E838E28}" dt="2023-06-13T11:56:29.623" v="5594" actId="313"/>
        <pc:sldMkLst>
          <pc:docMk/>
          <pc:sldMk cId="592773697" sldId="540"/>
        </pc:sldMkLst>
        <pc:spChg chg="add mod">
          <ac:chgData name="Trent Rogers" userId="4cc66fab-3277-4b55-ba72-8562cd86500e" providerId="ADAL" clId="{A5EB4E8D-3E55-47CF-9415-31BA4E838E28}" dt="2023-06-13T11:56:29.623" v="5594" actId="313"/>
          <ac:spMkLst>
            <pc:docMk/>
            <pc:sldMk cId="592773697" sldId="540"/>
            <ac:spMk id="2" creationId="{CD0B3456-B41D-AEB2-1F99-20FA0C1783CE}"/>
          </ac:spMkLst>
        </pc:spChg>
        <pc:spChg chg="del">
          <ac:chgData name="Trent Rogers" userId="4cc66fab-3277-4b55-ba72-8562cd86500e" providerId="ADAL" clId="{A5EB4E8D-3E55-47CF-9415-31BA4E838E28}" dt="2023-06-07T20:42:48.212" v="221" actId="478"/>
          <ac:spMkLst>
            <pc:docMk/>
            <pc:sldMk cId="592773697" sldId="540"/>
            <ac:spMk id="4" creationId="{A5FB4E1C-BCB8-0C5F-54BB-817B0425D2A1}"/>
          </ac:spMkLst>
        </pc:spChg>
      </pc:sldChg>
      <pc:sldChg chg="modSp add mod">
        <pc:chgData name="Trent Rogers" userId="4cc66fab-3277-4b55-ba72-8562cd86500e" providerId="ADAL" clId="{A5EB4E8D-3E55-47CF-9415-31BA4E838E28}" dt="2023-06-08T15:46:46.052" v="1094" actId="20577"/>
        <pc:sldMkLst>
          <pc:docMk/>
          <pc:sldMk cId="2953572731" sldId="541"/>
        </pc:sldMkLst>
        <pc:spChg chg="mod">
          <ac:chgData name="Trent Rogers" userId="4cc66fab-3277-4b55-ba72-8562cd86500e" providerId="ADAL" clId="{A5EB4E8D-3E55-47CF-9415-31BA4E838E28}" dt="2023-06-08T15:46:46.052" v="1094" actId="20577"/>
          <ac:spMkLst>
            <pc:docMk/>
            <pc:sldMk cId="2953572731" sldId="541"/>
            <ac:spMk id="4" creationId="{A5FB4E1C-BCB8-0C5F-54BB-817B0425D2A1}"/>
          </ac:spMkLst>
        </pc:spChg>
      </pc:sldChg>
      <pc:sldChg chg="modSp add del mod setBg">
        <pc:chgData name="Trent Rogers" userId="4cc66fab-3277-4b55-ba72-8562cd86500e" providerId="ADAL" clId="{A5EB4E8D-3E55-47CF-9415-31BA4E838E28}" dt="2023-06-08T16:06:39.808" v="1632" actId="47"/>
        <pc:sldMkLst>
          <pc:docMk/>
          <pc:sldMk cId="1558047703" sldId="542"/>
        </pc:sldMkLst>
        <pc:spChg chg="mod">
          <ac:chgData name="Trent Rogers" userId="4cc66fab-3277-4b55-ba72-8562cd86500e" providerId="ADAL" clId="{A5EB4E8D-3E55-47CF-9415-31BA4E838E28}" dt="2023-06-08T16:04:26.188" v="1584" actId="20577"/>
          <ac:spMkLst>
            <pc:docMk/>
            <pc:sldMk cId="1558047703" sldId="542"/>
            <ac:spMk id="2" creationId="{CD0B3456-B41D-AEB2-1F99-20FA0C1783CE}"/>
          </ac:spMkLst>
        </pc:spChg>
      </pc:sldChg>
      <pc:sldChg chg="addSp delSp modSp new mod">
        <pc:chgData name="Trent Rogers" userId="4cc66fab-3277-4b55-ba72-8562cd86500e" providerId="ADAL" clId="{A5EB4E8D-3E55-47CF-9415-31BA4E838E28}" dt="2023-06-08T16:00:28.517" v="1399" actId="1076"/>
        <pc:sldMkLst>
          <pc:docMk/>
          <pc:sldMk cId="951876468" sldId="543"/>
        </pc:sldMkLst>
        <pc:spChg chg="del">
          <ac:chgData name="Trent Rogers" userId="4cc66fab-3277-4b55-ba72-8562cd86500e" providerId="ADAL" clId="{A5EB4E8D-3E55-47CF-9415-31BA4E838E28}" dt="2023-06-08T15:49:24.221" v="1096" actId="478"/>
          <ac:spMkLst>
            <pc:docMk/>
            <pc:sldMk cId="951876468" sldId="543"/>
            <ac:spMk id="2" creationId="{0C1C8A19-94C3-133A-5DBE-4F9639DDA895}"/>
          </ac:spMkLst>
        </pc:spChg>
        <pc:spChg chg="del">
          <ac:chgData name="Trent Rogers" userId="4cc66fab-3277-4b55-ba72-8562cd86500e" providerId="ADAL" clId="{A5EB4E8D-3E55-47CF-9415-31BA4E838E28}" dt="2023-06-08T15:49:26.651" v="1097" actId="478"/>
          <ac:spMkLst>
            <pc:docMk/>
            <pc:sldMk cId="951876468" sldId="543"/>
            <ac:spMk id="3" creationId="{A6CC179E-1D57-05A7-559B-FCC3347C15B3}"/>
          </ac:spMkLst>
        </pc:spChg>
        <pc:spChg chg="add del">
          <ac:chgData name="Trent Rogers" userId="4cc66fab-3277-4b55-ba72-8562cd86500e" providerId="ADAL" clId="{A5EB4E8D-3E55-47CF-9415-31BA4E838E28}" dt="2023-06-08T15:50:52.720" v="1099" actId="22"/>
          <ac:spMkLst>
            <pc:docMk/>
            <pc:sldMk cId="951876468" sldId="543"/>
            <ac:spMk id="5" creationId="{D9380289-7708-223C-E60F-F84389FABF75}"/>
          </ac:spMkLst>
        </pc:spChg>
        <pc:spChg chg="add del mod">
          <ac:chgData name="Trent Rogers" userId="4cc66fab-3277-4b55-ba72-8562cd86500e" providerId="ADAL" clId="{A5EB4E8D-3E55-47CF-9415-31BA4E838E28}" dt="2023-06-08T15:51:22.785" v="1110" actId="478"/>
          <ac:spMkLst>
            <pc:docMk/>
            <pc:sldMk cId="951876468" sldId="543"/>
            <ac:spMk id="7" creationId="{D1E2B294-7C4B-1E05-8439-28CC1D3CE6E1}"/>
          </ac:spMkLst>
        </pc:spChg>
        <pc:spChg chg="add del">
          <ac:chgData name="Trent Rogers" userId="4cc66fab-3277-4b55-ba72-8562cd86500e" providerId="ADAL" clId="{A5EB4E8D-3E55-47CF-9415-31BA4E838E28}" dt="2023-06-08T15:51:39.397" v="1114" actId="22"/>
          <ac:spMkLst>
            <pc:docMk/>
            <pc:sldMk cId="951876468" sldId="543"/>
            <ac:spMk id="9" creationId="{DA56F565-304D-A5DB-FD6F-366AA8455DBC}"/>
          </ac:spMkLst>
        </pc:spChg>
        <pc:spChg chg="add del mod">
          <ac:chgData name="Trent Rogers" userId="4cc66fab-3277-4b55-ba72-8562cd86500e" providerId="ADAL" clId="{A5EB4E8D-3E55-47CF-9415-31BA4E838E28}" dt="2023-06-08T15:56:42.070" v="1297" actId="478"/>
          <ac:spMkLst>
            <pc:docMk/>
            <pc:sldMk cId="951876468" sldId="543"/>
            <ac:spMk id="11" creationId="{54F0C8CA-23E9-7D5B-3158-F0CC34D087BA}"/>
          </ac:spMkLst>
        </pc:spChg>
        <pc:spChg chg="add del mod">
          <ac:chgData name="Trent Rogers" userId="4cc66fab-3277-4b55-ba72-8562cd86500e" providerId="ADAL" clId="{A5EB4E8D-3E55-47CF-9415-31BA4E838E28}" dt="2023-06-08T15:53:27.295" v="1209" actId="478"/>
          <ac:spMkLst>
            <pc:docMk/>
            <pc:sldMk cId="951876468" sldId="543"/>
            <ac:spMk id="13" creationId="{47D0E387-BE30-49CE-8152-CA0653324717}"/>
          </ac:spMkLst>
        </pc:spChg>
        <pc:spChg chg="add mod">
          <ac:chgData name="Trent Rogers" userId="4cc66fab-3277-4b55-ba72-8562cd86500e" providerId="ADAL" clId="{A5EB4E8D-3E55-47CF-9415-31BA4E838E28}" dt="2023-06-08T16:00:21.572" v="1398" actId="1076"/>
          <ac:spMkLst>
            <pc:docMk/>
            <pc:sldMk cId="951876468" sldId="543"/>
            <ac:spMk id="15" creationId="{E36FD751-8237-D79D-1319-95AA6A7FEEFE}"/>
          </ac:spMkLst>
        </pc:spChg>
        <pc:spChg chg="add del">
          <ac:chgData name="Trent Rogers" userId="4cc66fab-3277-4b55-ba72-8562cd86500e" providerId="ADAL" clId="{A5EB4E8D-3E55-47CF-9415-31BA4E838E28}" dt="2023-06-08T15:57:34.669" v="1312" actId="22"/>
          <ac:spMkLst>
            <pc:docMk/>
            <pc:sldMk cId="951876468" sldId="543"/>
            <ac:spMk id="17" creationId="{28389B7C-C8CE-0126-04CD-1C03D24EE91B}"/>
          </ac:spMkLst>
        </pc:spChg>
        <pc:spChg chg="add del">
          <ac:chgData name="Trent Rogers" userId="4cc66fab-3277-4b55-ba72-8562cd86500e" providerId="ADAL" clId="{A5EB4E8D-3E55-47CF-9415-31BA4E838E28}" dt="2023-06-08T15:57:38.186" v="1314" actId="22"/>
          <ac:spMkLst>
            <pc:docMk/>
            <pc:sldMk cId="951876468" sldId="543"/>
            <ac:spMk id="19" creationId="{E9BFF139-CB48-543F-B690-6C7EAA7092C8}"/>
          </ac:spMkLst>
        </pc:spChg>
        <pc:spChg chg="add mod">
          <ac:chgData name="Trent Rogers" userId="4cc66fab-3277-4b55-ba72-8562cd86500e" providerId="ADAL" clId="{A5EB4E8D-3E55-47CF-9415-31BA4E838E28}" dt="2023-06-08T16:00:28.517" v="1399" actId="1076"/>
          <ac:spMkLst>
            <pc:docMk/>
            <pc:sldMk cId="951876468" sldId="543"/>
            <ac:spMk id="21" creationId="{B1479D79-ADB9-83EA-8509-712C2F2A37D4}"/>
          </ac:spMkLst>
        </pc:spChg>
      </pc:sldChg>
      <pc:sldChg chg="addSp delSp modSp add mod">
        <pc:chgData name="Trent Rogers" userId="4cc66fab-3277-4b55-ba72-8562cd86500e" providerId="ADAL" clId="{A5EB4E8D-3E55-47CF-9415-31BA4E838E28}" dt="2023-06-08T16:03:41.228" v="1524"/>
        <pc:sldMkLst>
          <pc:docMk/>
          <pc:sldMk cId="2775136708" sldId="544"/>
        </pc:sldMkLst>
        <pc:grpChg chg="del mod">
          <ac:chgData name="Trent Rogers" userId="4cc66fab-3277-4b55-ba72-8562cd86500e" providerId="ADAL" clId="{A5EB4E8D-3E55-47CF-9415-31BA4E838E28}" dt="2023-06-08T16:02:42.559" v="1461"/>
          <ac:grpSpMkLst>
            <pc:docMk/>
            <pc:sldMk cId="2775136708" sldId="544"/>
            <ac:grpSpMk id="24" creationId="{78A865B1-2143-BF04-F8AE-3B47C5058F23}"/>
          </ac:grpSpMkLst>
        </pc:grpChg>
        <pc:grpChg chg="del mod">
          <ac:chgData name="Trent Rogers" userId="4cc66fab-3277-4b55-ba72-8562cd86500e" providerId="ADAL" clId="{A5EB4E8D-3E55-47CF-9415-31BA4E838E28}" dt="2023-06-08T16:02:42.559" v="1461"/>
          <ac:grpSpMkLst>
            <pc:docMk/>
            <pc:sldMk cId="2775136708" sldId="544"/>
            <ac:grpSpMk id="25" creationId="{FF332A1C-91DB-24C7-A5D7-38DB56C7A931}"/>
          </ac:grpSpMkLst>
        </pc:grpChg>
        <pc:grpChg chg="del mod">
          <ac:chgData name="Trent Rogers" userId="4cc66fab-3277-4b55-ba72-8562cd86500e" providerId="ADAL" clId="{A5EB4E8D-3E55-47CF-9415-31BA4E838E28}" dt="2023-06-08T16:01:08.239" v="1421"/>
          <ac:grpSpMkLst>
            <pc:docMk/>
            <pc:sldMk cId="2775136708" sldId="544"/>
            <ac:grpSpMk id="26" creationId="{ACC9C6F1-8B38-11A2-2DF5-EB95D0B84E3A}"/>
          </ac:grpSpMkLst>
        </pc:grpChg>
        <pc:grpChg chg="del mod">
          <ac:chgData name="Trent Rogers" userId="4cc66fab-3277-4b55-ba72-8562cd86500e" providerId="ADAL" clId="{A5EB4E8D-3E55-47CF-9415-31BA4E838E28}" dt="2023-06-08T16:02:40.488" v="1459"/>
          <ac:grpSpMkLst>
            <pc:docMk/>
            <pc:sldMk cId="2775136708" sldId="544"/>
            <ac:grpSpMk id="27" creationId="{7A1C168A-7CE8-CC51-8F92-4A8C9D9ABD78}"/>
          </ac:grpSpMkLst>
        </pc:grpChg>
        <pc:grpChg chg="del mod">
          <ac:chgData name="Trent Rogers" userId="4cc66fab-3277-4b55-ba72-8562cd86500e" providerId="ADAL" clId="{A5EB4E8D-3E55-47CF-9415-31BA4E838E28}" dt="2023-06-08T16:01:15.109" v="1430"/>
          <ac:grpSpMkLst>
            <pc:docMk/>
            <pc:sldMk cId="2775136708" sldId="544"/>
            <ac:grpSpMk id="30" creationId="{C0758EDC-DB0A-92D2-85DF-5F78250446D2}"/>
          </ac:grpSpMkLst>
        </pc:grpChg>
        <pc:grpChg chg="del mod">
          <ac:chgData name="Trent Rogers" userId="4cc66fab-3277-4b55-ba72-8562cd86500e" providerId="ADAL" clId="{A5EB4E8D-3E55-47CF-9415-31BA4E838E28}" dt="2023-06-08T16:02:42.559" v="1461"/>
          <ac:grpSpMkLst>
            <pc:docMk/>
            <pc:sldMk cId="2775136708" sldId="544"/>
            <ac:grpSpMk id="36" creationId="{EDAB5606-F255-D276-1C0B-AF33C301EA5F}"/>
          </ac:grpSpMkLst>
        </pc:grpChg>
        <pc:grpChg chg="del mod">
          <ac:chgData name="Trent Rogers" userId="4cc66fab-3277-4b55-ba72-8562cd86500e" providerId="ADAL" clId="{A5EB4E8D-3E55-47CF-9415-31BA4E838E28}" dt="2023-06-08T16:01:30.338" v="1451"/>
          <ac:grpSpMkLst>
            <pc:docMk/>
            <pc:sldMk cId="2775136708" sldId="544"/>
            <ac:grpSpMk id="42" creationId="{E9352FFC-FE01-4FD7-3F9C-5608AF11C0B9}"/>
          </ac:grpSpMkLst>
        </pc:grpChg>
        <pc:grpChg chg="del mod">
          <ac:chgData name="Trent Rogers" userId="4cc66fab-3277-4b55-ba72-8562cd86500e" providerId="ADAL" clId="{A5EB4E8D-3E55-47CF-9415-31BA4E838E28}" dt="2023-06-08T16:02:42.559" v="1461"/>
          <ac:grpSpMkLst>
            <pc:docMk/>
            <pc:sldMk cId="2775136708" sldId="544"/>
            <ac:grpSpMk id="57" creationId="{E38ECB90-B261-DDC6-DDD3-BEEDD622B384}"/>
          </ac:grpSpMkLst>
        </pc:grpChg>
        <pc:grpChg chg="del mod">
          <ac:chgData name="Trent Rogers" userId="4cc66fab-3277-4b55-ba72-8562cd86500e" providerId="ADAL" clId="{A5EB4E8D-3E55-47CF-9415-31BA4E838E28}" dt="2023-06-08T16:02:42.559" v="1461"/>
          <ac:grpSpMkLst>
            <pc:docMk/>
            <pc:sldMk cId="2775136708" sldId="544"/>
            <ac:grpSpMk id="65" creationId="{B1091010-246F-D063-2D54-E2CD2904770D}"/>
          </ac:grpSpMkLst>
        </pc:grpChg>
        <pc:grpChg chg="del mod">
          <ac:chgData name="Trent Rogers" userId="4cc66fab-3277-4b55-ba72-8562cd86500e" providerId="ADAL" clId="{A5EB4E8D-3E55-47CF-9415-31BA4E838E28}" dt="2023-06-08T16:02:42.559" v="1461"/>
          <ac:grpSpMkLst>
            <pc:docMk/>
            <pc:sldMk cId="2775136708" sldId="544"/>
            <ac:grpSpMk id="66" creationId="{070DC98F-DF65-29CC-8C5B-E13B56C8E025}"/>
          </ac:grpSpMkLst>
        </pc:grpChg>
        <pc:grpChg chg="del mod">
          <ac:chgData name="Trent Rogers" userId="4cc66fab-3277-4b55-ba72-8562cd86500e" providerId="ADAL" clId="{A5EB4E8D-3E55-47CF-9415-31BA4E838E28}" dt="2023-06-08T16:03:41.228" v="1524"/>
          <ac:grpSpMkLst>
            <pc:docMk/>
            <pc:sldMk cId="2775136708" sldId="544"/>
            <ac:grpSpMk id="68" creationId="{BC4E4DA4-CDC4-5960-310A-13AF6D9DC70B}"/>
          </ac:grpSpMkLst>
        </pc:grpChg>
        <pc:grpChg chg="del mod">
          <ac:chgData name="Trent Rogers" userId="4cc66fab-3277-4b55-ba72-8562cd86500e" providerId="ADAL" clId="{A5EB4E8D-3E55-47CF-9415-31BA4E838E28}" dt="2023-06-08T16:02:56.644" v="1473"/>
          <ac:grpSpMkLst>
            <pc:docMk/>
            <pc:sldMk cId="2775136708" sldId="544"/>
            <ac:grpSpMk id="77" creationId="{68069DB5-B84E-FFEC-6170-DC64E92CE851}"/>
          </ac:grpSpMkLst>
        </pc:grpChg>
        <pc:grpChg chg="del mod">
          <ac:chgData name="Trent Rogers" userId="4cc66fab-3277-4b55-ba72-8562cd86500e" providerId="ADAL" clId="{A5EB4E8D-3E55-47CF-9415-31BA4E838E28}" dt="2023-06-08T16:03:07.293" v="1492"/>
          <ac:grpSpMkLst>
            <pc:docMk/>
            <pc:sldMk cId="2775136708" sldId="544"/>
            <ac:grpSpMk id="80" creationId="{76072B7A-508B-7DD3-63F8-5BE07CEC6BA3}"/>
          </ac:grpSpMkLst>
        </pc:grpChg>
        <pc:grpChg chg="del mod">
          <ac:chgData name="Trent Rogers" userId="4cc66fab-3277-4b55-ba72-8562cd86500e" providerId="ADAL" clId="{A5EB4E8D-3E55-47CF-9415-31BA4E838E28}" dt="2023-06-08T16:03:07.293" v="1492"/>
          <ac:grpSpMkLst>
            <pc:docMk/>
            <pc:sldMk cId="2775136708" sldId="544"/>
            <ac:grpSpMk id="99" creationId="{4C47B729-46BD-2E28-70EE-4E7B258DA0B3}"/>
          </ac:grpSpMkLst>
        </pc:grpChg>
        <pc:grpChg chg="del mod">
          <ac:chgData name="Trent Rogers" userId="4cc66fab-3277-4b55-ba72-8562cd86500e" providerId="ADAL" clId="{A5EB4E8D-3E55-47CF-9415-31BA4E838E28}" dt="2023-06-08T16:03:41.228" v="1524"/>
          <ac:grpSpMkLst>
            <pc:docMk/>
            <pc:sldMk cId="2775136708" sldId="544"/>
            <ac:grpSpMk id="100" creationId="{0A854EEF-BB16-9F1C-C0AA-B62AFCF1142F}"/>
          </ac:grpSpMkLst>
        </pc:grpChg>
        <pc:grpChg chg="del mod">
          <ac:chgData name="Trent Rogers" userId="4cc66fab-3277-4b55-ba72-8562cd86500e" providerId="ADAL" clId="{A5EB4E8D-3E55-47CF-9415-31BA4E838E28}" dt="2023-06-08T16:03:24.708" v="1515"/>
          <ac:grpSpMkLst>
            <pc:docMk/>
            <pc:sldMk cId="2775136708" sldId="544"/>
            <ac:grpSpMk id="113" creationId="{FC8C7F99-0BA1-5EE4-A85E-F6611146EC28}"/>
          </ac:grpSpMkLst>
        </pc:grpChg>
        <pc:grpChg chg="del mod">
          <ac:chgData name="Trent Rogers" userId="4cc66fab-3277-4b55-ba72-8562cd86500e" providerId="ADAL" clId="{A5EB4E8D-3E55-47CF-9415-31BA4E838E28}" dt="2023-06-08T16:03:24.708" v="1515"/>
          <ac:grpSpMkLst>
            <pc:docMk/>
            <pc:sldMk cId="2775136708" sldId="544"/>
            <ac:grpSpMk id="114" creationId="{74F3A2DF-10C2-D39B-F3CD-D0D36A02DA4D}"/>
          </ac:grpSpMkLst>
        </pc:grpChg>
        <pc:grpChg chg="del mod">
          <ac:chgData name="Trent Rogers" userId="4cc66fab-3277-4b55-ba72-8562cd86500e" providerId="ADAL" clId="{A5EB4E8D-3E55-47CF-9415-31BA4E838E28}" dt="2023-06-08T16:03:24.708" v="1515"/>
          <ac:grpSpMkLst>
            <pc:docMk/>
            <pc:sldMk cId="2775136708" sldId="544"/>
            <ac:grpSpMk id="124" creationId="{6EB7F033-302B-E699-3FC1-9149399A7E41}"/>
          </ac:grpSpMkLst>
        </pc:grpChg>
        <pc:grpChg chg="del mod">
          <ac:chgData name="Trent Rogers" userId="4cc66fab-3277-4b55-ba72-8562cd86500e" providerId="ADAL" clId="{A5EB4E8D-3E55-47CF-9415-31BA4E838E28}" dt="2023-06-08T16:03:24.708" v="1515"/>
          <ac:grpSpMkLst>
            <pc:docMk/>
            <pc:sldMk cId="2775136708" sldId="544"/>
            <ac:grpSpMk id="125" creationId="{3D81FF74-0FDC-9225-7C63-4DA784259CB7}"/>
          </ac:grpSpMkLst>
        </pc:grpChg>
        <pc:grpChg chg="del mod">
          <ac:chgData name="Trent Rogers" userId="4cc66fab-3277-4b55-ba72-8562cd86500e" providerId="ADAL" clId="{A5EB4E8D-3E55-47CF-9415-31BA4E838E28}" dt="2023-06-08T16:03:41.228" v="1524"/>
          <ac:grpSpMkLst>
            <pc:docMk/>
            <pc:sldMk cId="2775136708" sldId="544"/>
            <ac:grpSpMk id="126" creationId="{4E4E913F-714E-1BA0-E382-D96739B2639B}"/>
          </ac:grpSpMkLst>
        </pc:grpChg>
        <pc:grpChg chg="del mod">
          <ac:chgData name="Trent Rogers" userId="4cc66fab-3277-4b55-ba72-8562cd86500e" providerId="ADAL" clId="{A5EB4E8D-3E55-47CF-9415-31BA4E838E28}" dt="2023-06-08T16:03:41.228" v="1524"/>
          <ac:grpSpMkLst>
            <pc:docMk/>
            <pc:sldMk cId="2775136708" sldId="544"/>
            <ac:grpSpMk id="131" creationId="{F1E608E0-C789-4821-A42C-BF61A3B2F3A3}"/>
          </ac:grpSpMkLst>
        </pc:grpChg>
        <pc:grpChg chg="mod">
          <ac:chgData name="Trent Rogers" userId="4cc66fab-3277-4b55-ba72-8562cd86500e" providerId="ADAL" clId="{A5EB4E8D-3E55-47CF-9415-31BA4E838E28}" dt="2023-06-08T16:03:41.228" v="1524"/>
          <ac:grpSpMkLst>
            <pc:docMk/>
            <pc:sldMk cId="2775136708" sldId="544"/>
            <ac:grpSpMk id="135" creationId="{F60AED00-899F-352E-1F92-CA0828DFE488}"/>
          </ac:grpSpMkLst>
        </pc:grpChg>
        <pc:inkChg chg="add mod">
          <ac:chgData name="Trent Rogers" userId="4cc66fab-3277-4b55-ba72-8562cd86500e" providerId="ADAL" clId="{A5EB4E8D-3E55-47CF-9415-31BA4E838E28}" dt="2023-06-08T16:03:41.228" v="1524"/>
          <ac:inkMkLst>
            <pc:docMk/>
            <pc:sldMk cId="2775136708" sldId="544"/>
            <ac:inkMk id="2" creationId="{25F8ED8E-B112-1821-0470-70D9DEBD021B}"/>
          </ac:inkMkLst>
        </pc:inkChg>
        <pc:inkChg chg="add mod">
          <ac:chgData name="Trent Rogers" userId="4cc66fab-3277-4b55-ba72-8562cd86500e" providerId="ADAL" clId="{A5EB4E8D-3E55-47CF-9415-31BA4E838E28}" dt="2023-06-08T16:03:41.228" v="1524"/>
          <ac:inkMkLst>
            <pc:docMk/>
            <pc:sldMk cId="2775136708" sldId="544"/>
            <ac:inkMk id="3" creationId="{1F970286-56CA-7788-A644-4E1EB1CAB00F}"/>
          </ac:inkMkLst>
        </pc:inkChg>
        <pc:inkChg chg="add mod">
          <ac:chgData name="Trent Rogers" userId="4cc66fab-3277-4b55-ba72-8562cd86500e" providerId="ADAL" clId="{A5EB4E8D-3E55-47CF-9415-31BA4E838E28}" dt="2023-06-08T16:03:41.228" v="1524"/>
          <ac:inkMkLst>
            <pc:docMk/>
            <pc:sldMk cId="2775136708" sldId="544"/>
            <ac:inkMk id="4" creationId="{F76109E4-2539-4EFD-FC9F-C0B679E71EF9}"/>
          </ac:inkMkLst>
        </pc:inkChg>
        <pc:inkChg chg="add mod">
          <ac:chgData name="Trent Rogers" userId="4cc66fab-3277-4b55-ba72-8562cd86500e" providerId="ADAL" clId="{A5EB4E8D-3E55-47CF-9415-31BA4E838E28}" dt="2023-06-08T16:03:41.228" v="1524"/>
          <ac:inkMkLst>
            <pc:docMk/>
            <pc:sldMk cId="2775136708" sldId="544"/>
            <ac:inkMk id="5" creationId="{1A2EA7FC-B782-AE31-63FC-FD93E8E15C95}"/>
          </ac:inkMkLst>
        </pc:inkChg>
        <pc:inkChg chg="add mod">
          <ac:chgData name="Trent Rogers" userId="4cc66fab-3277-4b55-ba72-8562cd86500e" providerId="ADAL" clId="{A5EB4E8D-3E55-47CF-9415-31BA4E838E28}" dt="2023-06-08T16:03:41.228" v="1524"/>
          <ac:inkMkLst>
            <pc:docMk/>
            <pc:sldMk cId="2775136708" sldId="544"/>
            <ac:inkMk id="6" creationId="{9233AF19-7EEC-8B12-CAAA-0667F4933321}"/>
          </ac:inkMkLst>
        </pc:inkChg>
        <pc:inkChg chg="add mod">
          <ac:chgData name="Trent Rogers" userId="4cc66fab-3277-4b55-ba72-8562cd86500e" providerId="ADAL" clId="{A5EB4E8D-3E55-47CF-9415-31BA4E838E28}" dt="2023-06-08T16:03:41.228" v="1524"/>
          <ac:inkMkLst>
            <pc:docMk/>
            <pc:sldMk cId="2775136708" sldId="544"/>
            <ac:inkMk id="7" creationId="{6AF43F55-7DF0-FD76-9C79-0E100D9F61FA}"/>
          </ac:inkMkLst>
        </pc:inkChg>
        <pc:inkChg chg="add mod">
          <ac:chgData name="Trent Rogers" userId="4cc66fab-3277-4b55-ba72-8562cd86500e" providerId="ADAL" clId="{A5EB4E8D-3E55-47CF-9415-31BA4E838E28}" dt="2023-06-08T16:03:41.228" v="1524"/>
          <ac:inkMkLst>
            <pc:docMk/>
            <pc:sldMk cId="2775136708" sldId="544"/>
            <ac:inkMk id="8" creationId="{9770F09C-856B-62F3-256E-3B3C6512B401}"/>
          </ac:inkMkLst>
        </pc:inkChg>
        <pc:inkChg chg="add mod">
          <ac:chgData name="Trent Rogers" userId="4cc66fab-3277-4b55-ba72-8562cd86500e" providerId="ADAL" clId="{A5EB4E8D-3E55-47CF-9415-31BA4E838E28}" dt="2023-06-08T16:03:41.228" v="1524"/>
          <ac:inkMkLst>
            <pc:docMk/>
            <pc:sldMk cId="2775136708" sldId="544"/>
            <ac:inkMk id="9" creationId="{460AA0D7-0EA0-3473-0A9D-70DE3E224C66}"/>
          </ac:inkMkLst>
        </pc:inkChg>
        <pc:inkChg chg="add mod">
          <ac:chgData name="Trent Rogers" userId="4cc66fab-3277-4b55-ba72-8562cd86500e" providerId="ADAL" clId="{A5EB4E8D-3E55-47CF-9415-31BA4E838E28}" dt="2023-06-08T16:03:41.228" v="1524"/>
          <ac:inkMkLst>
            <pc:docMk/>
            <pc:sldMk cId="2775136708" sldId="544"/>
            <ac:inkMk id="10" creationId="{C8B1171A-B9EC-157F-CA3E-75376F9EB01B}"/>
          </ac:inkMkLst>
        </pc:inkChg>
        <pc:inkChg chg="add mod">
          <ac:chgData name="Trent Rogers" userId="4cc66fab-3277-4b55-ba72-8562cd86500e" providerId="ADAL" clId="{A5EB4E8D-3E55-47CF-9415-31BA4E838E28}" dt="2023-06-08T16:03:41.228" v="1524"/>
          <ac:inkMkLst>
            <pc:docMk/>
            <pc:sldMk cId="2775136708" sldId="544"/>
            <ac:inkMk id="11" creationId="{97DE12BB-C5BF-2A2D-933D-1A3506359211}"/>
          </ac:inkMkLst>
        </pc:inkChg>
        <pc:inkChg chg="add mod">
          <ac:chgData name="Trent Rogers" userId="4cc66fab-3277-4b55-ba72-8562cd86500e" providerId="ADAL" clId="{A5EB4E8D-3E55-47CF-9415-31BA4E838E28}" dt="2023-06-08T16:03:41.228" v="1524"/>
          <ac:inkMkLst>
            <pc:docMk/>
            <pc:sldMk cId="2775136708" sldId="544"/>
            <ac:inkMk id="12" creationId="{981FECB9-EB0A-544C-7BA3-E01C8B12633A}"/>
          </ac:inkMkLst>
        </pc:inkChg>
        <pc:inkChg chg="add mod">
          <ac:chgData name="Trent Rogers" userId="4cc66fab-3277-4b55-ba72-8562cd86500e" providerId="ADAL" clId="{A5EB4E8D-3E55-47CF-9415-31BA4E838E28}" dt="2023-06-08T16:03:41.228" v="1524"/>
          <ac:inkMkLst>
            <pc:docMk/>
            <pc:sldMk cId="2775136708" sldId="544"/>
            <ac:inkMk id="13" creationId="{1622B265-F2C6-EEA1-924E-8DA38E9EA677}"/>
          </ac:inkMkLst>
        </pc:inkChg>
        <pc:inkChg chg="add mod">
          <ac:chgData name="Trent Rogers" userId="4cc66fab-3277-4b55-ba72-8562cd86500e" providerId="ADAL" clId="{A5EB4E8D-3E55-47CF-9415-31BA4E838E28}" dt="2023-06-08T16:03:41.228" v="1524"/>
          <ac:inkMkLst>
            <pc:docMk/>
            <pc:sldMk cId="2775136708" sldId="544"/>
            <ac:inkMk id="14" creationId="{1BF59DF9-69B4-0AB0-1EE1-8B5850261727}"/>
          </ac:inkMkLst>
        </pc:inkChg>
        <pc:inkChg chg="add mod">
          <ac:chgData name="Trent Rogers" userId="4cc66fab-3277-4b55-ba72-8562cd86500e" providerId="ADAL" clId="{A5EB4E8D-3E55-47CF-9415-31BA4E838E28}" dt="2023-06-08T16:03:41.228" v="1524"/>
          <ac:inkMkLst>
            <pc:docMk/>
            <pc:sldMk cId="2775136708" sldId="544"/>
            <ac:inkMk id="16" creationId="{8C683E9F-04F4-3406-3D62-5AAC2EA7B19A}"/>
          </ac:inkMkLst>
        </pc:inkChg>
        <pc:inkChg chg="add mod">
          <ac:chgData name="Trent Rogers" userId="4cc66fab-3277-4b55-ba72-8562cd86500e" providerId="ADAL" clId="{A5EB4E8D-3E55-47CF-9415-31BA4E838E28}" dt="2023-06-08T16:03:41.228" v="1524"/>
          <ac:inkMkLst>
            <pc:docMk/>
            <pc:sldMk cId="2775136708" sldId="544"/>
            <ac:inkMk id="17" creationId="{BAE4FEC3-1C17-1B08-8452-4DF816164560}"/>
          </ac:inkMkLst>
        </pc:inkChg>
        <pc:inkChg chg="add mod">
          <ac:chgData name="Trent Rogers" userId="4cc66fab-3277-4b55-ba72-8562cd86500e" providerId="ADAL" clId="{A5EB4E8D-3E55-47CF-9415-31BA4E838E28}" dt="2023-06-08T16:03:41.228" v="1524"/>
          <ac:inkMkLst>
            <pc:docMk/>
            <pc:sldMk cId="2775136708" sldId="544"/>
            <ac:inkMk id="18" creationId="{FEAC528E-0F93-C5E6-4412-8C2F81A0626C}"/>
          </ac:inkMkLst>
        </pc:inkChg>
        <pc:inkChg chg="add mod">
          <ac:chgData name="Trent Rogers" userId="4cc66fab-3277-4b55-ba72-8562cd86500e" providerId="ADAL" clId="{A5EB4E8D-3E55-47CF-9415-31BA4E838E28}" dt="2023-06-08T16:03:41.228" v="1524"/>
          <ac:inkMkLst>
            <pc:docMk/>
            <pc:sldMk cId="2775136708" sldId="544"/>
            <ac:inkMk id="19" creationId="{E213B7E4-DC9B-73A6-766B-B894F2C2F682}"/>
          </ac:inkMkLst>
        </pc:inkChg>
        <pc:inkChg chg="add mod">
          <ac:chgData name="Trent Rogers" userId="4cc66fab-3277-4b55-ba72-8562cd86500e" providerId="ADAL" clId="{A5EB4E8D-3E55-47CF-9415-31BA4E838E28}" dt="2023-06-08T16:03:41.228" v="1524"/>
          <ac:inkMkLst>
            <pc:docMk/>
            <pc:sldMk cId="2775136708" sldId="544"/>
            <ac:inkMk id="20" creationId="{2393359F-069A-3728-AA83-D7751DED0899}"/>
          </ac:inkMkLst>
        </pc:inkChg>
        <pc:inkChg chg="add mod">
          <ac:chgData name="Trent Rogers" userId="4cc66fab-3277-4b55-ba72-8562cd86500e" providerId="ADAL" clId="{A5EB4E8D-3E55-47CF-9415-31BA4E838E28}" dt="2023-06-08T16:03:41.228" v="1524"/>
          <ac:inkMkLst>
            <pc:docMk/>
            <pc:sldMk cId="2775136708" sldId="544"/>
            <ac:inkMk id="22" creationId="{4EC1F69B-6CEE-994B-9B35-89D31BFE74C1}"/>
          </ac:inkMkLst>
        </pc:inkChg>
        <pc:inkChg chg="add mod">
          <ac:chgData name="Trent Rogers" userId="4cc66fab-3277-4b55-ba72-8562cd86500e" providerId="ADAL" clId="{A5EB4E8D-3E55-47CF-9415-31BA4E838E28}" dt="2023-06-08T16:03:41.228" v="1524"/>
          <ac:inkMkLst>
            <pc:docMk/>
            <pc:sldMk cId="2775136708" sldId="544"/>
            <ac:inkMk id="23" creationId="{ABE3D53E-DB10-A3C5-2CE4-66CE2CBF8C3E}"/>
          </ac:inkMkLst>
        </pc:inkChg>
        <pc:inkChg chg="add mod">
          <ac:chgData name="Trent Rogers" userId="4cc66fab-3277-4b55-ba72-8562cd86500e" providerId="ADAL" clId="{A5EB4E8D-3E55-47CF-9415-31BA4E838E28}" dt="2023-06-08T16:03:41.228" v="1524"/>
          <ac:inkMkLst>
            <pc:docMk/>
            <pc:sldMk cId="2775136708" sldId="544"/>
            <ac:inkMk id="28" creationId="{4A1E5D54-484C-3D3E-5884-77251010F2EC}"/>
          </ac:inkMkLst>
        </pc:inkChg>
        <pc:inkChg chg="add mod">
          <ac:chgData name="Trent Rogers" userId="4cc66fab-3277-4b55-ba72-8562cd86500e" providerId="ADAL" clId="{A5EB4E8D-3E55-47CF-9415-31BA4E838E28}" dt="2023-06-08T16:03:41.228" v="1524"/>
          <ac:inkMkLst>
            <pc:docMk/>
            <pc:sldMk cId="2775136708" sldId="544"/>
            <ac:inkMk id="29" creationId="{B109B973-8E89-4472-48AA-92A3DCD68D46}"/>
          </ac:inkMkLst>
        </pc:inkChg>
        <pc:inkChg chg="add mod">
          <ac:chgData name="Trent Rogers" userId="4cc66fab-3277-4b55-ba72-8562cd86500e" providerId="ADAL" clId="{A5EB4E8D-3E55-47CF-9415-31BA4E838E28}" dt="2023-06-08T16:03:41.228" v="1524"/>
          <ac:inkMkLst>
            <pc:docMk/>
            <pc:sldMk cId="2775136708" sldId="544"/>
            <ac:inkMk id="31" creationId="{82839154-000D-4021-CCCB-AB28698AE54E}"/>
          </ac:inkMkLst>
        </pc:inkChg>
        <pc:inkChg chg="add mod">
          <ac:chgData name="Trent Rogers" userId="4cc66fab-3277-4b55-ba72-8562cd86500e" providerId="ADAL" clId="{A5EB4E8D-3E55-47CF-9415-31BA4E838E28}" dt="2023-06-08T16:03:41.228" v="1524"/>
          <ac:inkMkLst>
            <pc:docMk/>
            <pc:sldMk cId="2775136708" sldId="544"/>
            <ac:inkMk id="32" creationId="{03C9F454-6D66-441F-A503-B746B3FA77D6}"/>
          </ac:inkMkLst>
        </pc:inkChg>
        <pc:inkChg chg="add mod">
          <ac:chgData name="Trent Rogers" userId="4cc66fab-3277-4b55-ba72-8562cd86500e" providerId="ADAL" clId="{A5EB4E8D-3E55-47CF-9415-31BA4E838E28}" dt="2023-06-08T16:03:41.228" v="1524"/>
          <ac:inkMkLst>
            <pc:docMk/>
            <pc:sldMk cId="2775136708" sldId="544"/>
            <ac:inkMk id="33" creationId="{48873605-5AD2-B3AD-A17D-85C62455857E}"/>
          </ac:inkMkLst>
        </pc:inkChg>
        <pc:inkChg chg="add mod">
          <ac:chgData name="Trent Rogers" userId="4cc66fab-3277-4b55-ba72-8562cd86500e" providerId="ADAL" clId="{A5EB4E8D-3E55-47CF-9415-31BA4E838E28}" dt="2023-06-08T16:03:41.228" v="1524"/>
          <ac:inkMkLst>
            <pc:docMk/>
            <pc:sldMk cId="2775136708" sldId="544"/>
            <ac:inkMk id="34" creationId="{E31FD418-D5AA-9E47-2393-FCD2808D9E1F}"/>
          </ac:inkMkLst>
        </pc:inkChg>
        <pc:inkChg chg="add mod">
          <ac:chgData name="Trent Rogers" userId="4cc66fab-3277-4b55-ba72-8562cd86500e" providerId="ADAL" clId="{A5EB4E8D-3E55-47CF-9415-31BA4E838E28}" dt="2023-06-08T16:03:41.228" v="1524"/>
          <ac:inkMkLst>
            <pc:docMk/>
            <pc:sldMk cId="2775136708" sldId="544"/>
            <ac:inkMk id="35" creationId="{566E24A5-C262-79F4-4C8B-1F0427313D7D}"/>
          </ac:inkMkLst>
        </pc:inkChg>
        <pc:inkChg chg="add mod">
          <ac:chgData name="Trent Rogers" userId="4cc66fab-3277-4b55-ba72-8562cd86500e" providerId="ADAL" clId="{A5EB4E8D-3E55-47CF-9415-31BA4E838E28}" dt="2023-06-08T16:03:41.228" v="1524"/>
          <ac:inkMkLst>
            <pc:docMk/>
            <pc:sldMk cId="2775136708" sldId="544"/>
            <ac:inkMk id="37" creationId="{B30B8B2B-6368-2C8C-5D84-21D6D2B08C39}"/>
          </ac:inkMkLst>
        </pc:inkChg>
        <pc:inkChg chg="add mod">
          <ac:chgData name="Trent Rogers" userId="4cc66fab-3277-4b55-ba72-8562cd86500e" providerId="ADAL" clId="{A5EB4E8D-3E55-47CF-9415-31BA4E838E28}" dt="2023-06-08T16:03:41.228" v="1524"/>
          <ac:inkMkLst>
            <pc:docMk/>
            <pc:sldMk cId="2775136708" sldId="544"/>
            <ac:inkMk id="38" creationId="{F4BFF478-15B6-ECE2-1BCF-F824399CB086}"/>
          </ac:inkMkLst>
        </pc:inkChg>
        <pc:inkChg chg="add mod">
          <ac:chgData name="Trent Rogers" userId="4cc66fab-3277-4b55-ba72-8562cd86500e" providerId="ADAL" clId="{A5EB4E8D-3E55-47CF-9415-31BA4E838E28}" dt="2023-06-08T16:03:41.228" v="1524"/>
          <ac:inkMkLst>
            <pc:docMk/>
            <pc:sldMk cId="2775136708" sldId="544"/>
            <ac:inkMk id="39" creationId="{36CFEF58-FB89-0DF7-F99E-3E07BC0CA034}"/>
          </ac:inkMkLst>
        </pc:inkChg>
        <pc:inkChg chg="add mod">
          <ac:chgData name="Trent Rogers" userId="4cc66fab-3277-4b55-ba72-8562cd86500e" providerId="ADAL" clId="{A5EB4E8D-3E55-47CF-9415-31BA4E838E28}" dt="2023-06-08T16:03:41.228" v="1524"/>
          <ac:inkMkLst>
            <pc:docMk/>
            <pc:sldMk cId="2775136708" sldId="544"/>
            <ac:inkMk id="40" creationId="{175ECE76-5529-8FF1-E5A0-FF9AD21A0E80}"/>
          </ac:inkMkLst>
        </pc:inkChg>
        <pc:inkChg chg="add mod">
          <ac:chgData name="Trent Rogers" userId="4cc66fab-3277-4b55-ba72-8562cd86500e" providerId="ADAL" clId="{A5EB4E8D-3E55-47CF-9415-31BA4E838E28}" dt="2023-06-08T16:03:41.228" v="1524"/>
          <ac:inkMkLst>
            <pc:docMk/>
            <pc:sldMk cId="2775136708" sldId="544"/>
            <ac:inkMk id="41" creationId="{692596FE-7D7B-2C2D-E231-7ABD52883213}"/>
          </ac:inkMkLst>
        </pc:inkChg>
        <pc:inkChg chg="add mod">
          <ac:chgData name="Trent Rogers" userId="4cc66fab-3277-4b55-ba72-8562cd86500e" providerId="ADAL" clId="{A5EB4E8D-3E55-47CF-9415-31BA4E838E28}" dt="2023-06-08T16:03:41.228" v="1524"/>
          <ac:inkMkLst>
            <pc:docMk/>
            <pc:sldMk cId="2775136708" sldId="544"/>
            <ac:inkMk id="43" creationId="{2C312D5C-FB0B-6A22-3D56-863DC0F733B9}"/>
          </ac:inkMkLst>
        </pc:inkChg>
        <pc:inkChg chg="add mod">
          <ac:chgData name="Trent Rogers" userId="4cc66fab-3277-4b55-ba72-8562cd86500e" providerId="ADAL" clId="{A5EB4E8D-3E55-47CF-9415-31BA4E838E28}" dt="2023-06-08T16:03:41.228" v="1524"/>
          <ac:inkMkLst>
            <pc:docMk/>
            <pc:sldMk cId="2775136708" sldId="544"/>
            <ac:inkMk id="44" creationId="{ECB1A7CE-6AC2-F8FC-A684-3E08AC68CC4D}"/>
          </ac:inkMkLst>
        </pc:inkChg>
        <pc:inkChg chg="add mod">
          <ac:chgData name="Trent Rogers" userId="4cc66fab-3277-4b55-ba72-8562cd86500e" providerId="ADAL" clId="{A5EB4E8D-3E55-47CF-9415-31BA4E838E28}" dt="2023-06-08T16:03:41.228" v="1524"/>
          <ac:inkMkLst>
            <pc:docMk/>
            <pc:sldMk cId="2775136708" sldId="544"/>
            <ac:inkMk id="45" creationId="{D5BBF2DD-511B-26BA-A34F-2D0B7F0D9A38}"/>
          </ac:inkMkLst>
        </pc:inkChg>
        <pc:inkChg chg="add mod">
          <ac:chgData name="Trent Rogers" userId="4cc66fab-3277-4b55-ba72-8562cd86500e" providerId="ADAL" clId="{A5EB4E8D-3E55-47CF-9415-31BA4E838E28}" dt="2023-06-08T16:03:41.228" v="1524"/>
          <ac:inkMkLst>
            <pc:docMk/>
            <pc:sldMk cId="2775136708" sldId="544"/>
            <ac:inkMk id="46" creationId="{A53DF08A-BC99-38D0-C2A8-1D7E5F1D1603}"/>
          </ac:inkMkLst>
        </pc:inkChg>
        <pc:inkChg chg="add mod">
          <ac:chgData name="Trent Rogers" userId="4cc66fab-3277-4b55-ba72-8562cd86500e" providerId="ADAL" clId="{A5EB4E8D-3E55-47CF-9415-31BA4E838E28}" dt="2023-06-08T16:03:41.228" v="1524"/>
          <ac:inkMkLst>
            <pc:docMk/>
            <pc:sldMk cId="2775136708" sldId="544"/>
            <ac:inkMk id="47" creationId="{D1BE5548-AB49-3F6B-E9E7-FEB44BCB741F}"/>
          </ac:inkMkLst>
        </pc:inkChg>
        <pc:inkChg chg="add mod">
          <ac:chgData name="Trent Rogers" userId="4cc66fab-3277-4b55-ba72-8562cd86500e" providerId="ADAL" clId="{A5EB4E8D-3E55-47CF-9415-31BA4E838E28}" dt="2023-06-08T16:03:41.228" v="1524"/>
          <ac:inkMkLst>
            <pc:docMk/>
            <pc:sldMk cId="2775136708" sldId="544"/>
            <ac:inkMk id="48" creationId="{EC2AACB5-D535-E55D-B663-A4DD74D7969E}"/>
          </ac:inkMkLst>
        </pc:inkChg>
        <pc:inkChg chg="add mod">
          <ac:chgData name="Trent Rogers" userId="4cc66fab-3277-4b55-ba72-8562cd86500e" providerId="ADAL" clId="{A5EB4E8D-3E55-47CF-9415-31BA4E838E28}" dt="2023-06-08T16:03:41.228" v="1524"/>
          <ac:inkMkLst>
            <pc:docMk/>
            <pc:sldMk cId="2775136708" sldId="544"/>
            <ac:inkMk id="49" creationId="{B7D2FDD8-2139-599F-6586-CC9B5163EC4B}"/>
          </ac:inkMkLst>
        </pc:inkChg>
        <pc:inkChg chg="add mod">
          <ac:chgData name="Trent Rogers" userId="4cc66fab-3277-4b55-ba72-8562cd86500e" providerId="ADAL" clId="{A5EB4E8D-3E55-47CF-9415-31BA4E838E28}" dt="2023-06-08T16:03:41.228" v="1524"/>
          <ac:inkMkLst>
            <pc:docMk/>
            <pc:sldMk cId="2775136708" sldId="544"/>
            <ac:inkMk id="50" creationId="{0E2254DE-0F42-2E7A-0E49-85426E661FDA}"/>
          </ac:inkMkLst>
        </pc:inkChg>
        <pc:inkChg chg="add mod">
          <ac:chgData name="Trent Rogers" userId="4cc66fab-3277-4b55-ba72-8562cd86500e" providerId="ADAL" clId="{A5EB4E8D-3E55-47CF-9415-31BA4E838E28}" dt="2023-06-08T16:03:41.228" v="1524"/>
          <ac:inkMkLst>
            <pc:docMk/>
            <pc:sldMk cId="2775136708" sldId="544"/>
            <ac:inkMk id="51" creationId="{FD74FC5F-4C1C-0D3B-6241-79AED11A084A}"/>
          </ac:inkMkLst>
        </pc:inkChg>
        <pc:inkChg chg="add mod">
          <ac:chgData name="Trent Rogers" userId="4cc66fab-3277-4b55-ba72-8562cd86500e" providerId="ADAL" clId="{A5EB4E8D-3E55-47CF-9415-31BA4E838E28}" dt="2023-06-08T16:03:41.228" v="1524"/>
          <ac:inkMkLst>
            <pc:docMk/>
            <pc:sldMk cId="2775136708" sldId="544"/>
            <ac:inkMk id="52" creationId="{634CAF27-668E-A8FA-29B6-796F79004633}"/>
          </ac:inkMkLst>
        </pc:inkChg>
        <pc:inkChg chg="add mod">
          <ac:chgData name="Trent Rogers" userId="4cc66fab-3277-4b55-ba72-8562cd86500e" providerId="ADAL" clId="{A5EB4E8D-3E55-47CF-9415-31BA4E838E28}" dt="2023-06-08T16:03:41.228" v="1524"/>
          <ac:inkMkLst>
            <pc:docMk/>
            <pc:sldMk cId="2775136708" sldId="544"/>
            <ac:inkMk id="53" creationId="{632936AF-7A4C-E9D9-4BAB-2C20CFBC89A7}"/>
          </ac:inkMkLst>
        </pc:inkChg>
        <pc:inkChg chg="add mod">
          <ac:chgData name="Trent Rogers" userId="4cc66fab-3277-4b55-ba72-8562cd86500e" providerId="ADAL" clId="{A5EB4E8D-3E55-47CF-9415-31BA4E838E28}" dt="2023-06-08T16:03:41.228" v="1524"/>
          <ac:inkMkLst>
            <pc:docMk/>
            <pc:sldMk cId="2775136708" sldId="544"/>
            <ac:inkMk id="54" creationId="{54F6CC8E-8EE1-D43A-BEE4-16177FAAD372}"/>
          </ac:inkMkLst>
        </pc:inkChg>
        <pc:inkChg chg="add mod">
          <ac:chgData name="Trent Rogers" userId="4cc66fab-3277-4b55-ba72-8562cd86500e" providerId="ADAL" clId="{A5EB4E8D-3E55-47CF-9415-31BA4E838E28}" dt="2023-06-08T16:03:41.228" v="1524"/>
          <ac:inkMkLst>
            <pc:docMk/>
            <pc:sldMk cId="2775136708" sldId="544"/>
            <ac:inkMk id="55" creationId="{C994DAB4-A334-5A50-32BB-5A339A6A68AC}"/>
          </ac:inkMkLst>
        </pc:inkChg>
        <pc:inkChg chg="add mod">
          <ac:chgData name="Trent Rogers" userId="4cc66fab-3277-4b55-ba72-8562cd86500e" providerId="ADAL" clId="{A5EB4E8D-3E55-47CF-9415-31BA4E838E28}" dt="2023-06-08T16:03:41.228" v="1524"/>
          <ac:inkMkLst>
            <pc:docMk/>
            <pc:sldMk cId="2775136708" sldId="544"/>
            <ac:inkMk id="56" creationId="{E591648B-D821-BA50-11DC-4839614DDCFC}"/>
          </ac:inkMkLst>
        </pc:inkChg>
        <pc:inkChg chg="add">
          <ac:chgData name="Trent Rogers" userId="4cc66fab-3277-4b55-ba72-8562cd86500e" providerId="ADAL" clId="{A5EB4E8D-3E55-47CF-9415-31BA4E838E28}" dt="2023-06-08T16:01:40.859" v="1452" actId="9405"/>
          <ac:inkMkLst>
            <pc:docMk/>
            <pc:sldMk cId="2775136708" sldId="544"/>
            <ac:inkMk id="58" creationId="{C15F64EF-A081-85CA-2F89-C144FE9373D3}"/>
          </ac:inkMkLst>
        </pc:inkChg>
        <pc:inkChg chg="add">
          <ac:chgData name="Trent Rogers" userId="4cc66fab-3277-4b55-ba72-8562cd86500e" providerId="ADAL" clId="{A5EB4E8D-3E55-47CF-9415-31BA4E838E28}" dt="2023-06-08T16:02:15.649" v="1453" actId="9405"/>
          <ac:inkMkLst>
            <pc:docMk/>
            <pc:sldMk cId="2775136708" sldId="544"/>
            <ac:inkMk id="59" creationId="{A3FDA65D-51D6-AF6D-454F-A8087C4B2595}"/>
          </ac:inkMkLst>
        </pc:inkChg>
        <pc:inkChg chg="add">
          <ac:chgData name="Trent Rogers" userId="4cc66fab-3277-4b55-ba72-8562cd86500e" providerId="ADAL" clId="{A5EB4E8D-3E55-47CF-9415-31BA4E838E28}" dt="2023-06-08T16:02:31.188" v="1454" actId="9405"/>
          <ac:inkMkLst>
            <pc:docMk/>
            <pc:sldMk cId="2775136708" sldId="544"/>
            <ac:inkMk id="60" creationId="{5047BD4F-FA2D-8896-621C-ACD44FF822FA}"/>
          </ac:inkMkLst>
        </pc:inkChg>
        <pc:inkChg chg="add">
          <ac:chgData name="Trent Rogers" userId="4cc66fab-3277-4b55-ba72-8562cd86500e" providerId="ADAL" clId="{A5EB4E8D-3E55-47CF-9415-31BA4E838E28}" dt="2023-06-08T16:02:35.989" v="1455" actId="9405"/>
          <ac:inkMkLst>
            <pc:docMk/>
            <pc:sldMk cId="2775136708" sldId="544"/>
            <ac:inkMk id="61" creationId="{C2612EBA-F27B-9D89-E9B2-6A6A6ED873C0}"/>
          </ac:inkMkLst>
        </pc:inkChg>
        <pc:inkChg chg="add mod">
          <ac:chgData name="Trent Rogers" userId="4cc66fab-3277-4b55-ba72-8562cd86500e" providerId="ADAL" clId="{A5EB4E8D-3E55-47CF-9415-31BA4E838E28}" dt="2023-06-08T16:03:41.228" v="1524"/>
          <ac:inkMkLst>
            <pc:docMk/>
            <pc:sldMk cId="2775136708" sldId="544"/>
            <ac:inkMk id="62" creationId="{7EA3661C-88EE-57C9-037B-B763B7885915}"/>
          </ac:inkMkLst>
        </pc:inkChg>
        <pc:inkChg chg="add mod">
          <ac:chgData name="Trent Rogers" userId="4cc66fab-3277-4b55-ba72-8562cd86500e" providerId="ADAL" clId="{A5EB4E8D-3E55-47CF-9415-31BA4E838E28}" dt="2023-06-08T16:03:41.228" v="1524"/>
          <ac:inkMkLst>
            <pc:docMk/>
            <pc:sldMk cId="2775136708" sldId="544"/>
            <ac:inkMk id="63" creationId="{203E5833-C908-1F43-1F8A-AE5DA28B59F5}"/>
          </ac:inkMkLst>
        </pc:inkChg>
        <pc:inkChg chg="add mod">
          <ac:chgData name="Trent Rogers" userId="4cc66fab-3277-4b55-ba72-8562cd86500e" providerId="ADAL" clId="{A5EB4E8D-3E55-47CF-9415-31BA4E838E28}" dt="2023-06-08T16:03:41.228" v="1524"/>
          <ac:inkMkLst>
            <pc:docMk/>
            <pc:sldMk cId="2775136708" sldId="544"/>
            <ac:inkMk id="64" creationId="{EA434192-61DC-BF77-44F9-071D0797526B}"/>
          </ac:inkMkLst>
        </pc:inkChg>
        <pc:inkChg chg="add mod">
          <ac:chgData name="Trent Rogers" userId="4cc66fab-3277-4b55-ba72-8562cd86500e" providerId="ADAL" clId="{A5EB4E8D-3E55-47CF-9415-31BA4E838E28}" dt="2023-06-08T16:03:41.228" v="1524"/>
          <ac:inkMkLst>
            <pc:docMk/>
            <pc:sldMk cId="2775136708" sldId="544"/>
            <ac:inkMk id="67" creationId="{4C30B628-D50F-0BF3-896E-460A56BAFF56}"/>
          </ac:inkMkLst>
        </pc:inkChg>
        <pc:inkChg chg="add mod">
          <ac:chgData name="Trent Rogers" userId="4cc66fab-3277-4b55-ba72-8562cd86500e" providerId="ADAL" clId="{A5EB4E8D-3E55-47CF-9415-31BA4E838E28}" dt="2023-06-08T16:03:41.228" v="1524"/>
          <ac:inkMkLst>
            <pc:docMk/>
            <pc:sldMk cId="2775136708" sldId="544"/>
            <ac:inkMk id="69" creationId="{BC56D4A0-E0BE-B04F-03BD-402E9B25E18E}"/>
          </ac:inkMkLst>
        </pc:inkChg>
        <pc:inkChg chg="add mod">
          <ac:chgData name="Trent Rogers" userId="4cc66fab-3277-4b55-ba72-8562cd86500e" providerId="ADAL" clId="{A5EB4E8D-3E55-47CF-9415-31BA4E838E28}" dt="2023-06-08T16:03:41.228" v="1524"/>
          <ac:inkMkLst>
            <pc:docMk/>
            <pc:sldMk cId="2775136708" sldId="544"/>
            <ac:inkMk id="70" creationId="{9479EF97-C20A-CB10-3751-4C5307428CD4}"/>
          </ac:inkMkLst>
        </pc:inkChg>
        <pc:inkChg chg="add mod">
          <ac:chgData name="Trent Rogers" userId="4cc66fab-3277-4b55-ba72-8562cd86500e" providerId="ADAL" clId="{A5EB4E8D-3E55-47CF-9415-31BA4E838E28}" dt="2023-06-08T16:03:41.228" v="1524"/>
          <ac:inkMkLst>
            <pc:docMk/>
            <pc:sldMk cId="2775136708" sldId="544"/>
            <ac:inkMk id="71" creationId="{DAE2619B-BD0D-574D-8E41-AFF0F5D3AEFB}"/>
          </ac:inkMkLst>
        </pc:inkChg>
        <pc:inkChg chg="add mod">
          <ac:chgData name="Trent Rogers" userId="4cc66fab-3277-4b55-ba72-8562cd86500e" providerId="ADAL" clId="{A5EB4E8D-3E55-47CF-9415-31BA4E838E28}" dt="2023-06-08T16:03:41.228" v="1524"/>
          <ac:inkMkLst>
            <pc:docMk/>
            <pc:sldMk cId="2775136708" sldId="544"/>
            <ac:inkMk id="72" creationId="{093BC3B4-8BB1-B064-4ACC-D33C2EC89B3B}"/>
          </ac:inkMkLst>
        </pc:inkChg>
        <pc:inkChg chg="add mod">
          <ac:chgData name="Trent Rogers" userId="4cc66fab-3277-4b55-ba72-8562cd86500e" providerId="ADAL" clId="{A5EB4E8D-3E55-47CF-9415-31BA4E838E28}" dt="2023-06-08T16:03:41.228" v="1524"/>
          <ac:inkMkLst>
            <pc:docMk/>
            <pc:sldMk cId="2775136708" sldId="544"/>
            <ac:inkMk id="73" creationId="{936F96F5-376E-3A47-9C55-324F143C9E9C}"/>
          </ac:inkMkLst>
        </pc:inkChg>
        <pc:inkChg chg="add mod">
          <ac:chgData name="Trent Rogers" userId="4cc66fab-3277-4b55-ba72-8562cd86500e" providerId="ADAL" clId="{A5EB4E8D-3E55-47CF-9415-31BA4E838E28}" dt="2023-06-08T16:03:41.228" v="1524"/>
          <ac:inkMkLst>
            <pc:docMk/>
            <pc:sldMk cId="2775136708" sldId="544"/>
            <ac:inkMk id="74" creationId="{0EB6CAC1-9082-BC8F-7D3B-B10F9BD3A08D}"/>
          </ac:inkMkLst>
        </pc:inkChg>
        <pc:inkChg chg="add mod">
          <ac:chgData name="Trent Rogers" userId="4cc66fab-3277-4b55-ba72-8562cd86500e" providerId="ADAL" clId="{A5EB4E8D-3E55-47CF-9415-31BA4E838E28}" dt="2023-06-08T16:03:41.228" v="1524"/>
          <ac:inkMkLst>
            <pc:docMk/>
            <pc:sldMk cId="2775136708" sldId="544"/>
            <ac:inkMk id="75" creationId="{6990A93A-D927-87E7-0A1B-8B98A2120CE6}"/>
          </ac:inkMkLst>
        </pc:inkChg>
        <pc:inkChg chg="add mod">
          <ac:chgData name="Trent Rogers" userId="4cc66fab-3277-4b55-ba72-8562cd86500e" providerId="ADAL" clId="{A5EB4E8D-3E55-47CF-9415-31BA4E838E28}" dt="2023-06-08T16:03:41.228" v="1524"/>
          <ac:inkMkLst>
            <pc:docMk/>
            <pc:sldMk cId="2775136708" sldId="544"/>
            <ac:inkMk id="76" creationId="{4CEF84CF-90EC-BCF7-9E41-516F39C619D2}"/>
          </ac:inkMkLst>
        </pc:inkChg>
        <pc:inkChg chg="add mod">
          <ac:chgData name="Trent Rogers" userId="4cc66fab-3277-4b55-ba72-8562cd86500e" providerId="ADAL" clId="{A5EB4E8D-3E55-47CF-9415-31BA4E838E28}" dt="2023-06-08T16:03:41.228" v="1524"/>
          <ac:inkMkLst>
            <pc:docMk/>
            <pc:sldMk cId="2775136708" sldId="544"/>
            <ac:inkMk id="78" creationId="{8864589F-75C4-1A37-1380-077D63415A1A}"/>
          </ac:inkMkLst>
        </pc:inkChg>
        <pc:inkChg chg="add mod">
          <ac:chgData name="Trent Rogers" userId="4cc66fab-3277-4b55-ba72-8562cd86500e" providerId="ADAL" clId="{A5EB4E8D-3E55-47CF-9415-31BA4E838E28}" dt="2023-06-08T16:03:41.228" v="1524"/>
          <ac:inkMkLst>
            <pc:docMk/>
            <pc:sldMk cId="2775136708" sldId="544"/>
            <ac:inkMk id="79" creationId="{FD0C8A7B-6BAF-0FFA-CF8D-A41187C98E8B}"/>
          </ac:inkMkLst>
        </pc:inkChg>
        <pc:inkChg chg="add mod">
          <ac:chgData name="Trent Rogers" userId="4cc66fab-3277-4b55-ba72-8562cd86500e" providerId="ADAL" clId="{A5EB4E8D-3E55-47CF-9415-31BA4E838E28}" dt="2023-06-08T16:03:41.228" v="1524"/>
          <ac:inkMkLst>
            <pc:docMk/>
            <pc:sldMk cId="2775136708" sldId="544"/>
            <ac:inkMk id="81" creationId="{89F5B4B9-87A7-49B4-FC7B-0B0F7C6EEA75}"/>
          </ac:inkMkLst>
        </pc:inkChg>
        <pc:inkChg chg="add mod">
          <ac:chgData name="Trent Rogers" userId="4cc66fab-3277-4b55-ba72-8562cd86500e" providerId="ADAL" clId="{A5EB4E8D-3E55-47CF-9415-31BA4E838E28}" dt="2023-06-08T16:03:41.228" v="1524"/>
          <ac:inkMkLst>
            <pc:docMk/>
            <pc:sldMk cId="2775136708" sldId="544"/>
            <ac:inkMk id="82" creationId="{58777627-947D-9CC9-65E9-2894898E851E}"/>
          </ac:inkMkLst>
        </pc:inkChg>
        <pc:inkChg chg="add mod">
          <ac:chgData name="Trent Rogers" userId="4cc66fab-3277-4b55-ba72-8562cd86500e" providerId="ADAL" clId="{A5EB4E8D-3E55-47CF-9415-31BA4E838E28}" dt="2023-06-08T16:03:41.228" v="1524"/>
          <ac:inkMkLst>
            <pc:docMk/>
            <pc:sldMk cId="2775136708" sldId="544"/>
            <ac:inkMk id="83" creationId="{50815DE4-039F-702B-DDEF-95B6FD22205D}"/>
          </ac:inkMkLst>
        </pc:inkChg>
        <pc:inkChg chg="add mod">
          <ac:chgData name="Trent Rogers" userId="4cc66fab-3277-4b55-ba72-8562cd86500e" providerId="ADAL" clId="{A5EB4E8D-3E55-47CF-9415-31BA4E838E28}" dt="2023-06-08T16:03:41.228" v="1524"/>
          <ac:inkMkLst>
            <pc:docMk/>
            <pc:sldMk cId="2775136708" sldId="544"/>
            <ac:inkMk id="84" creationId="{5909DB55-F95C-554E-2A1A-5ECCB600AB6C}"/>
          </ac:inkMkLst>
        </pc:inkChg>
        <pc:inkChg chg="add mod">
          <ac:chgData name="Trent Rogers" userId="4cc66fab-3277-4b55-ba72-8562cd86500e" providerId="ADAL" clId="{A5EB4E8D-3E55-47CF-9415-31BA4E838E28}" dt="2023-06-08T16:03:41.228" v="1524"/>
          <ac:inkMkLst>
            <pc:docMk/>
            <pc:sldMk cId="2775136708" sldId="544"/>
            <ac:inkMk id="85" creationId="{3F72ED6B-D4EB-D6D5-72CE-1E56E9EBFBEB}"/>
          </ac:inkMkLst>
        </pc:inkChg>
        <pc:inkChg chg="add mod">
          <ac:chgData name="Trent Rogers" userId="4cc66fab-3277-4b55-ba72-8562cd86500e" providerId="ADAL" clId="{A5EB4E8D-3E55-47CF-9415-31BA4E838E28}" dt="2023-06-08T16:03:41.228" v="1524"/>
          <ac:inkMkLst>
            <pc:docMk/>
            <pc:sldMk cId="2775136708" sldId="544"/>
            <ac:inkMk id="86" creationId="{5CEFA59C-AB9F-7AC2-B38C-6550A07377E4}"/>
          </ac:inkMkLst>
        </pc:inkChg>
        <pc:inkChg chg="add mod">
          <ac:chgData name="Trent Rogers" userId="4cc66fab-3277-4b55-ba72-8562cd86500e" providerId="ADAL" clId="{A5EB4E8D-3E55-47CF-9415-31BA4E838E28}" dt="2023-06-08T16:03:41.228" v="1524"/>
          <ac:inkMkLst>
            <pc:docMk/>
            <pc:sldMk cId="2775136708" sldId="544"/>
            <ac:inkMk id="87" creationId="{DB4D61E7-4D1B-0AEB-6C85-E9C98AFC71D9}"/>
          </ac:inkMkLst>
        </pc:inkChg>
        <pc:inkChg chg="add mod">
          <ac:chgData name="Trent Rogers" userId="4cc66fab-3277-4b55-ba72-8562cd86500e" providerId="ADAL" clId="{A5EB4E8D-3E55-47CF-9415-31BA4E838E28}" dt="2023-06-08T16:03:41.228" v="1524"/>
          <ac:inkMkLst>
            <pc:docMk/>
            <pc:sldMk cId="2775136708" sldId="544"/>
            <ac:inkMk id="88" creationId="{FF6AD5A6-DC36-A212-4738-7A44E6778E65}"/>
          </ac:inkMkLst>
        </pc:inkChg>
        <pc:inkChg chg="add mod">
          <ac:chgData name="Trent Rogers" userId="4cc66fab-3277-4b55-ba72-8562cd86500e" providerId="ADAL" clId="{A5EB4E8D-3E55-47CF-9415-31BA4E838E28}" dt="2023-06-08T16:03:41.228" v="1524"/>
          <ac:inkMkLst>
            <pc:docMk/>
            <pc:sldMk cId="2775136708" sldId="544"/>
            <ac:inkMk id="89" creationId="{81C105B2-CD48-2485-CF2F-0CD896B196BD}"/>
          </ac:inkMkLst>
        </pc:inkChg>
        <pc:inkChg chg="add mod">
          <ac:chgData name="Trent Rogers" userId="4cc66fab-3277-4b55-ba72-8562cd86500e" providerId="ADAL" clId="{A5EB4E8D-3E55-47CF-9415-31BA4E838E28}" dt="2023-06-08T16:03:41.228" v="1524"/>
          <ac:inkMkLst>
            <pc:docMk/>
            <pc:sldMk cId="2775136708" sldId="544"/>
            <ac:inkMk id="90" creationId="{A8FABC15-C2F8-5D97-C158-AA9BC93DFD6C}"/>
          </ac:inkMkLst>
        </pc:inkChg>
        <pc:inkChg chg="add mod">
          <ac:chgData name="Trent Rogers" userId="4cc66fab-3277-4b55-ba72-8562cd86500e" providerId="ADAL" clId="{A5EB4E8D-3E55-47CF-9415-31BA4E838E28}" dt="2023-06-08T16:03:41.228" v="1524"/>
          <ac:inkMkLst>
            <pc:docMk/>
            <pc:sldMk cId="2775136708" sldId="544"/>
            <ac:inkMk id="91" creationId="{6184B59B-05DB-50B7-2C69-702AE7B9CF25}"/>
          </ac:inkMkLst>
        </pc:inkChg>
        <pc:inkChg chg="add mod">
          <ac:chgData name="Trent Rogers" userId="4cc66fab-3277-4b55-ba72-8562cd86500e" providerId="ADAL" clId="{A5EB4E8D-3E55-47CF-9415-31BA4E838E28}" dt="2023-06-08T16:03:41.228" v="1524"/>
          <ac:inkMkLst>
            <pc:docMk/>
            <pc:sldMk cId="2775136708" sldId="544"/>
            <ac:inkMk id="92" creationId="{08152DD5-FBFE-CEF7-C96F-32928B986ACA}"/>
          </ac:inkMkLst>
        </pc:inkChg>
        <pc:inkChg chg="add mod">
          <ac:chgData name="Trent Rogers" userId="4cc66fab-3277-4b55-ba72-8562cd86500e" providerId="ADAL" clId="{A5EB4E8D-3E55-47CF-9415-31BA4E838E28}" dt="2023-06-08T16:03:41.228" v="1524"/>
          <ac:inkMkLst>
            <pc:docMk/>
            <pc:sldMk cId="2775136708" sldId="544"/>
            <ac:inkMk id="93" creationId="{6BDEA8DB-6B4B-8DCC-05BF-D47653E81E56}"/>
          </ac:inkMkLst>
        </pc:inkChg>
        <pc:inkChg chg="add mod">
          <ac:chgData name="Trent Rogers" userId="4cc66fab-3277-4b55-ba72-8562cd86500e" providerId="ADAL" clId="{A5EB4E8D-3E55-47CF-9415-31BA4E838E28}" dt="2023-06-08T16:03:41.228" v="1524"/>
          <ac:inkMkLst>
            <pc:docMk/>
            <pc:sldMk cId="2775136708" sldId="544"/>
            <ac:inkMk id="94" creationId="{4110609D-7B3E-5BE3-7B47-764DE8D85A51}"/>
          </ac:inkMkLst>
        </pc:inkChg>
        <pc:inkChg chg="add mod">
          <ac:chgData name="Trent Rogers" userId="4cc66fab-3277-4b55-ba72-8562cd86500e" providerId="ADAL" clId="{A5EB4E8D-3E55-47CF-9415-31BA4E838E28}" dt="2023-06-08T16:03:41.228" v="1524"/>
          <ac:inkMkLst>
            <pc:docMk/>
            <pc:sldMk cId="2775136708" sldId="544"/>
            <ac:inkMk id="95" creationId="{FCCADE9B-8B08-F926-A48E-5FF3948DEA61}"/>
          </ac:inkMkLst>
        </pc:inkChg>
        <pc:inkChg chg="add mod">
          <ac:chgData name="Trent Rogers" userId="4cc66fab-3277-4b55-ba72-8562cd86500e" providerId="ADAL" clId="{A5EB4E8D-3E55-47CF-9415-31BA4E838E28}" dt="2023-06-08T16:03:41.228" v="1524"/>
          <ac:inkMkLst>
            <pc:docMk/>
            <pc:sldMk cId="2775136708" sldId="544"/>
            <ac:inkMk id="96" creationId="{54F92550-9BBA-6F9C-D072-4EC04867D29C}"/>
          </ac:inkMkLst>
        </pc:inkChg>
        <pc:inkChg chg="add mod">
          <ac:chgData name="Trent Rogers" userId="4cc66fab-3277-4b55-ba72-8562cd86500e" providerId="ADAL" clId="{A5EB4E8D-3E55-47CF-9415-31BA4E838E28}" dt="2023-06-08T16:03:41.228" v="1524"/>
          <ac:inkMkLst>
            <pc:docMk/>
            <pc:sldMk cId="2775136708" sldId="544"/>
            <ac:inkMk id="97" creationId="{B21EBF82-7306-F020-A348-B22345359F91}"/>
          </ac:inkMkLst>
        </pc:inkChg>
        <pc:inkChg chg="add mod">
          <ac:chgData name="Trent Rogers" userId="4cc66fab-3277-4b55-ba72-8562cd86500e" providerId="ADAL" clId="{A5EB4E8D-3E55-47CF-9415-31BA4E838E28}" dt="2023-06-08T16:03:41.228" v="1524"/>
          <ac:inkMkLst>
            <pc:docMk/>
            <pc:sldMk cId="2775136708" sldId="544"/>
            <ac:inkMk id="98" creationId="{1936A3D2-CE39-E35F-E487-1D3DA7911D8A}"/>
          </ac:inkMkLst>
        </pc:inkChg>
        <pc:inkChg chg="add mod">
          <ac:chgData name="Trent Rogers" userId="4cc66fab-3277-4b55-ba72-8562cd86500e" providerId="ADAL" clId="{A5EB4E8D-3E55-47CF-9415-31BA4E838E28}" dt="2023-06-08T16:03:41.228" v="1524"/>
          <ac:inkMkLst>
            <pc:docMk/>
            <pc:sldMk cId="2775136708" sldId="544"/>
            <ac:inkMk id="101" creationId="{F1D02151-690D-54AC-B62E-5F6984D776F2}"/>
          </ac:inkMkLst>
        </pc:inkChg>
        <pc:inkChg chg="add mod">
          <ac:chgData name="Trent Rogers" userId="4cc66fab-3277-4b55-ba72-8562cd86500e" providerId="ADAL" clId="{A5EB4E8D-3E55-47CF-9415-31BA4E838E28}" dt="2023-06-08T16:03:41.228" v="1524"/>
          <ac:inkMkLst>
            <pc:docMk/>
            <pc:sldMk cId="2775136708" sldId="544"/>
            <ac:inkMk id="102" creationId="{51EC11C1-4457-92B2-7EA6-656C5F2658A0}"/>
          </ac:inkMkLst>
        </pc:inkChg>
        <pc:inkChg chg="add mod">
          <ac:chgData name="Trent Rogers" userId="4cc66fab-3277-4b55-ba72-8562cd86500e" providerId="ADAL" clId="{A5EB4E8D-3E55-47CF-9415-31BA4E838E28}" dt="2023-06-08T16:03:41.228" v="1524"/>
          <ac:inkMkLst>
            <pc:docMk/>
            <pc:sldMk cId="2775136708" sldId="544"/>
            <ac:inkMk id="103" creationId="{756F1B6F-E869-BDF9-98F5-BBFB34FE53F3}"/>
          </ac:inkMkLst>
        </pc:inkChg>
        <pc:inkChg chg="add mod">
          <ac:chgData name="Trent Rogers" userId="4cc66fab-3277-4b55-ba72-8562cd86500e" providerId="ADAL" clId="{A5EB4E8D-3E55-47CF-9415-31BA4E838E28}" dt="2023-06-08T16:03:41.228" v="1524"/>
          <ac:inkMkLst>
            <pc:docMk/>
            <pc:sldMk cId="2775136708" sldId="544"/>
            <ac:inkMk id="104" creationId="{BC711B7A-EF91-F56E-689B-F7C68D316EFF}"/>
          </ac:inkMkLst>
        </pc:inkChg>
        <pc:inkChg chg="add mod">
          <ac:chgData name="Trent Rogers" userId="4cc66fab-3277-4b55-ba72-8562cd86500e" providerId="ADAL" clId="{A5EB4E8D-3E55-47CF-9415-31BA4E838E28}" dt="2023-06-08T16:03:41.228" v="1524"/>
          <ac:inkMkLst>
            <pc:docMk/>
            <pc:sldMk cId="2775136708" sldId="544"/>
            <ac:inkMk id="105" creationId="{2C9E0CCA-2FBE-7960-2481-50DD6C738479}"/>
          </ac:inkMkLst>
        </pc:inkChg>
        <pc:inkChg chg="add mod">
          <ac:chgData name="Trent Rogers" userId="4cc66fab-3277-4b55-ba72-8562cd86500e" providerId="ADAL" clId="{A5EB4E8D-3E55-47CF-9415-31BA4E838E28}" dt="2023-06-08T16:03:41.228" v="1524"/>
          <ac:inkMkLst>
            <pc:docMk/>
            <pc:sldMk cId="2775136708" sldId="544"/>
            <ac:inkMk id="106" creationId="{E48A58E4-9105-0086-E0A7-2F83D416011B}"/>
          </ac:inkMkLst>
        </pc:inkChg>
        <pc:inkChg chg="add mod">
          <ac:chgData name="Trent Rogers" userId="4cc66fab-3277-4b55-ba72-8562cd86500e" providerId="ADAL" clId="{A5EB4E8D-3E55-47CF-9415-31BA4E838E28}" dt="2023-06-08T16:03:41.228" v="1524"/>
          <ac:inkMkLst>
            <pc:docMk/>
            <pc:sldMk cId="2775136708" sldId="544"/>
            <ac:inkMk id="107" creationId="{546820F9-8F6F-A110-3A3B-72285FF64D5C}"/>
          </ac:inkMkLst>
        </pc:inkChg>
        <pc:inkChg chg="add mod">
          <ac:chgData name="Trent Rogers" userId="4cc66fab-3277-4b55-ba72-8562cd86500e" providerId="ADAL" clId="{A5EB4E8D-3E55-47CF-9415-31BA4E838E28}" dt="2023-06-08T16:03:41.228" v="1524"/>
          <ac:inkMkLst>
            <pc:docMk/>
            <pc:sldMk cId="2775136708" sldId="544"/>
            <ac:inkMk id="108" creationId="{E9F41677-7CA8-D142-935B-8124A1EC25D8}"/>
          </ac:inkMkLst>
        </pc:inkChg>
        <pc:inkChg chg="add mod">
          <ac:chgData name="Trent Rogers" userId="4cc66fab-3277-4b55-ba72-8562cd86500e" providerId="ADAL" clId="{A5EB4E8D-3E55-47CF-9415-31BA4E838E28}" dt="2023-06-08T16:03:41.228" v="1524"/>
          <ac:inkMkLst>
            <pc:docMk/>
            <pc:sldMk cId="2775136708" sldId="544"/>
            <ac:inkMk id="109" creationId="{3665CBF3-4AEF-25DB-E9B8-9E49AC1F0D12}"/>
          </ac:inkMkLst>
        </pc:inkChg>
        <pc:inkChg chg="add mod">
          <ac:chgData name="Trent Rogers" userId="4cc66fab-3277-4b55-ba72-8562cd86500e" providerId="ADAL" clId="{A5EB4E8D-3E55-47CF-9415-31BA4E838E28}" dt="2023-06-08T16:03:41.228" v="1524"/>
          <ac:inkMkLst>
            <pc:docMk/>
            <pc:sldMk cId="2775136708" sldId="544"/>
            <ac:inkMk id="110" creationId="{7D8EFFA5-266D-90E7-CDD2-03A17F474616}"/>
          </ac:inkMkLst>
        </pc:inkChg>
        <pc:inkChg chg="add mod">
          <ac:chgData name="Trent Rogers" userId="4cc66fab-3277-4b55-ba72-8562cd86500e" providerId="ADAL" clId="{A5EB4E8D-3E55-47CF-9415-31BA4E838E28}" dt="2023-06-08T16:03:41.228" v="1524"/>
          <ac:inkMkLst>
            <pc:docMk/>
            <pc:sldMk cId="2775136708" sldId="544"/>
            <ac:inkMk id="111" creationId="{390D6A30-F53A-0B13-A4D7-05E7AEA89A81}"/>
          </ac:inkMkLst>
        </pc:inkChg>
        <pc:inkChg chg="add mod">
          <ac:chgData name="Trent Rogers" userId="4cc66fab-3277-4b55-ba72-8562cd86500e" providerId="ADAL" clId="{A5EB4E8D-3E55-47CF-9415-31BA4E838E28}" dt="2023-06-08T16:03:41.228" v="1524"/>
          <ac:inkMkLst>
            <pc:docMk/>
            <pc:sldMk cId="2775136708" sldId="544"/>
            <ac:inkMk id="112" creationId="{600B785E-4754-1F1A-17D0-460C45AB157F}"/>
          </ac:inkMkLst>
        </pc:inkChg>
        <pc:inkChg chg="add mod">
          <ac:chgData name="Trent Rogers" userId="4cc66fab-3277-4b55-ba72-8562cd86500e" providerId="ADAL" clId="{A5EB4E8D-3E55-47CF-9415-31BA4E838E28}" dt="2023-06-08T16:03:41.228" v="1524"/>
          <ac:inkMkLst>
            <pc:docMk/>
            <pc:sldMk cId="2775136708" sldId="544"/>
            <ac:inkMk id="115" creationId="{348C559D-4B1C-9B00-1A43-68E8E471A5FE}"/>
          </ac:inkMkLst>
        </pc:inkChg>
        <pc:inkChg chg="add mod">
          <ac:chgData name="Trent Rogers" userId="4cc66fab-3277-4b55-ba72-8562cd86500e" providerId="ADAL" clId="{A5EB4E8D-3E55-47CF-9415-31BA4E838E28}" dt="2023-06-08T16:03:41.228" v="1524"/>
          <ac:inkMkLst>
            <pc:docMk/>
            <pc:sldMk cId="2775136708" sldId="544"/>
            <ac:inkMk id="116" creationId="{3749121E-5A2F-47C7-7003-0A57324DE212}"/>
          </ac:inkMkLst>
        </pc:inkChg>
        <pc:inkChg chg="add mod">
          <ac:chgData name="Trent Rogers" userId="4cc66fab-3277-4b55-ba72-8562cd86500e" providerId="ADAL" clId="{A5EB4E8D-3E55-47CF-9415-31BA4E838E28}" dt="2023-06-08T16:03:41.228" v="1524"/>
          <ac:inkMkLst>
            <pc:docMk/>
            <pc:sldMk cId="2775136708" sldId="544"/>
            <ac:inkMk id="117" creationId="{4A15E042-9DC3-1F58-D063-E1E376749F0C}"/>
          </ac:inkMkLst>
        </pc:inkChg>
        <pc:inkChg chg="add mod">
          <ac:chgData name="Trent Rogers" userId="4cc66fab-3277-4b55-ba72-8562cd86500e" providerId="ADAL" clId="{A5EB4E8D-3E55-47CF-9415-31BA4E838E28}" dt="2023-06-08T16:03:41.228" v="1524"/>
          <ac:inkMkLst>
            <pc:docMk/>
            <pc:sldMk cId="2775136708" sldId="544"/>
            <ac:inkMk id="118" creationId="{223AEF2A-F941-0976-7CA3-86BF2FC1D18D}"/>
          </ac:inkMkLst>
        </pc:inkChg>
        <pc:inkChg chg="add mod">
          <ac:chgData name="Trent Rogers" userId="4cc66fab-3277-4b55-ba72-8562cd86500e" providerId="ADAL" clId="{A5EB4E8D-3E55-47CF-9415-31BA4E838E28}" dt="2023-06-08T16:03:41.228" v="1524"/>
          <ac:inkMkLst>
            <pc:docMk/>
            <pc:sldMk cId="2775136708" sldId="544"/>
            <ac:inkMk id="119" creationId="{61C1F90E-A8FD-169A-83D7-053FE50D11A4}"/>
          </ac:inkMkLst>
        </pc:inkChg>
        <pc:inkChg chg="add mod">
          <ac:chgData name="Trent Rogers" userId="4cc66fab-3277-4b55-ba72-8562cd86500e" providerId="ADAL" clId="{A5EB4E8D-3E55-47CF-9415-31BA4E838E28}" dt="2023-06-08T16:03:41.228" v="1524"/>
          <ac:inkMkLst>
            <pc:docMk/>
            <pc:sldMk cId="2775136708" sldId="544"/>
            <ac:inkMk id="120" creationId="{81790953-6892-83E2-C38F-2CA296E60AB4}"/>
          </ac:inkMkLst>
        </pc:inkChg>
        <pc:inkChg chg="add mod">
          <ac:chgData name="Trent Rogers" userId="4cc66fab-3277-4b55-ba72-8562cd86500e" providerId="ADAL" clId="{A5EB4E8D-3E55-47CF-9415-31BA4E838E28}" dt="2023-06-08T16:03:41.228" v="1524"/>
          <ac:inkMkLst>
            <pc:docMk/>
            <pc:sldMk cId="2775136708" sldId="544"/>
            <ac:inkMk id="121" creationId="{D2C913AA-9F47-8A02-56E2-3493B7DFDAD0}"/>
          </ac:inkMkLst>
        </pc:inkChg>
        <pc:inkChg chg="add mod">
          <ac:chgData name="Trent Rogers" userId="4cc66fab-3277-4b55-ba72-8562cd86500e" providerId="ADAL" clId="{A5EB4E8D-3E55-47CF-9415-31BA4E838E28}" dt="2023-06-08T16:03:41.228" v="1524"/>
          <ac:inkMkLst>
            <pc:docMk/>
            <pc:sldMk cId="2775136708" sldId="544"/>
            <ac:inkMk id="122" creationId="{2F207D8C-FF6A-6B7E-F606-2F1BFF5431BB}"/>
          </ac:inkMkLst>
        </pc:inkChg>
        <pc:inkChg chg="add mod">
          <ac:chgData name="Trent Rogers" userId="4cc66fab-3277-4b55-ba72-8562cd86500e" providerId="ADAL" clId="{A5EB4E8D-3E55-47CF-9415-31BA4E838E28}" dt="2023-06-08T16:03:41.228" v="1524"/>
          <ac:inkMkLst>
            <pc:docMk/>
            <pc:sldMk cId="2775136708" sldId="544"/>
            <ac:inkMk id="123" creationId="{63738051-EDCB-F742-A58B-3021FFD21087}"/>
          </ac:inkMkLst>
        </pc:inkChg>
        <pc:inkChg chg="add mod">
          <ac:chgData name="Trent Rogers" userId="4cc66fab-3277-4b55-ba72-8562cd86500e" providerId="ADAL" clId="{A5EB4E8D-3E55-47CF-9415-31BA4E838E28}" dt="2023-06-08T16:03:41.228" v="1524"/>
          <ac:inkMkLst>
            <pc:docMk/>
            <pc:sldMk cId="2775136708" sldId="544"/>
            <ac:inkMk id="127" creationId="{14B8DC3F-D7AA-D891-8D47-B8CA658B897C}"/>
          </ac:inkMkLst>
        </pc:inkChg>
        <pc:inkChg chg="add mod">
          <ac:chgData name="Trent Rogers" userId="4cc66fab-3277-4b55-ba72-8562cd86500e" providerId="ADAL" clId="{A5EB4E8D-3E55-47CF-9415-31BA4E838E28}" dt="2023-06-08T16:03:41.228" v="1524"/>
          <ac:inkMkLst>
            <pc:docMk/>
            <pc:sldMk cId="2775136708" sldId="544"/>
            <ac:inkMk id="128" creationId="{411E0F25-09C1-C964-6FCF-594259242456}"/>
          </ac:inkMkLst>
        </pc:inkChg>
        <pc:inkChg chg="add mod">
          <ac:chgData name="Trent Rogers" userId="4cc66fab-3277-4b55-ba72-8562cd86500e" providerId="ADAL" clId="{A5EB4E8D-3E55-47CF-9415-31BA4E838E28}" dt="2023-06-08T16:03:41.228" v="1524"/>
          <ac:inkMkLst>
            <pc:docMk/>
            <pc:sldMk cId="2775136708" sldId="544"/>
            <ac:inkMk id="129" creationId="{B0F7D9A9-2533-A103-6D21-7BFF17DCF955}"/>
          </ac:inkMkLst>
        </pc:inkChg>
        <pc:inkChg chg="add mod">
          <ac:chgData name="Trent Rogers" userId="4cc66fab-3277-4b55-ba72-8562cd86500e" providerId="ADAL" clId="{A5EB4E8D-3E55-47CF-9415-31BA4E838E28}" dt="2023-06-08T16:03:41.228" v="1524"/>
          <ac:inkMkLst>
            <pc:docMk/>
            <pc:sldMk cId="2775136708" sldId="544"/>
            <ac:inkMk id="130" creationId="{9C10E244-93F5-97A4-FA3F-5833DB6044E8}"/>
          </ac:inkMkLst>
        </pc:inkChg>
        <pc:inkChg chg="add mod">
          <ac:chgData name="Trent Rogers" userId="4cc66fab-3277-4b55-ba72-8562cd86500e" providerId="ADAL" clId="{A5EB4E8D-3E55-47CF-9415-31BA4E838E28}" dt="2023-06-08T16:03:41.228" v="1524"/>
          <ac:inkMkLst>
            <pc:docMk/>
            <pc:sldMk cId="2775136708" sldId="544"/>
            <ac:inkMk id="132" creationId="{BC03E373-05FA-13E2-A109-09E1200B9698}"/>
          </ac:inkMkLst>
        </pc:inkChg>
        <pc:inkChg chg="add mod">
          <ac:chgData name="Trent Rogers" userId="4cc66fab-3277-4b55-ba72-8562cd86500e" providerId="ADAL" clId="{A5EB4E8D-3E55-47CF-9415-31BA4E838E28}" dt="2023-06-08T16:03:41.228" v="1524"/>
          <ac:inkMkLst>
            <pc:docMk/>
            <pc:sldMk cId="2775136708" sldId="544"/>
            <ac:inkMk id="133" creationId="{FC13916F-4E6A-6D8E-FD85-87038C89E5D6}"/>
          </ac:inkMkLst>
        </pc:inkChg>
        <pc:inkChg chg="add mod">
          <ac:chgData name="Trent Rogers" userId="4cc66fab-3277-4b55-ba72-8562cd86500e" providerId="ADAL" clId="{A5EB4E8D-3E55-47CF-9415-31BA4E838E28}" dt="2023-06-08T16:03:41.228" v="1524"/>
          <ac:inkMkLst>
            <pc:docMk/>
            <pc:sldMk cId="2775136708" sldId="544"/>
            <ac:inkMk id="134" creationId="{3FECEEF1-98D8-CF7B-2F38-27795F172209}"/>
          </ac:inkMkLst>
        </pc:inkChg>
      </pc:sldChg>
      <pc:sldChg chg="addSp delSp modSp add mod">
        <pc:chgData name="Trent Rogers" userId="4cc66fab-3277-4b55-ba72-8562cd86500e" providerId="ADAL" clId="{A5EB4E8D-3E55-47CF-9415-31BA4E838E28}" dt="2023-06-08T16:15:56.787" v="1834" actId="1076"/>
        <pc:sldMkLst>
          <pc:docMk/>
          <pc:sldMk cId="1999330520" sldId="545"/>
        </pc:sldMkLst>
        <pc:spChg chg="mod">
          <ac:chgData name="Trent Rogers" userId="4cc66fab-3277-4b55-ba72-8562cd86500e" providerId="ADAL" clId="{A5EB4E8D-3E55-47CF-9415-31BA4E838E28}" dt="2023-06-08T16:11:24.287" v="1778" actId="20577"/>
          <ac:spMkLst>
            <pc:docMk/>
            <pc:sldMk cId="1999330520" sldId="545"/>
            <ac:spMk id="4" creationId="{A93D4AFF-873A-761F-3B59-A2AEFCA28A5F}"/>
          </ac:spMkLst>
        </pc:spChg>
        <pc:spChg chg="del">
          <ac:chgData name="Trent Rogers" userId="4cc66fab-3277-4b55-ba72-8562cd86500e" providerId="ADAL" clId="{A5EB4E8D-3E55-47CF-9415-31BA4E838E28}" dt="2023-06-08T16:14:02.476" v="1779" actId="478"/>
          <ac:spMkLst>
            <pc:docMk/>
            <pc:sldMk cId="1999330520" sldId="545"/>
            <ac:spMk id="6" creationId="{CAC6CBC8-2E8D-CB44-C71D-05D7E7258D9E}"/>
          </ac:spMkLst>
        </pc:spChg>
        <pc:picChg chg="add mod">
          <ac:chgData name="Trent Rogers" userId="4cc66fab-3277-4b55-ba72-8562cd86500e" providerId="ADAL" clId="{A5EB4E8D-3E55-47CF-9415-31BA4E838E28}" dt="2023-06-08T16:15:56.787" v="1834" actId="1076"/>
          <ac:picMkLst>
            <pc:docMk/>
            <pc:sldMk cId="1999330520" sldId="545"/>
            <ac:picMk id="3" creationId="{0A69EA93-FFE7-B778-17CB-70CD6FD0ECEC}"/>
          </ac:picMkLst>
        </pc:picChg>
        <pc:picChg chg="mod">
          <ac:chgData name="Trent Rogers" userId="4cc66fab-3277-4b55-ba72-8562cd86500e" providerId="ADAL" clId="{A5EB4E8D-3E55-47CF-9415-31BA4E838E28}" dt="2023-06-08T16:15:53.714" v="1833" actId="1076"/>
          <ac:picMkLst>
            <pc:docMk/>
            <pc:sldMk cId="1999330520" sldId="545"/>
            <ac:picMk id="5" creationId="{4B334F10-5C5F-0E66-5D57-8A8B5F80ADB2}"/>
          </ac:picMkLst>
        </pc:picChg>
      </pc:sldChg>
      <pc:sldChg chg="addSp delSp modSp add mod">
        <pc:chgData name="Trent Rogers" userId="4cc66fab-3277-4b55-ba72-8562cd86500e" providerId="ADAL" clId="{A5EB4E8D-3E55-47CF-9415-31BA4E838E28}" dt="2023-06-08T16:06:42.499" v="1633"/>
        <pc:sldMkLst>
          <pc:docMk/>
          <pc:sldMk cId="1308815263" sldId="546"/>
        </pc:sldMkLst>
        <pc:spChg chg="add mod">
          <ac:chgData name="Trent Rogers" userId="4cc66fab-3277-4b55-ba72-8562cd86500e" providerId="ADAL" clId="{A5EB4E8D-3E55-47CF-9415-31BA4E838E28}" dt="2023-06-08T16:06:42.499" v="1633"/>
          <ac:spMkLst>
            <pc:docMk/>
            <pc:sldMk cId="1308815263" sldId="546"/>
            <ac:spMk id="2" creationId="{38FAE62D-D586-4767-CAEB-4EEA37EE4F90}"/>
          </ac:spMkLst>
        </pc:spChg>
        <pc:spChg chg="del">
          <ac:chgData name="Trent Rogers" userId="4cc66fab-3277-4b55-ba72-8562cd86500e" providerId="ADAL" clId="{A5EB4E8D-3E55-47CF-9415-31BA4E838E28}" dt="2023-06-08T16:06:32.579" v="1631" actId="478"/>
          <ac:spMkLst>
            <pc:docMk/>
            <pc:sldMk cId="1308815263" sldId="546"/>
            <ac:spMk id="4" creationId="{A5FB4E1C-BCB8-0C5F-54BB-817B0425D2A1}"/>
          </ac:spMkLst>
        </pc:spChg>
      </pc:sldChg>
      <pc:sldChg chg="add del setBg">
        <pc:chgData name="Trent Rogers" userId="4cc66fab-3277-4b55-ba72-8562cd86500e" providerId="ADAL" clId="{A5EB4E8D-3E55-47CF-9415-31BA4E838E28}" dt="2023-06-08T16:06:29.028" v="1629"/>
        <pc:sldMkLst>
          <pc:docMk/>
          <pc:sldMk cId="3628958559" sldId="546"/>
        </pc:sldMkLst>
      </pc:sldChg>
      <pc:sldChg chg="modSp add mod setBg">
        <pc:chgData name="Trent Rogers" userId="4cc66fab-3277-4b55-ba72-8562cd86500e" providerId="ADAL" clId="{A5EB4E8D-3E55-47CF-9415-31BA4E838E28}" dt="2023-06-08T16:08:35.457" v="1730" actId="20577"/>
        <pc:sldMkLst>
          <pc:docMk/>
          <pc:sldMk cId="3762039153" sldId="547"/>
        </pc:sldMkLst>
        <pc:spChg chg="mod">
          <ac:chgData name="Trent Rogers" userId="4cc66fab-3277-4b55-ba72-8562cd86500e" providerId="ADAL" clId="{A5EB4E8D-3E55-47CF-9415-31BA4E838E28}" dt="2023-06-08T16:08:35.457" v="1730" actId="20577"/>
          <ac:spMkLst>
            <pc:docMk/>
            <pc:sldMk cId="3762039153" sldId="547"/>
            <ac:spMk id="2" creationId="{38FAE62D-D586-4767-CAEB-4EEA37EE4F90}"/>
          </ac:spMkLst>
        </pc:spChg>
      </pc:sldChg>
      <pc:sldChg chg="modSp add mod ord">
        <pc:chgData name="Trent Rogers" userId="4cc66fab-3277-4b55-ba72-8562cd86500e" providerId="ADAL" clId="{A5EB4E8D-3E55-47CF-9415-31BA4E838E28}" dt="2023-06-08T16:40:07.999" v="2030"/>
        <pc:sldMkLst>
          <pc:docMk/>
          <pc:sldMk cId="3538018049" sldId="548"/>
        </pc:sldMkLst>
        <pc:spChg chg="mod">
          <ac:chgData name="Trent Rogers" userId="4cc66fab-3277-4b55-ba72-8562cd86500e" providerId="ADAL" clId="{A5EB4E8D-3E55-47CF-9415-31BA4E838E28}" dt="2023-06-08T16:08:10.002" v="1696" actId="20577"/>
          <ac:spMkLst>
            <pc:docMk/>
            <pc:sldMk cId="3538018049" sldId="548"/>
            <ac:spMk id="2" creationId="{38FAE62D-D586-4767-CAEB-4EEA37EE4F90}"/>
          </ac:spMkLst>
        </pc:spChg>
      </pc:sldChg>
      <pc:sldChg chg="modSp add mod ord">
        <pc:chgData name="Trent Rogers" userId="4cc66fab-3277-4b55-ba72-8562cd86500e" providerId="ADAL" clId="{A5EB4E8D-3E55-47CF-9415-31BA4E838E28}" dt="2023-06-08T16:51:24.302" v="2087" actId="6549"/>
        <pc:sldMkLst>
          <pc:docMk/>
          <pc:sldMk cId="3843555803" sldId="549"/>
        </pc:sldMkLst>
        <pc:spChg chg="mod">
          <ac:chgData name="Trent Rogers" userId="4cc66fab-3277-4b55-ba72-8562cd86500e" providerId="ADAL" clId="{A5EB4E8D-3E55-47CF-9415-31BA4E838E28}" dt="2023-06-08T16:51:24.302" v="2087" actId="6549"/>
          <ac:spMkLst>
            <pc:docMk/>
            <pc:sldMk cId="3843555803" sldId="549"/>
            <ac:spMk id="2" creationId="{38FAE62D-D586-4767-CAEB-4EEA37EE4F90}"/>
          </ac:spMkLst>
        </pc:spChg>
      </pc:sldChg>
      <pc:sldChg chg="modSp add mod ord">
        <pc:chgData name="Trent Rogers" userId="4cc66fab-3277-4b55-ba72-8562cd86500e" providerId="ADAL" clId="{A5EB4E8D-3E55-47CF-9415-31BA4E838E28}" dt="2023-06-08T16:44:11.102" v="2056"/>
        <pc:sldMkLst>
          <pc:docMk/>
          <pc:sldMk cId="1840484558" sldId="550"/>
        </pc:sldMkLst>
        <pc:spChg chg="mod">
          <ac:chgData name="Trent Rogers" userId="4cc66fab-3277-4b55-ba72-8562cd86500e" providerId="ADAL" clId="{A5EB4E8D-3E55-47CF-9415-31BA4E838E28}" dt="2023-06-08T16:08:28.968" v="1728" actId="20577"/>
          <ac:spMkLst>
            <pc:docMk/>
            <pc:sldMk cId="1840484558" sldId="550"/>
            <ac:spMk id="2" creationId="{38FAE62D-D586-4767-CAEB-4EEA37EE4F90}"/>
          </ac:spMkLst>
        </pc:spChg>
      </pc:sldChg>
      <pc:sldChg chg="addSp delSp modSp add mod">
        <pc:chgData name="Trent Rogers" userId="4cc66fab-3277-4b55-ba72-8562cd86500e" providerId="ADAL" clId="{A5EB4E8D-3E55-47CF-9415-31BA4E838E28}" dt="2023-06-08T16:34:48.457" v="1993" actId="1076"/>
        <pc:sldMkLst>
          <pc:docMk/>
          <pc:sldMk cId="2395924317" sldId="551"/>
        </pc:sldMkLst>
        <pc:spChg chg="mod">
          <ac:chgData name="Trent Rogers" userId="4cc66fab-3277-4b55-ba72-8562cd86500e" providerId="ADAL" clId="{A5EB4E8D-3E55-47CF-9415-31BA4E838E28}" dt="2023-06-08T16:29:34.199" v="1951" actId="20577"/>
          <ac:spMkLst>
            <pc:docMk/>
            <pc:sldMk cId="2395924317" sldId="551"/>
            <ac:spMk id="3" creationId="{CB7FA647-AAF4-4BCB-98B6-F9E188A53097}"/>
          </ac:spMkLst>
        </pc:spChg>
        <pc:picChg chg="add del mod">
          <ac:chgData name="Trent Rogers" userId="4cc66fab-3277-4b55-ba72-8562cd86500e" providerId="ADAL" clId="{A5EB4E8D-3E55-47CF-9415-31BA4E838E28}" dt="2023-06-08T16:34:12.587" v="1983" actId="931"/>
          <ac:picMkLst>
            <pc:docMk/>
            <pc:sldMk cId="2395924317" sldId="551"/>
            <ac:picMk id="8" creationId="{A0FB3C61-63D2-8794-F0CA-0558938634E2}"/>
          </ac:picMkLst>
        </pc:picChg>
        <pc:picChg chg="del">
          <ac:chgData name="Trent Rogers" userId="4cc66fab-3277-4b55-ba72-8562cd86500e" providerId="ADAL" clId="{A5EB4E8D-3E55-47CF-9415-31BA4E838E28}" dt="2023-06-08T16:29:38.978" v="1953" actId="478"/>
          <ac:picMkLst>
            <pc:docMk/>
            <pc:sldMk cId="2395924317" sldId="551"/>
            <ac:picMk id="9" creationId="{42DFF916-57E2-4940-8230-042A7F6D6ED1}"/>
          </ac:picMkLst>
        </pc:picChg>
        <pc:picChg chg="del">
          <ac:chgData name="Trent Rogers" userId="4cc66fab-3277-4b55-ba72-8562cd86500e" providerId="ADAL" clId="{A5EB4E8D-3E55-47CF-9415-31BA4E838E28}" dt="2023-06-08T16:29:37.199" v="1952" actId="478"/>
          <ac:picMkLst>
            <pc:docMk/>
            <pc:sldMk cId="2395924317" sldId="551"/>
            <ac:picMk id="10" creationId="{49282E00-12BE-4372-93D6-BCC0A33B4D80}"/>
          </ac:picMkLst>
        </pc:picChg>
        <pc:picChg chg="del">
          <ac:chgData name="Trent Rogers" userId="4cc66fab-3277-4b55-ba72-8562cd86500e" providerId="ADAL" clId="{A5EB4E8D-3E55-47CF-9415-31BA4E838E28}" dt="2023-06-08T16:29:40.499" v="1954" actId="478"/>
          <ac:picMkLst>
            <pc:docMk/>
            <pc:sldMk cId="2395924317" sldId="551"/>
            <ac:picMk id="11" creationId="{54139C50-B82D-4477-80F5-1C4A8870BC94}"/>
          </ac:picMkLst>
        </pc:picChg>
        <pc:picChg chg="add del mod">
          <ac:chgData name="Trent Rogers" userId="4cc66fab-3277-4b55-ba72-8562cd86500e" providerId="ADAL" clId="{A5EB4E8D-3E55-47CF-9415-31BA4E838E28}" dt="2023-06-08T16:34:12.587" v="1983" actId="931"/>
          <ac:picMkLst>
            <pc:docMk/>
            <pc:sldMk cId="2395924317" sldId="551"/>
            <ac:picMk id="13" creationId="{84CED2B0-07AE-ABE5-795E-A8B7992C2903}"/>
          </ac:picMkLst>
        </pc:picChg>
        <pc:picChg chg="add mod modCrop">
          <ac:chgData name="Trent Rogers" userId="4cc66fab-3277-4b55-ba72-8562cd86500e" providerId="ADAL" clId="{A5EB4E8D-3E55-47CF-9415-31BA4E838E28}" dt="2023-06-08T16:34:48.457" v="1993" actId="1076"/>
          <ac:picMkLst>
            <pc:docMk/>
            <pc:sldMk cId="2395924317" sldId="551"/>
            <ac:picMk id="15" creationId="{BFEF8111-6C3F-C578-415A-514791196414}"/>
          </ac:picMkLst>
        </pc:picChg>
      </pc:sldChg>
      <pc:sldChg chg="addSp delSp modSp add">
        <pc:chgData name="Trent Rogers" userId="4cc66fab-3277-4b55-ba72-8562cd86500e" providerId="ADAL" clId="{A5EB4E8D-3E55-47CF-9415-31BA4E838E28}" dt="2023-06-08T16:37:23.286" v="2009" actId="1440"/>
        <pc:sldMkLst>
          <pc:docMk/>
          <pc:sldMk cId="1405665682" sldId="552"/>
        </pc:sldMkLst>
        <pc:picChg chg="add del mod">
          <ac:chgData name="Trent Rogers" userId="4cc66fab-3277-4b55-ba72-8562cd86500e" providerId="ADAL" clId="{A5EB4E8D-3E55-47CF-9415-31BA4E838E28}" dt="2023-06-08T16:35:57.656" v="1997" actId="478"/>
          <ac:picMkLst>
            <pc:docMk/>
            <pc:sldMk cId="1405665682" sldId="552"/>
            <ac:picMk id="2050" creationId="{F9DCE648-35F6-25E2-2255-545AFB37418E}"/>
          </ac:picMkLst>
        </pc:picChg>
        <pc:picChg chg="add mod">
          <ac:chgData name="Trent Rogers" userId="4cc66fab-3277-4b55-ba72-8562cd86500e" providerId="ADAL" clId="{A5EB4E8D-3E55-47CF-9415-31BA4E838E28}" dt="2023-06-08T16:37:23.286" v="2009" actId="1440"/>
          <ac:picMkLst>
            <pc:docMk/>
            <pc:sldMk cId="1405665682" sldId="552"/>
            <ac:picMk id="2052" creationId="{2895B4F2-F545-D404-1663-BD28DDD3A014}"/>
          </ac:picMkLst>
        </pc:picChg>
      </pc:sldChg>
      <pc:sldChg chg="addSp modSp add mod ord">
        <pc:chgData name="Trent Rogers" userId="4cc66fab-3277-4b55-ba72-8562cd86500e" providerId="ADAL" clId="{A5EB4E8D-3E55-47CF-9415-31BA4E838E28}" dt="2023-06-08T16:33:19.284" v="1975"/>
        <pc:sldMkLst>
          <pc:docMk/>
          <pc:sldMk cId="1198092813" sldId="553"/>
        </pc:sldMkLst>
        <pc:picChg chg="add mod modCrop">
          <ac:chgData name="Trent Rogers" userId="4cc66fab-3277-4b55-ba72-8562cd86500e" providerId="ADAL" clId="{A5EB4E8D-3E55-47CF-9415-31BA4E838E28}" dt="2023-06-08T16:33:15.602" v="1973" actId="14100"/>
          <ac:picMkLst>
            <pc:docMk/>
            <pc:sldMk cId="1198092813" sldId="553"/>
            <ac:picMk id="8" creationId="{A4906D77-A13A-38D3-0391-AE27ED17A760}"/>
          </ac:picMkLst>
        </pc:picChg>
      </pc:sldChg>
      <pc:sldChg chg="addSp delSp modSp add mod modNotesTx">
        <pc:chgData name="Trent Rogers" userId="4cc66fab-3277-4b55-ba72-8562cd86500e" providerId="ADAL" clId="{A5EB4E8D-3E55-47CF-9415-31BA4E838E28}" dt="2023-06-08T16:42:38.440" v="2050" actId="20577"/>
        <pc:sldMkLst>
          <pc:docMk/>
          <pc:sldMk cId="1067419744" sldId="554"/>
        </pc:sldMkLst>
        <pc:picChg chg="del">
          <ac:chgData name="Trent Rogers" userId="4cc66fab-3277-4b55-ba72-8562cd86500e" providerId="ADAL" clId="{A5EB4E8D-3E55-47CF-9415-31BA4E838E28}" dt="2023-06-08T16:41:19.442" v="2032" actId="478"/>
          <ac:picMkLst>
            <pc:docMk/>
            <pc:sldMk cId="1067419744" sldId="554"/>
            <ac:picMk id="3" creationId="{0A69EA93-FFE7-B778-17CB-70CD6FD0ECEC}"/>
          </ac:picMkLst>
        </pc:picChg>
        <pc:picChg chg="mod">
          <ac:chgData name="Trent Rogers" userId="4cc66fab-3277-4b55-ba72-8562cd86500e" providerId="ADAL" clId="{A5EB4E8D-3E55-47CF-9415-31BA4E838E28}" dt="2023-06-08T16:42:30.520" v="2042" actId="1076"/>
          <ac:picMkLst>
            <pc:docMk/>
            <pc:sldMk cId="1067419744" sldId="554"/>
            <ac:picMk id="5" creationId="{4B334F10-5C5F-0E66-5D57-8A8B5F80ADB2}"/>
          </ac:picMkLst>
        </pc:picChg>
        <pc:picChg chg="add mod modCrop">
          <ac:chgData name="Trent Rogers" userId="4cc66fab-3277-4b55-ba72-8562cd86500e" providerId="ADAL" clId="{A5EB4E8D-3E55-47CF-9415-31BA4E838E28}" dt="2023-06-08T16:42:22.536" v="2040" actId="1440"/>
          <ac:picMkLst>
            <pc:docMk/>
            <pc:sldMk cId="1067419744" sldId="554"/>
            <ac:picMk id="6" creationId="{BD5F7888-44A0-C973-D6E0-B2C9E4AA7B6B}"/>
          </ac:picMkLst>
        </pc:picChg>
      </pc:sldChg>
      <pc:sldChg chg="addSp delSp modSp new mod">
        <pc:chgData name="Trent Rogers" userId="4cc66fab-3277-4b55-ba72-8562cd86500e" providerId="ADAL" clId="{A5EB4E8D-3E55-47CF-9415-31BA4E838E28}" dt="2023-06-08T16:51:06.132" v="2084" actId="1076"/>
        <pc:sldMkLst>
          <pc:docMk/>
          <pc:sldMk cId="1482266805" sldId="555"/>
        </pc:sldMkLst>
        <pc:spChg chg="del">
          <ac:chgData name="Trent Rogers" userId="4cc66fab-3277-4b55-ba72-8562cd86500e" providerId="ADAL" clId="{A5EB4E8D-3E55-47CF-9415-31BA4E838E28}" dt="2023-06-08T16:45:55.537" v="2067" actId="478"/>
          <ac:spMkLst>
            <pc:docMk/>
            <pc:sldMk cId="1482266805" sldId="555"/>
            <ac:spMk id="2" creationId="{FD278E41-F277-A153-D61E-BC0C275B1547}"/>
          </ac:spMkLst>
        </pc:spChg>
        <pc:spChg chg="del">
          <ac:chgData name="Trent Rogers" userId="4cc66fab-3277-4b55-ba72-8562cd86500e" providerId="ADAL" clId="{A5EB4E8D-3E55-47CF-9415-31BA4E838E28}" dt="2023-06-08T16:45:57.656" v="2068" actId="478"/>
          <ac:spMkLst>
            <pc:docMk/>
            <pc:sldMk cId="1482266805" sldId="555"/>
            <ac:spMk id="3" creationId="{C0CC04CB-DFCA-9BFA-B37E-2C1C0D478994}"/>
          </ac:spMkLst>
        </pc:spChg>
        <pc:spChg chg="add mod">
          <ac:chgData name="Trent Rogers" userId="4cc66fab-3277-4b55-ba72-8562cd86500e" providerId="ADAL" clId="{A5EB4E8D-3E55-47CF-9415-31BA4E838E28}" dt="2023-06-08T16:46:08.365" v="2069"/>
          <ac:spMkLst>
            <pc:docMk/>
            <pc:sldMk cId="1482266805" sldId="555"/>
            <ac:spMk id="4" creationId="{20223CD9-F62C-D061-D276-99BEC41E3929}"/>
          </ac:spMkLst>
        </pc:spChg>
        <pc:picChg chg="add mod modCrop">
          <ac:chgData name="Trent Rogers" userId="4cc66fab-3277-4b55-ba72-8562cd86500e" providerId="ADAL" clId="{A5EB4E8D-3E55-47CF-9415-31BA4E838E28}" dt="2023-06-08T16:51:06.132" v="2084" actId="1076"/>
          <ac:picMkLst>
            <pc:docMk/>
            <pc:sldMk cId="1482266805" sldId="555"/>
            <ac:picMk id="6" creationId="{F88E8BE5-6DD4-62D6-5DE2-2FB3691E014B}"/>
          </ac:picMkLst>
        </pc:picChg>
        <pc:picChg chg="add mod modCrop">
          <ac:chgData name="Trent Rogers" userId="4cc66fab-3277-4b55-ba72-8562cd86500e" providerId="ADAL" clId="{A5EB4E8D-3E55-47CF-9415-31BA4E838E28}" dt="2023-06-08T16:51:04.242" v="2083" actId="14100"/>
          <ac:picMkLst>
            <pc:docMk/>
            <pc:sldMk cId="1482266805" sldId="555"/>
            <ac:picMk id="8" creationId="{85E3413D-5DB7-A0F5-C3A5-FDDD3052CFE9}"/>
          </ac:picMkLst>
        </pc:picChg>
      </pc:sldChg>
      <pc:sldChg chg="addSp delSp modSp add mod">
        <pc:chgData name="Trent Rogers" userId="4cc66fab-3277-4b55-ba72-8562cd86500e" providerId="ADAL" clId="{A5EB4E8D-3E55-47CF-9415-31BA4E838E28}" dt="2023-06-08T16:56:16.780" v="2518" actId="1076"/>
        <pc:sldMkLst>
          <pc:docMk/>
          <pc:sldMk cId="1288570240" sldId="556"/>
        </pc:sldMkLst>
        <pc:spChg chg="add mod">
          <ac:chgData name="Trent Rogers" userId="4cc66fab-3277-4b55-ba72-8562cd86500e" providerId="ADAL" clId="{A5EB4E8D-3E55-47CF-9415-31BA4E838E28}" dt="2023-06-08T16:56:16.780" v="2518" actId="1076"/>
          <ac:spMkLst>
            <pc:docMk/>
            <pc:sldMk cId="1288570240" sldId="556"/>
            <ac:spMk id="2" creationId="{AA2B358E-29E0-0099-DE47-91AE35B527D4}"/>
          </ac:spMkLst>
        </pc:spChg>
        <pc:picChg chg="del">
          <ac:chgData name="Trent Rogers" userId="4cc66fab-3277-4b55-ba72-8562cd86500e" providerId="ADAL" clId="{A5EB4E8D-3E55-47CF-9415-31BA4E838E28}" dt="2023-06-08T16:52:27.854" v="2089" actId="478"/>
          <ac:picMkLst>
            <pc:docMk/>
            <pc:sldMk cId="1288570240" sldId="556"/>
            <ac:picMk id="6" creationId="{BD5F7888-44A0-C973-D6E0-B2C9E4AA7B6B}"/>
          </ac:picMkLst>
        </pc:picChg>
      </pc:sldChg>
      <pc:sldChg chg="addSp delSp modSp add mod">
        <pc:chgData name="Trent Rogers" userId="4cc66fab-3277-4b55-ba72-8562cd86500e" providerId="ADAL" clId="{A5EB4E8D-3E55-47CF-9415-31BA4E838E28}" dt="2023-06-08T16:59:43.551" v="2528" actId="1076"/>
        <pc:sldMkLst>
          <pc:docMk/>
          <pc:sldMk cId="3399078843" sldId="557"/>
        </pc:sldMkLst>
        <pc:picChg chg="add mod">
          <ac:chgData name="Trent Rogers" userId="4cc66fab-3277-4b55-ba72-8562cd86500e" providerId="ADAL" clId="{A5EB4E8D-3E55-47CF-9415-31BA4E838E28}" dt="2023-06-08T16:59:43.551" v="2528" actId="1076"/>
          <ac:picMkLst>
            <pc:docMk/>
            <pc:sldMk cId="3399078843" sldId="557"/>
            <ac:picMk id="7" creationId="{7391DE74-E831-B824-A720-D23A01151B08}"/>
          </ac:picMkLst>
        </pc:picChg>
        <pc:picChg chg="del">
          <ac:chgData name="Trent Rogers" userId="4cc66fab-3277-4b55-ba72-8562cd86500e" providerId="ADAL" clId="{A5EB4E8D-3E55-47CF-9415-31BA4E838E28}" dt="2023-06-08T16:58:28.060" v="2524" actId="478"/>
          <ac:picMkLst>
            <pc:docMk/>
            <pc:sldMk cId="3399078843" sldId="557"/>
            <ac:picMk id="2052" creationId="{2895B4F2-F545-D404-1663-BD28DDD3A014}"/>
          </ac:picMkLst>
        </pc:picChg>
      </pc:sldChg>
      <pc:sldChg chg="modSp add mod ord">
        <pc:chgData name="Trent Rogers" userId="4cc66fab-3277-4b55-ba72-8562cd86500e" providerId="ADAL" clId="{A5EB4E8D-3E55-47CF-9415-31BA4E838E28}" dt="2023-06-13T23:35:48.191" v="7854"/>
        <pc:sldMkLst>
          <pc:docMk/>
          <pc:sldMk cId="936758202" sldId="558"/>
        </pc:sldMkLst>
        <pc:spChg chg="mod">
          <ac:chgData name="Trent Rogers" userId="4cc66fab-3277-4b55-ba72-8562cd86500e" providerId="ADAL" clId="{A5EB4E8D-3E55-47CF-9415-31BA4E838E28}" dt="2023-06-08T19:19:37.204" v="2846" actId="20577"/>
          <ac:spMkLst>
            <pc:docMk/>
            <pc:sldMk cId="936758202" sldId="558"/>
            <ac:spMk id="4" creationId="{A5FB4E1C-BCB8-0C5F-54BB-817B0425D2A1}"/>
          </ac:spMkLst>
        </pc:spChg>
      </pc:sldChg>
      <pc:sldChg chg="modSp add del mod setBg modNotesTx">
        <pc:chgData name="Trent Rogers" userId="4cc66fab-3277-4b55-ba72-8562cd86500e" providerId="ADAL" clId="{A5EB4E8D-3E55-47CF-9415-31BA4E838E28}" dt="2023-06-08T19:21:34.501" v="2879" actId="47"/>
        <pc:sldMkLst>
          <pc:docMk/>
          <pc:sldMk cId="72598028" sldId="559"/>
        </pc:sldMkLst>
        <pc:spChg chg="mod">
          <ac:chgData name="Trent Rogers" userId="4cc66fab-3277-4b55-ba72-8562cd86500e" providerId="ADAL" clId="{A5EB4E8D-3E55-47CF-9415-31BA4E838E28}" dt="2023-06-08T19:17:25.987" v="2834" actId="20577"/>
          <ac:spMkLst>
            <pc:docMk/>
            <pc:sldMk cId="72598028" sldId="559"/>
            <ac:spMk id="2" creationId="{CD0B3456-B41D-AEB2-1F99-20FA0C1783CE}"/>
          </ac:spMkLst>
        </pc:spChg>
      </pc:sldChg>
      <pc:sldChg chg="modSp add del mod setBg">
        <pc:chgData name="Trent Rogers" userId="4cc66fab-3277-4b55-ba72-8562cd86500e" providerId="ADAL" clId="{A5EB4E8D-3E55-47CF-9415-31BA4E838E28}" dt="2023-06-12T23:34:38.259" v="5039" actId="47"/>
        <pc:sldMkLst>
          <pc:docMk/>
          <pc:sldMk cId="2735718239" sldId="559"/>
        </pc:sldMkLst>
        <pc:spChg chg="mod">
          <ac:chgData name="Trent Rogers" userId="4cc66fab-3277-4b55-ba72-8562cd86500e" providerId="ADAL" clId="{A5EB4E8D-3E55-47CF-9415-31BA4E838E28}" dt="2023-06-12T23:32:13.491" v="4969" actId="1076"/>
          <ac:spMkLst>
            <pc:docMk/>
            <pc:sldMk cId="2735718239" sldId="559"/>
            <ac:spMk id="4" creationId="{D74D5F18-5F29-A2C7-4977-D53A2BB2AF63}"/>
          </ac:spMkLst>
        </pc:spChg>
      </pc:sldChg>
      <pc:sldChg chg="modSp add mod ord">
        <pc:chgData name="Trent Rogers" userId="4cc66fab-3277-4b55-ba72-8562cd86500e" providerId="ADAL" clId="{A5EB4E8D-3E55-47CF-9415-31BA4E838E28}" dt="2023-06-13T23:35:39.334" v="7852"/>
        <pc:sldMkLst>
          <pc:docMk/>
          <pc:sldMk cId="1144029088" sldId="560"/>
        </pc:sldMkLst>
        <pc:spChg chg="mod">
          <ac:chgData name="Trent Rogers" userId="4cc66fab-3277-4b55-ba72-8562cd86500e" providerId="ADAL" clId="{A5EB4E8D-3E55-47CF-9415-31BA4E838E28}" dt="2023-06-08T19:19:55.773" v="2871" actId="20577"/>
          <ac:spMkLst>
            <pc:docMk/>
            <pc:sldMk cId="1144029088" sldId="560"/>
            <ac:spMk id="4" creationId="{A5FB4E1C-BCB8-0C5F-54BB-817B0425D2A1}"/>
          </ac:spMkLst>
        </pc:spChg>
      </pc:sldChg>
      <pc:sldChg chg="new del">
        <pc:chgData name="Trent Rogers" userId="4cc66fab-3277-4b55-ba72-8562cd86500e" providerId="ADAL" clId="{A5EB4E8D-3E55-47CF-9415-31BA4E838E28}" dt="2023-06-08T19:20:24.879" v="2874" actId="47"/>
        <pc:sldMkLst>
          <pc:docMk/>
          <pc:sldMk cId="2485972812" sldId="561"/>
        </pc:sldMkLst>
      </pc:sldChg>
      <pc:sldChg chg="modSp add mod">
        <pc:chgData name="Trent Rogers" userId="4cc66fab-3277-4b55-ba72-8562cd86500e" providerId="ADAL" clId="{A5EB4E8D-3E55-47CF-9415-31BA4E838E28}" dt="2023-06-13T19:52:40.254" v="7526" actId="20577"/>
        <pc:sldMkLst>
          <pc:docMk/>
          <pc:sldMk cId="498987016" sldId="562"/>
        </pc:sldMkLst>
        <pc:spChg chg="mod">
          <ac:chgData name="Trent Rogers" userId="4cc66fab-3277-4b55-ba72-8562cd86500e" providerId="ADAL" clId="{A5EB4E8D-3E55-47CF-9415-31BA4E838E28}" dt="2023-06-13T19:52:40.254" v="7526" actId="20577"/>
          <ac:spMkLst>
            <pc:docMk/>
            <pc:sldMk cId="498987016" sldId="562"/>
            <ac:spMk id="4" creationId="{A5FB4E1C-BCB8-0C5F-54BB-817B0425D2A1}"/>
          </ac:spMkLst>
        </pc:spChg>
      </pc:sldChg>
      <pc:sldChg chg="modSp add mod modNotesTx">
        <pc:chgData name="Trent Rogers" userId="4cc66fab-3277-4b55-ba72-8562cd86500e" providerId="ADAL" clId="{A5EB4E8D-3E55-47CF-9415-31BA4E838E28}" dt="2023-06-14T10:24:50.466" v="8290" actId="20577"/>
        <pc:sldMkLst>
          <pc:docMk/>
          <pc:sldMk cId="1561328097" sldId="563"/>
        </pc:sldMkLst>
        <pc:spChg chg="mod">
          <ac:chgData name="Trent Rogers" userId="4cc66fab-3277-4b55-ba72-8562cd86500e" providerId="ADAL" clId="{A5EB4E8D-3E55-47CF-9415-31BA4E838E28}" dt="2023-06-08T19:21:25.456" v="2878"/>
          <ac:spMkLst>
            <pc:docMk/>
            <pc:sldMk cId="1561328097" sldId="563"/>
            <ac:spMk id="2" creationId="{CD0B3456-B41D-AEB2-1F99-20FA0C1783CE}"/>
          </ac:spMkLst>
        </pc:spChg>
      </pc:sldChg>
      <pc:sldChg chg="add del setBg">
        <pc:chgData name="Trent Rogers" userId="4cc66fab-3277-4b55-ba72-8562cd86500e" providerId="ADAL" clId="{A5EB4E8D-3E55-47CF-9415-31BA4E838E28}" dt="2023-06-08T19:21:15.347" v="2876"/>
        <pc:sldMkLst>
          <pc:docMk/>
          <pc:sldMk cId="3284646634" sldId="563"/>
        </pc:sldMkLst>
      </pc:sldChg>
      <pc:sldChg chg="modSp add del mod">
        <pc:chgData name="Trent Rogers" userId="4cc66fab-3277-4b55-ba72-8562cd86500e" providerId="ADAL" clId="{A5EB4E8D-3E55-47CF-9415-31BA4E838E28}" dt="2023-06-13T23:37:55.915" v="7855" actId="47"/>
        <pc:sldMkLst>
          <pc:docMk/>
          <pc:sldMk cId="3766075720" sldId="564"/>
        </pc:sldMkLst>
        <pc:spChg chg="mod">
          <ac:chgData name="Trent Rogers" userId="4cc66fab-3277-4b55-ba72-8562cd86500e" providerId="ADAL" clId="{A5EB4E8D-3E55-47CF-9415-31BA4E838E28}" dt="2023-06-08T19:21:56.871" v="2892" actId="20577"/>
          <ac:spMkLst>
            <pc:docMk/>
            <pc:sldMk cId="3766075720" sldId="564"/>
            <ac:spMk id="4" creationId="{A5FB4E1C-BCB8-0C5F-54BB-817B0425D2A1}"/>
          </ac:spMkLst>
        </pc:spChg>
      </pc:sldChg>
      <pc:sldChg chg="modSp add mod">
        <pc:chgData name="Trent Rogers" userId="4cc66fab-3277-4b55-ba72-8562cd86500e" providerId="ADAL" clId="{A5EB4E8D-3E55-47CF-9415-31BA4E838E28}" dt="2023-06-08T19:22:32.064" v="2919" actId="20577"/>
        <pc:sldMkLst>
          <pc:docMk/>
          <pc:sldMk cId="453194882" sldId="565"/>
        </pc:sldMkLst>
        <pc:spChg chg="mod">
          <ac:chgData name="Trent Rogers" userId="4cc66fab-3277-4b55-ba72-8562cd86500e" providerId="ADAL" clId="{A5EB4E8D-3E55-47CF-9415-31BA4E838E28}" dt="2023-06-08T19:22:32.064" v="2919" actId="20577"/>
          <ac:spMkLst>
            <pc:docMk/>
            <pc:sldMk cId="453194882" sldId="565"/>
            <ac:spMk id="4" creationId="{A5FB4E1C-BCB8-0C5F-54BB-817B0425D2A1}"/>
          </ac:spMkLst>
        </pc:spChg>
      </pc:sldChg>
      <pc:sldChg chg="new del">
        <pc:chgData name="Trent Rogers" userId="4cc66fab-3277-4b55-ba72-8562cd86500e" providerId="ADAL" clId="{A5EB4E8D-3E55-47CF-9415-31BA4E838E28}" dt="2023-06-08T19:22:18.261" v="2894" actId="680"/>
        <pc:sldMkLst>
          <pc:docMk/>
          <pc:sldMk cId="2948559875" sldId="565"/>
        </pc:sldMkLst>
      </pc:sldChg>
      <pc:sldChg chg="addSp delSp modSp new mod ord">
        <pc:chgData name="Trent Rogers" userId="4cc66fab-3277-4b55-ba72-8562cd86500e" providerId="ADAL" clId="{A5EB4E8D-3E55-47CF-9415-31BA4E838E28}" dt="2023-06-08T19:28:50.347" v="3138"/>
        <pc:sldMkLst>
          <pc:docMk/>
          <pc:sldMk cId="1081783572" sldId="566"/>
        </pc:sldMkLst>
        <pc:spChg chg="del">
          <ac:chgData name="Trent Rogers" userId="4cc66fab-3277-4b55-ba72-8562cd86500e" providerId="ADAL" clId="{A5EB4E8D-3E55-47CF-9415-31BA4E838E28}" dt="2023-06-08T19:24:37.362" v="3054" actId="478"/>
          <ac:spMkLst>
            <pc:docMk/>
            <pc:sldMk cId="1081783572" sldId="566"/>
            <ac:spMk id="2" creationId="{78FDB778-BF1D-378F-4E79-9242228774A8}"/>
          </ac:spMkLst>
        </pc:spChg>
        <pc:spChg chg="del">
          <ac:chgData name="Trent Rogers" userId="4cc66fab-3277-4b55-ba72-8562cd86500e" providerId="ADAL" clId="{A5EB4E8D-3E55-47CF-9415-31BA4E838E28}" dt="2023-06-08T19:24:39.689" v="3055" actId="478"/>
          <ac:spMkLst>
            <pc:docMk/>
            <pc:sldMk cId="1081783572" sldId="566"/>
            <ac:spMk id="3" creationId="{D25E0E20-3CE0-AAFD-B3DD-8530D950942A}"/>
          </ac:spMkLst>
        </pc:spChg>
        <pc:spChg chg="add mod">
          <ac:chgData name="Trent Rogers" userId="4cc66fab-3277-4b55-ba72-8562cd86500e" providerId="ADAL" clId="{A5EB4E8D-3E55-47CF-9415-31BA4E838E28}" dt="2023-06-08T19:26:46.812" v="3089" actId="20577"/>
          <ac:spMkLst>
            <pc:docMk/>
            <pc:sldMk cId="1081783572" sldId="566"/>
            <ac:spMk id="5" creationId="{FC9C0325-9302-8934-F79C-BFC58D1ADB4B}"/>
          </ac:spMkLst>
        </pc:spChg>
      </pc:sldChg>
      <pc:sldChg chg="modSp add mod">
        <pc:chgData name="Trent Rogers" userId="4cc66fab-3277-4b55-ba72-8562cd86500e" providerId="ADAL" clId="{A5EB4E8D-3E55-47CF-9415-31BA4E838E28}" dt="2023-06-08T19:27:40.839" v="3115" actId="20577"/>
        <pc:sldMkLst>
          <pc:docMk/>
          <pc:sldMk cId="3221884713" sldId="567"/>
        </pc:sldMkLst>
        <pc:spChg chg="mod">
          <ac:chgData name="Trent Rogers" userId="4cc66fab-3277-4b55-ba72-8562cd86500e" providerId="ADAL" clId="{A5EB4E8D-3E55-47CF-9415-31BA4E838E28}" dt="2023-06-08T19:27:40.839" v="3115" actId="20577"/>
          <ac:spMkLst>
            <pc:docMk/>
            <pc:sldMk cId="3221884713" sldId="567"/>
            <ac:spMk id="4" creationId="{A5FB4E1C-BCB8-0C5F-54BB-817B0425D2A1}"/>
          </ac:spMkLst>
        </pc:spChg>
      </pc:sldChg>
      <pc:sldChg chg="modSp add mod">
        <pc:chgData name="Trent Rogers" userId="4cc66fab-3277-4b55-ba72-8562cd86500e" providerId="ADAL" clId="{A5EB4E8D-3E55-47CF-9415-31BA4E838E28}" dt="2023-06-08T19:28:07.642" v="3129" actId="20577"/>
        <pc:sldMkLst>
          <pc:docMk/>
          <pc:sldMk cId="1347968227" sldId="568"/>
        </pc:sldMkLst>
        <pc:spChg chg="mod">
          <ac:chgData name="Trent Rogers" userId="4cc66fab-3277-4b55-ba72-8562cd86500e" providerId="ADAL" clId="{A5EB4E8D-3E55-47CF-9415-31BA4E838E28}" dt="2023-06-08T19:28:07.642" v="3129" actId="20577"/>
          <ac:spMkLst>
            <pc:docMk/>
            <pc:sldMk cId="1347968227" sldId="568"/>
            <ac:spMk id="4" creationId="{A5FB4E1C-BCB8-0C5F-54BB-817B0425D2A1}"/>
          </ac:spMkLst>
        </pc:spChg>
      </pc:sldChg>
      <pc:sldChg chg="addSp delSp modSp add mod">
        <pc:chgData name="Trent Rogers" userId="4cc66fab-3277-4b55-ba72-8562cd86500e" providerId="ADAL" clId="{A5EB4E8D-3E55-47CF-9415-31BA4E838E28}" dt="2023-06-08T19:30:34.138" v="3150" actId="1440"/>
        <pc:sldMkLst>
          <pc:docMk/>
          <pc:sldMk cId="1177367932" sldId="569"/>
        </pc:sldMkLst>
        <pc:spChg chg="del">
          <ac:chgData name="Trent Rogers" userId="4cc66fab-3277-4b55-ba72-8562cd86500e" providerId="ADAL" clId="{A5EB4E8D-3E55-47CF-9415-31BA4E838E28}" dt="2023-06-08T19:29:10.677" v="3140" actId="478"/>
          <ac:spMkLst>
            <pc:docMk/>
            <pc:sldMk cId="1177367932" sldId="569"/>
            <ac:spMk id="3" creationId="{EC0C1EF1-72F0-480A-A463-DD8B780F3242}"/>
          </ac:spMkLst>
        </pc:spChg>
        <pc:spChg chg="add del mod">
          <ac:chgData name="Trent Rogers" userId="4cc66fab-3277-4b55-ba72-8562cd86500e" providerId="ADAL" clId="{A5EB4E8D-3E55-47CF-9415-31BA4E838E28}" dt="2023-06-08T19:29:13.097" v="3141" actId="478"/>
          <ac:spMkLst>
            <pc:docMk/>
            <pc:sldMk cId="1177367932" sldId="569"/>
            <ac:spMk id="9" creationId="{2C97C4EB-CA1E-18A4-50BE-D87E015D0BA0}"/>
          </ac:spMkLst>
        </pc:spChg>
        <pc:picChg chg="del">
          <ac:chgData name="Trent Rogers" userId="4cc66fab-3277-4b55-ba72-8562cd86500e" providerId="ADAL" clId="{A5EB4E8D-3E55-47CF-9415-31BA4E838E28}" dt="2023-06-08T19:29:14.868" v="3142" actId="478"/>
          <ac:picMkLst>
            <pc:docMk/>
            <pc:sldMk cId="1177367932" sldId="569"/>
            <ac:picMk id="2" creationId="{43490018-280A-5F58-9721-6D90067A2309}"/>
          </ac:picMkLst>
        </pc:picChg>
        <pc:picChg chg="add mod">
          <ac:chgData name="Trent Rogers" userId="4cc66fab-3277-4b55-ba72-8562cd86500e" providerId="ADAL" clId="{A5EB4E8D-3E55-47CF-9415-31BA4E838E28}" dt="2023-06-08T19:30:34.138" v="3150" actId="1440"/>
          <ac:picMkLst>
            <pc:docMk/>
            <pc:sldMk cId="1177367932" sldId="569"/>
            <ac:picMk id="4098" creationId="{5C77265B-3C4C-3247-BCB4-6C856F92594C}"/>
          </ac:picMkLst>
        </pc:picChg>
      </pc:sldChg>
      <pc:sldChg chg="modSp add mod">
        <pc:chgData name="Trent Rogers" userId="4cc66fab-3277-4b55-ba72-8562cd86500e" providerId="ADAL" clId="{A5EB4E8D-3E55-47CF-9415-31BA4E838E28}" dt="2023-06-08T19:44:36.160" v="3172" actId="20577"/>
        <pc:sldMkLst>
          <pc:docMk/>
          <pc:sldMk cId="2230009067" sldId="570"/>
        </pc:sldMkLst>
        <pc:spChg chg="mod">
          <ac:chgData name="Trent Rogers" userId="4cc66fab-3277-4b55-ba72-8562cd86500e" providerId="ADAL" clId="{A5EB4E8D-3E55-47CF-9415-31BA4E838E28}" dt="2023-06-08T19:44:36.160" v="3172" actId="20577"/>
          <ac:spMkLst>
            <pc:docMk/>
            <pc:sldMk cId="2230009067" sldId="570"/>
            <ac:spMk id="4" creationId="{A5FB4E1C-BCB8-0C5F-54BB-817B0425D2A1}"/>
          </ac:spMkLst>
        </pc:spChg>
      </pc:sldChg>
      <pc:sldChg chg="modSp add mod">
        <pc:chgData name="Trent Rogers" userId="4cc66fab-3277-4b55-ba72-8562cd86500e" providerId="ADAL" clId="{A5EB4E8D-3E55-47CF-9415-31BA4E838E28}" dt="2023-06-08T19:44:56.205" v="3192" actId="20577"/>
        <pc:sldMkLst>
          <pc:docMk/>
          <pc:sldMk cId="2394027248" sldId="571"/>
        </pc:sldMkLst>
        <pc:spChg chg="mod">
          <ac:chgData name="Trent Rogers" userId="4cc66fab-3277-4b55-ba72-8562cd86500e" providerId="ADAL" clId="{A5EB4E8D-3E55-47CF-9415-31BA4E838E28}" dt="2023-06-08T19:44:56.205" v="3192" actId="20577"/>
          <ac:spMkLst>
            <pc:docMk/>
            <pc:sldMk cId="2394027248" sldId="571"/>
            <ac:spMk id="4" creationId="{A5FB4E1C-BCB8-0C5F-54BB-817B0425D2A1}"/>
          </ac:spMkLst>
        </pc:spChg>
      </pc:sldChg>
      <pc:sldChg chg="modSp add mod">
        <pc:chgData name="Trent Rogers" userId="4cc66fab-3277-4b55-ba72-8562cd86500e" providerId="ADAL" clId="{A5EB4E8D-3E55-47CF-9415-31BA4E838E28}" dt="2023-06-08T19:52:50.315" v="3205" actId="20577"/>
        <pc:sldMkLst>
          <pc:docMk/>
          <pc:sldMk cId="473609794" sldId="572"/>
        </pc:sldMkLst>
        <pc:spChg chg="mod">
          <ac:chgData name="Trent Rogers" userId="4cc66fab-3277-4b55-ba72-8562cd86500e" providerId="ADAL" clId="{A5EB4E8D-3E55-47CF-9415-31BA4E838E28}" dt="2023-06-08T19:52:50.315" v="3205" actId="20577"/>
          <ac:spMkLst>
            <pc:docMk/>
            <pc:sldMk cId="473609794" sldId="572"/>
            <ac:spMk id="4" creationId="{A5FB4E1C-BCB8-0C5F-54BB-817B0425D2A1}"/>
          </ac:spMkLst>
        </pc:spChg>
      </pc:sldChg>
      <pc:sldChg chg="add del">
        <pc:chgData name="Trent Rogers" userId="4cc66fab-3277-4b55-ba72-8562cd86500e" providerId="ADAL" clId="{A5EB4E8D-3E55-47CF-9415-31BA4E838E28}" dt="2023-06-08T19:53:19.577" v="3208" actId="47"/>
        <pc:sldMkLst>
          <pc:docMk/>
          <pc:sldMk cId="1381935103" sldId="573"/>
        </pc:sldMkLst>
      </pc:sldChg>
      <pc:sldChg chg="modSp add mod">
        <pc:chgData name="Trent Rogers" userId="4cc66fab-3277-4b55-ba72-8562cd86500e" providerId="ADAL" clId="{A5EB4E8D-3E55-47CF-9415-31BA4E838E28}" dt="2023-06-08T19:56:26.873" v="3230" actId="20577"/>
        <pc:sldMkLst>
          <pc:docMk/>
          <pc:sldMk cId="2537739173" sldId="573"/>
        </pc:sldMkLst>
        <pc:spChg chg="mod">
          <ac:chgData name="Trent Rogers" userId="4cc66fab-3277-4b55-ba72-8562cd86500e" providerId="ADAL" clId="{A5EB4E8D-3E55-47CF-9415-31BA4E838E28}" dt="2023-06-08T19:56:26.873" v="3230" actId="20577"/>
          <ac:spMkLst>
            <pc:docMk/>
            <pc:sldMk cId="2537739173" sldId="573"/>
            <ac:spMk id="4" creationId="{A5FB4E1C-BCB8-0C5F-54BB-817B0425D2A1}"/>
          </ac:spMkLst>
        </pc:spChg>
      </pc:sldChg>
      <pc:sldChg chg="addSp delSp modSp new mod">
        <pc:chgData name="Trent Rogers" userId="4cc66fab-3277-4b55-ba72-8562cd86500e" providerId="ADAL" clId="{A5EB4E8D-3E55-47CF-9415-31BA4E838E28}" dt="2023-06-08T19:58:34.350" v="3347" actId="255"/>
        <pc:sldMkLst>
          <pc:docMk/>
          <pc:sldMk cId="357019901" sldId="574"/>
        </pc:sldMkLst>
        <pc:spChg chg="del">
          <ac:chgData name="Trent Rogers" userId="4cc66fab-3277-4b55-ba72-8562cd86500e" providerId="ADAL" clId="{A5EB4E8D-3E55-47CF-9415-31BA4E838E28}" dt="2023-06-08T19:57:38.394" v="3239" actId="478"/>
          <ac:spMkLst>
            <pc:docMk/>
            <pc:sldMk cId="357019901" sldId="574"/>
            <ac:spMk id="2" creationId="{A1180FE9-67EC-6FE3-34FB-54C6B5C58676}"/>
          </ac:spMkLst>
        </pc:spChg>
        <pc:spChg chg="del">
          <ac:chgData name="Trent Rogers" userId="4cc66fab-3277-4b55-ba72-8562cd86500e" providerId="ADAL" clId="{A5EB4E8D-3E55-47CF-9415-31BA4E838E28}" dt="2023-06-08T19:57:40.474" v="3240" actId="478"/>
          <ac:spMkLst>
            <pc:docMk/>
            <pc:sldMk cId="357019901" sldId="574"/>
            <ac:spMk id="3" creationId="{530FD388-CA5A-171A-D5CC-131CB5404385}"/>
          </ac:spMkLst>
        </pc:spChg>
        <pc:spChg chg="add del">
          <ac:chgData name="Trent Rogers" userId="4cc66fab-3277-4b55-ba72-8562cd86500e" providerId="ADAL" clId="{A5EB4E8D-3E55-47CF-9415-31BA4E838E28}" dt="2023-06-08T19:57:44.424" v="3242" actId="22"/>
          <ac:spMkLst>
            <pc:docMk/>
            <pc:sldMk cId="357019901" sldId="574"/>
            <ac:spMk id="5" creationId="{339DC394-4193-CCB7-066F-440600B00C06}"/>
          </ac:spMkLst>
        </pc:spChg>
        <pc:spChg chg="add mod">
          <ac:chgData name="Trent Rogers" userId="4cc66fab-3277-4b55-ba72-8562cd86500e" providerId="ADAL" clId="{A5EB4E8D-3E55-47CF-9415-31BA4E838E28}" dt="2023-06-08T19:58:34.350" v="3347" actId="255"/>
          <ac:spMkLst>
            <pc:docMk/>
            <pc:sldMk cId="357019901" sldId="574"/>
            <ac:spMk id="7" creationId="{4BA08E8C-B51E-C8EC-5A3F-72FDCF5A1C19}"/>
          </ac:spMkLst>
        </pc:spChg>
      </pc:sldChg>
      <pc:sldChg chg="addSp delSp modSp add mod modNotesTx">
        <pc:chgData name="Trent Rogers" userId="4cc66fab-3277-4b55-ba72-8562cd86500e" providerId="ADAL" clId="{A5EB4E8D-3E55-47CF-9415-31BA4E838E28}" dt="2023-06-08T20:10:08.084" v="3969" actId="1076"/>
        <pc:sldMkLst>
          <pc:docMk/>
          <pc:sldMk cId="2152616781" sldId="575"/>
        </pc:sldMkLst>
        <pc:spChg chg="mod">
          <ac:chgData name="Trent Rogers" userId="4cc66fab-3277-4b55-ba72-8562cd86500e" providerId="ADAL" clId="{A5EB4E8D-3E55-47CF-9415-31BA4E838E28}" dt="2023-06-08T20:00:38.714" v="3368" actId="20577"/>
          <ac:spMkLst>
            <pc:docMk/>
            <pc:sldMk cId="2152616781" sldId="575"/>
            <ac:spMk id="4" creationId="{A93D4AFF-873A-761F-3B59-A2AEFCA28A5F}"/>
          </ac:spMkLst>
        </pc:spChg>
        <pc:picChg chg="add mod modCrop">
          <ac:chgData name="Trent Rogers" userId="4cc66fab-3277-4b55-ba72-8562cd86500e" providerId="ADAL" clId="{A5EB4E8D-3E55-47CF-9415-31BA4E838E28}" dt="2023-06-08T20:10:02.373" v="3965" actId="1076"/>
          <ac:picMkLst>
            <pc:docMk/>
            <pc:sldMk cId="2152616781" sldId="575"/>
            <ac:picMk id="3" creationId="{600EE734-239F-D833-15BC-AE8CDBFEA653}"/>
          </ac:picMkLst>
        </pc:picChg>
        <pc:picChg chg="mod">
          <ac:chgData name="Trent Rogers" userId="4cc66fab-3277-4b55-ba72-8562cd86500e" providerId="ADAL" clId="{A5EB4E8D-3E55-47CF-9415-31BA4E838E28}" dt="2023-06-08T20:10:08.084" v="3969" actId="1076"/>
          <ac:picMkLst>
            <pc:docMk/>
            <pc:sldMk cId="2152616781" sldId="575"/>
            <ac:picMk id="5" creationId="{4B334F10-5C5F-0E66-5D57-8A8B5F80ADB2}"/>
          </ac:picMkLst>
        </pc:picChg>
        <pc:picChg chg="del">
          <ac:chgData name="Trent Rogers" userId="4cc66fab-3277-4b55-ba72-8562cd86500e" providerId="ADAL" clId="{A5EB4E8D-3E55-47CF-9415-31BA4E838E28}" dt="2023-06-08T20:08:43" v="3948" actId="478"/>
          <ac:picMkLst>
            <pc:docMk/>
            <pc:sldMk cId="2152616781" sldId="575"/>
            <ac:picMk id="6" creationId="{BD5F7888-44A0-C973-D6E0-B2C9E4AA7B6B}"/>
          </ac:picMkLst>
        </pc:picChg>
      </pc:sldChg>
      <pc:sldChg chg="addSp delSp modSp add mod setBg">
        <pc:chgData name="Trent Rogers" userId="4cc66fab-3277-4b55-ba72-8562cd86500e" providerId="ADAL" clId="{A5EB4E8D-3E55-47CF-9415-31BA4E838E28}" dt="2023-06-08T20:07:21.264" v="3946" actId="14100"/>
        <pc:sldMkLst>
          <pc:docMk/>
          <pc:sldMk cId="2318471082" sldId="576"/>
        </pc:sldMkLst>
        <pc:spChg chg="add mod">
          <ac:chgData name="Trent Rogers" userId="4cc66fab-3277-4b55-ba72-8562cd86500e" providerId="ADAL" clId="{A5EB4E8D-3E55-47CF-9415-31BA4E838E28}" dt="2023-06-08T20:07:21.264" v="3946" actId="14100"/>
          <ac:spMkLst>
            <pc:docMk/>
            <pc:sldMk cId="2318471082" sldId="576"/>
            <ac:spMk id="2" creationId="{408B7974-9280-E086-91F7-8C1AA755B860}"/>
          </ac:spMkLst>
        </pc:spChg>
        <pc:spChg chg="add del mod">
          <ac:chgData name="Trent Rogers" userId="4cc66fab-3277-4b55-ba72-8562cd86500e" providerId="ADAL" clId="{A5EB4E8D-3E55-47CF-9415-31BA4E838E28}" dt="2023-06-08T20:06:27.509" v="3814" actId="478"/>
          <ac:spMkLst>
            <pc:docMk/>
            <pc:sldMk cId="2318471082" sldId="576"/>
            <ac:spMk id="3" creationId="{80761447-1960-BA3D-AC45-DAC0D2A13750}"/>
          </ac:spMkLst>
        </pc:spChg>
        <pc:spChg chg="add mod">
          <ac:chgData name="Trent Rogers" userId="4cc66fab-3277-4b55-ba72-8562cd86500e" providerId="ADAL" clId="{A5EB4E8D-3E55-47CF-9415-31BA4E838E28}" dt="2023-06-08T20:07:03.060" v="3940" actId="14100"/>
          <ac:spMkLst>
            <pc:docMk/>
            <pc:sldMk cId="2318471082" sldId="576"/>
            <ac:spMk id="7" creationId="{1403F374-AC6B-954A-DDB7-C0B723687BE3}"/>
          </ac:spMkLst>
        </pc:spChg>
        <pc:picChg chg="del">
          <ac:chgData name="Trent Rogers" userId="4cc66fab-3277-4b55-ba72-8562cd86500e" providerId="ADAL" clId="{A5EB4E8D-3E55-47CF-9415-31BA4E838E28}" dt="2023-06-08T20:00:53.907" v="3370" actId="478"/>
          <ac:picMkLst>
            <pc:docMk/>
            <pc:sldMk cId="2318471082" sldId="576"/>
            <ac:picMk id="5" creationId="{4B334F10-5C5F-0E66-5D57-8A8B5F80ADB2}"/>
          </ac:picMkLst>
        </pc:picChg>
        <pc:picChg chg="del">
          <ac:chgData name="Trent Rogers" userId="4cc66fab-3277-4b55-ba72-8562cd86500e" providerId="ADAL" clId="{A5EB4E8D-3E55-47CF-9415-31BA4E838E28}" dt="2023-06-08T20:00:55.734" v="3371" actId="478"/>
          <ac:picMkLst>
            <pc:docMk/>
            <pc:sldMk cId="2318471082" sldId="576"/>
            <ac:picMk id="6" creationId="{BD5F7888-44A0-C973-D6E0-B2C9E4AA7B6B}"/>
          </ac:picMkLst>
        </pc:picChg>
      </pc:sldChg>
      <pc:sldChg chg="addSp delSp modSp add mod modNotesTx">
        <pc:chgData name="Trent Rogers" userId="4cc66fab-3277-4b55-ba72-8562cd86500e" providerId="ADAL" clId="{A5EB4E8D-3E55-47CF-9415-31BA4E838E28}" dt="2023-06-09T12:57:47.874" v="4884" actId="115"/>
        <pc:sldMkLst>
          <pc:docMk/>
          <pc:sldMk cId="3832377097" sldId="577"/>
        </pc:sldMkLst>
        <pc:spChg chg="mod">
          <ac:chgData name="Trent Rogers" userId="4cc66fab-3277-4b55-ba72-8562cd86500e" providerId="ADAL" clId="{A5EB4E8D-3E55-47CF-9415-31BA4E838E28}" dt="2023-06-09T12:41:07.872" v="4548" actId="20577"/>
          <ac:spMkLst>
            <pc:docMk/>
            <pc:sldMk cId="3832377097" sldId="577"/>
            <ac:spMk id="4" creationId="{A93D4AFF-873A-761F-3B59-A2AEFCA28A5F}"/>
          </ac:spMkLst>
        </pc:spChg>
        <pc:spChg chg="add del mod">
          <ac:chgData name="Trent Rogers" userId="4cc66fab-3277-4b55-ba72-8562cd86500e" providerId="ADAL" clId="{A5EB4E8D-3E55-47CF-9415-31BA4E838E28}" dt="2023-06-09T12:52:15.256" v="4842"/>
          <ac:spMkLst>
            <pc:docMk/>
            <pc:sldMk cId="3832377097" sldId="577"/>
            <ac:spMk id="7" creationId="{B6A27757-7B22-037E-01AE-8CFA1296DBB2}"/>
          </ac:spMkLst>
        </pc:spChg>
        <pc:spChg chg="add mod">
          <ac:chgData name="Trent Rogers" userId="4cc66fab-3277-4b55-ba72-8562cd86500e" providerId="ADAL" clId="{A5EB4E8D-3E55-47CF-9415-31BA4E838E28}" dt="2023-06-09T12:57:47.874" v="4884" actId="115"/>
          <ac:spMkLst>
            <pc:docMk/>
            <pc:sldMk cId="3832377097" sldId="577"/>
            <ac:spMk id="8" creationId="{7EBE5460-11D6-92F6-6C30-F68FF3499F70}"/>
          </ac:spMkLst>
        </pc:spChg>
        <pc:picChg chg="del">
          <ac:chgData name="Trent Rogers" userId="4cc66fab-3277-4b55-ba72-8562cd86500e" providerId="ADAL" clId="{A5EB4E8D-3E55-47CF-9415-31BA4E838E28}" dt="2023-06-09T12:30:48.803" v="3971" actId="478"/>
          <ac:picMkLst>
            <pc:docMk/>
            <pc:sldMk cId="3832377097" sldId="577"/>
            <ac:picMk id="3" creationId="{600EE734-239F-D833-15BC-AE8CDBFEA653}"/>
          </ac:picMkLst>
        </pc:picChg>
        <pc:picChg chg="mod">
          <ac:chgData name="Trent Rogers" userId="4cc66fab-3277-4b55-ba72-8562cd86500e" providerId="ADAL" clId="{A5EB4E8D-3E55-47CF-9415-31BA4E838E28}" dt="2023-06-09T12:31:46.847" v="3983" actId="14100"/>
          <ac:picMkLst>
            <pc:docMk/>
            <pc:sldMk cId="3832377097" sldId="577"/>
            <ac:picMk id="5" creationId="{4B334F10-5C5F-0E66-5D57-8A8B5F80ADB2}"/>
          </ac:picMkLst>
        </pc:picChg>
        <pc:picChg chg="add del mod modCrop">
          <ac:chgData name="Trent Rogers" userId="4cc66fab-3277-4b55-ba72-8562cd86500e" providerId="ADAL" clId="{A5EB4E8D-3E55-47CF-9415-31BA4E838E28}" dt="2023-06-09T12:51:36.738" v="4839" actId="478"/>
          <ac:picMkLst>
            <pc:docMk/>
            <pc:sldMk cId="3832377097" sldId="577"/>
            <ac:picMk id="6" creationId="{3ED5DBAF-EAEA-F09E-3E77-3121B6D98313}"/>
          </ac:picMkLst>
        </pc:picChg>
      </pc:sldChg>
      <pc:sldChg chg="addSp delSp modSp add del mod">
        <pc:chgData name="Trent Rogers" userId="4cc66fab-3277-4b55-ba72-8562cd86500e" providerId="ADAL" clId="{A5EB4E8D-3E55-47CF-9415-31BA4E838E28}" dt="2023-06-14T23:02:00.437" v="8857" actId="47"/>
        <pc:sldMkLst>
          <pc:docMk/>
          <pc:sldMk cId="4036976373" sldId="578"/>
        </pc:sldMkLst>
        <pc:spChg chg="add mod">
          <ac:chgData name="Trent Rogers" userId="4cc66fab-3277-4b55-ba72-8562cd86500e" providerId="ADAL" clId="{A5EB4E8D-3E55-47CF-9415-31BA4E838E28}" dt="2023-06-09T12:36:49.241" v="4189" actId="20577"/>
          <ac:spMkLst>
            <pc:docMk/>
            <pc:sldMk cId="4036976373" sldId="578"/>
            <ac:spMk id="2" creationId="{44A368B3-4402-6BB2-F539-D05A63D7EBA2}"/>
          </ac:spMkLst>
        </pc:spChg>
        <pc:picChg chg="mod">
          <ac:chgData name="Trent Rogers" userId="4cc66fab-3277-4b55-ba72-8562cd86500e" providerId="ADAL" clId="{A5EB4E8D-3E55-47CF-9415-31BA4E838E28}" dt="2023-06-09T12:36:35.996" v="4187" actId="1076"/>
          <ac:picMkLst>
            <pc:docMk/>
            <pc:sldMk cId="4036976373" sldId="578"/>
            <ac:picMk id="5" creationId="{4B334F10-5C5F-0E66-5D57-8A8B5F80ADB2}"/>
          </ac:picMkLst>
        </pc:picChg>
        <pc:picChg chg="del">
          <ac:chgData name="Trent Rogers" userId="4cc66fab-3277-4b55-ba72-8562cd86500e" providerId="ADAL" clId="{A5EB4E8D-3E55-47CF-9415-31BA4E838E28}" dt="2023-06-09T12:33:11.152" v="3989" actId="478"/>
          <ac:picMkLst>
            <pc:docMk/>
            <pc:sldMk cId="4036976373" sldId="578"/>
            <ac:picMk id="6" creationId="{3ED5DBAF-EAEA-F09E-3E77-3121B6D98313}"/>
          </ac:picMkLst>
        </pc:picChg>
      </pc:sldChg>
      <pc:sldChg chg="modSp add del mod setBg modNotesTx">
        <pc:chgData name="Trent Rogers" userId="4cc66fab-3277-4b55-ba72-8562cd86500e" providerId="ADAL" clId="{A5EB4E8D-3E55-47CF-9415-31BA4E838E28}" dt="2023-06-09T12:49:21.781" v="4804" actId="47"/>
        <pc:sldMkLst>
          <pc:docMk/>
          <pc:sldMk cId="345232236" sldId="579"/>
        </pc:sldMkLst>
        <pc:spChg chg="mod">
          <ac:chgData name="Trent Rogers" userId="4cc66fab-3277-4b55-ba72-8562cd86500e" providerId="ADAL" clId="{A5EB4E8D-3E55-47CF-9415-31BA4E838E28}" dt="2023-06-09T12:46:57.933" v="4771" actId="20577"/>
          <ac:spMkLst>
            <pc:docMk/>
            <pc:sldMk cId="345232236" sldId="579"/>
            <ac:spMk id="2" creationId="{CD0B3456-B41D-AEB2-1F99-20FA0C1783CE}"/>
          </ac:spMkLst>
        </pc:spChg>
      </pc:sldChg>
      <pc:sldChg chg="modSp add del mod">
        <pc:chgData name="Trent Rogers" userId="4cc66fab-3277-4b55-ba72-8562cd86500e" providerId="ADAL" clId="{A5EB4E8D-3E55-47CF-9415-31BA4E838E28}" dt="2023-06-09T12:49:23.067" v="4805" actId="47"/>
        <pc:sldMkLst>
          <pc:docMk/>
          <pc:sldMk cId="1958913402" sldId="580"/>
        </pc:sldMkLst>
        <pc:spChg chg="mod">
          <ac:chgData name="Trent Rogers" userId="4cc66fab-3277-4b55-ba72-8562cd86500e" providerId="ADAL" clId="{A5EB4E8D-3E55-47CF-9415-31BA4E838E28}" dt="2023-06-09T12:40:48.123" v="4528" actId="20577"/>
          <ac:spMkLst>
            <pc:docMk/>
            <pc:sldMk cId="1958913402" sldId="580"/>
            <ac:spMk id="4" creationId="{A5FB4E1C-BCB8-0C5F-54BB-817B0425D2A1}"/>
          </ac:spMkLst>
        </pc:spChg>
      </pc:sldChg>
      <pc:sldChg chg="modSp add del mod modNotesTx">
        <pc:chgData name="Trent Rogers" userId="4cc66fab-3277-4b55-ba72-8562cd86500e" providerId="ADAL" clId="{A5EB4E8D-3E55-47CF-9415-31BA4E838E28}" dt="2023-06-09T12:50:22.684" v="4835" actId="47"/>
        <pc:sldMkLst>
          <pc:docMk/>
          <pc:sldMk cId="2945519055" sldId="581"/>
        </pc:sldMkLst>
        <pc:spChg chg="mod">
          <ac:chgData name="Trent Rogers" userId="4cc66fab-3277-4b55-ba72-8562cd86500e" providerId="ADAL" clId="{A5EB4E8D-3E55-47CF-9415-31BA4E838E28}" dt="2023-06-09T12:42:07.613" v="4644" actId="20577"/>
          <ac:spMkLst>
            <pc:docMk/>
            <pc:sldMk cId="2945519055" sldId="581"/>
            <ac:spMk id="2" creationId="{CD0B3456-B41D-AEB2-1F99-20FA0C1783CE}"/>
          </ac:spMkLst>
        </pc:spChg>
      </pc:sldChg>
      <pc:sldChg chg="modSp add del mod">
        <pc:chgData name="Trent Rogers" userId="4cc66fab-3277-4b55-ba72-8562cd86500e" providerId="ADAL" clId="{A5EB4E8D-3E55-47CF-9415-31BA4E838E28}" dt="2023-06-09T12:50:23.731" v="4836" actId="47"/>
        <pc:sldMkLst>
          <pc:docMk/>
          <pc:sldMk cId="3283304885" sldId="582"/>
        </pc:sldMkLst>
        <pc:spChg chg="mod">
          <ac:chgData name="Trent Rogers" userId="4cc66fab-3277-4b55-ba72-8562cd86500e" providerId="ADAL" clId="{A5EB4E8D-3E55-47CF-9415-31BA4E838E28}" dt="2023-06-09T12:42:24.403" v="4662" actId="20577"/>
          <ac:spMkLst>
            <pc:docMk/>
            <pc:sldMk cId="3283304885" sldId="582"/>
            <ac:spMk id="4" creationId="{A5FB4E1C-BCB8-0C5F-54BB-817B0425D2A1}"/>
          </ac:spMkLst>
        </pc:spChg>
      </pc:sldChg>
      <pc:sldChg chg="modSp add mod ord">
        <pc:chgData name="Trent Rogers" userId="4cc66fab-3277-4b55-ba72-8562cd86500e" providerId="ADAL" clId="{A5EB4E8D-3E55-47CF-9415-31BA4E838E28}" dt="2023-06-15T10:48:20.909" v="8915"/>
        <pc:sldMkLst>
          <pc:docMk/>
          <pc:sldMk cId="2060814619" sldId="583"/>
        </pc:sldMkLst>
        <pc:spChg chg="mod">
          <ac:chgData name="Trent Rogers" userId="4cc66fab-3277-4b55-ba72-8562cd86500e" providerId="ADAL" clId="{A5EB4E8D-3E55-47CF-9415-31BA4E838E28}" dt="2023-06-09T12:49:04.968" v="4801" actId="20577"/>
          <ac:spMkLst>
            <pc:docMk/>
            <pc:sldMk cId="2060814619" sldId="583"/>
            <ac:spMk id="4" creationId="{A5FB4E1C-BCB8-0C5F-54BB-817B0425D2A1}"/>
          </ac:spMkLst>
        </pc:spChg>
      </pc:sldChg>
      <pc:sldChg chg="add del setBg">
        <pc:chgData name="Trent Rogers" userId="4cc66fab-3277-4b55-ba72-8562cd86500e" providerId="ADAL" clId="{A5EB4E8D-3E55-47CF-9415-31BA4E838E28}" dt="2023-06-09T12:48:49.190" v="4775"/>
        <pc:sldMkLst>
          <pc:docMk/>
          <pc:sldMk cId="2176019326" sldId="583"/>
        </pc:sldMkLst>
      </pc:sldChg>
      <pc:sldChg chg="addSp delSp modSp add mod">
        <pc:chgData name="Trent Rogers" userId="4cc66fab-3277-4b55-ba72-8562cd86500e" providerId="ADAL" clId="{A5EB4E8D-3E55-47CF-9415-31BA4E838E28}" dt="2023-06-09T12:49:18.319" v="4803"/>
        <pc:sldMkLst>
          <pc:docMk/>
          <pc:sldMk cId="1520040109" sldId="584"/>
        </pc:sldMkLst>
        <pc:spChg chg="add mod">
          <ac:chgData name="Trent Rogers" userId="4cc66fab-3277-4b55-ba72-8562cd86500e" providerId="ADAL" clId="{A5EB4E8D-3E55-47CF-9415-31BA4E838E28}" dt="2023-06-09T12:49:18.319" v="4803"/>
          <ac:spMkLst>
            <pc:docMk/>
            <pc:sldMk cId="1520040109" sldId="584"/>
            <ac:spMk id="2" creationId="{6F18F47E-F4A8-6FCB-1812-2F59F9F01407}"/>
          </ac:spMkLst>
        </pc:spChg>
        <pc:spChg chg="del">
          <ac:chgData name="Trent Rogers" userId="4cc66fab-3277-4b55-ba72-8562cd86500e" providerId="ADAL" clId="{A5EB4E8D-3E55-47CF-9415-31BA4E838E28}" dt="2023-06-09T12:49:16.980" v="4802" actId="478"/>
          <ac:spMkLst>
            <pc:docMk/>
            <pc:sldMk cId="1520040109" sldId="584"/>
            <ac:spMk id="4" creationId="{A5FB4E1C-BCB8-0C5F-54BB-817B0425D2A1}"/>
          </ac:spMkLst>
        </pc:spChg>
      </pc:sldChg>
      <pc:sldChg chg="add del setBg">
        <pc:chgData name="Trent Rogers" userId="4cc66fab-3277-4b55-ba72-8562cd86500e" providerId="ADAL" clId="{A5EB4E8D-3E55-47CF-9415-31BA4E838E28}" dt="2023-06-09T12:48:55.006" v="4778"/>
        <pc:sldMkLst>
          <pc:docMk/>
          <pc:sldMk cId="3945140599" sldId="584"/>
        </pc:sldMkLst>
      </pc:sldChg>
      <pc:sldChg chg="modSp add mod">
        <pc:chgData name="Trent Rogers" userId="4cc66fab-3277-4b55-ba72-8562cd86500e" providerId="ADAL" clId="{A5EB4E8D-3E55-47CF-9415-31BA4E838E28}" dt="2023-06-09T12:50:08.530" v="4832" actId="20577"/>
        <pc:sldMkLst>
          <pc:docMk/>
          <pc:sldMk cId="327870135" sldId="585"/>
        </pc:sldMkLst>
        <pc:spChg chg="mod">
          <ac:chgData name="Trent Rogers" userId="4cc66fab-3277-4b55-ba72-8562cd86500e" providerId="ADAL" clId="{A5EB4E8D-3E55-47CF-9415-31BA4E838E28}" dt="2023-06-09T12:50:08.530" v="4832" actId="20577"/>
          <ac:spMkLst>
            <pc:docMk/>
            <pc:sldMk cId="327870135" sldId="585"/>
            <ac:spMk id="4" creationId="{A5FB4E1C-BCB8-0C5F-54BB-817B0425D2A1}"/>
          </ac:spMkLst>
        </pc:spChg>
      </pc:sldChg>
      <pc:sldChg chg="add del setBg">
        <pc:chgData name="Trent Rogers" userId="4cc66fab-3277-4b55-ba72-8562cd86500e" providerId="ADAL" clId="{A5EB4E8D-3E55-47CF-9415-31BA4E838E28}" dt="2023-06-09T12:49:44.386" v="4809"/>
        <pc:sldMkLst>
          <pc:docMk/>
          <pc:sldMk cId="3979805139" sldId="585"/>
        </pc:sldMkLst>
      </pc:sldChg>
      <pc:sldChg chg="add del setBg">
        <pc:chgData name="Trent Rogers" userId="4cc66fab-3277-4b55-ba72-8562cd86500e" providerId="ADAL" clId="{A5EB4E8D-3E55-47CF-9415-31BA4E838E28}" dt="2023-06-09T12:49:49.843" v="4812"/>
        <pc:sldMkLst>
          <pc:docMk/>
          <pc:sldMk cId="3184971841" sldId="586"/>
        </pc:sldMkLst>
      </pc:sldChg>
      <pc:sldChg chg="addSp delSp modSp add mod">
        <pc:chgData name="Trent Rogers" userId="4cc66fab-3277-4b55-ba72-8562cd86500e" providerId="ADAL" clId="{A5EB4E8D-3E55-47CF-9415-31BA4E838E28}" dt="2023-06-09T12:50:20.303" v="4834"/>
        <pc:sldMkLst>
          <pc:docMk/>
          <pc:sldMk cId="3550410282" sldId="586"/>
        </pc:sldMkLst>
        <pc:spChg chg="add mod">
          <ac:chgData name="Trent Rogers" userId="4cc66fab-3277-4b55-ba72-8562cd86500e" providerId="ADAL" clId="{A5EB4E8D-3E55-47CF-9415-31BA4E838E28}" dt="2023-06-09T12:50:20.303" v="4834"/>
          <ac:spMkLst>
            <pc:docMk/>
            <pc:sldMk cId="3550410282" sldId="586"/>
            <ac:spMk id="2" creationId="{75743C14-6B16-A873-0057-5525C96389BE}"/>
          </ac:spMkLst>
        </pc:spChg>
        <pc:spChg chg="del">
          <ac:chgData name="Trent Rogers" userId="4cc66fab-3277-4b55-ba72-8562cd86500e" providerId="ADAL" clId="{A5EB4E8D-3E55-47CF-9415-31BA4E838E28}" dt="2023-06-09T12:50:19.732" v="4833" actId="478"/>
          <ac:spMkLst>
            <pc:docMk/>
            <pc:sldMk cId="3550410282" sldId="586"/>
            <ac:spMk id="4" creationId="{A5FB4E1C-BCB8-0C5F-54BB-817B0425D2A1}"/>
          </ac:spMkLst>
        </pc:spChg>
      </pc:sldChg>
      <pc:sldChg chg="modSp add setBg modNotesTx">
        <pc:chgData name="Trent Rogers" userId="4cc66fab-3277-4b55-ba72-8562cd86500e" providerId="ADAL" clId="{A5EB4E8D-3E55-47CF-9415-31BA4E838E28}" dt="2023-06-13T12:00:01.003" v="6027" actId="20577"/>
        <pc:sldMkLst>
          <pc:docMk/>
          <pc:sldMk cId="2541844312" sldId="587"/>
        </pc:sldMkLst>
        <pc:spChg chg="mod">
          <ac:chgData name="Trent Rogers" userId="4cc66fab-3277-4b55-ba72-8562cd86500e" providerId="ADAL" clId="{A5EB4E8D-3E55-47CF-9415-31BA4E838E28}" dt="2023-06-13T11:57:12.006" v="5602" actId="20577"/>
          <ac:spMkLst>
            <pc:docMk/>
            <pc:sldMk cId="2541844312" sldId="587"/>
            <ac:spMk id="2" creationId="{DE81B8E5-35AD-AF64-2208-A8E9C9293980}"/>
          </ac:spMkLst>
        </pc:spChg>
      </pc:sldChg>
      <pc:sldChg chg="modSp add ord setBg">
        <pc:chgData name="Trent Rogers" userId="4cc66fab-3277-4b55-ba72-8562cd86500e" providerId="ADAL" clId="{A5EB4E8D-3E55-47CF-9415-31BA4E838E28}" dt="2023-06-13T12:28:52.362" v="6271"/>
        <pc:sldMkLst>
          <pc:docMk/>
          <pc:sldMk cId="919634008" sldId="588"/>
        </pc:sldMkLst>
        <pc:spChg chg="mod">
          <ac:chgData name="Trent Rogers" userId="4cc66fab-3277-4b55-ba72-8562cd86500e" providerId="ADAL" clId="{A5EB4E8D-3E55-47CF-9415-31BA4E838E28}" dt="2023-06-12T23:33:41.359" v="5033" actId="6549"/>
          <ac:spMkLst>
            <pc:docMk/>
            <pc:sldMk cId="919634008" sldId="588"/>
            <ac:spMk id="2" creationId="{DE81B8E5-35AD-AF64-2208-A8E9C9293980}"/>
          </ac:spMkLst>
        </pc:spChg>
      </pc:sldChg>
      <pc:sldChg chg="addSp delSp modSp add mod ord setBg">
        <pc:chgData name="Trent Rogers" userId="4cc66fab-3277-4b55-ba72-8562cd86500e" providerId="ADAL" clId="{A5EB4E8D-3E55-47CF-9415-31BA4E838E28}" dt="2023-06-12T23:37:47.348" v="5054"/>
        <pc:sldMkLst>
          <pc:docMk/>
          <pc:sldMk cId="1814610555" sldId="589"/>
        </pc:sldMkLst>
        <pc:spChg chg="mod">
          <ac:chgData name="Trent Rogers" userId="4cc66fab-3277-4b55-ba72-8562cd86500e" providerId="ADAL" clId="{A5EB4E8D-3E55-47CF-9415-31BA4E838E28}" dt="2023-06-12T23:36:36.121" v="5045" actId="114"/>
          <ac:spMkLst>
            <pc:docMk/>
            <pc:sldMk cId="1814610555" sldId="589"/>
            <ac:spMk id="2" creationId="{DE81B8E5-35AD-AF64-2208-A8E9C9293980}"/>
          </ac:spMkLst>
        </pc:spChg>
        <pc:spChg chg="add mod">
          <ac:chgData name="Trent Rogers" userId="4cc66fab-3277-4b55-ba72-8562cd86500e" providerId="ADAL" clId="{A5EB4E8D-3E55-47CF-9415-31BA4E838E28}" dt="2023-06-12T23:37:18.092" v="5050" actId="1076"/>
          <ac:spMkLst>
            <pc:docMk/>
            <pc:sldMk cId="1814610555" sldId="589"/>
            <ac:spMk id="3" creationId="{7F13F009-FE8C-7E56-C6E9-2871442513CB}"/>
          </ac:spMkLst>
        </pc:spChg>
        <pc:spChg chg="del">
          <ac:chgData name="Trent Rogers" userId="4cc66fab-3277-4b55-ba72-8562cd86500e" providerId="ADAL" clId="{A5EB4E8D-3E55-47CF-9415-31BA4E838E28}" dt="2023-06-12T23:37:13.215" v="5048" actId="478"/>
          <ac:spMkLst>
            <pc:docMk/>
            <pc:sldMk cId="1814610555" sldId="589"/>
            <ac:spMk id="7" creationId="{867C353B-428B-ACBD-5113-B2FEC3415129}"/>
          </ac:spMkLst>
        </pc:spChg>
      </pc:sldChg>
      <pc:sldChg chg="delSp modSp add mod ord setBg delDesignElem">
        <pc:chgData name="Trent Rogers" userId="4cc66fab-3277-4b55-ba72-8562cd86500e" providerId="ADAL" clId="{A5EB4E8D-3E55-47CF-9415-31BA4E838E28}" dt="2023-06-12T23:36:11.738" v="5043"/>
        <pc:sldMkLst>
          <pc:docMk/>
          <pc:sldMk cId="1041801970" sldId="590"/>
        </pc:sldMkLst>
        <pc:spChg chg="mod">
          <ac:chgData name="Trent Rogers" userId="4cc66fab-3277-4b55-ba72-8562cd86500e" providerId="ADAL" clId="{A5EB4E8D-3E55-47CF-9415-31BA4E838E28}" dt="2023-06-12T23:31:55.337" v="4967" actId="27636"/>
          <ac:spMkLst>
            <pc:docMk/>
            <pc:sldMk cId="1041801970" sldId="590"/>
            <ac:spMk id="5" creationId="{B7F690AD-BDF1-564A-8A84-C76D58840F1A}"/>
          </ac:spMkLst>
        </pc:spChg>
        <pc:spChg chg="del">
          <ac:chgData name="Trent Rogers" userId="4cc66fab-3277-4b55-ba72-8562cd86500e" providerId="ADAL" clId="{A5EB4E8D-3E55-47CF-9415-31BA4E838E28}" dt="2023-06-12T23:31:55.275" v="4966"/>
          <ac:spMkLst>
            <pc:docMk/>
            <pc:sldMk cId="1041801970" sldId="590"/>
            <ac:spMk id="2057" creationId="{B1595A09-E336-4D1B-9B3A-06A2287A54E2}"/>
          </ac:spMkLst>
        </pc:spChg>
        <pc:spChg chg="del">
          <ac:chgData name="Trent Rogers" userId="4cc66fab-3277-4b55-ba72-8562cd86500e" providerId="ADAL" clId="{A5EB4E8D-3E55-47CF-9415-31BA4E838E28}" dt="2023-06-12T23:31:55.275" v="4966"/>
          <ac:spMkLst>
            <pc:docMk/>
            <pc:sldMk cId="1041801970" sldId="590"/>
            <ac:spMk id="2062" creationId="{3540989C-C7B8-473B-BF87-6F2DA6A90006}"/>
          </ac:spMkLst>
        </pc:spChg>
      </pc:sldChg>
      <pc:sldChg chg="modSp add mod modNotesTx">
        <pc:chgData name="Trent Rogers" userId="4cc66fab-3277-4b55-ba72-8562cd86500e" providerId="ADAL" clId="{A5EB4E8D-3E55-47CF-9415-31BA4E838E28}" dt="2023-06-13T12:27:04.679" v="6269"/>
        <pc:sldMkLst>
          <pc:docMk/>
          <pc:sldMk cId="450426631" sldId="591"/>
        </pc:sldMkLst>
        <pc:spChg chg="mod">
          <ac:chgData name="Trent Rogers" userId="4cc66fab-3277-4b55-ba72-8562cd86500e" providerId="ADAL" clId="{A5EB4E8D-3E55-47CF-9415-31BA4E838E28}" dt="2023-06-12T23:33:07.249" v="5032" actId="20577"/>
          <ac:spMkLst>
            <pc:docMk/>
            <pc:sldMk cId="450426631" sldId="591"/>
            <ac:spMk id="4" creationId="{A5FB4E1C-BCB8-0C5F-54BB-817B0425D2A1}"/>
          </ac:spMkLst>
        </pc:spChg>
      </pc:sldChg>
      <pc:sldChg chg="add del setBg">
        <pc:chgData name="Trent Rogers" userId="4cc66fab-3277-4b55-ba72-8562cd86500e" providerId="ADAL" clId="{A5EB4E8D-3E55-47CF-9415-31BA4E838E28}" dt="2023-06-12T23:32:41.734" v="4974"/>
        <pc:sldMkLst>
          <pc:docMk/>
          <pc:sldMk cId="2121260887" sldId="591"/>
        </pc:sldMkLst>
      </pc:sldChg>
      <pc:sldChg chg="new del">
        <pc:chgData name="Trent Rogers" userId="4cc66fab-3277-4b55-ba72-8562cd86500e" providerId="ADAL" clId="{A5EB4E8D-3E55-47CF-9415-31BA4E838E28}" dt="2023-06-13T11:03:49.492" v="5064" actId="47"/>
        <pc:sldMkLst>
          <pc:docMk/>
          <pc:sldMk cId="173848458" sldId="592"/>
        </pc:sldMkLst>
      </pc:sldChg>
      <pc:sldChg chg="modSp add mod modAnim modNotesTx">
        <pc:chgData name="Trent Rogers" userId="4cc66fab-3277-4b55-ba72-8562cd86500e" providerId="ADAL" clId="{A5EB4E8D-3E55-47CF-9415-31BA4E838E28}" dt="2023-06-13T11:09:09.826" v="5200" actId="20577"/>
        <pc:sldMkLst>
          <pc:docMk/>
          <pc:sldMk cId="1306957061" sldId="593"/>
        </pc:sldMkLst>
        <pc:spChg chg="mod">
          <ac:chgData name="Trent Rogers" userId="4cc66fab-3277-4b55-ba72-8562cd86500e" providerId="ADAL" clId="{A5EB4E8D-3E55-47CF-9415-31BA4E838E28}" dt="2023-06-13T11:09:09.826" v="5200" actId="20577"/>
          <ac:spMkLst>
            <pc:docMk/>
            <pc:sldMk cId="1306957061" sldId="593"/>
            <ac:spMk id="2" creationId="{DE81B8E5-35AD-AF64-2208-A8E9C9293980}"/>
          </ac:spMkLst>
        </pc:spChg>
        <pc:spChg chg="mod">
          <ac:chgData name="Trent Rogers" userId="4cc66fab-3277-4b55-ba72-8562cd86500e" providerId="ADAL" clId="{A5EB4E8D-3E55-47CF-9415-31BA4E838E28}" dt="2023-06-13T11:04:21.193" v="5130" actId="6549"/>
          <ac:spMkLst>
            <pc:docMk/>
            <pc:sldMk cId="1306957061" sldId="593"/>
            <ac:spMk id="7" creationId="{867C353B-428B-ACBD-5113-B2FEC3415129}"/>
          </ac:spMkLst>
        </pc:spChg>
      </pc:sldChg>
      <pc:sldChg chg="add del">
        <pc:chgData name="Trent Rogers" userId="4cc66fab-3277-4b55-ba72-8562cd86500e" providerId="ADAL" clId="{A5EB4E8D-3E55-47CF-9415-31BA4E838E28}" dt="2023-06-13T11:03:42.640" v="5059"/>
        <pc:sldMkLst>
          <pc:docMk/>
          <pc:sldMk cId="2540419010" sldId="593"/>
        </pc:sldMkLst>
      </pc:sldChg>
      <pc:sldChg chg="add del">
        <pc:chgData name="Trent Rogers" userId="4cc66fab-3277-4b55-ba72-8562cd86500e" providerId="ADAL" clId="{A5EB4E8D-3E55-47CF-9415-31BA4E838E28}" dt="2023-06-13T11:04:27.123" v="5132" actId="47"/>
        <pc:sldMkLst>
          <pc:docMk/>
          <pc:sldMk cId="920767052" sldId="594"/>
        </pc:sldMkLst>
      </pc:sldChg>
      <pc:sldChg chg="add del">
        <pc:chgData name="Trent Rogers" userId="4cc66fab-3277-4b55-ba72-8562cd86500e" providerId="ADAL" clId="{A5EB4E8D-3E55-47CF-9415-31BA4E838E28}" dt="2023-06-13T11:03:47.846" v="5062"/>
        <pc:sldMkLst>
          <pc:docMk/>
          <pc:sldMk cId="3271525449" sldId="594"/>
        </pc:sldMkLst>
      </pc:sldChg>
      <pc:sldChg chg="addSp delSp modSp add mod delAnim modAnim">
        <pc:chgData name="Trent Rogers" userId="4cc66fab-3277-4b55-ba72-8562cd86500e" providerId="ADAL" clId="{A5EB4E8D-3E55-47CF-9415-31BA4E838E28}" dt="2023-06-13T11:09:00.148" v="5186" actId="20577"/>
        <pc:sldMkLst>
          <pc:docMk/>
          <pc:sldMk cId="3379089297" sldId="594"/>
        </pc:sldMkLst>
        <pc:spChg chg="del mod">
          <ac:chgData name="Trent Rogers" userId="4cc66fab-3277-4b55-ba72-8562cd86500e" providerId="ADAL" clId="{A5EB4E8D-3E55-47CF-9415-31BA4E838E28}" dt="2023-06-13T11:04:38.653" v="5137"/>
          <ac:spMkLst>
            <pc:docMk/>
            <pc:sldMk cId="3379089297" sldId="594"/>
            <ac:spMk id="2" creationId="{DE81B8E5-35AD-AF64-2208-A8E9C9293980}"/>
          </ac:spMkLst>
        </pc:spChg>
        <pc:spChg chg="add mod">
          <ac:chgData name="Trent Rogers" userId="4cc66fab-3277-4b55-ba72-8562cd86500e" providerId="ADAL" clId="{A5EB4E8D-3E55-47CF-9415-31BA4E838E28}" dt="2023-06-13T11:09:00.148" v="5186" actId="20577"/>
          <ac:spMkLst>
            <pc:docMk/>
            <pc:sldMk cId="3379089297" sldId="594"/>
            <ac:spMk id="3" creationId="{FE62B429-56B3-0310-EF34-99543537D134}"/>
          </ac:spMkLst>
        </pc:spChg>
      </pc:sldChg>
      <pc:sldChg chg="modSp add mod ord modAnim modNotesTx">
        <pc:chgData name="Trent Rogers" userId="4cc66fab-3277-4b55-ba72-8562cd86500e" providerId="ADAL" clId="{A5EB4E8D-3E55-47CF-9415-31BA4E838E28}" dt="2023-06-13T11:52:35.572" v="5356" actId="20577"/>
        <pc:sldMkLst>
          <pc:docMk/>
          <pc:sldMk cId="3066208738" sldId="595"/>
        </pc:sldMkLst>
        <pc:spChg chg="mod">
          <ac:chgData name="Trent Rogers" userId="4cc66fab-3277-4b55-ba72-8562cd86500e" providerId="ADAL" clId="{A5EB4E8D-3E55-47CF-9415-31BA4E838E28}" dt="2023-06-13T11:52:19.433" v="5320" actId="20577"/>
          <ac:spMkLst>
            <pc:docMk/>
            <pc:sldMk cId="3066208738" sldId="595"/>
            <ac:spMk id="2" creationId="{DE81B8E5-35AD-AF64-2208-A8E9C9293980}"/>
          </ac:spMkLst>
        </pc:spChg>
      </pc:sldChg>
      <pc:sldChg chg="new del">
        <pc:chgData name="Trent Rogers" userId="4cc66fab-3277-4b55-ba72-8562cd86500e" providerId="ADAL" clId="{A5EB4E8D-3E55-47CF-9415-31BA4E838E28}" dt="2023-06-13T11:52:49.676" v="5359" actId="47"/>
        <pc:sldMkLst>
          <pc:docMk/>
          <pc:sldMk cId="1616374435" sldId="596"/>
        </pc:sldMkLst>
      </pc:sldChg>
      <pc:sldChg chg="modSp add mod modAnim">
        <pc:chgData name="Trent Rogers" userId="4cc66fab-3277-4b55-ba72-8562cd86500e" providerId="ADAL" clId="{A5EB4E8D-3E55-47CF-9415-31BA4E838E28}" dt="2023-06-13T11:54:25.285" v="5377" actId="1076"/>
        <pc:sldMkLst>
          <pc:docMk/>
          <pc:sldMk cId="1784222869" sldId="597"/>
        </pc:sldMkLst>
        <pc:spChg chg="mod">
          <ac:chgData name="Trent Rogers" userId="4cc66fab-3277-4b55-ba72-8562cd86500e" providerId="ADAL" clId="{A5EB4E8D-3E55-47CF-9415-31BA4E838E28}" dt="2023-06-13T11:54:25.285" v="5377" actId="1076"/>
          <ac:spMkLst>
            <pc:docMk/>
            <pc:sldMk cId="1784222869" sldId="597"/>
            <ac:spMk id="3" creationId="{FE62B429-56B3-0310-EF34-99543537D134}"/>
          </ac:spMkLst>
        </pc:spChg>
      </pc:sldChg>
      <pc:sldChg chg="add setBg">
        <pc:chgData name="Trent Rogers" userId="4cc66fab-3277-4b55-ba72-8562cd86500e" providerId="ADAL" clId="{A5EB4E8D-3E55-47CF-9415-31BA4E838E28}" dt="2023-06-13T11:55:17.678" v="5477"/>
        <pc:sldMkLst>
          <pc:docMk/>
          <pc:sldMk cId="2289001973" sldId="598"/>
        </pc:sldMkLst>
      </pc:sldChg>
      <pc:sldChg chg="addSp delSp modSp add mod ord delAnim modAnim modNotesTx">
        <pc:chgData name="Trent Rogers" userId="4cc66fab-3277-4b55-ba72-8562cd86500e" providerId="ADAL" clId="{A5EB4E8D-3E55-47CF-9415-31BA4E838E28}" dt="2023-06-13T12:07:09.736" v="6227"/>
        <pc:sldMkLst>
          <pc:docMk/>
          <pc:sldMk cId="2866673801" sldId="599"/>
        </pc:sldMkLst>
        <pc:spChg chg="del mod">
          <ac:chgData name="Trent Rogers" userId="4cc66fab-3277-4b55-ba72-8562cd86500e" providerId="ADAL" clId="{A5EB4E8D-3E55-47CF-9415-31BA4E838E28}" dt="2023-06-13T12:02:38.032" v="6035" actId="478"/>
          <ac:spMkLst>
            <pc:docMk/>
            <pc:sldMk cId="2866673801" sldId="599"/>
            <ac:spMk id="2" creationId="{DE81B8E5-35AD-AF64-2208-A8E9C9293980}"/>
          </ac:spMkLst>
        </pc:spChg>
        <pc:picChg chg="add mod modCrop">
          <ac:chgData name="Trent Rogers" userId="4cc66fab-3277-4b55-ba72-8562cd86500e" providerId="ADAL" clId="{A5EB4E8D-3E55-47CF-9415-31BA4E838E28}" dt="2023-06-13T12:03:50.770" v="6051" actId="1076"/>
          <ac:picMkLst>
            <pc:docMk/>
            <pc:sldMk cId="2866673801" sldId="599"/>
            <ac:picMk id="4" creationId="{7405C642-5C42-4617-1EA9-3482F52FD4FA}"/>
          </ac:picMkLst>
        </pc:picChg>
        <pc:picChg chg="add mod">
          <ac:chgData name="Trent Rogers" userId="4cc66fab-3277-4b55-ba72-8562cd86500e" providerId="ADAL" clId="{A5EB4E8D-3E55-47CF-9415-31BA4E838E28}" dt="2023-06-13T12:03:44.298" v="6046" actId="1076"/>
          <ac:picMkLst>
            <pc:docMk/>
            <pc:sldMk cId="2866673801" sldId="599"/>
            <ac:picMk id="5" creationId="{25C20B53-68DD-ADE4-4B48-2312C44C1804}"/>
          </ac:picMkLst>
        </pc:picChg>
      </pc:sldChg>
      <pc:sldChg chg="addSp delSp modSp add mod modNotesTx">
        <pc:chgData name="Trent Rogers" userId="4cc66fab-3277-4b55-ba72-8562cd86500e" providerId="ADAL" clId="{A5EB4E8D-3E55-47CF-9415-31BA4E838E28}" dt="2023-06-13T12:11:47.933" v="6260" actId="1076"/>
        <pc:sldMkLst>
          <pc:docMk/>
          <pc:sldMk cId="3471950887" sldId="600"/>
        </pc:sldMkLst>
        <pc:spChg chg="add mod">
          <ac:chgData name="Trent Rogers" userId="4cc66fab-3277-4b55-ba72-8562cd86500e" providerId="ADAL" clId="{A5EB4E8D-3E55-47CF-9415-31BA4E838E28}" dt="2023-06-13T12:10:30.418" v="6254" actId="14100"/>
          <ac:spMkLst>
            <pc:docMk/>
            <pc:sldMk cId="3471950887" sldId="600"/>
            <ac:spMk id="2" creationId="{BACC421E-AAFF-108B-425F-878B806D1702}"/>
          </ac:spMkLst>
        </pc:spChg>
        <pc:spChg chg="mod">
          <ac:chgData name="Trent Rogers" userId="4cc66fab-3277-4b55-ba72-8562cd86500e" providerId="ADAL" clId="{A5EB4E8D-3E55-47CF-9415-31BA4E838E28}" dt="2023-06-13T12:09:59.865" v="6244" actId="20577"/>
          <ac:spMkLst>
            <pc:docMk/>
            <pc:sldMk cId="3471950887" sldId="600"/>
            <ac:spMk id="7" creationId="{867C353B-428B-ACBD-5113-B2FEC3415129}"/>
          </ac:spMkLst>
        </pc:spChg>
        <pc:picChg chg="del mod">
          <ac:chgData name="Trent Rogers" userId="4cc66fab-3277-4b55-ba72-8562cd86500e" providerId="ADAL" clId="{A5EB4E8D-3E55-47CF-9415-31BA4E838E28}" dt="2023-06-13T12:10:02.733" v="6246" actId="478"/>
          <ac:picMkLst>
            <pc:docMk/>
            <pc:sldMk cId="3471950887" sldId="600"/>
            <ac:picMk id="4" creationId="{7405C642-5C42-4617-1EA9-3482F52FD4FA}"/>
          </ac:picMkLst>
        </pc:picChg>
        <pc:picChg chg="del">
          <ac:chgData name="Trent Rogers" userId="4cc66fab-3277-4b55-ba72-8562cd86500e" providerId="ADAL" clId="{A5EB4E8D-3E55-47CF-9415-31BA4E838E28}" dt="2023-06-13T12:10:32.303" v="6255" actId="478"/>
          <ac:picMkLst>
            <pc:docMk/>
            <pc:sldMk cId="3471950887" sldId="600"/>
            <ac:picMk id="5" creationId="{25C20B53-68DD-ADE4-4B48-2312C44C1804}"/>
          </ac:picMkLst>
        </pc:picChg>
        <pc:picChg chg="add mod">
          <ac:chgData name="Trent Rogers" userId="4cc66fab-3277-4b55-ba72-8562cd86500e" providerId="ADAL" clId="{A5EB4E8D-3E55-47CF-9415-31BA4E838E28}" dt="2023-06-13T12:11:47.933" v="6260" actId="1076"/>
          <ac:picMkLst>
            <pc:docMk/>
            <pc:sldMk cId="3471950887" sldId="600"/>
            <ac:picMk id="1026" creationId="{9552272D-6B00-1C6D-558B-C9700C744076}"/>
          </ac:picMkLst>
        </pc:picChg>
      </pc:sldChg>
      <pc:sldChg chg="addSp delSp modSp new mod modAnim">
        <pc:chgData name="Trent Rogers" userId="4cc66fab-3277-4b55-ba72-8562cd86500e" providerId="ADAL" clId="{A5EB4E8D-3E55-47CF-9415-31BA4E838E28}" dt="2023-06-13T12:13:06.230" v="6267" actId="1076"/>
        <pc:sldMkLst>
          <pc:docMk/>
          <pc:sldMk cId="141786269" sldId="601"/>
        </pc:sldMkLst>
        <pc:spChg chg="del">
          <ac:chgData name="Trent Rogers" userId="4cc66fab-3277-4b55-ba72-8562cd86500e" providerId="ADAL" clId="{A5EB4E8D-3E55-47CF-9415-31BA4E838E28}" dt="2023-06-13T12:11:54.097" v="6262" actId="478"/>
          <ac:spMkLst>
            <pc:docMk/>
            <pc:sldMk cId="141786269" sldId="601"/>
            <ac:spMk id="2" creationId="{DF40D5DB-1611-3009-47C3-F9C32FB7637C}"/>
          </ac:spMkLst>
        </pc:spChg>
        <pc:spChg chg="del">
          <ac:chgData name="Trent Rogers" userId="4cc66fab-3277-4b55-ba72-8562cd86500e" providerId="ADAL" clId="{A5EB4E8D-3E55-47CF-9415-31BA4E838E28}" dt="2023-06-13T12:11:56.464" v="6263" actId="478"/>
          <ac:spMkLst>
            <pc:docMk/>
            <pc:sldMk cId="141786269" sldId="601"/>
            <ac:spMk id="3" creationId="{652A430C-C353-2550-33FE-E23CD5677631}"/>
          </ac:spMkLst>
        </pc:spChg>
        <pc:picChg chg="add mod">
          <ac:chgData name="Trent Rogers" userId="4cc66fab-3277-4b55-ba72-8562cd86500e" providerId="ADAL" clId="{A5EB4E8D-3E55-47CF-9415-31BA4E838E28}" dt="2023-06-13T12:13:06.230" v="6267" actId="1076"/>
          <ac:picMkLst>
            <pc:docMk/>
            <pc:sldMk cId="141786269" sldId="601"/>
            <ac:picMk id="4" creationId="{6800295A-FBF6-CDE8-8DF6-9BF5522A2006}"/>
          </ac:picMkLst>
        </pc:picChg>
      </pc:sldChg>
      <pc:sldChg chg="modSp add mod ord modAnim modNotesTx">
        <pc:chgData name="Trent Rogers" userId="4cc66fab-3277-4b55-ba72-8562cd86500e" providerId="ADAL" clId="{A5EB4E8D-3E55-47CF-9415-31BA4E838E28}" dt="2023-06-16T10:58:30.151" v="9117"/>
        <pc:sldMkLst>
          <pc:docMk/>
          <pc:sldMk cId="3450747920" sldId="604"/>
        </pc:sldMkLst>
        <pc:spChg chg="mod">
          <ac:chgData name="Trent Rogers" userId="4cc66fab-3277-4b55-ba72-8562cd86500e" providerId="ADAL" clId="{A5EB4E8D-3E55-47CF-9415-31BA4E838E28}" dt="2023-06-16T10:57:53.601" v="9113" actId="113"/>
          <ac:spMkLst>
            <pc:docMk/>
            <pc:sldMk cId="3450747920" sldId="604"/>
            <ac:spMk id="3" creationId="{00000000-0000-0000-0000-000000000000}"/>
          </ac:spMkLst>
        </pc:spChg>
      </pc:sldChg>
      <pc:sldChg chg="add del setBg">
        <pc:chgData name="Trent Rogers" userId="4cc66fab-3277-4b55-ba72-8562cd86500e" providerId="ADAL" clId="{A5EB4E8D-3E55-47CF-9415-31BA4E838E28}" dt="2023-06-13T19:05:26.977" v="7190"/>
        <pc:sldMkLst>
          <pc:docMk/>
          <pc:sldMk cId="1560363645" sldId="605"/>
        </pc:sldMkLst>
      </pc:sldChg>
      <pc:sldChg chg="modSp add mod">
        <pc:chgData name="Trent Rogers" userId="4cc66fab-3277-4b55-ba72-8562cd86500e" providerId="ADAL" clId="{A5EB4E8D-3E55-47CF-9415-31BA4E838E28}" dt="2023-06-13T19:05:49.175" v="7244" actId="20577"/>
        <pc:sldMkLst>
          <pc:docMk/>
          <pc:sldMk cId="3158705786" sldId="605"/>
        </pc:sldMkLst>
        <pc:spChg chg="mod">
          <ac:chgData name="Trent Rogers" userId="4cc66fab-3277-4b55-ba72-8562cd86500e" providerId="ADAL" clId="{A5EB4E8D-3E55-47CF-9415-31BA4E838E28}" dt="2023-06-13T19:05:49.175" v="7244" actId="20577"/>
          <ac:spMkLst>
            <pc:docMk/>
            <pc:sldMk cId="3158705786" sldId="605"/>
            <ac:spMk id="4" creationId="{A5FB4E1C-BCB8-0C5F-54BB-817B0425D2A1}"/>
          </ac:spMkLst>
        </pc:spChg>
      </pc:sldChg>
      <pc:sldChg chg="modSp add mod">
        <pc:chgData name="Trent Rogers" userId="4cc66fab-3277-4b55-ba72-8562cd86500e" providerId="ADAL" clId="{A5EB4E8D-3E55-47CF-9415-31BA4E838E28}" dt="2023-06-13T19:06:14.114" v="7304" actId="20577"/>
        <pc:sldMkLst>
          <pc:docMk/>
          <pc:sldMk cId="494932882" sldId="606"/>
        </pc:sldMkLst>
        <pc:spChg chg="mod">
          <ac:chgData name="Trent Rogers" userId="4cc66fab-3277-4b55-ba72-8562cd86500e" providerId="ADAL" clId="{A5EB4E8D-3E55-47CF-9415-31BA4E838E28}" dt="2023-06-13T19:06:14.114" v="7304" actId="20577"/>
          <ac:spMkLst>
            <pc:docMk/>
            <pc:sldMk cId="494932882" sldId="606"/>
            <ac:spMk id="4" creationId="{A5FB4E1C-BCB8-0C5F-54BB-817B0425D2A1}"/>
          </ac:spMkLst>
        </pc:spChg>
      </pc:sldChg>
      <pc:sldChg chg="add del setBg">
        <pc:chgData name="Trent Rogers" userId="4cc66fab-3277-4b55-ba72-8562cd86500e" providerId="ADAL" clId="{A5EB4E8D-3E55-47CF-9415-31BA4E838E28}" dt="2023-06-13T19:05:31.772" v="7193"/>
        <pc:sldMkLst>
          <pc:docMk/>
          <pc:sldMk cId="2826769210" sldId="606"/>
        </pc:sldMkLst>
      </pc:sldChg>
      <pc:sldChg chg="modSp add mod modNotesTx">
        <pc:chgData name="Trent Rogers" userId="4cc66fab-3277-4b55-ba72-8562cd86500e" providerId="ADAL" clId="{A5EB4E8D-3E55-47CF-9415-31BA4E838E28}" dt="2023-06-13T19:28:58.074" v="7507" actId="20577"/>
        <pc:sldMkLst>
          <pc:docMk/>
          <pc:sldMk cId="1692685847" sldId="607"/>
        </pc:sldMkLst>
        <pc:spChg chg="mod">
          <ac:chgData name="Trent Rogers" userId="4cc66fab-3277-4b55-ba72-8562cd86500e" providerId="ADAL" clId="{A5EB4E8D-3E55-47CF-9415-31BA4E838E28}" dt="2023-06-13T19:06:02.543" v="7277" actId="20577"/>
          <ac:spMkLst>
            <pc:docMk/>
            <pc:sldMk cId="1692685847" sldId="607"/>
            <ac:spMk id="4" creationId="{A5FB4E1C-BCB8-0C5F-54BB-817B0425D2A1}"/>
          </ac:spMkLst>
        </pc:spChg>
      </pc:sldChg>
      <pc:sldChg chg="add del setBg">
        <pc:chgData name="Trent Rogers" userId="4cc66fab-3277-4b55-ba72-8562cd86500e" providerId="ADAL" clId="{A5EB4E8D-3E55-47CF-9415-31BA4E838E28}" dt="2023-06-13T19:05:35.302" v="7196"/>
        <pc:sldMkLst>
          <pc:docMk/>
          <pc:sldMk cId="2077166128" sldId="607"/>
        </pc:sldMkLst>
      </pc:sldChg>
      <pc:sldChg chg="add del setBg">
        <pc:chgData name="Trent Rogers" userId="4cc66fab-3277-4b55-ba72-8562cd86500e" providerId="ADAL" clId="{A5EB4E8D-3E55-47CF-9415-31BA4E838E28}" dt="2023-06-13T19:06:34.895" v="7306"/>
        <pc:sldMkLst>
          <pc:docMk/>
          <pc:sldMk cId="168830094" sldId="608"/>
        </pc:sldMkLst>
      </pc:sldChg>
      <pc:sldChg chg="addSp modSp add mod modNotesTx">
        <pc:chgData name="Trent Rogers" userId="4cc66fab-3277-4b55-ba72-8562cd86500e" providerId="ADAL" clId="{A5EB4E8D-3E55-47CF-9415-31BA4E838E28}" dt="2023-06-16T10:55:47.520" v="9089" actId="20577"/>
        <pc:sldMkLst>
          <pc:docMk/>
          <pc:sldMk cId="1779330221" sldId="608"/>
        </pc:sldMkLst>
        <pc:spChg chg="add mod">
          <ac:chgData name="Trent Rogers" userId="4cc66fab-3277-4b55-ba72-8562cd86500e" providerId="ADAL" clId="{A5EB4E8D-3E55-47CF-9415-31BA4E838E28}" dt="2023-06-13T19:07:05.445" v="7351" actId="1076"/>
          <ac:spMkLst>
            <pc:docMk/>
            <pc:sldMk cId="1779330221" sldId="608"/>
            <ac:spMk id="2" creationId="{8CFB28AB-795E-2D81-320D-84A1D9F94C6A}"/>
          </ac:spMkLst>
        </pc:spChg>
      </pc:sldChg>
      <pc:sldChg chg="add del">
        <pc:chgData name="Trent Rogers" userId="4cc66fab-3277-4b55-ba72-8562cd86500e" providerId="ADAL" clId="{A5EB4E8D-3E55-47CF-9415-31BA4E838E28}" dt="2023-06-13T19:26:46.063" v="7387"/>
        <pc:sldMkLst>
          <pc:docMk/>
          <pc:sldMk cId="1562360276" sldId="609"/>
        </pc:sldMkLst>
      </pc:sldChg>
      <pc:sldChg chg="modSp add mod ord modAnim">
        <pc:chgData name="Trent Rogers" userId="4cc66fab-3277-4b55-ba72-8562cd86500e" providerId="ADAL" clId="{A5EB4E8D-3E55-47CF-9415-31BA4E838E28}" dt="2023-06-16T11:00:29.369" v="9126"/>
        <pc:sldMkLst>
          <pc:docMk/>
          <pc:sldMk cId="4294933583" sldId="609"/>
        </pc:sldMkLst>
        <pc:spChg chg="mod">
          <ac:chgData name="Trent Rogers" userId="4cc66fab-3277-4b55-ba72-8562cd86500e" providerId="ADAL" clId="{A5EB4E8D-3E55-47CF-9415-31BA4E838E28}" dt="2023-06-13T19:28:08.313" v="7447" actId="20577"/>
          <ac:spMkLst>
            <pc:docMk/>
            <pc:sldMk cId="4294933583" sldId="609"/>
            <ac:spMk id="2" creationId="{DE81B8E5-35AD-AF64-2208-A8E9C9293980}"/>
          </ac:spMkLst>
        </pc:spChg>
        <pc:spChg chg="mod">
          <ac:chgData name="Trent Rogers" userId="4cc66fab-3277-4b55-ba72-8562cd86500e" providerId="ADAL" clId="{A5EB4E8D-3E55-47CF-9415-31BA4E838E28}" dt="2023-06-13T19:27:10.682" v="7426" actId="313"/>
          <ac:spMkLst>
            <pc:docMk/>
            <pc:sldMk cId="4294933583" sldId="609"/>
            <ac:spMk id="7" creationId="{867C353B-428B-ACBD-5113-B2FEC3415129}"/>
          </ac:spMkLst>
        </pc:spChg>
      </pc:sldChg>
      <pc:sldChg chg="modSp add mod setBg">
        <pc:chgData name="Trent Rogers" userId="4cc66fab-3277-4b55-ba72-8562cd86500e" providerId="ADAL" clId="{A5EB4E8D-3E55-47CF-9415-31BA4E838E28}" dt="2023-06-13T19:28:51.545" v="7500" actId="20577"/>
        <pc:sldMkLst>
          <pc:docMk/>
          <pc:sldMk cId="688461370" sldId="610"/>
        </pc:sldMkLst>
        <pc:spChg chg="mod">
          <ac:chgData name="Trent Rogers" userId="4cc66fab-3277-4b55-ba72-8562cd86500e" providerId="ADAL" clId="{A5EB4E8D-3E55-47CF-9415-31BA4E838E28}" dt="2023-06-13T19:28:51.545" v="7500" actId="20577"/>
          <ac:spMkLst>
            <pc:docMk/>
            <pc:sldMk cId="688461370" sldId="610"/>
            <ac:spMk id="4" creationId="{A5FB4E1C-BCB8-0C5F-54BB-817B0425D2A1}"/>
          </ac:spMkLst>
        </pc:spChg>
      </pc:sldChg>
      <pc:sldChg chg="modSp new mod">
        <pc:chgData name="Trent Rogers" userId="4cc66fab-3277-4b55-ba72-8562cd86500e" providerId="ADAL" clId="{A5EB4E8D-3E55-47CF-9415-31BA4E838E28}" dt="2023-06-13T19:30:32.161" v="7509"/>
        <pc:sldMkLst>
          <pc:docMk/>
          <pc:sldMk cId="283132237" sldId="611"/>
        </pc:sldMkLst>
        <pc:spChg chg="mod">
          <ac:chgData name="Trent Rogers" userId="4cc66fab-3277-4b55-ba72-8562cd86500e" providerId="ADAL" clId="{A5EB4E8D-3E55-47CF-9415-31BA4E838E28}" dt="2023-06-13T19:30:32.161" v="7509"/>
          <ac:spMkLst>
            <pc:docMk/>
            <pc:sldMk cId="283132237" sldId="611"/>
            <ac:spMk id="3" creationId="{CBFC8A0B-6D76-E7FE-4378-F7E2AA0AB2FA}"/>
          </ac:spMkLst>
        </pc:spChg>
      </pc:sldChg>
      <pc:sldChg chg="modSp add mod modAnim">
        <pc:chgData name="Trent Rogers" userId="4cc66fab-3277-4b55-ba72-8562cd86500e" providerId="ADAL" clId="{A5EB4E8D-3E55-47CF-9415-31BA4E838E28}" dt="2023-06-13T23:26:34.363" v="7651" actId="5793"/>
        <pc:sldMkLst>
          <pc:docMk/>
          <pc:sldMk cId="2016925287" sldId="612"/>
        </pc:sldMkLst>
        <pc:spChg chg="mod">
          <ac:chgData name="Trent Rogers" userId="4cc66fab-3277-4b55-ba72-8562cd86500e" providerId="ADAL" clId="{A5EB4E8D-3E55-47CF-9415-31BA4E838E28}" dt="2023-06-13T23:26:34.363" v="7651" actId="5793"/>
          <ac:spMkLst>
            <pc:docMk/>
            <pc:sldMk cId="2016925287" sldId="612"/>
            <ac:spMk id="3" creationId="{EC0C1EF1-72F0-480A-A463-DD8B780F3242}"/>
          </ac:spMkLst>
        </pc:spChg>
      </pc:sldChg>
      <pc:sldChg chg="add del">
        <pc:chgData name="Trent Rogers" userId="4cc66fab-3277-4b55-ba72-8562cd86500e" providerId="ADAL" clId="{A5EB4E8D-3E55-47CF-9415-31BA4E838E28}" dt="2023-06-13T23:18:38.258" v="7528"/>
        <pc:sldMkLst>
          <pc:docMk/>
          <pc:sldMk cId="2572691733" sldId="612"/>
        </pc:sldMkLst>
      </pc:sldChg>
      <pc:sldChg chg="modSp add mod modAnim">
        <pc:chgData name="Trent Rogers" userId="4cc66fab-3277-4b55-ba72-8562cd86500e" providerId="ADAL" clId="{A5EB4E8D-3E55-47CF-9415-31BA4E838E28}" dt="2023-06-13T23:31:54.305" v="7744" actId="5793"/>
        <pc:sldMkLst>
          <pc:docMk/>
          <pc:sldMk cId="2774363963" sldId="613"/>
        </pc:sldMkLst>
        <pc:spChg chg="mod">
          <ac:chgData name="Trent Rogers" userId="4cc66fab-3277-4b55-ba72-8562cd86500e" providerId="ADAL" clId="{A5EB4E8D-3E55-47CF-9415-31BA4E838E28}" dt="2023-06-13T23:31:54.305" v="7744" actId="5793"/>
          <ac:spMkLst>
            <pc:docMk/>
            <pc:sldMk cId="2774363963" sldId="613"/>
            <ac:spMk id="3" creationId="{EC0C1EF1-72F0-480A-A463-DD8B780F3242}"/>
          </ac:spMkLst>
        </pc:spChg>
      </pc:sldChg>
      <pc:sldChg chg="add del">
        <pc:chgData name="Trent Rogers" userId="4cc66fab-3277-4b55-ba72-8562cd86500e" providerId="ADAL" clId="{A5EB4E8D-3E55-47CF-9415-31BA4E838E28}" dt="2023-06-13T23:18:42.912" v="7531"/>
        <pc:sldMkLst>
          <pc:docMk/>
          <pc:sldMk cId="3693718892" sldId="613"/>
        </pc:sldMkLst>
      </pc:sldChg>
      <pc:sldChg chg="add del">
        <pc:chgData name="Trent Rogers" userId="4cc66fab-3277-4b55-ba72-8562cd86500e" providerId="ADAL" clId="{A5EB4E8D-3E55-47CF-9415-31BA4E838E28}" dt="2023-06-13T23:18:47.932" v="7534"/>
        <pc:sldMkLst>
          <pc:docMk/>
          <pc:sldMk cId="1879587764" sldId="614"/>
        </pc:sldMkLst>
      </pc:sldChg>
      <pc:sldChg chg="modSp add modAnim modNotesTx">
        <pc:chgData name="Trent Rogers" userId="4cc66fab-3277-4b55-ba72-8562cd86500e" providerId="ADAL" clId="{A5EB4E8D-3E55-47CF-9415-31BA4E838E28}" dt="2023-06-14T10:30:49.957" v="8490" actId="20577"/>
        <pc:sldMkLst>
          <pc:docMk/>
          <pc:sldMk cId="2721776056" sldId="614"/>
        </pc:sldMkLst>
        <pc:spChg chg="mod">
          <ac:chgData name="Trent Rogers" userId="4cc66fab-3277-4b55-ba72-8562cd86500e" providerId="ADAL" clId="{A5EB4E8D-3E55-47CF-9415-31BA4E838E28}" dt="2023-06-13T23:33:56.593" v="7850" actId="20577"/>
          <ac:spMkLst>
            <pc:docMk/>
            <pc:sldMk cId="2721776056" sldId="614"/>
            <ac:spMk id="3" creationId="{EC0C1EF1-72F0-480A-A463-DD8B780F3242}"/>
          </ac:spMkLst>
        </pc:spChg>
      </pc:sldChg>
      <pc:sldChg chg="addSp delSp modSp add mod modAnim modNotesTx">
        <pc:chgData name="Trent Rogers" userId="4cc66fab-3277-4b55-ba72-8562cd86500e" providerId="ADAL" clId="{A5EB4E8D-3E55-47CF-9415-31BA4E838E28}" dt="2023-06-14T10:31:13.023" v="8541" actId="20577"/>
        <pc:sldMkLst>
          <pc:docMk/>
          <pc:sldMk cId="1593228411" sldId="615"/>
        </pc:sldMkLst>
        <pc:spChg chg="mod">
          <ac:chgData name="Trent Rogers" userId="4cc66fab-3277-4b55-ba72-8562cd86500e" providerId="ADAL" clId="{A5EB4E8D-3E55-47CF-9415-31BA4E838E28}" dt="2023-06-14T10:30:27.523" v="8431" actId="20577"/>
          <ac:spMkLst>
            <pc:docMk/>
            <pc:sldMk cId="1593228411" sldId="615"/>
            <ac:spMk id="3" creationId="{EC0C1EF1-72F0-480A-A463-DD8B780F3242}"/>
          </ac:spMkLst>
        </pc:spChg>
        <pc:graphicFrameChg chg="add del mod modGraphic">
          <ac:chgData name="Trent Rogers" userId="4cc66fab-3277-4b55-ba72-8562cd86500e" providerId="ADAL" clId="{A5EB4E8D-3E55-47CF-9415-31BA4E838E28}" dt="2023-06-13T23:27:53.946" v="7665" actId="27309"/>
          <ac:graphicFrameMkLst>
            <pc:docMk/>
            <pc:sldMk cId="1593228411" sldId="615"/>
            <ac:graphicFrameMk id="8" creationId="{B078281B-8A15-1A23-44A9-C17699601F81}"/>
          </ac:graphicFrameMkLst>
        </pc:graphicFrameChg>
      </pc:sldChg>
      <pc:sldChg chg="addSp delSp modSp add mod addAnim delAnim modNotesTx">
        <pc:chgData name="Trent Rogers" userId="4cc66fab-3277-4b55-ba72-8562cd86500e" providerId="ADAL" clId="{A5EB4E8D-3E55-47CF-9415-31BA4E838E28}" dt="2023-06-14T10:32:13.311" v="8675" actId="20577"/>
        <pc:sldMkLst>
          <pc:docMk/>
          <pc:sldMk cId="1348447592" sldId="616"/>
        </pc:sldMkLst>
        <pc:spChg chg="add del">
          <ac:chgData name="Trent Rogers" userId="4cc66fab-3277-4b55-ba72-8562cd86500e" providerId="ADAL" clId="{A5EB4E8D-3E55-47CF-9415-31BA4E838E28}" dt="2023-06-13T23:38:25.829" v="7861" actId="478"/>
          <ac:spMkLst>
            <pc:docMk/>
            <pc:sldMk cId="1348447592" sldId="616"/>
            <ac:spMk id="3" creationId="{EC0C1EF1-72F0-480A-A463-DD8B780F3242}"/>
          </ac:spMkLst>
        </pc:spChg>
        <pc:spChg chg="add del mod">
          <ac:chgData name="Trent Rogers" userId="4cc66fab-3277-4b55-ba72-8562cd86500e" providerId="ADAL" clId="{A5EB4E8D-3E55-47CF-9415-31BA4E838E28}" dt="2023-06-14T10:32:03.308" v="8638" actId="20577"/>
          <ac:spMkLst>
            <pc:docMk/>
            <pc:sldMk cId="1348447592" sldId="616"/>
            <ac:spMk id="8" creationId="{0F1AA385-253D-32AE-3970-6EB01B603CEF}"/>
          </ac:spMkLst>
        </pc:spChg>
      </pc:sldChg>
      <pc:sldChg chg="addSp delSp modSp add mod ord modNotesTx">
        <pc:chgData name="Trent Rogers" userId="4cc66fab-3277-4b55-ba72-8562cd86500e" providerId="ADAL" clId="{A5EB4E8D-3E55-47CF-9415-31BA4E838E28}" dt="2023-06-13T23:54:02.391" v="7912"/>
        <pc:sldMkLst>
          <pc:docMk/>
          <pc:sldMk cId="3542361536" sldId="617"/>
        </pc:sldMkLst>
        <pc:spChg chg="del mod">
          <ac:chgData name="Trent Rogers" userId="4cc66fab-3277-4b55-ba72-8562cd86500e" providerId="ADAL" clId="{A5EB4E8D-3E55-47CF-9415-31BA4E838E28}" dt="2023-06-13T23:51:20.338" v="7890" actId="478"/>
          <ac:spMkLst>
            <pc:docMk/>
            <pc:sldMk cId="3542361536" sldId="617"/>
            <ac:spMk id="2" creationId="{AA2B358E-29E0-0099-DE47-91AE35B527D4}"/>
          </ac:spMkLst>
        </pc:spChg>
        <pc:picChg chg="mod">
          <ac:chgData name="Trent Rogers" userId="4cc66fab-3277-4b55-ba72-8562cd86500e" providerId="ADAL" clId="{A5EB4E8D-3E55-47CF-9415-31BA4E838E28}" dt="2023-06-13T23:53:01.395" v="7901" actId="14100"/>
          <ac:picMkLst>
            <pc:docMk/>
            <pc:sldMk cId="3542361536" sldId="617"/>
            <ac:picMk id="5" creationId="{4B334F10-5C5F-0E66-5D57-8A8B5F80ADB2}"/>
          </ac:picMkLst>
        </pc:picChg>
        <pc:picChg chg="add mod modCrop">
          <ac:chgData name="Trent Rogers" userId="4cc66fab-3277-4b55-ba72-8562cd86500e" providerId="ADAL" clId="{A5EB4E8D-3E55-47CF-9415-31BA4E838E28}" dt="2023-06-13T23:53:07.234" v="7902" actId="1440"/>
          <ac:picMkLst>
            <pc:docMk/>
            <pc:sldMk cId="3542361536" sldId="617"/>
            <ac:picMk id="6" creationId="{C10037D9-594D-3D01-D90D-67DF94976AC4}"/>
          </ac:picMkLst>
        </pc:picChg>
      </pc:sldChg>
      <pc:sldChg chg="addSp modSp add mod modNotesTx">
        <pc:chgData name="Trent Rogers" userId="4cc66fab-3277-4b55-ba72-8562cd86500e" providerId="ADAL" clId="{A5EB4E8D-3E55-47CF-9415-31BA4E838E28}" dt="2023-06-13T23:57:25.423" v="8154" actId="403"/>
        <pc:sldMkLst>
          <pc:docMk/>
          <pc:sldMk cId="1107611016" sldId="618"/>
        </pc:sldMkLst>
        <pc:spChg chg="add mod">
          <ac:chgData name="Trent Rogers" userId="4cc66fab-3277-4b55-ba72-8562cd86500e" providerId="ADAL" clId="{A5EB4E8D-3E55-47CF-9415-31BA4E838E28}" dt="2023-06-13T23:57:25.423" v="8154" actId="403"/>
          <ac:spMkLst>
            <pc:docMk/>
            <pc:sldMk cId="1107611016" sldId="618"/>
            <ac:spMk id="2" creationId="{C8585883-EDD8-DEA5-7B83-05973DA623E8}"/>
          </ac:spMkLst>
        </pc:spChg>
      </pc:sldChg>
      <pc:sldChg chg="delSp modSp add del mod ord">
        <pc:chgData name="Trent Rogers" userId="4cc66fab-3277-4b55-ba72-8562cd86500e" providerId="ADAL" clId="{A5EB4E8D-3E55-47CF-9415-31BA4E838E28}" dt="2023-06-13T23:55:38.241" v="7928" actId="2696"/>
        <pc:sldMkLst>
          <pc:docMk/>
          <pc:sldMk cId="4035796292" sldId="618"/>
        </pc:sldMkLst>
        <pc:spChg chg="del mod">
          <ac:chgData name="Trent Rogers" userId="4cc66fab-3277-4b55-ba72-8562cd86500e" providerId="ADAL" clId="{A5EB4E8D-3E55-47CF-9415-31BA4E838E28}" dt="2023-06-13T23:51:16.946" v="7889" actId="478"/>
          <ac:spMkLst>
            <pc:docMk/>
            <pc:sldMk cId="4035796292" sldId="618"/>
            <ac:spMk id="2" creationId="{AA2B358E-29E0-0099-DE47-91AE35B527D4}"/>
          </ac:spMkLst>
        </pc:spChg>
      </pc:sldChg>
      <pc:sldChg chg="addSp delSp modSp add mod modNotesTx">
        <pc:chgData name="Trent Rogers" userId="4cc66fab-3277-4b55-ba72-8562cd86500e" providerId="ADAL" clId="{A5EB4E8D-3E55-47CF-9415-31BA4E838E28}" dt="2023-06-13T23:55:15.156" v="7927" actId="20577"/>
        <pc:sldMkLst>
          <pc:docMk/>
          <pc:sldMk cId="1152854629" sldId="619"/>
        </pc:sldMkLst>
        <pc:spChg chg="del mod">
          <ac:chgData name="Trent Rogers" userId="4cc66fab-3277-4b55-ba72-8562cd86500e" providerId="ADAL" clId="{A5EB4E8D-3E55-47CF-9415-31BA4E838E28}" dt="2023-06-13T23:51:11.684" v="7888" actId="478"/>
          <ac:spMkLst>
            <pc:docMk/>
            <pc:sldMk cId="1152854629" sldId="619"/>
            <ac:spMk id="2" creationId="{AA2B358E-29E0-0099-DE47-91AE35B527D4}"/>
          </ac:spMkLst>
        </pc:spChg>
        <pc:picChg chg="mod">
          <ac:chgData name="Trent Rogers" userId="4cc66fab-3277-4b55-ba72-8562cd86500e" providerId="ADAL" clId="{A5EB4E8D-3E55-47CF-9415-31BA4E838E28}" dt="2023-06-13T23:55:10.310" v="7923" actId="1076"/>
          <ac:picMkLst>
            <pc:docMk/>
            <pc:sldMk cId="1152854629" sldId="619"/>
            <ac:picMk id="5" creationId="{4B334F10-5C5F-0E66-5D57-8A8B5F80ADB2}"/>
          </ac:picMkLst>
        </pc:picChg>
        <pc:picChg chg="add mod modCrop">
          <ac:chgData name="Trent Rogers" userId="4cc66fab-3277-4b55-ba72-8562cd86500e" providerId="ADAL" clId="{A5EB4E8D-3E55-47CF-9415-31BA4E838E28}" dt="2023-06-13T23:55:08.625" v="7922" actId="1076"/>
          <ac:picMkLst>
            <pc:docMk/>
            <pc:sldMk cId="1152854629" sldId="619"/>
            <ac:picMk id="6" creationId="{32C560CA-3EBD-983A-E597-3B4024CCC224}"/>
          </ac:picMkLst>
        </pc:picChg>
      </pc:sldChg>
      <pc:sldChg chg="modSp add mod">
        <pc:chgData name="Trent Rogers" userId="4cc66fab-3277-4b55-ba72-8562cd86500e" providerId="ADAL" clId="{A5EB4E8D-3E55-47CF-9415-31BA4E838E28}" dt="2023-06-14T11:02:57.468" v="8707" actId="20577"/>
        <pc:sldMkLst>
          <pc:docMk/>
          <pc:sldMk cId="235752348" sldId="620"/>
        </pc:sldMkLst>
        <pc:spChg chg="mod">
          <ac:chgData name="Trent Rogers" userId="4cc66fab-3277-4b55-ba72-8562cd86500e" providerId="ADAL" clId="{A5EB4E8D-3E55-47CF-9415-31BA4E838E28}" dt="2023-06-14T11:02:57.468" v="8707" actId="20577"/>
          <ac:spMkLst>
            <pc:docMk/>
            <pc:sldMk cId="235752348" sldId="620"/>
            <ac:spMk id="2" creationId="{75743C14-6B16-A873-0057-5525C96389BE}"/>
          </ac:spMkLst>
        </pc:spChg>
      </pc:sldChg>
      <pc:sldChg chg="add del setBg">
        <pc:chgData name="Trent Rogers" userId="4cc66fab-3277-4b55-ba72-8562cd86500e" providerId="ADAL" clId="{A5EB4E8D-3E55-47CF-9415-31BA4E838E28}" dt="2023-06-14T11:02:53.371" v="8705"/>
        <pc:sldMkLst>
          <pc:docMk/>
          <pc:sldMk cId="3190926699" sldId="620"/>
        </pc:sldMkLst>
      </pc:sldChg>
      <pc:sldChg chg="modSp add mod">
        <pc:chgData name="Trent Rogers" userId="4cc66fab-3277-4b55-ba72-8562cd86500e" providerId="ADAL" clId="{A5EB4E8D-3E55-47CF-9415-31BA4E838E28}" dt="2023-06-14T11:03:15.040" v="8711" actId="20577"/>
        <pc:sldMkLst>
          <pc:docMk/>
          <pc:sldMk cId="348260667" sldId="621"/>
        </pc:sldMkLst>
        <pc:spChg chg="mod">
          <ac:chgData name="Trent Rogers" userId="4cc66fab-3277-4b55-ba72-8562cd86500e" providerId="ADAL" clId="{A5EB4E8D-3E55-47CF-9415-31BA4E838E28}" dt="2023-06-14T11:03:15.040" v="8711" actId="20577"/>
          <ac:spMkLst>
            <pc:docMk/>
            <pc:sldMk cId="348260667" sldId="621"/>
            <ac:spMk id="2" creationId="{75743C14-6B16-A873-0057-5525C96389BE}"/>
          </ac:spMkLst>
        </pc:spChg>
      </pc:sldChg>
      <pc:sldChg chg="add del setBg">
        <pc:chgData name="Trent Rogers" userId="4cc66fab-3277-4b55-ba72-8562cd86500e" providerId="ADAL" clId="{A5EB4E8D-3E55-47CF-9415-31BA4E838E28}" dt="2023-06-14T11:03:11.014" v="8709"/>
        <pc:sldMkLst>
          <pc:docMk/>
          <pc:sldMk cId="1752551636" sldId="621"/>
        </pc:sldMkLst>
      </pc:sldChg>
      <pc:sldChg chg="modSp mod">
        <pc:chgData name="Trent Rogers" userId="4cc66fab-3277-4b55-ba72-8562cd86500e" providerId="ADAL" clId="{A5EB4E8D-3E55-47CF-9415-31BA4E838E28}" dt="2023-06-14T23:06:07.202" v="8911" actId="1076"/>
        <pc:sldMkLst>
          <pc:docMk/>
          <pc:sldMk cId="4028818741" sldId="629"/>
        </pc:sldMkLst>
        <pc:spChg chg="mod">
          <ac:chgData name="Trent Rogers" userId="4cc66fab-3277-4b55-ba72-8562cd86500e" providerId="ADAL" clId="{A5EB4E8D-3E55-47CF-9415-31BA4E838E28}" dt="2023-06-14T23:06:07.202" v="8911" actId="1076"/>
          <ac:spMkLst>
            <pc:docMk/>
            <pc:sldMk cId="4028818741" sldId="629"/>
            <ac:spMk id="2" creationId="{BDD3B318-35EB-CB11-809C-FB1B6504DA79}"/>
          </ac:spMkLst>
        </pc:spChg>
      </pc:sldChg>
      <pc:sldChg chg="modNotesTx">
        <pc:chgData name="Trent Rogers" userId="4cc66fab-3277-4b55-ba72-8562cd86500e" providerId="ADAL" clId="{A5EB4E8D-3E55-47CF-9415-31BA4E838E28}" dt="2023-06-16T10:59:08.180" v="9120" actId="20577"/>
        <pc:sldMkLst>
          <pc:docMk/>
          <pc:sldMk cId="3092733268" sldId="630"/>
        </pc:sldMkLst>
      </pc:sldChg>
      <pc:sldChg chg="modNotesTx">
        <pc:chgData name="Trent Rogers" userId="4cc66fab-3277-4b55-ba72-8562cd86500e" providerId="ADAL" clId="{A5EB4E8D-3E55-47CF-9415-31BA4E838E28}" dt="2023-06-16T10:58:53.692" v="9118" actId="20577"/>
        <pc:sldMkLst>
          <pc:docMk/>
          <pc:sldMk cId="2498753671" sldId="631"/>
        </pc:sldMkLst>
      </pc:sldChg>
      <pc:sldChg chg="modSp mod modAnim modNotesTx">
        <pc:chgData name="Trent Rogers" userId="4cc66fab-3277-4b55-ba72-8562cd86500e" providerId="ADAL" clId="{A5EB4E8D-3E55-47CF-9415-31BA4E838E28}" dt="2023-06-16T10:59:19.556" v="9122"/>
        <pc:sldMkLst>
          <pc:docMk/>
          <pc:sldMk cId="1467485241" sldId="632"/>
        </pc:sldMkLst>
        <pc:spChg chg="mod">
          <ac:chgData name="Trent Rogers" userId="4cc66fab-3277-4b55-ba72-8562cd86500e" providerId="ADAL" clId="{A5EB4E8D-3E55-47CF-9415-31BA4E838E28}" dt="2023-06-14T23:04:45.960" v="8880" actId="20577"/>
          <ac:spMkLst>
            <pc:docMk/>
            <pc:sldMk cId="1467485241" sldId="632"/>
            <ac:spMk id="2" creationId="{DE81B8E5-35AD-AF64-2208-A8E9C9293980}"/>
          </ac:spMkLst>
        </pc:spChg>
      </pc:sldChg>
      <pc:sldChg chg="modAnim">
        <pc:chgData name="Trent Rogers" userId="4cc66fab-3277-4b55-ba72-8562cd86500e" providerId="ADAL" clId="{A5EB4E8D-3E55-47CF-9415-31BA4E838E28}" dt="2023-06-16T10:59:31.727" v="9123"/>
        <pc:sldMkLst>
          <pc:docMk/>
          <pc:sldMk cId="1819111122" sldId="633"/>
        </pc:sldMkLst>
      </pc:sldChg>
      <pc:sldChg chg="modNotesTx">
        <pc:chgData name="Trent Rogers" userId="4cc66fab-3277-4b55-ba72-8562cd86500e" providerId="ADAL" clId="{A5EB4E8D-3E55-47CF-9415-31BA4E838E28}" dt="2023-06-16T10:58:57.468" v="9119" actId="20577"/>
        <pc:sldMkLst>
          <pc:docMk/>
          <pc:sldMk cId="2696275281" sldId="635"/>
        </pc:sldMkLst>
      </pc:sldChg>
      <pc:sldChg chg="modAnim">
        <pc:chgData name="Trent Rogers" userId="4cc66fab-3277-4b55-ba72-8562cd86500e" providerId="ADAL" clId="{A5EB4E8D-3E55-47CF-9415-31BA4E838E28}" dt="2023-06-16T11:00:23.282" v="9125"/>
        <pc:sldMkLst>
          <pc:docMk/>
          <pc:sldMk cId="1404358493" sldId="636"/>
        </pc:sldMkLst>
      </pc:sldChg>
      <pc:sldChg chg="delSp modSp mod">
        <pc:chgData name="Trent Rogers" userId="4cc66fab-3277-4b55-ba72-8562cd86500e" providerId="ADAL" clId="{A5EB4E8D-3E55-47CF-9415-31BA4E838E28}" dt="2023-06-14T22:59:41.305" v="8845" actId="1076"/>
        <pc:sldMkLst>
          <pc:docMk/>
          <pc:sldMk cId="2895972148" sldId="637"/>
        </pc:sldMkLst>
        <pc:spChg chg="mod">
          <ac:chgData name="Trent Rogers" userId="4cc66fab-3277-4b55-ba72-8562cd86500e" providerId="ADAL" clId="{A5EB4E8D-3E55-47CF-9415-31BA4E838E28}" dt="2023-06-14T22:59:41.305" v="8845" actId="1076"/>
          <ac:spMkLst>
            <pc:docMk/>
            <pc:sldMk cId="2895972148" sldId="637"/>
            <ac:spMk id="3" creationId="{00000000-0000-0000-0000-000000000000}"/>
          </ac:spMkLst>
        </pc:spChg>
        <pc:picChg chg="del">
          <ac:chgData name="Trent Rogers" userId="4cc66fab-3277-4b55-ba72-8562cd86500e" providerId="ADAL" clId="{A5EB4E8D-3E55-47CF-9415-31BA4E838E28}" dt="2023-06-14T22:59:33.875" v="8842" actId="478"/>
          <ac:picMkLst>
            <pc:docMk/>
            <pc:sldMk cId="2895972148" sldId="637"/>
            <ac:picMk id="4" creationId="{A65DBE9F-92CC-440A-B039-7BA547F18902}"/>
          </ac:picMkLst>
        </pc:picChg>
        <pc:picChg chg="del">
          <ac:chgData name="Trent Rogers" userId="4cc66fab-3277-4b55-ba72-8562cd86500e" providerId="ADAL" clId="{A5EB4E8D-3E55-47CF-9415-31BA4E838E28}" dt="2023-06-14T22:59:31.716" v="8841" actId="478"/>
          <ac:picMkLst>
            <pc:docMk/>
            <pc:sldMk cId="2895972148" sldId="637"/>
            <ac:picMk id="5" creationId="{14B707A3-1D8D-495E-821F-6EE7D82848E5}"/>
          </ac:picMkLst>
        </pc:picChg>
        <pc:picChg chg="del">
          <ac:chgData name="Trent Rogers" userId="4cc66fab-3277-4b55-ba72-8562cd86500e" providerId="ADAL" clId="{A5EB4E8D-3E55-47CF-9415-31BA4E838E28}" dt="2023-06-14T22:59:30.055" v="8840" actId="478"/>
          <ac:picMkLst>
            <pc:docMk/>
            <pc:sldMk cId="2895972148" sldId="637"/>
            <ac:picMk id="6" creationId="{87BD1C14-5B5B-4BD7-8777-41851DCFA065}"/>
          </ac:picMkLst>
        </pc:picChg>
      </pc:sldChg>
      <pc:sldChg chg="modSp add mod setBg">
        <pc:chgData name="Trent Rogers" userId="4cc66fab-3277-4b55-ba72-8562cd86500e" providerId="ADAL" clId="{A5EB4E8D-3E55-47CF-9415-31BA4E838E28}" dt="2023-06-15T10:52:01.226" v="8974" actId="6549"/>
        <pc:sldMkLst>
          <pc:docMk/>
          <pc:sldMk cId="2845369795" sldId="640"/>
        </pc:sldMkLst>
        <pc:spChg chg="mod">
          <ac:chgData name="Trent Rogers" userId="4cc66fab-3277-4b55-ba72-8562cd86500e" providerId="ADAL" clId="{A5EB4E8D-3E55-47CF-9415-31BA4E838E28}" dt="2023-06-15T10:52:01.226" v="8974" actId="6549"/>
          <ac:spMkLst>
            <pc:docMk/>
            <pc:sldMk cId="2845369795" sldId="640"/>
            <ac:spMk id="4" creationId="{A5FB4E1C-BCB8-0C5F-54BB-817B0425D2A1}"/>
          </ac:spMkLst>
        </pc:spChg>
      </pc:sldChg>
      <pc:sldChg chg="modSp new del mod">
        <pc:chgData name="Trent Rogers" userId="4cc66fab-3277-4b55-ba72-8562cd86500e" providerId="ADAL" clId="{A5EB4E8D-3E55-47CF-9415-31BA4E838E28}" dt="2023-06-16T11:05:36.837" v="9131" actId="47"/>
        <pc:sldMkLst>
          <pc:docMk/>
          <pc:sldMk cId="816532457" sldId="641"/>
        </pc:sldMkLst>
        <pc:spChg chg="mod">
          <ac:chgData name="Trent Rogers" userId="4cc66fab-3277-4b55-ba72-8562cd86500e" providerId="ADAL" clId="{A5EB4E8D-3E55-47CF-9415-31BA4E838E28}" dt="2023-06-16T11:05:11.598" v="9128"/>
          <ac:spMkLst>
            <pc:docMk/>
            <pc:sldMk cId="816532457" sldId="641"/>
            <ac:spMk id="3" creationId="{3A34D035-F201-3220-671F-FC252EB08B5F}"/>
          </ac:spMkLst>
        </pc:spChg>
      </pc:sldChg>
      <pc:sldChg chg="addSp delSp modSp add mod">
        <pc:chgData name="Trent Rogers" userId="4cc66fab-3277-4b55-ba72-8562cd86500e" providerId="ADAL" clId="{A5EB4E8D-3E55-47CF-9415-31BA4E838E28}" dt="2023-06-16T11:07:25.951" v="9143" actId="1076"/>
        <pc:sldMkLst>
          <pc:docMk/>
          <pc:sldMk cId="2800873042" sldId="642"/>
        </pc:sldMkLst>
        <pc:spChg chg="mod">
          <ac:chgData name="Trent Rogers" userId="4cc66fab-3277-4b55-ba72-8562cd86500e" providerId="ADAL" clId="{A5EB4E8D-3E55-47CF-9415-31BA4E838E28}" dt="2023-06-16T11:07:25.951" v="9143" actId="1076"/>
          <ac:spMkLst>
            <pc:docMk/>
            <pc:sldMk cId="2800873042" sldId="642"/>
            <ac:spMk id="2" creationId="{DE81B8E5-35AD-AF64-2208-A8E9C9293980}"/>
          </ac:spMkLst>
        </pc:spChg>
        <pc:spChg chg="add del">
          <ac:chgData name="Trent Rogers" userId="4cc66fab-3277-4b55-ba72-8562cd86500e" providerId="ADAL" clId="{A5EB4E8D-3E55-47CF-9415-31BA4E838E28}" dt="2023-06-16T11:06:09.060" v="9134" actId="22"/>
          <ac:spMkLst>
            <pc:docMk/>
            <pc:sldMk cId="2800873042" sldId="642"/>
            <ac:spMk id="4" creationId="{530FEA70-AFE3-7D65-53BD-91667BCC657B}"/>
          </ac:spMkLst>
        </pc:spChg>
        <pc:spChg chg="add del">
          <ac:chgData name="Trent Rogers" userId="4cc66fab-3277-4b55-ba72-8562cd86500e" providerId="ADAL" clId="{A5EB4E8D-3E55-47CF-9415-31BA4E838E28}" dt="2023-06-16T11:06:45.147" v="9136" actId="478"/>
          <ac:spMkLst>
            <pc:docMk/>
            <pc:sldMk cId="2800873042" sldId="642"/>
            <ac:spMk id="6" creationId="{B0EFF01B-DF15-5F0E-EA4F-DB2CB4D5A682}"/>
          </ac:spMkLst>
        </pc:spChg>
        <pc:picChg chg="add mod">
          <ac:chgData name="Trent Rogers" userId="4cc66fab-3277-4b55-ba72-8562cd86500e" providerId="ADAL" clId="{A5EB4E8D-3E55-47CF-9415-31BA4E838E28}" dt="2023-06-16T11:07:13.287" v="9140" actId="1440"/>
          <ac:picMkLst>
            <pc:docMk/>
            <pc:sldMk cId="2800873042" sldId="642"/>
            <ac:picMk id="1026" creationId="{EA2B8D8B-E072-51AC-3D04-CF32A184865F}"/>
          </ac:picMkLst>
        </pc:picChg>
        <pc:picChg chg="del">
          <ac:chgData name="Trent Rogers" userId="4cc66fab-3277-4b55-ba72-8562cd86500e" providerId="ADAL" clId="{A5EB4E8D-3E55-47CF-9415-31BA4E838E28}" dt="2023-06-16T11:05:40.806" v="9132" actId="478"/>
          <ac:picMkLst>
            <pc:docMk/>
            <pc:sldMk cId="2800873042" sldId="642"/>
            <ac:picMk id="2052" creationId="{1F8EFE96-4E51-7E6D-DF5A-4D8E59114F50}"/>
          </ac:picMkLst>
        </pc:picChg>
      </pc:sldChg>
      <pc:sldMasterChg chg="setBg modSldLayout">
        <pc:chgData name="Trent Rogers" userId="4cc66fab-3277-4b55-ba72-8562cd86500e" providerId="ADAL" clId="{A5EB4E8D-3E55-47CF-9415-31BA4E838E28}" dt="2023-06-07T15:42:51.339" v="22"/>
        <pc:sldMasterMkLst>
          <pc:docMk/>
          <pc:sldMasterMk cId="0" sldId="2147483648"/>
        </pc:sldMasterMkLst>
        <pc:sldLayoutChg chg="setBg">
          <pc:chgData name="Trent Rogers" userId="4cc66fab-3277-4b55-ba72-8562cd86500e" providerId="ADAL" clId="{A5EB4E8D-3E55-47CF-9415-31BA4E838E28}" dt="2023-06-07T15:42:51.339" v="22"/>
          <pc:sldLayoutMkLst>
            <pc:docMk/>
            <pc:sldMasterMk cId="0" sldId="2147483648"/>
            <pc:sldLayoutMk cId="0" sldId="2147483649"/>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0"/>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1"/>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2"/>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3"/>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4"/>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5"/>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6"/>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8"/>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59"/>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61"/>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62"/>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64"/>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67"/>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68"/>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69"/>
          </pc:sldLayoutMkLst>
        </pc:sldLayoutChg>
        <pc:sldLayoutChg chg="setBg">
          <pc:chgData name="Trent Rogers" userId="4cc66fab-3277-4b55-ba72-8562cd86500e" providerId="ADAL" clId="{A5EB4E8D-3E55-47CF-9415-31BA4E838E28}" dt="2023-06-07T15:42:51.339" v="22"/>
          <pc:sldLayoutMkLst>
            <pc:docMk/>
            <pc:sldMasterMk cId="0" sldId="2147483648"/>
            <pc:sldLayoutMk cId="0" sldId="2147483670"/>
          </pc:sldLayoutMkLst>
        </pc:sldLayoutChg>
      </pc:sldMasterChg>
      <pc:sldMasterChg chg="setBg modSldLayout">
        <pc:chgData name="Trent Rogers" userId="4cc66fab-3277-4b55-ba72-8562cd86500e" providerId="ADAL" clId="{A5EB4E8D-3E55-47CF-9415-31BA4E838E28}" dt="2023-06-06T18:16:29.793" v="6"/>
        <pc:sldMasterMkLst>
          <pc:docMk/>
          <pc:sldMasterMk cId="595154412" sldId="2147483671"/>
        </pc:sldMasterMkLst>
        <pc:sldLayoutChg chg="setBg">
          <pc:chgData name="Trent Rogers" userId="4cc66fab-3277-4b55-ba72-8562cd86500e" providerId="ADAL" clId="{A5EB4E8D-3E55-47CF-9415-31BA4E838E28}" dt="2023-06-06T18:16:29.793" v="6"/>
          <pc:sldLayoutMkLst>
            <pc:docMk/>
            <pc:sldMasterMk cId="595154412" sldId="2147483671"/>
            <pc:sldLayoutMk cId="110001178" sldId="2147483672"/>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1600719251" sldId="2147483673"/>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1903521761" sldId="2147483674"/>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3048343864" sldId="2147483675"/>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1453181956" sldId="2147483676"/>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2364058223" sldId="2147483677"/>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3998413234" sldId="2147483678"/>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2050576054" sldId="2147483679"/>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1029071984" sldId="2147483680"/>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781217626" sldId="2147483681"/>
          </pc:sldLayoutMkLst>
        </pc:sldLayoutChg>
        <pc:sldLayoutChg chg="setBg">
          <pc:chgData name="Trent Rogers" userId="4cc66fab-3277-4b55-ba72-8562cd86500e" providerId="ADAL" clId="{A5EB4E8D-3E55-47CF-9415-31BA4E838E28}" dt="2023-06-06T18:16:29.793" v="6"/>
          <pc:sldLayoutMkLst>
            <pc:docMk/>
            <pc:sldMasterMk cId="595154412" sldId="2147483671"/>
            <pc:sldLayoutMk cId="3520479516" sldId="2147483682"/>
          </pc:sldLayoutMkLst>
        </pc:sldLayout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40.85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314 78 919 0 0,'-6'-7'6196'0'0,"14"5"-5853"0"0,0 0-1 0 0,1 0 1 0 0,-1 0-1 0 0,1 1 0 0 0,-1 0 1 0 0,1 1-1 0 0,0 0 1 0 0,-1 0-1 0 0,1 1 0 0 0,10 2 1 0 0,31 1-32 0 0,86 1-73 0 0,-92-3-192 0 0,13-1-36 0 0,20 0 44 0 0,428 30 84 0 0,-331-22-140 0 0,105 1 83 0 0,-21-4 249 0 0,-225-4-283 0 0,394-6 497 0 0,-1-26-157 0 0,-312 21-222 0 0,-58 5-120 0 0,191-11 118 0 0,-50 4-133 0 0,-5 0 15 0 0,-185 11-36 0 0,254-12 89 0 0,121 4 384 0 0,-180 9-90 0 0,46-13-118 0 0,-82 3-166 0 0,3 5 0 0 0,52-3 177 0 0,128 10 43 0 0,-155 3-228 0 0,67 7-15 0 0,-51-1-38 0 0,-1-16 2 0 0,-145 0-11 0 0,97 7 0 0 0,140 9 92 0 0,-54-4-18 0 0,-89 1 80 0 0,71 9 119 0 0,73 8 84 0 0,-183-20-372 0 0,-86-6-12 0 0,0 2-1 0 0,-1 1 0 0 0,42 8 0 0 0,38 9-10 0 0,-19-4 0 0 0,-10-5 58 0 0,-23-4-52 0 0,81 13 48 0 0,12 17-43 0 0,-43-8-12 0 0,10 2 1 0 0,-82-15 54 0 0,-32-14-42 0 0,-1 1 1 0 0,1 0-1 0 0,-1 0 1 0 0,0 0-1 0 0,8 6 1 0 0,10 8 40 0 0,-16-12-44 0 0,-2-2-9 0 0,-1 0 0 0 0,0 1 0 0 0,-1-1 1 0 0,1 1-1 0 0,-1 0 0 0 0,5 5 0 0 0,24 30 0 0 0,-30-37 1 0 0,-1 0 0 0 0,1 0 0 0 0,-1 0 0 0 0,1 0 0 0 0,-1 0 0 0 0,0 0 1 0 0,0 0-1 0 0,2 5 0 0 0,-3-5 4 0 0,1 1 1 0 0,0-1-1 0 0,0 0 0 0 0,0 0 1 0 0,0 0-1 0 0,1 0 1 0 0,-1 0-1 0 0,1 0 1 0 0,1 2-1 0 0,6 7-5 0 0,1 4 1 0 0,-9-9 2 0 0,-1-3 4 0 0,1-1-3 0 0,-1 0 0 0 0,1 1 0 0 0,0-1 0 0 0,-1 0 0 0 0,1 0 0 0 0,-1 0 0 0 0,0 0 0 0 0,0 1 0 0 0,0-1 0 0 0,0 0 0 0 0,0 0 0 0 0,-1 3 0 0 0,-1 1 8 0 0,1 8 39 0 0,0-10-49 0 0,-8 12 52 0 0,6-9-43 0 0,0 0 1 0 0,-1 0 0 0 0,-1 0 0 0 0,1-1 0 0 0,-1 1-1 0 0,0-1 1 0 0,0 0 0 0 0,0-1 0 0 0,-1 1 0 0 0,0-1-1 0 0,0 0 1 0 0,-1-1 0 0 0,-9 7 0 0 0,2-2 15 0 0,0-1-4 0 0,-1 0 0 0 0,-14 5 0 0 0,-12 6 46 0 0,31-15-54 0 0,-1 1 0 0 0,1-2 0 0 0,-22 5 0 0 0,-13 4 0 0 0,15-2 16 0 0,0-2 1 0 0,-1-1-1 0 0,-45 5 1 0 0,-95-2 231 0 0,-174-23 269 0 0,301 9-482 0 0,-61-1 26 0 0,-35-3 261 0 0,51-2-242 0 0,-65-6 69 0 0,-132-4-143 0 0,230 18 34 0 0,-36-2-57 0 0,-199-18 184 0 0,166 17-114 0 0,19 1 2 0 0,-205-11 233 0 0,135 8-139 0 0,-280-6 169 0 0,223 6-219 0 0,-67 1 52 0 0,90 4-121 0 0,93-2-26 0 0,-1 1-9 0 0,-95 0 33 0 0,-109-3 132 0 0,82-3-75 0 0,-96-2-4 0 0,172 3-64 0 0,-40 8-32 0 0,-6-3 0 0 0,150 0 0 0 0,-14-2 0 0 0,-61 0 0 0 0,42-1 23 0 0,19 1 8 0 0,-173 5-21 0 0,147 2-10 0 0,-13 0 0 0 0,5 1 0 0 0,26 0 0 0 0,38-1 32 0 0,-54 10 0 0 0,-35 1-32 0 0,-8-9-2 0 0,-68 1 57 0 0,87 5-43 0 0,83-5-12 0 0,-53 0-1 0 0,-131-4 84 0 0,74 1-38 0 0,-2-11 27 0 0,95 4-35 0 0,-31-5 52 0 0,-5-3-19 0 0,13 1-8 0 0,28 4-40 0 0,-17 2-24 0 0,8 1 15 0 0,19 1 42 0 0,-13-2-57 0 0,47 5 2 0 0,-1 0 0 0 0,1 0 0 0 0,0 1 0 0 0,-1 0 0 0 0,1 0 0 0 0,0 1 0 0 0,-1 0 0 0 0,1 0 0 0 0,-11 4 0 0 0,8-3-7 0 0,-1 0 0 0 0,-14 0-1 0 0,15-1 1 0 0,-1 0 0 0 0,0 0 0 0 0,1 1 0 0 0,-1 1 0 0 0,-17 6 0 0 0,25-7 9 0 0,-10 0-17 0 0,12-2 10 0 0,0 1 1 0 0,1-1-1 0 0,-1 1 0 0 0,1 0 1 0 0,-1-1-1 0 0,1 1 0 0 0,0 0 1 0 0,-1 0-1 0 0,1-1 0 0 0,0 1 1 0 0,-1 0-1 0 0,1 0 0 0 0,0 1 1 0 0,0-1 2 0 0,-5 12-134 0 0,4-2 83 0 0,3 8 41 0 0,1-15 10 0 0,-2-2-6 0 0,1 2-34 0 0,-2-1 41 0 0,1-1 0 0 0,0 0 1 0 0,-1 0-1 0 0,1-1 0 0 0,0 1 0 0 0,0 0 0 0 0,0 0 1 0 0,0 0-1 0 0,0 0 0 0 0,1-1 0 0 0,-1 1 1 0 0,0-1-1 0 0,1 1 0 0 0,-1-1 0 0 0,3 2 1 0 0,1 1-10 0 0,9 6-44 0 0,-8-9 58 0 0,-3-1-7 0 0,55 6 3 0 0,-50-7 0 0 0,0 1 0 0 0,0-1 0 0 0,-1-1 0 0 0,1 0 0 0 0,0 0 0 0 0,-1 0 0 0 0,1-1 0 0 0,7-4 0 0 0,-6 4 0 0 0,27-13-24 0 0,43-28 0 0 0,-23 13 8 0 0,12-10 16 0 0,8-5 0 0 0,-36 25-14 0 0,87-40-89 0 0,-62 33 45 0 0,2 4 0 0 0,1 2 0 0 0,104-19 0 0 0,-126 37-92 0 0,70 0-1 0 0,-100 4 127 0 0,30 0-38 0 0,-6-1 10 0 0,48 5 0 0 0,140 6-18 0 0,-71-7 15 0 0,21 3-40 0 0,-70-11 22 0 0,-21 1 22 0 0,43 0 51 0 0,52 2 0 0 0,-19 1-66 0 0,-3 0 68 0 0,114-5-64 0 0,-243 4 60 0 0,35-3 2 0 0,52-1 0 0 0,128-5 0 0 0,-111 2 0 0 0,228-17 0 0 0,54-5-21 0 0,2 16-13 0 0,-169 8 25 0 0,162 1 9 0 0,25 0-204 0 0,-68 2 27 0 0,129 1-826 0 0,-351 3 407 0 0,-7 2-121 0 0,141-4-2190 0 0,-211-1-2553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4.670"/>
    </inkml:context>
    <inkml:brush xml:id="br0">
      <inkml:brushProperty name="width" value="0.1" units="cm"/>
      <inkml:brushProperty name="height" value="0.1" units="cm"/>
      <inkml:brushProperty name="color" value="#33CCFF"/>
    </inkml:brush>
  </inkml:definitions>
  <inkml:trace contextRef="#ctx0" brushRef="#br0">4 12 3679 0 0,'-3'-11'16376'0'0,"11"132"-16265"0"0,-7-93-2143 0 0,-1-14 225 0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1.764"/>
    </inkml:context>
    <inkml:brush xml:id="br0">
      <inkml:brushProperty name="width" value="0.1" units="cm"/>
      <inkml:brushProperty name="height" value="0.1" units="cm"/>
      <inkml:brushProperty name="color" value="#33CCFF"/>
    </inkml:brush>
  </inkml:definitions>
  <inkml:trace contextRef="#ctx0" brushRef="#br0">147 192 3679 0 0,'6'-41'-248'0'0,"-4"28"1461"0"0,-1 1-1 0 0,-1-1 1 0 0,-2-21 0 0 0,1 29-637 0 0,0 0-1 0 0,0 1 1 0 0,0-1 0 0 0,0 1-1 0 0,-1-1 1 0 0,0 1-1 0 0,0-1 1 0 0,0 1 0 0 0,-5-7-1 0 0,5 9-320 0 0,0 0 0 0 0,0 0 0 0 0,0 0 0 0 0,0 0 0 0 0,-1 0 0 0 0,1 0 0 0 0,-1 0-1 0 0,1 1 1 0 0,-1 0 0 0 0,0-1 0 0 0,1 1 0 0 0,-1 0 0 0 0,0 0 0 0 0,0 0-1 0 0,0 1 1 0 0,-5-2 0 0 0,6 2-131 0 0,0 0 0 0 0,-1 0 0 0 0,1 0 0 0 0,0 0-1 0 0,0 0 1 0 0,-1 0 0 0 0,1 1 0 0 0,0-1 0 0 0,0 1-1 0 0,-1-1 1 0 0,1 1 0 0 0,0 0 0 0 0,0 0 0 0 0,0 0 0 0 0,0 0-1 0 0,-3 3 1 0 0,2-2-3 0 0,0 1-1 0 0,1 0 0 0 0,-1 0 1 0 0,1 0-1 0 0,-1 0 1 0 0,1 0-1 0 0,0 0 1 0 0,1 1-1 0 0,-3 4 0 0 0,0 4 13 0 0,0 0 0 0 0,1 0-1 0 0,0 1 1 0 0,1-1 0 0 0,0 14-1 0 0,-1 27 0 0 0,3 0-1 0 0,8 58 1 0 0,25 104-129 0 0,12-27 42 0 0,-23-103-37 0 0,-16-72 3 0 0,4-36 27 0 0,2-20-110 0 0,-10 32 65 0 0,1 0-1 0 0,0 1 1 0 0,1-1 0 0 0,0 1 0 0 0,1-1 0 0 0,0 1 0 0 0,0 1-1 0 0,12-17 1 0 0,-7 14-4 0 0,1 1 0 0 0,0 0 1 0 0,0 1-1 0 0,1 0 0 0 0,1 0 0 0 0,-1 1 0 0 0,24-12 0 0 0,-5 7-638 0 0,1 1-1 0 0,48-13 0 0 0,-45 16-1266 0 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3.008"/>
    </inkml:context>
    <inkml:brush xml:id="br0">
      <inkml:brushProperty name="width" value="0.1" units="cm"/>
      <inkml:brushProperty name="height" value="0.1" units="cm"/>
      <inkml:brushProperty name="color" value="#33CCFF"/>
    </inkml:brush>
  </inkml:definitions>
  <inkml:trace contextRef="#ctx0" brushRef="#br0">510 190 4607 0 0,'0'0'354'0'0,"1"-8"-220"0"0,0 1 821 0 0,-1 1-1 0 0,0-1 0 0 0,-1 1 1 0 0,0-1-1 0 0,0 1 0 0 0,0-1 0 0 0,0 1 1 0 0,-1 0-1 0 0,0-1 0 0 0,-4-7 0 0 0,2 7-409 0 0,0 0-1 0 0,0 1 1 0 0,-1-1-1 0 0,1 1 1 0 0,-1 0-1 0 0,-1 0 1 0 0,1 0-1 0 0,-8-5 1 0 0,7 6-394 0 0,0 1 0 0 0,0-1 1 0 0,0 2-1 0 0,-1-1 0 0 0,1 1 1 0 0,-1 0-1 0 0,0 0 0 0 0,0 0 1 0 0,0 1-1 0 0,0 1 0 0 0,-1-1 1 0 0,1 1-1 0 0,0 0 0 0 0,-1 0 1 0 0,1 1-1 0 0,0 0 0 0 0,-1 1 1 0 0,1 0-1 0 0,-14 2 0 0 0,13 0-76 0 0,0 0 0 0 0,-1 0 0 0 0,1 1-1 0 0,0 0 1 0 0,1 0 0 0 0,-1 1 0 0 0,1 0 0 0 0,0 0 0 0 0,0 1-1 0 0,-11 12 1 0 0,10-9-34 0 0,0 2-1 0 0,0-1 1 0 0,1 1-1 0 0,1 0 1 0 0,0 1 0 0 0,-8 20-1 0 0,4 2-52 0 0,1 0 1 0 0,2 0-1 0 0,1 1 0 0 0,-2 53 0 0 0,5-15-36 0 0,3 0-1 0 0,3 0 1 0 0,4-1-1 0 0,23 108 0 0 0,-20-140-715 0 0,2-1 0 0 0,2-1 0 0 0,25 51 1 0 0,-38-88 144 0 0,-3-9-1397 0 0,-8-12 268 0 0,-23-37-1 0 0,25 44 1523 0 0,-9-10 77 0 0,0 0-1 0 0,-22-21 1 0 0,22 25 500 0 0,1 0 1 0 0,0 0-1 0 0,-15-28 1 0 0,29 45-279 0 0,1 0 1 0 0,0 0-1 0 0,0 0 1 0 0,0 0-1 0 0,1 0 0 0 0,-1-1 1 0 0,0 1-1 0 0,1 0 1 0 0,-1 0-1 0 0,1-1 1 0 0,0 1-1 0 0,0 0 1 0 0,0 0-1 0 0,0-1 1 0 0,0 1-1 0 0,0 0 1 0 0,1 0-1 0 0,-1-1 1 0 0,1 1-1 0 0,1-4 1 0 0,-1 3-38 0 0,1 1 1 0 0,0-1 0 0 0,0 1 0 0 0,0 0-1 0 0,0 0 1 0 0,0 0 0 0 0,0 0-1 0 0,1 0 1 0 0,-1 0 0 0 0,1 1 0 0 0,-1-1-1 0 0,1 1 1 0 0,-1-1 0 0 0,1 1 0 0 0,5-1-1 0 0,66-20-36 0 0,101-16 0 0 0,-172 37 0 0 0,430-59-265 0 0,-395 57-69 0 0,0 2 1 0 0,0 2-1 0 0,53 6 0 0 0,-86-6 312 0 0,23 7 627 0 0,-39-11 4 0 0,-9 0-205 0 0,1 0 0 0 0,0 2 0 0 0,-1 0 0 0 0,1 1 0 0 0,-21 3 0 0 0,30-3-290 0 0,1 2-1 0 0,-1-1 1 0 0,1 1-1 0 0,-1 1 1 0 0,1-1-1 0 0,0 2 1 0 0,0-1-1 0 0,0 1 1 0 0,1 0-1 0 0,-12 8 1 0 0,14-8-57 0 0,1 1 0 0 0,-1-1 0 0 0,1 1 0 0 0,0 0 0 0 0,0 1 0 0 0,0-1 0 0 0,1 1 0 0 0,0 0 0 0 0,0 0 0 0 0,1 1 0 0 0,-1-1 0 0 0,1 1 0 0 0,1-1 0 0 0,-4 10 0 0 0,4-7-44 0 0,0 1 0 0 0,1-1 1 0 0,0 0-1 0 0,1 0 0 0 0,-1 1 0 0 0,2-1 0 0 0,-1 0 0 0 0,3 11 1 0 0,-2-13-26 0 0,1-1 0 0 0,0 1 0 0 0,0-1 0 0 0,0 0 1 0 0,1 0-1 0 0,0 0 0 0 0,0 0 0 0 0,0 0 1 0 0,1-1-1 0 0,-1 1 0 0 0,2-1 0 0 0,5 6 0 0 0,-7-9-4 0 0,0 1 0 0 0,0-1 0 0 0,0 0 0 0 0,1 0 0 0 0,-1 0 0 0 0,1 0 0 0 0,0-1 0 0 0,0 1 0 0 0,-1-1 0 0 0,1 0 0 0 0,0 0 0 0 0,0-1 0 0 0,0 1 0 0 0,0-1 0 0 0,0 0 0 0 0,0 0 0 0 0,0 0 0 0 0,0 0 0 0 0,0-1 0 0 0,0 0 0 0 0,7-2 0 0 0,-3 1-40 0 0,0-1 1 0 0,0 0-1 0 0,0-1 0 0 0,-1 0 1 0 0,0 0-1 0 0,1 0 0 0 0,-1-1 1 0 0,-1 0-1 0 0,10-9 0 0 0,111-116-232 0 0,-125 128 319 0 0,0 0 0 0 0,0 0 0 0 0,0 0 0 0 0,0 1 0 0 0,0-1 0 0 0,1 0 1 0 0,-1 1-1 0 0,1 0 0 0 0,-1 0 0 0 0,1-1 0 0 0,-1 2 0 0 0,1-1 0 0 0,3-1 0 0 0,-4 2 3 0 0,-1 0 0 0 0,1 0 0 0 0,0 0 0 0 0,0 1 0 0 0,0-1 1 0 0,-1 1-1 0 0,1-1 0 0 0,0 1 0 0 0,-1-1 0 0 0,1 1 0 0 0,0 0 0 0 0,-1 0 0 0 0,1 0 1 0 0,-1 0-1 0 0,1 0 0 0 0,-1 0 0 0 0,0 0 0 0 0,1 0 0 0 0,-1 0 0 0 0,0 1 0 0 0,1 1 1 0 0,4 6 76 0 0,0 0 1 0 0,-1 0 0 0 0,0 1 0 0 0,-1-1 0 0 0,0 1 0 0 0,-1 0 0 0 0,0 0 0 0 0,3 19 0 0 0,7 22 159 0 0,-9-38-436 0 0,-1-4-347 0 0,0 1-1 0 0,0-1 0 0 0,1 0 1 0 0,5 9-1 0 0,-8-16 393 0 0,0-1 0 0 0,0 0 0 0 0,0 1-1 0 0,-1-1 1 0 0,1 0 0 0 0,0 1 0 0 0,1-1 0 0 0,-1 0-1 0 0,0 0 1 0 0,0 0 0 0 0,0 0 0 0 0,1 0 0 0 0,-1 0-1 0 0,0-1 1 0 0,1 1 0 0 0,-1 0 0 0 0,1-1 0 0 0,-1 1-1 0 0,1-1 1 0 0,-1 1 0 0 0,1-1 0 0 0,-1 0 0 0 0,1 1-1 0 0,-1-1 1 0 0,1 0 0 0 0,0 0 0 0 0,-1 0 0 0 0,1 0-1 0 0,-1-1 1 0 0,1 1 0 0 0,-1 0 0 0 0,3-1 0 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3.808"/>
    </inkml:context>
    <inkml:brush xml:id="br0">
      <inkml:brushProperty name="width" value="0.1" units="cm"/>
      <inkml:brushProperty name="height" value="0.1" units="cm"/>
      <inkml:brushProperty name="color" value="#33CCFF"/>
    </inkml:brush>
  </inkml:definitions>
  <inkml:trace contextRef="#ctx0" brushRef="#br0">0 716 5527 0 0,'1'2'9403'0'0,"17"53"-5897"0"0,-14-39-3140 0 0,0-1 0 0 0,2 1 0 0 0,8 17 0 0 0,-12-29-392 0 0,0 0-1 0 0,1 0 1 0 0,-1 0-1 0 0,1-1 1 0 0,0 1 0 0 0,0-1-1 0 0,0 0 1 0 0,0 0-1 0 0,1 0 1 0 0,-1 0 0 0 0,1 0-1 0 0,0-1 1 0 0,0 0-1 0 0,0 1 1 0 0,0-2 0 0 0,6 3-1 0 0,-8-3-103 0 0,-1-1 0 0 0,1 1 0 0 0,0-1 0 0 0,0 0 0 0 0,0 1 0 0 0,0-1 0 0 0,0 0 0 0 0,0 0 0 0 0,0-1 0 0 0,0 1 0 0 0,0 0 0 0 0,-1-1 0 0 0,1 1 0 0 0,0-1 0 0 0,0 1 0 0 0,0-1 0 0 0,1-1 0 0 0,0 0-153 0 0,0 0 0 0 0,0 0 0 0 0,0-1 0 0 0,0 1 0 0 0,-1-1 0 0 0,1 1 0 0 0,-1-1 0 0 0,4-4 0 0 0,1-6-718 0 0,0 1 0 0 0,-1-1 0 0 0,7-21-1 0 0,-11 30 852 0 0,12-37-330 0 0,-2-1 0 0 0,8-47 0 0 0,2-89-522 0 0,-16 124 1950 0 0,1 1-1 0 0,19-70 1 0 0,-16 102 3460 0 0,-7 25-4091 0 0,0 0 0 0 0,0-1-1 0 0,-1 1 1 0 0,0 0 0 0 0,0 0 0 0 0,0 0 0 0 0,0 1-1 0 0,0-1 1 0 0,0 5 0 0 0,9 45 767 0 0,-8-41-747 0 0,28 223 799 0 0,3 17-192 0 0,-25-207-1302 0 0,-9-45 51 0 0,-7-16-2090 0 0,-9-23 1860 0 0,2-2 1 0 0,2 0 0 0 0,-13-73-1 0 0,24 109 520 0 0,1-1-1 0 0,-1 1 0 0 0,1 0 1 0 0,0-1-1 0 0,0 1 0 0 0,1-1 1 0 0,-1 1-1 0 0,1 0 1 0 0,2-7-1 0 0,-2 9 28 0 0,0 0 0 0 0,0-1 0 0 0,0 1 1 0 0,0 0-1 0 0,1 0 0 0 0,-1 0 0 0 0,1 0 0 0 0,0 0 0 0 0,0 0 1 0 0,-1 0-1 0 0,1 1 0 0 0,0-1 0 0 0,1 1 0 0 0,-1-1 0 0 0,0 1 1 0 0,0 0-1 0 0,5-2 0 0 0,30-12 328 0 0,37-22 1 0 0,-61 30-290 0 0,-1-1-1 0 0,-1 0 1 0 0,1-1-1 0 0,-1 0 1 0 0,-1-1 0 0 0,16-18-1 0 0,2-8 141 0 0,-1-1 0 0 0,33-65 0 0 0,-48 78-110 0 0,-1 0 0 0 0,-1 0 0 0 0,-2-1 0 0 0,0 0-1 0 0,8-52 1 0 0,-15 65 76 0 0,-1 12-146 0 0,0 0-1 0 0,0 0 0 0 0,0 0 0 0 0,0 0 0 0 0,0 0 0 0 0,0 0 1 0 0,-1 0-1 0 0,1 0 0 0 0,0 0 0 0 0,0 0 0 0 0,0 0 1 0 0,0 0-1 0 0,0 0 0 0 0,0 0 0 0 0,0 0 0 0 0,0 0 1 0 0,0 0-1 0 0,0 0 0 0 0,0 0 0 0 0,0 0 0 0 0,0 0 0 0 0,0 0 1 0 0,0 0-1 0 0,0 0 0 0 0,0 0 0 0 0,0 0 0 0 0,0 0 1 0 0,0 0-1 0 0,0 0 0 0 0,0 0 0 0 0,0 0 0 0 0,0 0 0 0 0,0 0 1 0 0,-1 0-1 0 0,1 0 0 0 0,0 0 0 0 0,0 0 0 0 0,0 0 1 0 0,0 0-1 0 0,0 0 0 0 0,0 0 0 0 0,0 0 0 0 0,0 0 1 0 0,0-1-1 0 0,0 1 0 0 0,0 0 0 0 0,-5 22 456 0 0,-1 79 474 0 0,7 145 0 0 0,1-201-790 0 0,7 98 510 0 0,-6-128-580 0 0,0-1 0 0 0,0 1 0 0 0,1 0 0 0 0,1-1 0 0 0,1 0 0 0 0,0 0 0 0 0,9 16-1 0 0,-13-27-72 0 0,-1-1 0 0 0,0 0-1 0 0,1 0 1 0 0,0 0-1 0 0,-1 0 1 0 0,1 0 0 0 0,0 0-1 0 0,0 0 1 0 0,0 0-1 0 0,0-1 1 0 0,0 1 0 0 0,0-1-1 0 0,1 1 1 0 0,-1-1-1 0 0,0 0 1 0 0,1 0 0 0 0,-1 0-1 0 0,5 1 1 0 0,-5-2-2 0 0,1 0 0 0 0,-1 0 0 0 0,1-1 0 0 0,-1 1 0 0 0,1-1 0 0 0,-1 1 0 0 0,1-1 0 0 0,-1 0 0 0 0,0 0-1 0 0,1 0 1 0 0,-1 0 0 0 0,0 0 0 0 0,0 0 0 0 0,0-1 0 0 0,0 1 0 0 0,0-1 0 0 0,0 1 0 0 0,0-1 0 0 0,2-2 0 0 0,4-5 16 0 0,-1-1 1 0 0,0 1-1 0 0,0-1 0 0 0,9-20 1 0 0,-9 17 4 0 0,0-1-1 0 0,14-16 1 0 0,-16 23-23 0 0,0 1 0 0 0,1 0 0 0 0,0 0 0 0 0,0 1 0 0 0,0 0 0 0 0,1 0 1 0 0,-1 0-1 0 0,9-3 0 0 0,-12 7 1 0 0,0-1 1 0 0,0 1 0 0 0,0 0 0 0 0,0 0 0 0 0,0 0 0 0 0,0 1-1 0 0,1-1 1 0 0,-1 1 0 0 0,0 0 0 0 0,0 0 0 0 0,1 0 0 0 0,-1 0-1 0 0,0 0 1 0 0,0 1 0 0 0,1-1 0 0 0,-1 1 0 0 0,0 0 0 0 0,0 0-1 0 0,0 0 1 0 0,0 1 0 0 0,0-1 0 0 0,4 3 0 0 0,0 1 21 0 0,0 1 0 0 0,0 0 0 0 0,0 0 1 0 0,-1 0-1 0 0,0 1 0 0 0,0 0 0 0 0,-1 0 0 0 0,0 1 1 0 0,0-1-1 0 0,-1 1 0 0 0,5 11 0 0 0,-6-11-584 0 0,0 0-1 0 0,0 1 0 0 0,2 12 1 0 0,-5-19 298 0 0,0-1 1 0 0,0 0-1 0 0,0 0 1 0 0,0 0-1 0 0,0 0 1 0 0,0 0-1 0 0,0 0 1 0 0,-1 0-1 0 0,1 1 1 0 0,0-1-1 0 0,-1 0 1 0 0,1 0-1 0 0,-1 0 1 0 0,1 0-1 0 0,-2 1 1 0 0,-3 4-1654 0 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4.180"/>
    </inkml:context>
    <inkml:brush xml:id="br0">
      <inkml:brushProperty name="width" value="0.1" units="cm"/>
      <inkml:brushProperty name="height" value="0.1" units="cm"/>
      <inkml:brushProperty name="color" value="#33CCFF"/>
    </inkml:brush>
  </inkml:definitions>
  <inkml:trace contextRef="#ctx0" brushRef="#br0">1 48 1375 0 0,'0'0'136'0'0,"8"-4"-136"0"0,-2-1 0 0 0,0 0 0 0 0,36-15 16792 0 0,-33 17-15600 0 0,2 0-648 0 0,0 1-136 0 0,3 1-24 0 0,0-1-736 0 0,2 1-152 0 0,1-1-24 0 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8.468"/>
    </inkml:context>
    <inkml:brush xml:id="br0">
      <inkml:brushProperty name="width" value="0.1" units="cm"/>
      <inkml:brushProperty name="height" value="0.1" units="cm"/>
      <inkml:brushProperty name="color" value="#33CCFF"/>
    </inkml:brush>
  </inkml:definitions>
  <inkml:trace contextRef="#ctx0" brushRef="#br0">410 254 5063 0 0,'-1'-2'390'0'0,"-2"-1"-305"0"0,2 1-77 0 0,-1 1-1 0 0,1-1 1 0 0,-1 1 0 0 0,1-1-1 0 0,0 0 1 0 0,0 0 0 0 0,0 0 0 0 0,-1-2-1 0 0,1-4 57 0 0,0 6 22 0 0,1 0 0 0 0,0 1 0 0 0,0-1 1 0 0,-1 0-1 0 0,1 1 0 0 0,-1-1 0 0 0,0 1 1 0 0,1-1-1 0 0,-1 1 0 0 0,0-1 0 0 0,0 1 1 0 0,0 0-1 0 0,-2-3 0 0 0,-22-26 2883 0 0,-2 2 1 0 0,-45-38-1 0 0,61 57-2442 0 0,-1 0 0 0 0,0 1 0 0 0,-1 1 0 0 0,0 0 0 0 0,0 0 0 0 0,0 1-1 0 0,-1 1 1 0 0,0 0 0 0 0,-28-5 0 0 0,37 9-399 0 0,0 1 0 0 0,0-1 0 0 0,1 1 1 0 0,-1 0-1 0 0,0 1 0 0 0,0-1 0 0 0,0 1 0 0 0,0 0 0 0 0,1 0 0 0 0,-8 3 0 0 0,9-3-87 0 0,1 0 0 0 0,-1 0 1 0 0,1 1-1 0 0,0-1 0 0 0,0 1 0 0 0,0 0 0 0 0,0-1 0 0 0,0 1 0 0 0,0 0 0 0 0,1 0 0 0 0,-1 0 0 0 0,0 0 0 0 0,1 1 1 0 0,0-1-1 0 0,-1 0 0 0 0,1 1 0 0 0,0-1 0 0 0,0 1 0 0 0,1-1 0 0 0,-2 6 0 0 0,0 4 4 0 0,1-1 0 0 0,0 1 0 0 0,1 0 0 0 0,0 0-1 0 0,1 0 1 0 0,3 21 0 0 0,24 71 248 0 0,-19-72-268 0 0,69 198-185 0 0,-11-39 0 0 0,43 122-1721 0 0,-103-296 989 0 0,-1 1 0 0 0,-1 0 0 0 0,3 25 0 0 0,-7-41-28 0 0,-10 0-964 0 0,9-2 1814 0 0,-1 0 1 0 0,0 1-1 0 0,1-1 1 0 0,-1 0-1 0 0,0 0 1 0 0,0 0-1 0 0,1 0 1 0 0,-1 0-1 0 0,0 0 1 0 0,0 0-1 0 0,1 0 1 0 0,-1 0-1 0 0,0 0 1 0 0,-1 0-1 0 0,-2-2-214 0 0,0 0 0 0 0,-1 0 0 0 0,1 0 0 0 0,0 0-1 0 0,0-1 1 0 0,0 1 0 0 0,0-1 0 0 0,-4-4 0 0 0,-27-29-1037 0 0,18 16 867 0 0,-33-27-345 0 0,33 33 924 0 0,0-1 0 0 0,2-1-1 0 0,0-1 1 0 0,-14-20-1 0 0,25 32 17 0 0,1-1 0 0 0,0 0 1 0 0,0 0-1 0 0,0-1 0 0 0,1 1 0 0 0,0-1 0 0 0,0 1 0 0 0,0-1 0 0 0,1 1 0 0 0,0-1 0 0 0,0 0 0 0 0,1 0 0 0 0,0 0 0 0 0,0 0 0 0 0,1 1 0 0 0,0-1 0 0 0,3-12 0 0 0,-1 7-64 0 0,1 1-1 0 0,0 0 1 0 0,1 0-1 0 0,1 0 1 0 0,-1 1-1 0 0,2 0 1 0 0,0 0-1 0 0,0 0 1 0 0,0 1-1 0 0,11-10 1 0 0,0 2-35 0 0,1 2 0 0 0,0 0-1 0 0,42-25 1 0 0,34-15 126 0 0,122-93 0 0 0,-207 140-184 0 0,-1 0 0 0 0,17-18 0 0 0,-25 24 14 0 0,1 0 0 0 0,0 0 0 0 0,-1 0 0 0 0,1 0-1 0 0,-1 0 1 0 0,1 0 0 0 0,-1-1 0 0 0,0 1 0 0 0,0-1-1 0 0,0 1 1 0 0,0-1 0 0 0,-1 1 0 0 0,1-1 0 0 0,-1 1 0 0 0,1-1-1 0 0,-1 0 1 0 0,0 1 0 0 0,0-1 0 0 0,0 1 0 0 0,-1-1-1 0 0,1-2 1 0 0,-1 3 16 0 0,1 0 0 0 0,-1 1 0 0 0,0-1 0 0 0,0 1 0 0 0,1-1 0 0 0,-1 1 0 0 0,0 0 0 0 0,0-1 0 0 0,0 1 0 0 0,0 0 0 0 0,-1 0 0 0 0,1-1 1 0 0,0 1-1 0 0,0 0 0 0 0,-1 0 0 0 0,1 0 0 0 0,-1 0 0 0 0,-2-1 0 0 0,2 2 41 0 0,-1-1 0 0 0,1 0 0 0 0,-1 1 0 0 0,0-1 0 0 0,1 1 0 0 0,-1 0 0 0 0,0 0 0 0 0,1 0 0 0 0,-1 0 0 0 0,-4 2 0 0 0,-2 0 123 0 0,0 0-1 0 0,1 1 1 0 0,-1 1-1 0 0,1-1 1 0 0,-14 10 0 0 0,15-9-56 0 0,1 1 0 0 0,0 0 1 0 0,0 0-1 0 0,0 1 0 0 0,1-1 0 0 0,0 1 1 0 0,0 0-1 0 0,1 1 0 0 0,-1-1 1 0 0,1 1-1 0 0,1 0 0 0 0,-1 0 1 0 0,1 0-1 0 0,1 1 0 0 0,-1-1 1 0 0,1 1-1 0 0,0-1 0 0 0,1 1 0 0 0,-1 12 1 0 0,1-8-112 0 0,1 1 1 0 0,0 0-1 0 0,1 0 0 0 0,0 0 1 0 0,1 0-1 0 0,0-1 0 0 0,1 1 1 0 0,1-1-1 0 0,0 1 0 0 0,1-1 1 0 0,7 13-1 0 0,-9-19-14 0 0,0 0-1 0 0,1 0 1 0 0,0 0 0 0 0,1-1-1 0 0,-1 1 1 0 0,1-1 0 0 0,0-1-1 0 0,9 8 1 0 0,-12-11-9 0 0,0 0 0 0 0,-1 1 0 0 0,1-1 0 0 0,0-1 0 0 0,0 1 0 0 0,0 0-1 0 0,0 0 1 0 0,-1-1 0 0 0,1 1 0 0 0,0-1 0 0 0,0 1 0 0 0,0-1 0 0 0,1 0 0 0 0,-1 0 0 0 0,0 0 0 0 0,0 0 0 0 0,0 0 0 0 0,0-1 0 0 0,0 1 0 0 0,0 0 0 0 0,0-1 0 0 0,0 0 0 0 0,-1 1 0 0 0,1-1 0 0 0,0 0 0 0 0,0 0 0 0 0,0 0-1 0 0,-1 0 1 0 0,1 0 0 0 0,0-1 0 0 0,-1 1 0 0 0,3-3 0 0 0,2-2-80 0 0,-1-1 0 0 0,0 0 0 0 0,0-1-1 0 0,0 1 1 0 0,-1-1 0 0 0,0 1 0 0 0,-1-1-1 0 0,0 0 1 0 0,0-1 0 0 0,-1 1 0 0 0,2-12 0 0 0,1-13-140 0 0,1-52 0 0 0,-5 75 241 0 0,-3-48 400 0 0,12 65 61 0 0,0 2-274 0 0,-1 0 0 0 0,1 1 0 0 0,-2 0 1 0 0,1 0-1 0 0,12 21 0 0 0,-15-20-232 0 0,0-1 1 0 0,1-1-1 0 0,1 1 0 0 0,-1-1 0 0 0,1-1 0 0 0,1 0 0 0 0,10 8 0 0 0,-19-15-240 0 0,1-1 138 0 0,-1 0 0 0 0,0 0 0 0 0,1 0 0 0 0,-1 1 1 0 0,0-1-1 0 0,1 0 0 0 0,-1 0 0 0 0,0 0 0 0 0,1 0 0 0 0,-1 0 0 0 0,1 0 0 0 0,-1 0 0 0 0,0 0 0 0 0,1 0 0 0 0,-1 0 0 0 0,1 0 0 0 0,-1 0 0 0 0,0 0 0 0 0,1 0 0 0 0,-1 0 0 0 0,1 0 0 0 0,-1 0 0 0 0,0-1 0 0 0,1 1 0 0 0,-1 0 0 0 0,0 0 0 0 0,1 0 0 0 0,-1-1 0 0 0,2-1-551 0 0,9-12-1181 0 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8.824"/>
    </inkml:context>
    <inkml:brush xml:id="br0">
      <inkml:brushProperty name="width" value="0.1" units="cm"/>
      <inkml:brushProperty name="height" value="0.1" units="cm"/>
      <inkml:brushProperty name="color" value="#33CCFF"/>
    </inkml:brush>
  </inkml:definitions>
  <inkml:trace contextRef="#ctx0" brushRef="#br0">0 0 919 0 0,'1'2'67'0'0,"28"116"12176"0"0,-5-17-7380 0 0,7-4-4641 0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9.369"/>
    </inkml:context>
    <inkml:brush xml:id="br0">
      <inkml:brushProperty name="width" value="0.1" units="cm"/>
      <inkml:brushProperty name="height" value="0.1" units="cm"/>
      <inkml:brushProperty name="color" value="#33CCFF"/>
    </inkml:brush>
  </inkml:definitions>
  <inkml:trace contextRef="#ctx0" brushRef="#br0">1 273 919 0 0,'0'-1'67'0'0,"12"-73"11580"0"0,-4 86-9817 0 0,8 19-1032 0 0,40 131 1833 0 0,-11-29-1845 0 0,-3-10-530 0 0,18 41-421 0 0,-60-162-67 0 0,-6-24-1940 0 0,-15-53 1721 0 0,11 46 360 0 0,-9-56 0 0 0,17 75 113 0 0,1 0 0 0 0,1-1 0 0 0,0 1 0 0 0,0 0 0 0 0,1 0 0 0 0,1 0 0 0 0,-1 0-1 0 0,1 0 1 0 0,6-16 0 0 0,14-23 118 0 0,51-85 0 0 0,-63 116-113 0 0,-1-1-1 0 0,0 1 1 0 0,-2-1-1 0 0,8-28 1 0 0,-12 36 20 0 0,-1-2 1 0 0,1 1-1 0 0,-2 0 1 0 0,0 0-1 0 0,-1 0 1 0 0,0-1-1 0 0,0 1 1 0 0,-4-19-1 0 0,1 20 17 0 0,-1 0 0 0 0,-5-14 0 0 0,2 9 46 0 0,7 15 72 0 0,-5 8 224 0 0,4-4-345 0 0,0 0 1 0 0,0 0-1 0 0,1 0 1 0 0,-1 0-1 0 0,0 0 0 0 0,1 0 1 0 0,0 1-1 0 0,0-1 1 0 0,0 0-1 0 0,1 5 1 0 0,8 34 288 0 0,-2-14-158 0 0,6 39-78 0 0,2 14 48 0 0,37 119 1 0 0,-47-185-154 0 0,0-1 0 0 0,1 1 0 0 0,1-1-1 0 0,0 0 1 0 0,17 24 0 0 0,-24-38-8 0 0,0 0 0 0 0,0 0-1 0 0,0 1 1 0 0,1-1 0 0 0,-1 0-1 0 0,0 0 1 0 0,0 1 0 0 0,0-1 0 0 0,0 0-1 0 0,0 0 1 0 0,1 0 0 0 0,-1 1-1 0 0,0-1 1 0 0,0 0 0 0 0,0 0 0 0 0,1 0-1 0 0,-1 1 1 0 0,0-1 0 0 0,0 0-1 0 0,0 0 1 0 0,1 0 0 0 0,-1 0 0 0 0,0 0-1 0 0,0 0 1 0 0,1 0 0 0 0,-1 1-1 0 0,0-1 1 0 0,1 0 0 0 0,-1 0 0 0 0,0 0-1 0 0,0 0 1 0 0,1 0 0 0 0,-1 0-1 0 0,0 0 1 0 0,0 0 0 0 0,1 0 0 0 0,-1-1-1 0 0,0 1 1 0 0,1 0 0 0 0,-1 0-1 0 0,0 0 1 0 0,0 0 0 0 0,0 0-1 0 0,1 0 1 0 0,-1-1 0 0 0,0 1 0 0 0,0 0-1 0 0,1 0 1 0 0,-1 0 0 0 0,0 0-1 0 0,0-1 1 0 0,0 1 0 0 0,0 0 0 0 0,1 0-1 0 0,-1-1 1 0 0,0 1 0 0 0,0 0-1 0 0,0 0 1 0 0,0-1 0 0 0,0 1 0 0 0,0 0-1 0 0,0 0 1 0 0,0-1 0 0 0,1 1-1 0 0,-1 0 1 0 0,0 0 0 0 0,0-1 0 0 0,0 1-1 0 0,0-1 5 0 0,4-10 56 0 0,-1 0 0 0 0,0-1 1 0 0,0 1-1 0 0,-1-1 1 0 0,0-23-1 0 0,4-16 165 0 0,-2 27-38 0 0,2 1 0 0 0,14-41 0 0 0,-18 59-124 0 0,0-1-1 0 0,0 1 1 0 0,1 0 0 0 0,0 0 0 0 0,0 0 0 0 0,0 1-1 0 0,1-1 1 0 0,-1 1 0 0 0,1-1 0 0 0,0 1 0 0 0,0 0-1 0 0,1 1 1 0 0,-1-1 0 0 0,1 1 0 0 0,0 0 0 0 0,0 0-1 0 0,9-4 1 0 0,-10 6-14 0 0,0 0 0 0 0,0 1 0 0 0,0 0 0 0 0,0-1 0 0 0,1 1 0 0 0,-1 0 0 0 0,0 1 0 0 0,0-1 0 0 0,0 1 0 0 0,0 0 0 0 0,0 0 0 0 0,0 0 0 0 0,0 1-1 0 0,0-1 1 0 0,0 1 0 0 0,0 0 0 0 0,0 0 0 0 0,-1 0 0 0 0,7 6 0 0 0,5 4 130 0 0,0 1-1 0 0,24 27 1 0 0,-34-35-142 0 0,26 32 132 0 0,-18-21-1747 0 0,0-1-3641 0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9.728"/>
    </inkml:context>
    <inkml:brush xml:id="br0">
      <inkml:brushProperty name="width" value="0.1" units="cm"/>
      <inkml:brushProperty name="height" value="0.1" units="cm"/>
      <inkml:brushProperty name="color" value="#33CCFF"/>
    </inkml:brush>
  </inkml:definitions>
  <inkml:trace contextRef="#ctx0" brushRef="#br0">20 0 6911 0 0,'-14'5'13448'0'0,"8"0"-11272"0"0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37.332"/>
    </inkml:context>
    <inkml:brush xml:id="br0">
      <inkml:brushProperty name="width" value="0.1" units="cm"/>
      <inkml:brushProperty name="height" value="0.1" units="cm"/>
      <inkml:brushProperty name="color" value="#33CCFF"/>
    </inkml:brush>
  </inkml:definitions>
  <inkml:trace contextRef="#ctx0" brushRef="#br0">728 273 11575 0 0,'-1'0'54'0'0,"0"0"-1"0"0,0-1 0 0 0,1 1 1 0 0,-1-1-1 0 0,0 1 0 0 0,0-1 1 0 0,1 1-1 0 0,-1-1 0 0 0,1 1 1 0 0,-1-1-1 0 0,0 0 0 0 0,1 1 1 0 0,-1-1-1 0 0,0-1 1 0 0,1 1-37 0 0,0 1 0 0 0,-1-1 1 0 0,1 1-1 0 0,0-1 0 0 0,-1 1 1 0 0,1-1-1 0 0,-1 1 1 0 0,1 0-1 0 0,-1-1 0 0 0,1 1 1 0 0,-1-1-1 0 0,1 1 0 0 0,-1 0 1 0 0,1 0-1 0 0,-1-1 1 0 0,1 1-1 0 0,-1 0 0 0 0,1 0 1 0 0,-1-1-1 0 0,0 1 0 0 0,1 0 1 0 0,-1 0-1 0 0,1 0 1 0 0,-2 0-1 0 0,-53-7 796 0 0,32 3 406 0 0,-34 0 1 0 0,-130-4 1621 0 0,157 8-2261 0 0,0 1 0 0 0,-46 8 1 0 0,63-6-405 0 0,-1 0 1 0 0,1 2-1 0 0,0-1 0 0 0,0 1 1 0 0,0 1-1 0 0,1 0 1 0 0,-21 15-1 0 0,23-13-114 0 0,0 0-1 0 0,0 1 0 0 0,1 0 1 0 0,0 0-1 0 0,1 1 0 0 0,0 1 1 0 0,1-1-1 0 0,0 1 0 0 0,1 0 1 0 0,0 1-1 0 0,0-1 0 0 0,2 1 1 0 0,-1 0-1 0 0,1 1 1 0 0,1-1-1 0 0,0 1 0 0 0,-1 14 1 0 0,3-12-70 0 0,0-1 1 0 0,1 1-1 0 0,0 0 0 0 0,1-1 1 0 0,0 1-1 0 0,2-1 1 0 0,0 0-1 0 0,0 0 1 0 0,1 0-1 0 0,1 0 1 0 0,0 0-1 0 0,1-1 1 0 0,1 0-1 0 0,0 0 1 0 0,10 14-1 0 0,-2-9-16 0 0,1 0 0 0 0,0-1 0 0 0,1-1 0 0 0,1-1 0 0 0,1 0 0 0 0,0-1 0 0 0,1-1 0 0 0,0-1 0 0 0,1-1 0 0 0,33 13 0 0 0,-15-10-3 0 0,0-1-1 0 0,2-2 1 0 0,-1-2 0 0 0,1-1-1 0 0,52 2 1 0 0,-45-8-7 0 0,0-3-1 0 0,93-12 1 0 0,90-38-92 0 0,-190 40 88 0 0,0-2 0 0 0,-1-2 0 0 0,45-24 0 0 0,-69 30 3 0 0,1 0 1 0 0,-2-2 0 0 0,0 0-1 0 0,0 0 1 0 0,-1-2-1 0 0,0 0 1 0 0,-1 0 0 0 0,-1-1-1 0 0,20-29 1 0 0,-17 19 41 0 0,-2-2 0 0 0,0 1 0 0 0,-2-2 0 0 0,0 1 1 0 0,-2-1-1 0 0,-1-1 0 0 0,-1 0 0 0 0,-2 0 0 0 0,0 0 0 0 0,0-43 0 0 0,-5 58 42 0 0,-1-1-1 0 0,0 0 0 0 0,0 0 0 0 0,-2 1 0 0 0,1-1 0 0 0,-2 1 0 0 0,0 0 0 0 0,-1 0 0 0 0,0 0 1 0 0,-1 1-1 0 0,0-1 0 0 0,-1 1 0 0 0,0 1 0 0 0,-1-1 0 0 0,0 1 0 0 0,-1 1 0 0 0,0 0 0 0 0,-1 0 1 0 0,0 0-1 0 0,0 2 0 0 0,-1-1 0 0 0,0 1 0 0 0,-1 1 0 0 0,-17-9 0 0 0,4 4 116 0 0,-2 2 1 0 0,1 1-1 0 0,-1 1 0 0 0,-1 1 1 0 0,1 2-1 0 0,-1 0 0 0 0,0 2 1 0 0,0 1-1 0 0,-46 3 0 0 0,40 2-125 0 0,-1 1 0 0 0,1 2 0 0 0,0 1-1 0 0,1 1 1 0 0,-1 2 0 0 0,2 2 0 0 0,-45 21-1 0 0,59-23-366 0 0,1-1 0 0 0,0 2 0 0 0,0 0 0 0 0,1 1 0 0 0,1 1 0 0 0,0 0 0 0 0,1 1 0 0 0,0 1 0 0 0,2 0-1 0 0,-1 1 1 0 0,-15 27 0 0 0,4 2-1496 0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38.518"/>
    </inkml:context>
    <inkml:brush xml:id="br0">
      <inkml:brushProperty name="width" value="0.1" units="cm"/>
      <inkml:brushProperty name="height" value="0.1" units="cm"/>
      <inkml:brushProperty name="color" value="#33CCFF"/>
    </inkml:brush>
  </inkml:definitions>
  <inkml:trace contextRef="#ctx0" brushRef="#br0">416 535 1839 0 0,'0'-23'-146'0'0,"1"12"1297"0"0,-1-1 0 0 0,-1 1 1 0 0,0-1-1 0 0,0 1 0 0 0,-5-18 1 0 0,3 19-501 0 0,0 0 1 0 0,-1 0 0 0 0,0 1 0 0 0,-1-1 0 0 0,0 1-1 0 0,-1 0 1 0 0,-9-11 0 0 0,12 15-334 0 0,-1 1 1 0 0,0 0 0 0 0,0 1-1 0 0,-1-1 1 0 0,1 1-1 0 0,-1 0 1 0 0,0 0 0 0 0,0 0-1 0 0,0 0 1 0 0,0 1-1 0 0,0 0 1 0 0,0 0 0 0 0,-1 0-1 0 0,1 1 1 0 0,-9-1 0 0 0,3 1-23 0 0,0 0 1 0 0,0 1-1 0 0,0 0 1 0 0,0 1 0 0 0,0 1-1 0 0,1-1 1 0 0,-1 2 0 0 0,1 0-1 0 0,-1 0 1 0 0,-19 9 0 0 0,22-8-231 0 0,-1 1 1 0 0,2 0 0 0 0,-1 0 0 0 0,0 0 0 0 0,1 1 0 0 0,0 0-1 0 0,1 1 1 0 0,-1-1 0 0 0,1 1 0 0 0,0 1 0 0 0,1-1 0 0 0,0 1-1 0 0,-6 10 1 0 0,4-2-30 0 0,0 0-1 0 0,1 1 1 0 0,1 0-1 0 0,1 0 1 0 0,0 0-1 0 0,1 1 1 0 0,-2 33-1 0 0,5-38-18 0 0,1 0 1 0 0,0 0-1 0 0,0 0 0 0 0,1 0 1 0 0,1 0-1 0 0,0 0 0 0 0,1-1 1 0 0,0 0-1 0 0,1 0 0 0 0,1 0 1 0 0,9 17-1 0 0,2-4-47 0 0,1-1 0 0 0,1-1 0 0 0,1-1-1 0 0,1 0 1 0 0,1-1 0 0 0,1-2 0 0 0,1 0 0 0 0,0-2 0 0 0,1 0-1 0 0,1-2 1 0 0,50 22 0 0 0,-52-27 2 0 0,0-2-1 0 0,1 0 0 0 0,0-2 1 0 0,1 0-1 0 0,-1-2 1 0 0,1-1-1 0 0,0-1 1 0 0,0-1-1 0 0,-1-2 0 0 0,1 0 1 0 0,0-2-1 0 0,0 0 1 0 0,49-15-1 0 0,-45 8 0 0 0,1-2-1 0 0,-2-1 1 0 0,0-2-1 0 0,-1 0 1 0 0,0-2-1 0 0,-1-1 1 0 0,-1-2 0 0 0,-1 0-1 0 0,-1-1 1 0 0,-1-2-1 0 0,-1 0 1 0 0,22-30-1 0 0,-26 29 38 0 0,-1-1 0 0 0,-2-1-1 0 0,0 0 1 0 0,-2-1 0 0 0,-1-1 0 0 0,-1 1-1 0 0,-1-2 1 0 0,-2 0 0 0 0,-1 0-1 0 0,-1 0 1 0 0,-1-1 0 0 0,-2 0-1 0 0,-1-35 1 0 0,-2 52 22 0 0,0 0 1 0 0,-2 0-1 0 0,0 0 0 0 0,0 1 1 0 0,-1-1-1 0 0,-1 0 0 0 0,0 1 1 0 0,0 0-1 0 0,-2 0 0 0 0,1 0 1 0 0,-1 1-1 0 0,-1 0 0 0 0,0 0 1 0 0,-1 0-1 0 0,0 1 0 0 0,0 0 1 0 0,-1 1-1 0 0,-1 0 0 0 0,1 0 1 0 0,-2 1-1 0 0,-20-14 0 0 0,9 10 36 0 0,-1 1-1 0 0,0 0 0 0 0,-1 2 0 0 0,0 0 0 0 0,0 2 0 0 0,-1 1 0 0 0,-36-5 0 0 0,-19 3 157 0 0,-81 2 0 0 0,-234 26-4800 0 0,350-15 2770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5.585"/>
    </inkml:context>
    <inkml:brush xml:id="br0">
      <inkml:brushProperty name="width" value="0.1" units="cm"/>
      <inkml:brushProperty name="height" value="0.1" units="cm"/>
      <inkml:brushProperty name="color" value="#33CCFF"/>
    </inkml:brush>
  </inkml:definitions>
  <inkml:trace contextRef="#ctx0" brushRef="#br0">413 82 2759 0 0,'-1'-1'1926'0'0,"-1"-7"83"0"0,-1 0 0 0 0,0 0 1 0 0,0 1-1 0 0,-7-12 0 0 0,8 17-1834 0 0,1 0 0 0 0,-1 0-1 0 0,1 0 1 0 0,-1 0 0 0 0,1 0-1 0 0,-1 0 1 0 0,0 0 0 0 0,0 0 0 0 0,0 1-1 0 0,0-1 1 0 0,0 1 0 0 0,-1-1 0 0 0,1 1-1 0 0,0 0 1 0 0,-1 0 0 0 0,1 0 0 0 0,0 0-1 0 0,-1 1 1 0 0,-3-2 0 0 0,-6 2 268 0 0,0 0 0 0 0,1 1 0 0 0,-1 1 0 0 0,0 0 0 0 0,-18 5 0 0 0,-58 24 315 0 0,74-26-650 0 0,5-1-43 0 0,1-1 0 0 0,0 1 0 0 0,0 1 1 0 0,0 0-1 0 0,0 0 0 0 0,-8 7 0 0 0,12-9-67 0 0,1 1-1 0 0,-1-1 0 0 0,1 1 0 0 0,0 0 0 0 0,0 0 0 0 0,0 0 1 0 0,1 1-1 0 0,-1-1 0 0 0,1 1 0 0 0,0-1 0 0 0,0 1 1 0 0,-1 7-1 0 0,2-10-11 0 0,1 1 0 0 0,0-1 0 0 0,0 1 0 0 0,0-1 0 0 0,0 0 0 0 0,0 1 0 0 0,0-1 0 0 0,1 1-1 0 0,-1-1 1 0 0,1 0 0 0 0,0 1 0 0 0,-1-1 0 0 0,1 0 0 0 0,0 0 0 0 0,0 0 0 0 0,1 1 0 0 0,-1-1 0 0 0,0 0 0 0 0,1 0 0 0 0,2 3 0 0 0,3 1-53 0 0,0 1-1 0 0,1-1 1 0 0,15 9-1 0 0,-12-7-2 0 0,15 9 39 0 0,7 5-39 0 0,-1 1 0 0 0,0 2-1 0 0,31 32 1 0 0,-49-41 70 0 0,-12-10 0 0 0,-1-2 0 0 0,0-1 28 0 0,0 0-1 0 0,0 0 1 0 0,0 0-1 0 0,0 0 1 0 0,-1 0-1 0 0,1 0 0 0 0,-1 0 1 0 0,0 0-1 0 0,0 0 1 0 0,0 0-1 0 0,0 0 1 0 0,-1 0-1 0 0,1 0 1 0 0,-1-1-1 0 0,0 1 1 0 0,1 0-1 0 0,-1 0 1 0 0,-1 0-1 0 0,1 0 1 0 0,0-1-1 0 0,-1 1 1 0 0,1-1-1 0 0,-4 4 1 0 0,-3 3 148 0 0,0 0 0 0 0,0 0 1 0 0,-2-1-1 0 0,-14 10 0 0 0,11-9-117 0 0,1 0-9 0 0,-1-2-1 0 0,-1 0 1 0 0,0 0 0 0 0,0-1-1 0 0,0-1 1 0 0,0 0-1 0 0,-1-1 1 0 0,0-1 0 0 0,-28 3-1 0 0,34-6-309 0 0,0 0-1 0 0,0-1 1 0 0,1 0-1 0 0,-1-1 1 0 0,-8-2-1 0 0,-1 0-425 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40.208"/>
    </inkml:context>
    <inkml:brush xml:id="br0">
      <inkml:brushProperty name="width" value="0.1" units="cm"/>
      <inkml:brushProperty name="height" value="0.1" units="cm"/>
      <inkml:brushProperty name="color" value="#33CCFF"/>
    </inkml:brush>
  </inkml:definitions>
  <inkml:trace contextRef="#ctx0" brushRef="#br0">0 5 3223 0 0,'1'0'11'0'0,"0"-1"0"0"0,-1 0 0 0 0,1 1 0 0 0,0 0-1 0 0,0-1 1 0 0,-1 1 0 0 0,1-1 0 0 0,0 1 0 0 0,0 0-1 0 0,0 0 1 0 0,0-1 0 0 0,0 1 0 0 0,0 0 0 0 0,-1 0-1 0 0,1 0 1 0 0,0 0 0 0 0,0 0 0 0 0,0 0 0 0 0,0 0-1 0 0,0 1 1 0 0,0-1 0 0 0,0 0 0 0 0,-1 0 0 0 0,1 1-1 0 0,0-1 1 0 0,0 0 0 0 0,1 2 0 0 0,26 16-32 0 0,-14-7 123 0 0,25 11 1326 0 0,49 20-1 0 0,14 8 336 0 0,103 85 663 0 0,-10 17-1070 0 0,-93-70-644 0 0,275 252 1600 0 0,-361-319-2253 0 0,445 383 1059 0 0,-255-227-961 0 0,-45-38-120 0 0,380 288 804 0 0,-189-151-366 0 0,-47-44-282 0 0,-25-12-41 0 0,-185-139-128 0 0,37 30-24 0 0,149 114 0 0 0,30 32 60 0 0,-45-34 4 0 0,-158-135-16 0 0,474 374 308 0 0,-319-245-197 0 0,190 158 82 0 0,-58-39 49 0 0,102 79 172 0 0,-199-176-302 0 0,9 18-10 0 0,-27-18-64 0 0,-134-125-69 0 0,207 167 42 0 0,167 135-59 0 0,-451-358 0 0 0,390 321 0 0 0,-451-366 0 0 0,246 194 0 0 0,-59-48 0 0 0,424 345 64 0 0,-318-239-47 0 0,-8-6 30 0 0,278 245 17 0 0,-407-350-40 0 0,50 47 144 0 0,236 238 450 0 0,-175-169-316 0 0,77 72-96 0 0,136 134 82 0 0,-309-294-167 0 0,72 76-12 0 0,-186-180-85 0 0,124 129 34 0 0,-150-164-111 0 0,1-3 0 0 0,1-1 0 0 0,56 33-1 0 0,-50-35-1880 0 0,-28-15-5341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6.224"/>
    </inkml:context>
    <inkml:brush xml:id="br0">
      <inkml:brushProperty name="width" value="0.1" units="cm"/>
      <inkml:brushProperty name="height" value="0.1" units="cm"/>
      <inkml:brushProperty name="color" value="#33CCFF"/>
    </inkml:brush>
  </inkml:definitions>
  <inkml:trace contextRef="#ctx0" brushRef="#br0">212 2 5527 0 0,'-2'-1'8288'0'0,"-5"1"-7983"0"0,0 0 0 0 0,0 0-1 0 0,1 0 1 0 0,-1 1-1 0 0,0 0 1 0 0,1 0 0 0 0,-1 0-1 0 0,0 1 1 0 0,1 0-1 0 0,0 1 1 0 0,-1-1 0 0 0,-8 6-1 0 0,6-3-157 0 0,0 0-1 0 0,1 0 1 0 0,-1 1-1 0 0,1 1 0 0 0,0-1 1 0 0,0 1-1 0 0,1 0 1 0 0,0 1-1 0 0,-8 12 1 0 0,11-15-138 0 0,1 0 0 0 0,0 0 0 0 0,0 0 1 0 0,1 1-1 0 0,-1-1 0 0 0,1 1 1 0 0,1 0-1 0 0,-1-1 0 0 0,1 1 1 0 0,0 0-1 0 0,0 0 0 0 0,0 0 1 0 0,1 0-1 0 0,0 0 0 0 0,0 0 1 0 0,1 0-1 0 0,2 10 0 0 0,2 0-90 0 0,-2-12 60 0 0,-1 0 1 0 0,1 0-1 0 0,0-1 1 0 0,0 1-1 0 0,1-1 1 0 0,-1 1-1 0 0,1-1 1 0 0,0 0-1 0 0,0 0 0 0 0,0-1 1 0 0,0 1-1 0 0,0-1 1 0 0,0 0-1 0 0,1 0 1 0 0,-1 0-1 0 0,1 0 1 0 0,-1-1-1 0 0,1 0 1 0 0,0 0-1 0 0,-1 0 1 0 0,7 0-1 0 0,-2-1 6 0 0,1 1 1 0 0,-1-1-1 0 0,1-1 1 0 0,-1 0-1 0 0,1 0 1 0 0,-1-1-1 0 0,0 0 1 0 0,0 0-1 0 0,0-1 0 0 0,9-4 1 0 0,-10 3-114 0 0,0 0 1 0 0,-1-1-1 0 0,0 0 0 0 0,1 0 1 0 0,-2-1-1 0 0,1 0 0 0 0,-1 0 1 0 0,0 0-1 0 0,0-1 0 0 0,-1 0 1 0 0,1 0-1 0 0,-2 0 0 0 0,1-1 1 0 0,-1 1-1 0 0,0-1 0 0 0,-1 0 1 0 0,1-1-1 0 0,-2 1 0 0 0,1 0 1 0 0,-1-1-1 0 0,-1 0 0 0 0,1 1 1 0 0,-1-12-1 0 0,-1 17-21 0 0,1-6-323 0 0,0-1 0 0 0,-1 0 0 0 0,-2-11 0 0 0,2 19 285 0 0,2 4-529 0 0,0-1 722 0 0,-1 0 1 0 0,1 1-1 0 0,0 0 1 0 0,-1-1-1 0 0,0 1 1 0 0,1 0-1 0 0,-1 0 1 0 0,0 0-1 0 0,0 0 1 0 0,0 0-1 0 0,2 4 1 0 0,-1-1 76 0 0,5 11 202 0 0,0 1 0 0 0,-1 1 0 0 0,-1-1 0 0 0,-1 1 0 0 0,3 27 0 0 0,3 9 869 0 0,-10-52-954 0 0,1 1-20 0 0,2 5-77 0 0,-2-6 89 0 0,1-2-116 0 0,1 0-60 0 0,-1-1 1 0 0,1 1-1 0 0,0 0 1 0 0,-1-1-1 0 0,1 0 1 0 0,-1 1 0 0 0,1-1-1 0 0,-1 0 1 0 0,1-1-1 0 0,-1 1 1 0 0,0 0-1 0 0,1-1 1 0 0,-1 1-1 0 0,0-1 1 0 0,0 1-1 0 0,3-4 1 0 0,2-3 29 0 0,0-1 1 0 0,10-17-1 0 0,2-1 5 0 0,-18 26-50 0 0,13-17 0 0 0,20-18 0 0 0,-30 32 8 0 0,0 0 0 0 0,0 0 0 0 0,1 1 0 0 0,-1 0 1 0 0,1 0-1 0 0,0 0 0 0 0,0 0 0 0 0,0 1 0 0 0,1 0 0 0 0,5-2 1 0 0,-9 4 53 0 0,1-1-1 0 0,-1 1 1 0 0,0 0 0 0 0,1 0 0 0 0,-1 1 0 0 0,0-1 0 0 0,1 0 0 0 0,-1 1 0 0 0,4 0 0 0 0,-2 1 70 0 0,-3-2-104 0 0,-1 0 0 0 0,1 0 0 0 0,0 0 0 0 0,-1 1 0 0 0,1-1 0 0 0,0 0 0 0 0,-1 1 0 0 0,1-1 0 0 0,-1 0 0 0 0,1 1 0 0 0,0-1-1 0 0,-1 1 1 0 0,1-1 0 0 0,-1 1 0 0 0,0-1 0 0 0,1 1 0 0 0,-1 0 0 0 0,1 0 0 0 0,1 2 88 0 0,2 1 40 0 0,0 1-1 0 0,0 0 1 0 0,-1 0 0 0 0,1 0 0 0 0,-1 0 0 0 0,-1 0-1 0 0,1 1 1 0 0,-1-1 0 0 0,0 1 0 0 0,2 7-1 0 0,0 7 109 0 0,3 35-1 0 0,-4-30-544 0 0,-2-11-1648 0 0,1-2 32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6.729"/>
    </inkml:context>
    <inkml:brush xml:id="br0">
      <inkml:brushProperty name="width" value="0.1" units="cm"/>
      <inkml:brushProperty name="height" value="0.1" units="cm"/>
      <inkml:brushProperty name="color" value="#33CCFF"/>
    </inkml:brush>
  </inkml:definitions>
  <inkml:trace contextRef="#ctx0" brushRef="#br0">614 1 2759 0 0,'-2'2'207'0'0,"-7"11"472"0"0,-18 19 0 0 0,-1 1 2951 0 0,-31 49 469 0 0,-17 48-2106 0 0,-74 140 102 0 0,121-218-1773 0 0,-91 141 607 0 0,18-32-250 0 0,99-156-684 0 0,2-4-7 0 0,0 1 0 0 0,0 0 0 0 0,0-1 0 0 0,0 1-1 0 0,1 0 1 0 0,-1 0 0 0 0,1 0 0 0 0,-1 0 0 0 0,1 0 0 0 0,-1 2 0 0 0,1-2-715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7.789"/>
    </inkml:context>
    <inkml:brush xml:id="br0">
      <inkml:brushProperty name="width" value="0.1" units="cm"/>
      <inkml:brushProperty name="height" value="0.1" units="cm"/>
      <inkml:brushProperty name="color" value="#33CCFF"/>
    </inkml:brush>
  </inkml:definitions>
  <inkml:trace contextRef="#ctx0" brushRef="#br0">24 164 6071 0 0,'-6'23'778'0'0,"2"1"0"0"0,0 0-1 0 0,-1 39 1 0 0,1-34 2039 0 0,5-30-2557 0 0,6-7-7 0 0,0-1 0 0 0,0 0 0 0 0,-1 0 0 0 0,0 0 0 0 0,-1 0 0 0 0,5-12 0 0 0,23-66 358 0 0,-17 42-399 0 0,-4 14-110 0 0,24-46 1 0 0,-33 73-60 0 0,2-1-22 0 0,-4 4 48 0 0,10 9 245 0 0,-9-5-269 0 0,1 0 0 0 0,-1 0-1 0 0,0 0 1 0 0,0 0 0 0 0,0 0 0 0 0,0 1 0 0 0,-1-1 0 0 0,1 1 0 0 0,-1-1 0 0 0,0 1 0 0 0,0 0 0 0 0,0-1 0 0 0,0 1 0 0 0,-1 4 0 0 0,2 9 149 0 0,-3 31-1 0 0,0-22-72 0 0,1-17-86 0 0,1 18 125 0 0,4 44 0 0 0,-4-67-117 0 0,3 4-65 0 0,-4-6-139 0 0,7-2-133 0 0,-7 0 281 0 0,0 0 0 0 0,1 0 0 0 0,-1 0 0 0 0,1 0 0 0 0,-1 0 0 0 0,1 0 0 0 0,-1 0-1 0 0,0 0 1 0 0,1 0 0 0 0,-1 0 0 0 0,1 0 0 0 0,-1 0 0 0 0,0 0 0 0 0,1 0 0 0 0,-1-1 0 0 0,1 1 0 0 0,-1 0-1 0 0,0 0 1 0 0,1 0 0 0 0,-1-1 0 0 0,0 1 0 0 0,1 0 0 0 0,-1-1 0 0 0,6-2-124 0 0,-1-1 0 0 0,-1 0 0 0 0,1-1 0 0 0,0 1 0 0 0,-1-1 0 0 0,7-9 0 0 0,20-37-474 0 0,-2 4 338 0 0,41-48 24 0 0,-67 90 236 0 0,0 1 0 0 0,1-1 1 0 0,0 1-1 0 0,6-6 0 0 0,3 2 2 0 0,-12 7 12 0 0,1 0 5 0 0,-1 0-1 0 0,0 1 1 0 0,1-1-1 0 0,-1 1 1 0 0,1-1-1 0 0,-1 1 1 0 0,1 0-1 0 0,-1-1 1 0 0,1 1-1 0 0,0 0 1 0 0,1 0-1 0 0,-1 1-1 0 0,-1-1 0 0 0,1 1 0 0 0,-1-1-1 0 0,1 1 1 0 0,-1-1 0 0 0,1 1-1 0 0,-1 0 1 0 0,0 0 0 0 0,1 0 0 0 0,-1 0-1 0 0,0 0 1 0 0,0 0 0 0 0,0 0-1 0 0,0 0 1 0 0,0 1 0 0 0,0-1-1 0 0,0 0 1 0 0,0 1 0 0 0,1 1 0 0 0,0 2-41 0 0,1-1 1 0 0,-1 0 0 0 0,-1 1 0 0 0,1-1-1 0 0,-1 1 1 0 0,1-1 0 0 0,-1 1 0 0 0,-1 0-1 0 0,1 0 1 0 0,-1-1 0 0 0,0 8 0 0 0,-1 2-657 0 0,-1 1 0 0 0,-5 19 1 0 0,-2 17-1351 0 0,8-39 1823 0 0,4 0 130 0 0,-2-10 87 0 0,0 0-1 0 0,0 0 0 0 0,0 0 1 0 0,0 0-1 0 0,0-1 0 0 0,1 1 1 0 0,-1 0-1 0 0,0-1 0 0 0,1 1 1 0 0,0-1-1 0 0,-1 0 0 0 0,1 1 1 0 0,0-1-1 0 0,-1 0 0 0 0,1 0 0 0 0,0 0 1 0 0,0 0-1 0 0,0 0 0 0 0,0-1 1 0 0,0 1-1 0 0,0-1 0 0 0,0 1 1 0 0,0-1-1 0 0,3 1 0 0 0,-2-1 10 0 0,0 1 1 0 0,0-1-1 0 0,0 1 0 0 0,0-1 0 0 0,0 0 0 0 0,0 0 0 0 0,0-1 0 0 0,0 1 0 0 0,0-1 0 0 0,2 0 0 0 0,4-1 57 0 0,0 0 37 0 0,1 0 1 0 0,-1 0-1 0 0,0-1 1 0 0,0 0-1 0 0,0-1 1 0 0,0 0-1 0 0,-1-1 1 0 0,1 1-1 0 0,-1-1 1 0 0,0-1-1 0 0,-1 0 1 0 0,1 0-1 0 0,-1-1 1 0 0,0 1-1 0 0,-1-1 1 0 0,0-1-1 0 0,9-11 1 0 0,-13 15-23 0 0,9-11 436 0 0,-1 0 1 0 0,11-24-1 0 0,-21 38-457 0 0,0 0 0 0 0,0 0-1 0 0,1 0 1 0 0,-1 0-1 0 0,0 1 1 0 0,0-1 0 0 0,0 0-1 0 0,0 0 1 0 0,0 0-1 0 0,0 0 1 0 0,0 0 0 0 0,0 0-1 0 0,0 0 1 0 0,-1 0-1 0 0,1 0 1 0 0,0 1 0 0 0,-1-1-1 0 0,1 0 1 0 0,0 0-1 0 0,-1 0 1 0 0,1 1 0 0 0,-1-1-1 0 0,1 0 1 0 0,-1 0-1 0 0,0 1 1 0 0,1-1 0 0 0,-1 0-1 0 0,0 1 1 0 0,1-1-1 0 0,-1 1 1 0 0,0-1 0 0 0,0 1-1 0 0,1-1 1 0 0,-1 1-1 0 0,0 0 1 0 0,0-1 0 0 0,0 1-1 0 0,0 0 1 0 0,0 0-1 0 0,1-1 1 0 0,-1 1 0 0 0,0 0-1 0 0,0 0 1 0 0,0 0-1 0 0,0 0 1 0 0,0 0 0 0 0,0 0-1 0 0,0 0 1 0 0,0 1-1 0 0,1-1 1 0 0,-1 0 0 0 0,-1 1-1 0 0,-5 2 108 0 0,1 1 0 0 0,1 0 1 0 0,-1 1-1 0 0,0-1 0 0 0,1 1 0 0 0,0 0 0 0 0,0 1 0 0 0,1-1 0 0 0,-6 9 0 0 0,3-3-122 0 0,2 0-1 0 0,-1 0 0 0 0,1 1 1 0 0,-6 20-1 0 0,8-20-205 0 0,-1-1-1 0 0,1 1 1 0 0,1 0-1 0 0,0 0 1 0 0,1 0-1 0 0,0 0 1 0 0,1 15-1 0 0,0-26-41 0 0,0 0-1 0 0,1-1 1 0 0,-1 1-1 0 0,0 0 1 0 0,0-1-1 0 0,0 1 1 0 0,1-1 0 0 0,-1 1-1 0 0,0 0 1 0 0,1-1-1 0 0,-1 1 1 0 0,0-1-1 0 0,1 1 1 0 0,-1-1-1 0 0,1 1 1 0 0,-1-1-1 0 0,1 1 1 0 0,0 0-1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8.149"/>
    </inkml:context>
    <inkml:brush xml:id="br0">
      <inkml:brushProperty name="width" value="0.1" units="cm"/>
      <inkml:brushProperty name="height" value="0.1" units="cm"/>
      <inkml:brushProperty name="color" value="#33CCFF"/>
    </inkml:brush>
  </inkml:definitions>
  <inkml:trace contextRef="#ctx0" brushRef="#br0">205 1 5527 0 0,'-2'1'423'0'0,"-31"11"256"0"0,16-4 2003 0 0,-1 0 0 0 0,-24 16 0 0 0,19-6-2736 0 0,6-4 375 0 0,10-8-240 0 0,0 0-1 0 0,0 0 1 0 0,0 1-1 0 0,1 0 1 0 0,0 0-1 0 0,-5 9 1 0 0,10-12-28 0 0,0 6 11 0 0,4 1-10 0 0,-2-8-61 0 0,1-1 1 0 0,0 1-1 0 0,0 0 1 0 0,0-1-1 0 0,0 0 1 0 0,0 1-1 0 0,0-1 1 0 0,0 0-1 0 0,1 0 1 0 0,-1 0-1 0 0,1 0 1 0 0,0-1-1 0 0,-1 1 1 0 0,1-1-1 0 0,5 3 1 0 0,5 1-52 0 0,1-1 0 0 0,17 3 1 0 0,-10-2 32 0 0,16 3-11 0 0,-5-3 8 0 0,-6 2 39 0 0,-24-6 634 0 0,-2 0-625 0 0,-1 0 0 0 0,1 1 0 0 0,-1-1 0 0 0,1 1 0 0 0,-1-1 0 0 0,0 0 0 0 0,1 1 0 0 0,-1-1 0 0 0,0 0 0 0 0,0 0 0 0 0,0 0 0 0 0,0 1 0 0 0,0-1 0 0 0,0 0 0 0 0,-1 0 0 0 0,1-1 0 0 0,0 1 0 0 0,0 0 0 0 0,-1 0 0 0 0,1-1 0 0 0,0 1 0 0 0,-1 0 0 0 0,1-1 0 0 0,-4 1 0 0 0,-1 1-390 0 0,-1 0-1 0 0,0 0 0 0 0,1-1 1 0 0,-10 1-1 0 0,2-2-4916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8.548"/>
    </inkml:context>
    <inkml:brush xml:id="br0">
      <inkml:brushProperty name="width" value="0.1" units="cm"/>
      <inkml:brushProperty name="height" value="0.1" units="cm"/>
      <inkml:brushProperty name="color" value="#33CCFF"/>
    </inkml:brush>
  </inkml:definitions>
  <inkml:trace contextRef="#ctx0" brushRef="#br0">279 1 6911 0 0,'0'0'315'0'0,"-2"0"-7"0"0,-24 7 1435 0 0,1 1 0 0 0,-1 1 0 0 0,2 1 0 0 0,-43 25 0 0 0,30-9-1674 0 0,26-16 50 0 0,-1 1 0 0 0,2 0 1 0 0,0 1-1 0 0,-14 21 0 0 0,23-32-114 0 0,1 0 1 0 0,-1-1-1 0 0,1 1 0 0 0,-1 0 1 0 0,1 0-1 0 0,-1 0 0 0 0,1-1 1 0 0,0 1-1 0 0,0 0 0 0 0,-1 0 1 0 0,1 0-1 0 0,0 0 0 0 0,0 0 1 0 0,0-1-1 0 0,0 1 0 0 0,0 0 1 0 0,0 0-1 0 0,0 0 0 0 0,1 1 1 0 0,2 15 4 0 0,0-12-16 0 0,0-3-2 0 0,-1 1-10 0 0,0-1 1 0 0,0 1 0 0 0,1-1-1 0 0,-1 1 1 0 0,1-1-1 0 0,-1 0 1 0 0,1 0 0 0 0,0 0-1 0 0,0 0 1 0 0,0-1 0 0 0,0 1-1 0 0,5 1 1 0 0,2 0 5 0 0,1-1 0 0 0,-1 0 0 0 0,12 0 0 0 0,10 2 10 0 0,-21-2-41 0 0,-1 2 47 0 0,-9-4 6 0 0,0 0 0 0 0,-1 1 0 0 0,1-1 0 0 0,-1 1 0 0 0,1-1 0 0 0,-1 1 0 0 0,1-1 0 0 0,-1 1 0 0 0,0-1 0 0 0,1 1 0 0 0,-1-1 0 0 0,0 1 0 0 0,1 0 0 0 0,-1-1-1 0 0,0 1 1 0 0,0-1 0 0 0,1 1 0 0 0,-1 0 0 0 0,0-1 0 0 0,0 1 0 0 0,0 0 0 0 0,0-1 0 0 0,0 1 0 0 0,0 0 0 0 0,0-1 0 0 0,0 1 0 0 0,0 0 0 0 0,0-1 0 0 0,0 1 0 0 0,-1 1 0 0 0,-5 17 298 0 0,4-16-279 0 0,0 1-1 0 0,-1 0 1 0 0,1 0-1 0 0,-1-1 1 0 0,0 0-1 0 0,0 1 1 0 0,0-1-1 0 0,0 0 1 0 0,0-1-1 0 0,-1 1 1 0 0,-6 4-1 0 0,-1-2-744 0 0,1 1 0 0 0,-2-2 0 0 0,-11 4 0 0 0,11-4-1122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8.900"/>
    </inkml:context>
    <inkml:brush xml:id="br0">
      <inkml:brushProperty name="width" value="0.1" units="cm"/>
      <inkml:brushProperty name="height" value="0.1" units="cm"/>
      <inkml:brushProperty name="color" value="#33CCFF"/>
    </inkml:brush>
  </inkml:definitions>
  <inkml:trace contextRef="#ctx0" brushRef="#br0">28 334 6447 0 0,'0'2'499'0'0,"-27"175"7782"0"0,26-172-8181 0 0,1 3-33 0 0,0-6-115 0 0</inkml:trace>
  <inkml:trace contextRef="#ctx0" brushRef="#br0" timeOffset="1">105 1 7399 0 0,'0'0'800'0'0,"1"12"-800"0"0,-1 4 408 0 0,3 0 64 0 0,0 1 8 0 0,1 0 8 0 0,0 0-488 0 0,2 0-96 0 0,-1 0-16 0 0,1 0-8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9.548"/>
    </inkml:context>
    <inkml:brush xml:id="br0">
      <inkml:brushProperty name="width" value="0.1" units="cm"/>
      <inkml:brushProperty name="height" value="0.1" units="cm"/>
      <inkml:brushProperty name="color" value="#33CCFF"/>
    </inkml:brush>
  </inkml:definitions>
  <inkml:trace contextRef="#ctx0" brushRef="#br0">177 173 2303 0 0,'-3'1'167'0'0,"-19"6"-772"0"0,5-2 3740 0 0,-24 10 0 0 0,37-13-2739 0 0,-1 1 1 0 0,1-1-1 0 0,0 1 0 0 0,0-1 1 0 0,0 1-1 0 0,0 1 1 0 0,1-1-1 0 0,-1 0 0 0 0,1 1 1 0 0,-4 5-1 0 0,3-3-202 0 0,-5 7 184 0 0,0 1 0 0 0,-6 15 1 0 0,13-25-331 0 0,0 0 0 0 0,1 0 0 0 0,0 0 0 0 0,0 0 0 0 0,0 0 0 0 0,0 0 0 0 0,0 0-1 0 0,1 0 1 0 0,0 1 0 0 0,0-1 0 0 0,0 0 0 0 0,0 0 0 0 0,2 5 0 0 0,1 4-13 0 0,4-2 8 0 0,3-3-33 0 0,-7-6-40 0 0,-1-1 0 0 0,1 0 0 0 0,0 0 0 0 0,0 0 0 0 0,0 0 1 0 0,0-1-1 0 0,0 1 0 0 0,0-1 0 0 0,0 1 0 0 0,0-1 0 0 0,0 0 0 0 0,0 0 0 0 0,5-2 0 0 0,-3 1-45 0 0,0 0 0 0 0,0-1 0 0 0,0 1 0 0 0,-1-1 0 0 0,1-1 1 0 0,-1 1-1 0 0,7-5 0 0 0,1-2-155 0 0,-1-1 0 0 0,0 0 0 0 0,0-1 0 0 0,14-19 0 0 0,-9 7-875 0 0,-1-1 0 0 0,-2-1 0 0 0,0 0 0 0 0,-2 0 0 0 0,11-36 0 0 0,-18 47 1178 0 0,0 0 1 0 0,-2 0 0 0 0,1 0-1 0 0,0-28 1 0 0,-8 11 7824 0 0,3 42-7775 0 0,-2 33 439 0 0,2 1-1 0 0,2-1 1 0 0,2 0-1 0 0,15 86 1 0 0,-17-127-484 0 0,1 0 0 0 0,0 0 0 0 0,-1 0 0 0 0,1 0 0 0 0,0 0 0 0 0,1 0 0 0 0,-1 0 0 0 0,0 0 0 0 0,1-1 1 0 0,2 4-1 0 0,-3-5 160 0 0,2-1-126 0 0,1-1-83 0 0,-1 0-1 0 0,1-1 0 0 0,-1 1 1 0 0,0-1-1 0 0,1 0 0 0 0,-1 1 1 0 0,0-2-1 0 0,0 1 1 0 0,0 0-1 0 0,-1 0 0 0 0,1-1 1 0 0,0 0-1 0 0,-1 1 0 0 0,0-1 1 0 0,4-6-1 0 0,3-5 91 0 0,-1-1 0 0 0,8-19 0 0 0,-8 17-36 0 0,17-42 57 0 0,-17 36 2 0 0,2 1-1 0 0,1 0 1 0 0,16-26-1 0 0,-25 46 19 0 0,5 13 402 0 0,-4-1-415 0 0,0-1 1 0 0,-1 1 0 0 0,0 0-1 0 0,-1 0 1 0 0,0 0 0 0 0,-1-1-1 0 0,0 17 1 0 0,0-1 93 0 0,0-4-153 0 0,0-7-171 0 0,0 0 0 0 0,1 1 0 0 0,0-1 0 0 0,2 0 0 0 0,6 26 0 0 0,-5-30-507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4.896"/>
    </inkml:context>
    <inkml:brush xml:id="br0">
      <inkml:brushProperty name="width" value="0.1" units="cm"/>
      <inkml:brushProperty name="height" value="0.1" units="cm"/>
      <inkml:brushProperty name="color" value="#33CCFF"/>
    </inkml:brush>
  </inkml:definitions>
  <inkml:trace contextRef="#ctx0" brushRef="#br0">332 97 7399 0 0,'5'-16'145'0'0,"-3"11"205"0"0,0 0 0 0 0,-1 0-1 0 0,0 0 1 0 0,0 0 0 0 0,1-10 0 0 0,-2 13-154 0 0,0 1 0 0 0,0 0 0 0 0,0-1 0 0 0,-1 1 0 0 0,1 0 0 0 0,-1-1 0 0 0,1 1 0 0 0,-1 0 0 0 0,1-1 0 0 0,-1 1 0 0 0,1 0 0 0 0,-1 0 0 0 0,0-1 0 0 0,0 1-1 0 0,0 0 1 0 0,0 0 0 0 0,0 0 0 0 0,0 0 0 0 0,0 0 0 0 0,0 0 0 0 0,0 1 0 0 0,0-1 0 0 0,0 0 0 0 0,-1 0 0 0 0,1 1 0 0 0,-3-2 0 0 0,-2 0 99 0 0,0 0 0 0 0,0 1 0 0 0,0-1 0 0 0,0 1 0 0 0,-1 1 0 0 0,1-1 1 0 0,0 1-1 0 0,0 0 0 0 0,-1 0 0 0 0,1 1 0 0 0,0-1 0 0 0,-1 2 0 0 0,1-1 0 0 0,0 1 0 0 0,0-1 0 0 0,-7 5 0 0 0,3-2-113 0 0,0 1-1 0 0,0 1 0 0 0,0 0 1 0 0,1 0-1 0 0,0 1 0 0 0,0 1 0 0 0,0-1 1 0 0,-8 10-1 0 0,4-1-106 0 0,0 1-1 0 0,2 0 1 0 0,-1 1 0 0 0,2 0 0 0 0,0 0 0 0 0,2 1-1 0 0,0 1 1 0 0,1-1 0 0 0,0 1 0 0 0,-5 37 0 0 0,9-42-86 0 0,1 1 0 0 0,1-1 1 0 0,0 1-1 0 0,2-1 0 0 0,-1 1 1 0 0,2 0-1 0 0,0-1 0 0 0,1 1 1 0 0,0-1-1 0 0,1 0 0 0 0,1 0 1 0 0,1 0-1 0 0,0-1 0 0 0,15 27 0 0 0,-16-34-70 0 0,0 0 0 0 0,0-1 0 0 0,0 1 0 0 0,1-1 0 0 0,0-1-1 0 0,0 1 1 0 0,1-1 0 0 0,-1 0 0 0 0,1 0 0 0 0,0-1 0 0 0,0 0-1 0 0,1 0 1 0 0,-1-1 0 0 0,1 0 0 0 0,0 0 0 0 0,0-1 0 0 0,0 0-1 0 0,0 0 1 0 0,0-1 0 0 0,0 0 0 0 0,0 0 0 0 0,1-1 0 0 0,-1 0-1 0 0,9-1 1 0 0,-14 0 54 0 0,0 1-1 0 0,1-1 1 0 0,-1 0-1 0 0,0 0 0 0 0,0 0 1 0 0,0-1-1 0 0,0 1 1 0 0,0 0-1 0 0,0-1 1 0 0,0 0-1 0 0,0 0 1 0 0,-1 0-1 0 0,1 0 0 0 0,0 0 1 0 0,-1-1-1 0 0,0 1 1 0 0,0-1-1 0 0,0 1 1 0 0,0-1-1 0 0,2-4 1 0 0,-2 2 24 0 0,0 1 1 0 0,0-1-1 0 0,-1 1 1 0 0,0-1-1 0 0,0 1 1 0 0,0-1-1 0 0,0 0 1 0 0,-1 0-1 0 0,0 0 1 0 0,0 1-1 0 0,0-1 1 0 0,-1 0-1 0 0,-1-7 1 0 0,-11-40 227 0 0,7 32-107 0 0,1-1 0 0 0,-3-27 0 0 0,7 45-90 0 0,1 2-23 0 0,0 1-1 0 0,0-1 1 0 0,-1 0 0 0 0,1 0-1 0 0,0 1 1 0 0,0-1-1 0 0,0 0 1 0 0,1 0-1 0 0,-1 0 1 0 0,0 1-1 0 0,0-1 1 0 0,0 0-1 0 0,0 0 1 0 0,1 1-1 0 0,-1-1 1 0 0,0 0-1 0 0,1 1 1 0 0,-1-1-1 0 0,1 0 1 0 0,-1 1 0 0 0,1-1-1 0 0,-1 0 1 0 0,1 1-1 0 0,-1-1 1 0 0,2 0-1 0 0,-1-1-11 0 0,1 1 0 0 0,0 0 0 0 0,-1-1 0 0 0,1 1-1 0 0,0 0 1 0 0,0 0 0 0 0,0 0 0 0 0,0 0 0 0 0,0 0 0 0 0,0 0 0 0 0,0 0 0 0 0,3 0-1 0 0,30-2 15 0 0,-10 0-62 0 0,132-22 56 0 0,-156 24 313 0 0,-2 12 16 0 0,-11 34 193 0 0,7-30-466 0 0,1 0-1 0 0,-3 21 0 0 0,7-31-58 0 0,-1 0 0 0 0,1 1-1 0 0,0-1 1 0 0,1 0 0 0 0,0 1-1 0 0,-1-1 1 0 0,1 0 0 0 0,1 0-1 0 0,-1 0 1 0 0,5 9 0 0 0,-4-9-11 0 0,1 1 1 0 0,0-2-1 0 0,0 1 1 0 0,0 0-1 0 0,0 0 1 0 0,1-1-1 0 0,0 0 1 0 0,0 0-1 0 0,0 0 1 0 0,5 3-1 0 0,-7-5 6 0 0,0-1-1 0 0,0 0 0 0 0,0 0 1 0 0,0 0-1 0 0,1 0 1 0 0,-1 0-1 0 0,0 0 1 0 0,0-1-1 0 0,1 1 1 0 0,-1-1-1 0 0,0 0 1 0 0,1 0-1 0 0,-1 0 1 0 0,1 0-1 0 0,-1 0 0 0 0,0 0 1 0 0,1 0-1 0 0,-1-1 1 0 0,0 1-1 0 0,1-1 1 0 0,-1 0-1 0 0,0 0 1 0 0,0 1-1 0 0,0-1 1 0 0,0-1-1 0 0,3-1 1 0 0,1 0-2 0 0,-1-1 0 0 0,0 0 1 0 0,0 0-1 0 0,-1 0 1 0 0,1 0-1 0 0,-1-1 1 0 0,0 0-1 0 0,0 0 1 0 0,4-7-1 0 0,-6 9 36 0 0,0-1 0 0 0,-1 0-1 0 0,1 0 1 0 0,-1 0 0 0 0,0 0-1 0 0,0 0 1 0 0,0 0 0 0 0,-1 0-1 0 0,1 0 1 0 0,-1-1 0 0 0,0 1-1 0 0,0 0 1 0 0,-1 0 0 0 0,-1-8-1 0 0,-1 2 1 0 0,0 0 0 0 0,-1 0 0 0 0,0 1 1 0 0,0 0-1 0 0,-1-1 0 0 0,-1 1 0 0 0,-10-14 0 0 0,12 18-108 0 0,-5-14-1560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15.64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47 8 5439 0 0,'0'0'491'0'0,"-6"-2"-390"0"0,-5 1 1059 0 0,8 1-950 0 0,0 0 0 0 0,0 0 0 0 0,0 0 0 0 0,0-1 0 0 0,0 1 0 0 0,0-1 0 0 0,-6-2 923 0 0,63 13 4532 0 0,59 10-6002 0 0,96-4 693 0 0,-208-16-355 0 0,203 2 154 0 0,-114 0-97 0 0,21 0 1 0 0,159 0 64 0 0,-231-3-118 0 0,43-1 35 0 0,405-19 166 0 0,-299 6-54 0 0,-14 10 77 0 0,-85 1-14 0 0,127 12-1 0 0,-95-5 228 0 0,-27-1-50 0 0,-76-1-283 0 0,-2 0 68 0 0,29-2-1 0 0,54-5 268 0 0,-75 5-373 0 0,-1 0-7 0 0,-12 0-11 0 0,-2-2 11 0 0,-1 2 112 0 0,1 0 1 0 0,-1 1-1 0 0,10 0 0 0 0,-11 0-97 0 0,30 2 207 0 0,-9-2-150 0 0,-17 0-126 0 0,3-2-6 0 0,-12-1-12 0 0,1 2 20 0 0,11 3 55 0 0,-3 0-14 0 0,0 2 1 0 0,2-1-44 0 0,0 0-10 0 0,0 0 0 0 0,-1-1 0 0 0,1 0 0 0 0,-1 0 11 0 0,0-2 32 0 0,0 0-33 0 0,0 0-214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5.334"/>
    </inkml:context>
    <inkml:brush xml:id="br0">
      <inkml:brushProperty name="width" value="0.1" units="cm"/>
      <inkml:brushProperty name="height" value="0.1" units="cm"/>
      <inkml:brushProperty name="color" value="#33CCFF"/>
    </inkml:brush>
  </inkml:definitions>
  <inkml:trace contextRef="#ctx0" brushRef="#br0">208 321 2759 0 0,'0'0'8580'0'0,"-11"-10"-4937"0"0,8 8-3288 0 0,0 1 0 0 0,0 1 0 0 0,0-1 0 0 0,0 0 0 0 0,0 1 0 0 0,0-1 0 0 0,0 1-1 0 0,-1 0 1 0 0,-3 0 0 0 0,-28 4 864 0 0,28-3-1074 0 0,1 1 0 0 0,-1 0 0 0 0,1 0 0 0 0,-1 1-1 0 0,1-1 1 0 0,0 2 0 0 0,0-1 0 0 0,0 0 0 0 0,1 1 0 0 0,-1 0 0 0 0,1 1 0 0 0,0-1 0 0 0,0 1 0 0 0,0 0 0 0 0,1 0 0 0 0,-7 9 0 0 0,8-10-130 0 0,0 1 0 0 0,0 1 0 0 0,1-1 0 0 0,-1 0 0 0 0,1 1 0 0 0,0-1 0 0 0,1 1 0 0 0,-1-1 0 0 0,1 1 0 0 0,0 0 0 0 0,1 0 1 0 0,-1 0-1 0 0,1-1 0 0 0,0 1 0 0 0,1 0 0 0 0,-1 0 0 0 0,1 0 0 0 0,0 0 0 0 0,3 8 0 0 0,-3-12-22 0 0,-1 0 0 0 0,1 0 0 0 0,0 0 0 0 0,0 1 0 0 0,0-1 0 0 0,0 0 0 0 0,1 0 0 0 0,-1-1 0 0 0,0 1 0 0 0,1 0 0 0 0,-1 0 0 0 0,1-1 0 0 0,0 1 0 0 0,-1-1 0 0 0,1 1 0 0 0,0-1 0 0 0,0 0 0 0 0,0 1 0 0 0,0-1 0 0 0,0 0 0 0 0,0-1 0 0 0,0 1 0 0 0,1 0 0 0 0,-1 0 0 0 0,0-1 0 0 0,0 0 0 0 0,1 1 1 0 0,-1-1-1 0 0,0 0 0 0 0,1 0 0 0 0,-1 0 0 0 0,0 0 0 0 0,1 0 0 0 0,3-2 0 0 0,1 0-33 0 0,-1 0 0 0 0,1 0 0 0 0,0-1 1 0 0,-1 0-1 0 0,0 0 0 0 0,1-1 1 0 0,-1 0-1 0 0,-1 0 0 0 0,1 0 1 0 0,5-6-1 0 0,5-6-226 0 0,-1-1 1 0 0,-1 0 0 0 0,13-22-1 0 0,32-61-1039 0 0,-48 80 890 0 0,-1-2-1 0 0,-1 0 1 0 0,-1 0-1 0 0,-1 0 1 0 0,-1-1-1 0 0,-1 0 1 0 0,4-32-1 0 0,-9 46 353 0 0,1 0 0 0 0,-1 1-1 0 0,-1-1 1 0 0,1 0 0 0 0,-2 0-1 0 0,1 1 1 0 0,-5-16 0 0 0,5 23 71 0 0,1 1 1 0 0,0-1-1 0 0,0 1 1 0 0,0-1 0 0 0,-1 1-1 0 0,1-1 1 0 0,0 1 0 0 0,-1-1-1 0 0,1 1 1 0 0,0-1-1 0 0,-1 1 1 0 0,1-1 0 0 0,0 1-1 0 0,-1 0 1 0 0,1-1-1 0 0,-1 1 1 0 0,1 0 0 0 0,-1 0-1 0 0,1-1 1 0 0,-1 1 0 0 0,1 0-1 0 0,-1 0 1 0 0,1-1-1 0 0,-1 1 1 0 0,1 0 0 0 0,-1 0-1 0 0,0 0 1 0 0,0 0 38 0 0,0 0 0 0 0,-1 1 0 0 0,1-1 0 0 0,0 0 0 0 0,0 1 0 0 0,0-1 0 0 0,0 1 1 0 0,0-1-1 0 0,0 1 0 0 0,0-1 0 0 0,0 1 0 0 0,-1 1 0 0 0,-2 2 156 0 0,0 0 1 0 0,1 0-1 0 0,0 0 1 0 0,-6 8-1 0 0,0 7 167 0 0,1 0-1 0 0,1 0 0 0 0,1 1 1 0 0,-7 36-1 0 0,8-35-209 0 0,-25 133 754 0 0,25-122-653 0 0,2-1-1 0 0,3 63 1 0 0,0-86-248 0 0,1 0 1 0 0,1 1-1 0 0,-1-1 0 0 0,1 0 1 0 0,1 0-1 0 0,0 0 1 0 0,0-1-1 0 0,0 1 0 0 0,9 13 1 0 0,-9-17-267 0 0,0 0-1 0 0,0 0 1 0 0,1 0 0 0 0,-1 0 0 0 0,1-1 0 0 0,0 1 0 0 0,0-1 0 0 0,0 0 0 0 0,1 0-1 0 0,-1 0 1 0 0,1-1 0 0 0,0 0 0 0 0,0 0 0 0 0,0 0 0 0 0,0 0 0 0 0,6 1 0 0 0,4-1-1509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5.688"/>
    </inkml:context>
    <inkml:brush xml:id="br0">
      <inkml:brushProperty name="width" value="0.1" units="cm"/>
      <inkml:brushProperty name="height" value="0.1" units="cm"/>
      <inkml:brushProperty name="color" value="#33CCFF"/>
    </inkml:brush>
  </inkml:definitions>
  <inkml:trace contextRef="#ctx0" brushRef="#br0">195 5 5527 0 0,'0'0'250'0'0,"-2"0"-2"0"0,-36-4 636 0 0,-1 5 5176 0 0,13 1-2697 0 0,20-2-2970 0 0,0 0-1 0 0,-1 1 1 0 0,1-1 0 0 0,0 1-1 0 0,-1 1 1 0 0,1-1-1 0 0,0 1 1 0 0,0 0-1 0 0,0 0 1 0 0,0 1 0 0 0,-7 4-1 0 0,12-6-376 0 0,1-1-1 0 0,-1 1 1 0 0,0 0 0 0 0,0 0-1 0 0,1 0 1 0 0,-1 1-1 0 0,0-1 1 0 0,1 0 0 0 0,-1 0-1 0 0,1 0 1 0 0,0 0-1 0 0,-1 0 1 0 0,1 1-1 0 0,0-1 1 0 0,0 0 0 0 0,0 0-1 0 0,0 1 1 0 0,-1-1-1 0 0,2 0 1 0 0,-1 0 0 0 0,0 1-1 0 0,0-1 1 0 0,0 0-1 0 0,1 0 1 0 0,-1 0 0 0 0,0 1-1 0 0,1-1 1 0 0,0 2-1 0 0,2 2-44 0 0,-1 0 0 0 0,0-1-1 0 0,1 1 1 0 0,0-1 0 0 0,4 6-1 0 0,30 32-62 0 0,80 72 0 0 0,-51-56 92 0 0,-56-49 0 0 0,-9-8 6 0 0,-1 0-1 0 0,1 0 1 0 0,0 0-1 0 0,0 0 1 0 0,0 1-1 0 0,-1-1 1 0 0,1 0-1 0 0,0 0 1 0 0,-1 0-1 0 0,1 1 1 0 0,-1-1-1 0 0,0 0 1 0 0,1 1-1 0 0,-1-1 1 0 0,0 0-1 0 0,0 1 1 0 0,0-1-1 0 0,0 2 1 0 0,0-2 6 0 0,0 0 1 0 0,-1 0-1 0 0,1 0 1 0 0,-1 0-1 0 0,1 0 1 0 0,-1 0-1 0 0,1 0 0 0 0,-1-1 1 0 0,0 1-1 0 0,1 0 1 0 0,-1 0-1 0 0,0 0 1 0 0,0-1-1 0 0,1 1 1 0 0,-1 0-1 0 0,0-1 0 0 0,-2 1 1 0 0,-1 2 24 0 0,0-2 0 0 0,-1 1 1 0 0,1 0-1 0 0,-1-1 0 0 0,0 0 0 0 0,-6 1 0 0 0,5-2-351 0 0,0 0 0 0 0,-1-1-1 0 0,1 1 1 0 0,0-1-1 0 0,0 0 1 0 0,0-1-1 0 0,1 1 1 0 0,-1-1-1 0 0,0-1 1 0 0,0 1-1 0 0,1-1 1 0 0,-11-6 0 0 0,-7-5-6180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6.015"/>
    </inkml:context>
    <inkml:brush xml:id="br0">
      <inkml:brushProperty name="width" value="0.1" units="cm"/>
      <inkml:brushProperty name="height" value="0.1" units="cm"/>
      <inkml:brushProperty name="color" value="#33CCFF"/>
    </inkml:brush>
  </inkml:definitions>
  <inkml:trace contextRef="#ctx0" brushRef="#br0">95 0 13359 0 0,'0'0'1027'0'0,"-16"6"-383"0"0,12-3 19 0 0,0 0-1 0 0,0 1 1 0 0,0-1 0 0 0,0 1-1 0 0,1 0 1 0 0,-1 0 0 0 0,1 1-1 0 0,0-1 1 0 0,-2 6 0 0 0,-1 1-273 0 0,0 1 0 0 0,-6 20 0 0 0,7-17-571 0 0,-5 27-1 0 0,9-36-472 0 0,1 0-1 0 0,-1 1 0 0 0,1-1 1 0 0,1 8-1 0 0,1-2-1081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6.648"/>
    </inkml:context>
    <inkml:brush xml:id="br0">
      <inkml:brushProperty name="width" value="0.1" units="cm"/>
      <inkml:brushProperty name="height" value="0.1" units="cm"/>
      <inkml:brushProperty name="color" value="#33CCFF"/>
    </inkml:brush>
  </inkml:definitions>
  <inkml:trace contextRef="#ctx0" brushRef="#br0">81 122 5983 0 0,'0'0'542'0'0,"-1"0"-446"0"0,-1 0 297 0 0,0 1 0 0 0,0 0 1 0 0,0 0-1 0 0,0 0 1 0 0,0 0-1 0 0,0 0 0 0 0,0 0 1 0 0,0 0-1 0 0,0 1 0 0 0,1-1 1 0 0,-1 1-1 0 0,1-1 1 0 0,-1 1-1 0 0,1 0 0 0 0,0-1 1 0 0,-1 1-1 0 0,1 0 0 0 0,0 0 1 0 0,0 0-1 0 0,0 0 0 0 0,0 0 1 0 0,0 4-1 0 0,-1-2 108 0 0,-7 20 224 0 0,1 2 0 0 0,2-1 0 0 0,-8 52 0 0 0,11-36-636 0 0,2 76 0 0 0,1-108-73 0 0,1 0 0 0 0,1 0 0 0 0,-1 0 0 0 0,1-1 0 0 0,1 1 0 0 0,0 0 0 0 0,0-1 0 0 0,1 1 0 0 0,8 14 0 0 0,-10-19-27 0 0,1-1-1 0 0,-1 0 1 0 0,0-1 0 0 0,1 1 0 0 0,-1 0 0 0 0,1-1 0 0 0,0 1 0 0 0,0-1 0 0 0,0 0-1 0 0,0 0 1 0 0,0 0 0 0 0,0 0 0 0 0,1-1 0 0 0,-1 1 0 0 0,0-1 0 0 0,1 0 0 0 0,0 0-1 0 0,-1 0 1 0 0,1-1 0 0 0,-1 1 0 0 0,1-1 0 0 0,0 0 0 0 0,-1 0 0 0 0,1 0 0 0 0,0 0-1 0 0,-1-1 1 0 0,5 0 0 0 0,1-2-18 0 0,-1 1 1 0 0,0-1-1 0 0,0-1 0 0 0,-1 0 1 0 0,1 0-1 0 0,-1 0 0 0 0,0-1 0 0 0,0 0 1 0 0,0 0-1 0 0,8-9 0 0 0,-2 0-38 0 0,0 0 0 0 0,0-2 0 0 0,15-23 0 0 0,9-31 201 0 0,-34 62-113 0 0,8 25 200 0 0,2 27 38 0 0,-11-33-223 0 0,1 0 0 0 0,0 0 1 0 0,1 0-1 0 0,0 0 0 0 0,1-1 0 0 0,10 18 0 0 0,-12-24-51 0 0,0 0 1 0 0,0 0-1 0 0,0 0 0 0 0,0-1 0 0 0,1 1 0 0 0,0-1 0 0 0,6 5 0 0 0,-7-7 5 0 0,0 1-1 0 0,1-1 0 0 0,-1 0 0 0 0,0 0 1 0 0,1 0-1 0 0,-1 0 0 0 0,0 0 0 0 0,1-1 1 0 0,-1 0-1 0 0,1 1 0 0 0,5-2 0 0 0,-1 1 3 0 0,-1-1 1 0 0,0 0-1 0 0,0 0 0 0 0,0-1 0 0 0,0 0 1 0 0,0 0-1 0 0,0 0 0 0 0,0-1 0 0 0,-1 0 0 0 0,1-1 1 0 0,-1 1-1 0 0,10-9 0 0 0,-8 5 35 0 0,0 0-1 0 0,-1-1 0 0 0,0 0 1 0 0,-1 0-1 0 0,1 0 0 0 0,-2-1 1 0 0,1 0-1 0 0,4-12 0 0 0,-1 3 57 0 0,-1 0 1 0 0,-1 0-1 0 0,0 0 0 0 0,-2-1 0 0 0,0 0 1 0 0,-1 0-1 0 0,-1 0 0 0 0,-1-1 0 0 0,-1 1 1 0 0,0-1-1 0 0,-2 0 0 0 0,0 1 0 0 0,-1-1 1 0 0,-1 1-1 0 0,-9-31 0 0 0,7 31-617 0 0,-1 0-1 0 0,-1 1 1 0 0,-1 0-1 0 0,-1 1 1 0 0,-13-23 0 0 0,14 30-1144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7.230"/>
    </inkml:context>
    <inkml:brush xml:id="br0">
      <inkml:brushProperty name="width" value="0.1" units="cm"/>
      <inkml:brushProperty name="height" value="0.1" units="cm"/>
      <inkml:brushProperty name="color" value="#33CCFF"/>
    </inkml:brush>
  </inkml:definitions>
  <inkml:trace contextRef="#ctx0" brushRef="#br0">181 54 5983 0 0,'0'0'464'0'0,"-1"0"-305"0"0,-12-5 1864 0 0,-1 2-1 0 0,1 0 1 0 0,-20-2-1 0 0,28 4-1650 0 0,0 1 0 0 0,0 0-1 0 0,0 0 1 0 0,0 0 0 0 0,0 1 0 0 0,0-1-1 0 0,0 1 1 0 0,0 0 0 0 0,1 1-1 0 0,-1-1 1 0 0,0 1 0 0 0,-8 4 0 0 0,10-3-302 0 0,1 0 1 0 0,0-1 0 0 0,-1 1-1 0 0,1 0 1 0 0,0 0 0 0 0,0 0-1 0 0,0 1 1 0 0,1-1 0 0 0,-1 0-1 0 0,1 1 1 0 0,0-1 0 0 0,-1 6 0 0 0,-1-2-32 0 0,1 0-88 0 0,1 0 0 0 0,0 0 0 0 0,0 0 0 0 0,0 0 0 0 0,1 1 0 0 0,0-1 0 0 0,0 0 0 0 0,1 0 0 0 0,0 0 0 0 0,0 0 0 0 0,0 0 0 0 0,1 0 0 0 0,4 11 0 0 0,-4-13 5 0 0,0-1-1 0 0,0 1 1 0 0,1 0 0 0 0,-1-1 0 0 0,1 1-1 0 0,0-1 1 0 0,1 0 0 0 0,-1 0 0 0 0,1 0 0 0 0,-1 0-1 0 0,1-1 1 0 0,0 1 0 0 0,0-1 0 0 0,1 0-1 0 0,-1 0 1 0 0,1-1 0 0 0,-1 1 0 0 0,10 2 0 0 0,-11-4-69 0 0,0 0 0 0 0,0-1 0 0 0,0 0 0 0 0,0 0 0 0 0,0 0 0 0 0,1 0 0 0 0,-1 0 1 0 0,0-1-1 0 0,0 1 0 0 0,0-1 0 0 0,0 0 0 0 0,6-2 0 0 0,-4 1-25 0 0,1-1 0 0 0,-1 0-1 0 0,0 0 1 0 0,0 0 0 0 0,7-6-1 0 0,6-10-28 0 0,0 0-1 0 0,-1-1 1 0 0,22-34-1 0 0,-15 20 94 0 0,-5 7 1962 0 0,-10 31-881 0 0,-7-3-972 0 0,0 0 1 0 0,0 0-1 0 0,0 0 0 0 0,0 0 1 0 0,0 0-1 0 0,0-1 1 0 0,0 1-1 0 0,1-1 0 0 0,-1 1 1 0 0,0-1-1 0 0,0 0 1 0 0,0 0-1 0 0,1 0 0 0 0,-1 0 1 0 0,0-1-1 0 0,0 1 1 0 0,0 0-1 0 0,0-1 0 0 0,0 1 1 0 0,0-1-1 0 0,0 0 1 0 0,3-1-1 0 0,3-3 107 0 0,0 0 0 0 0,-1 0-1 0 0,0-1 1 0 0,9-8 0 0 0,-9 7 28 0 0,1 1 0 0 0,14-11 0 0 0,-14 13-204 0 0,0 0 0 0 0,-1 1 0 0 0,1-1 0 0 0,0 1 0 0 0,1 1 0 0 0,-1 0-1 0 0,0 0 1 0 0,1 0 0 0 0,-1 1 0 0 0,1 0 0 0 0,0 1 0 0 0,-1 0 0 0 0,1 0 0 0 0,0 1 0 0 0,-1 0 0 0 0,1 1-1 0 0,-1 0 1 0 0,10 3 0 0 0,40 15-6083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7.632"/>
    </inkml:context>
    <inkml:brush xml:id="br0">
      <inkml:brushProperty name="width" value="0.1" units="cm"/>
      <inkml:brushProperty name="height" value="0.1" units="cm"/>
      <inkml:brushProperty name="color" value="#33CCFF"/>
    </inkml:brush>
  </inkml:definitions>
  <inkml:trace contextRef="#ctx0" brushRef="#br0">142 380 2759 0 0,'1'-14'1903'0'0,"-1"13"-1531"0"0,0-1 1 0 0,0 1-1 0 0,0-1 0 0 0,0 1 1 0 0,-1 0-1 0 0,1-1 0 0 0,-1 1 1 0 0,1 0-1 0 0,-1-1 0 0 0,1 1 1 0 0,-1 0-1 0 0,0 0 0 0 0,0-1 1 0 0,1 1-1 0 0,-1 0 0 0 0,0 0 1 0 0,0 0-1 0 0,0 0 0 0 0,0 0 1 0 0,0 0-1 0 0,0 1 0 0 0,-1-1 1 0 0,1 0-1 0 0,0 0 0 0 0,0 1 1 0 0,-1-1-1 0 0,1 1 0 0 0,0-1 1 0 0,-1 1-1 0 0,-1-1 0 0 0,1 1-158 0 0,0-1-1 0 0,-1 1 1 0 0,1 0-1 0 0,0-1 1 0 0,-1 1-1 0 0,1 1 1 0 0,0-1-1 0 0,-1 0 1 0 0,1 0-1 0 0,0 1 1 0 0,-1 0-1 0 0,1-1 1 0 0,0 1-1 0 0,0 0 1 0 0,0 0-1 0 0,0 0 1 0 0,-4 3-1 0 0,2-2-66 0 0,1 1 0 0 0,-1 0 0 0 0,1 0 0 0 0,0 1 0 0 0,0-1 0 0 0,0 1 0 0 0,1-1 0 0 0,-1 1 0 0 0,1 0 0 0 0,0 0 0 0 0,-3 5 0 0 0,-2 8-48 0 0,1 0-1 0 0,1 0 0 0 0,0 0 1 0 0,-4 31-1 0 0,7-37-94 0 0,2 1-1 0 0,-1-1 1 0 0,1 1-1 0 0,1-1 1 0 0,0 1-1 0 0,1-1 1 0 0,0 1 0 0 0,5 15-1 0 0,-5-23-14 0 0,0 1-1 0 0,0-1 1 0 0,0 1-1 0 0,0-1 1 0 0,1 0 0 0 0,-1 0-1 0 0,1 0 1 0 0,0-1-1 0 0,0 1 1 0 0,1-1 0 0 0,5 6-1 0 0,-7-8-32 0 0,0 0 0 0 0,0 1 1 0 0,0-1-1 0 0,0 0 0 0 0,0-1 0 0 0,0 1 0 0 0,0 0 1 0 0,0 0-1 0 0,0-1 0 0 0,1 1 0 0 0,-1-1 0 0 0,0 0 1 0 0,0 0-1 0 0,1 0 0 0 0,-1 0 0 0 0,0 0 0 0 0,0 0 0 0 0,0-1 1 0 0,1 1-1 0 0,-1-1 0 0 0,0 1 0 0 0,0-1 0 0 0,0 0 1 0 0,0 0-1 0 0,0 0 0 0 0,4-2 0 0 0,-1-1-110 0 0,1 0-1 0 0,-1-1 0 0 0,1 0 1 0 0,-1 0-1 0 0,-1 0 1 0 0,1-1-1 0 0,-1 1 0 0 0,0-1 1 0 0,4-8-1 0 0,4-9 35 0 0,10-28 0 0 0,-13 30-47 0 0,16-42-1894 0 0,-3-1 0 0 0,23-109 0 0 0,-39 139 1887 0 0,3-43 0 0 0,-9 60 500 0 0,0 0 1 0 0,0 0-1 0 0,-2 0 0 0 0,-5-28 1107 0 0,3 55-662 0 0,0-1 0 0 0,1 0 0 0 0,0 1 1 0 0,1 0-1 0 0,-2 12 0 0 0,-2 51 157 0 0,5-59-611 0 0,1-8-252 0 0,-4 208 1669 0 0,5-188-1610 0 0,2 1 0 0 0,0-1 0 0 0,2 0-1 0 0,1 0 1 0 0,1-1 0 0 0,11 26 0 0 0,-15-44-418 0 0,0 0-1 0 0,1 0 1 0 0,-1-1 0 0 0,1 1-1 0 0,1-1 1 0 0,-1 0 0 0 0,1 0 0 0 0,0-1-1 0 0,0 1 1 0 0,1-1 0 0 0,6 4-1 0 0,10 4-7117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9.359"/>
    </inkml:context>
    <inkml:brush xml:id="br0">
      <inkml:brushProperty name="width" value="0.1" units="cm"/>
      <inkml:brushProperty name="height" value="0.1" units="cm"/>
      <inkml:brushProperty name="color" value="#33CCFF"/>
    </inkml:brush>
  </inkml:definitions>
  <inkml:trace contextRef="#ctx0" brushRef="#br0">211 0 4143 0 0,'0'2'319'0'0,"-1"16"1424"0"0,0 0 0 0 0,-2 0 1 0 0,0 0-1 0 0,-9 31 0 0 0,-32 68 2292 0 0,10-30-3038 0 0,3 7-524 0 0,-39 101-2085 0 0,59-168-148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0.269"/>
    </inkml:context>
    <inkml:brush xml:id="br0">
      <inkml:brushProperty name="width" value="0.1" units="cm"/>
      <inkml:brushProperty name="height" value="0.1" units="cm"/>
      <inkml:brushProperty name="color" value="#33CCFF"/>
    </inkml:brush>
  </inkml:definitions>
  <inkml:trace contextRef="#ctx0" brushRef="#br0">0 332 4143 0 0,'0'0'191'0'0,"1"-1"-11"0"0,8-5 660 0 0,0 0-1 0 0,0 1 0 0 0,0 0 1 0 0,1 0-1 0 0,-1 1 1 0 0,1 1-1 0 0,16-4 0 0 0,77-12 1747 0 0,-72 15-2232 0 0,303-63 2167 0 0,51-64-2130 0 0,-351 118-545 0 0,57-22-169 0 0,-74 30-489 0 0,1 0 1 0 0,-1 1-1 0 0,24-2 1 0 0,-33 6 4 0 0,0 24-6186 0 0,-9-14 7619 0 0,-1 0-1 0 0,0-1 1 0 0,-4 11-1 0 0,-21 48 2358 0 0,13-34-2228 0 0,-32 90 1063 0 0,-22 53-148 0 0,56-147-1392 0 0,0 0-1 0 0,2 1 1 0 0,-6 36 0 0 0,14-45-249 0 0,2-21 24 0 0,2-1 1 0 0,3 0-70 0 0,0 0 0 0 0,0-1 0 0 0,0 0 1 0 0,-1 0-1 0 0,1-1 0 0 0,0 1 1 0 0,-1-1-1 0 0,1 0 0 0 0,-1 0 1 0 0,1 0-1 0 0,-1-1 0 0 0,4-3 1 0 0,8-6-28 0 0,24-25-1 0 0,-6 6 9 0 0,2-3 35 0 0,14-11 0 0 0,-45 40 0 0 0,1 1 0 0 0,-1 1 0 0 0,1-1 0 0 0,0 1 0 0 0,1 0 0 0 0,-1 0 0 0 0,8-2 0 0 0,6 3-53 0 0,-19 2 53 0 0,0 0 0 0 0,0 0 0 0 0,0 0 0 0 0,0 0 0 0 0,0 0 0 0 0,0 0 0 0 0,0 0 0 0 0,0 0 0 0 0,0 1 0 0 0,0-1 0 0 0,0 0 0 0 0,0 1 0 0 0,0-1 0 0 0,-1 1 0 0 0,1-1 0 0 0,0 1 0 0 0,0-1 0 0 0,0 1 0 0 0,-1 0 0 0 0,1-1 0 0 0,0 1 0 0 0,-1 0 0 0 0,1 0 0 0 0,0-1 0 0 0,-1 1 0 0 0,1 1 0 0 0,1 1 21 0 0,3 4 164 0 0,0 1-1 0 0,-1 0 0 0 0,0-1 0 0 0,0 1 1 0 0,-1 1-1 0 0,0-1 0 0 0,2 13 0 0 0,11 25 118 0 0,-13-39-281 0 0,1 1 0 0 0,0-1-1 0 0,0 0 1 0 0,1 0 0 0 0,0 0 0 0 0,1-1-1 0 0,-1 1 1 0 0,1-1 0 0 0,0-1-1 0 0,8 6 1 0 0,-10-8-19 0 0,0 0 0 0 0,0-1 0 0 0,1 1 0 0 0,0-1 0 0 0,-1 0 0 0 0,1 0 0 0 0,0-1 0 0 0,0 1 0 0 0,0-1 0 0 0,0 0 0 0 0,0 0 0 0 0,0-1 0 0 0,0 0 0 0 0,0 0 0 0 0,1 0 0 0 0,-1 0 0 0 0,7-2 0 0 0,-6 0-9 0 0,0 0-1 0 0,-1 0 0 0 0,1 0 1 0 0,-1-1-1 0 0,0 0 0 0 0,0 0 0 0 0,0 0 1 0 0,0-1-1 0 0,7-6 0 0 0,-1-1 31 0 0,0 0 0 0 0,13-19 0 0 0,-12 14 13 0 0,16-29 0 0 0,-25 39-6 0 0,0 0 0 0 0,0-1 0 0 0,0 1 1 0 0,-1-1-1 0 0,0 1 0 0 0,-1-1 1 0 0,1 0-1 0 0,0-11 0 0 0,-3 15-12 0 0,1 0-1 0 0,0 1 1 0 0,-1-1-1 0 0,1 0 0 0 0,-1 1 1 0 0,0-1-1 0 0,0 1 1 0 0,0-1-1 0 0,0 1 1 0 0,0-1-1 0 0,-1 1 1 0 0,1 0-1 0 0,-1-1 0 0 0,1 1 1 0 0,-4-3-1 0 0,4 4 12 0 0,0 0-1 0 0,0 0 1 0 0,0 0-1 0 0,0 1 0 0 0,0-1 1 0 0,0 0-1 0 0,0 1 0 0 0,-1-1 1 0 0,1 0-1 0 0,0 1 1 0 0,0-1-1 0 0,-1 1 0 0 0,1 0 1 0 0,0-1-1 0 0,-1 1 1 0 0,1 0-1 0 0,0 0 0 0 0,-1 0 1 0 0,1 0-1 0 0,0 0 1 0 0,-1 0-1 0 0,1 0 0 0 0,0 1 1 0 0,0-1-1 0 0,-1 0 0 0 0,1 1 1 0 0,0-1-1 0 0,-1 1 1 0 0,1-1-1 0 0,0 1 0 0 0,0 0 1 0 0,-2 0-1 0 0,-1 3 63 0 0,-1 0 0 0 0,1 1 0 0 0,0-1 0 0 0,0 1 0 0 0,0 0 0 0 0,1 0 1 0 0,-1 0-1 0 0,1 0 0 0 0,0 0 0 0 0,1 1 0 0 0,0 0 0 0 0,-3 7 0 0 0,1 1-52 0 0,1-1 0 0 0,0 1 1 0 0,1 0-1 0 0,0 17 0 0 0,1-24-37 0 0,1-1 0 0 0,0 0 0 0 0,1 0 1 0 0,0 0-1 0 0,0 0 0 0 0,0 0 0 0 0,1 0 0 0 0,-1 0 0 0 0,1 0 0 0 0,5 8 0 0 0,-5-10-33 0 0,0-1 0 0 0,0 0 0 0 0,0-1 0 0 0,1 1 0 0 0,-1 0 0 0 0,1-1 0 0 0,0 1 0 0 0,0-1-1 0 0,0 0 1 0 0,0 0 0 0 0,0 0 0 0 0,0 0 0 0 0,0-1 0 0 0,0 1 0 0 0,1-1 0 0 0,-1 0 0 0 0,1 0 0 0 0,-1 0 0 0 0,5 1 0 0 0,-1-1-396 0 0,0-1 1 0 0,0 1-1 0 0,12-2 1 0 0,8-3-4343 0 0,1-2-1298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1.669"/>
    </inkml:context>
    <inkml:brush xml:id="br0">
      <inkml:brushProperty name="width" value="0.1" units="cm"/>
      <inkml:brushProperty name="height" value="0.1" units="cm"/>
      <inkml:brushProperty name="color" value="#33CCFF"/>
    </inkml:brush>
  </inkml:definitions>
  <inkml:trace contextRef="#ctx0" brushRef="#br0">16 90 8783 0 0,'0'0'794'0'0,"1"2"-652"0"0,1 6 334 0 0,-1 1 1 0 0,0 0-1 0 0,-1 0 0 0 0,0-1 0 0 0,0 1 0 0 0,-1 0 0 0 0,-3 17 0 0 0,0 14 710 0 0,-7 88 523 0 0,12-128-1703 0 0,0 1 0 0 0,1-1 0 0 0,-1 1 0 0 0,1-1-1 0 0,-1 0 1 0 0,0 0 0 0 0,1 0 0 0 0,-1 1 0 0 0,1-1-1 0 0,1-1 1 0 0,0 0-3 0 0,1 0 0 0 0,-1 0 0 0 0,0 0-1 0 0,0-1 1 0 0,0 1 0 0 0,0-1 0 0 0,0 0-1 0 0,-1 0 1 0 0,1 0 0 0 0,0 0 0 0 0,-1 0-1 0 0,0-1 1 0 0,1 1 0 0 0,2-5 0 0 0,4-6-45 0 0,13-26 1 0 0,-16 28 48 0 0,78-127-125 0 0,-79 131 129 0 0,-4 7-4 0 0,-1 0 1 0 0,0-1-1 0 0,1 1 0 0 0,-1 0 1 0 0,0 0-1 0 0,1 0 1 0 0,-1-1-1 0 0,1 1 0 0 0,-1 0 1 0 0,0 0-1 0 0,1 0 0 0 0,-1 0 1 0 0,1 0-1 0 0,-1 0 1 0 0,0 0-1 0 0,1 0 0 0 0,-1 0 1 0 0,1 0-1 0 0,-1 0 0 0 0,0 0 1 0 0,1 0-1 0 0,-1 0 1 0 0,0 0-1 0 0,1 0 0 0 0,-1 1 1 0 0,1-1-1 0 0,-1 0 1 0 0,0 0-1 0 0,1 0 0 0 0,-1 1 1 0 0,0-1-1 0 0,1 0 0 0 0,-1 0 1 0 0,0 1-1 0 0,0-1 1 0 0,1 0-1 0 0,-1 1 0 0 0,0-1 1 0 0,11 13 232 0 0,-9-7-161 0 0,0-1 0 0 0,0 1-1 0 0,-1 0 1 0 0,0 0 0 0 0,0 1 0 0 0,0-1 0 0 0,-1 0 0 0 0,0 0 0 0 0,0 0-1 0 0,-1 10 1 0 0,0 7 155 0 0,0 8-10 0 0,0-16-184 0 0,1 0 0 0 0,1 0 0 0 0,0 1 0 0 0,0-1 0 0 0,6 21 0 0 0,-3-27-40 0 0,3-4 0 0 0,-5-4 0 0 0,1-1 0 0 0,-1 1 0 0 0,1-1 0 0 0,-1 0 0 0 0,1 0 0 0 0,-1 0 0 0 0,1-1 0 0 0,-1 1 0 0 0,1 0 0 0 0,-1-1 0 0 0,1 0 0 0 0,-1 1 0 0 0,0-1 0 0 0,1 0 0 0 0,-1 0 0 0 0,0 0 0 0 0,0-1 0 0 0,0 1 0 0 0,2-2 0 0 0,6-5 0 0 0,0 0 0 0 0,12-14 0 0 0,-15 16 0 0 0,14-17-38 0 0,22-31 0 0 0,12-14 46 0 0,-47 59-20 0 0,1 1 1 0 0,-1 0 0 0 0,2 0 0 0 0,-1 1-1 0 0,14-8 1 0 0,-19 13 6 0 0,0 1-1 0 0,0-1 1 0 0,0 1-1 0 0,0-1 1 0 0,0 1-1 0 0,0 1 1 0 0,0-1-1 0 0,9 0 1 0 0,-12 2 20 0 0,1-1 1 0 0,-1 1-1 0 0,0 0 1 0 0,0 0-1 0 0,1 0 1 0 0,-1 0-1 0 0,0 0 1 0 0,0 0-1 0 0,0 1 1 0 0,0-1 0 0 0,0 0-1 0 0,-1 0 1 0 0,1 1-1 0 0,1 0 1 0 0,-2-1-12 0 0,2 6 102 0 0,1 0-1 0 0,-1 0 1 0 0,0 0-1 0 0,0 1 1 0 0,-1-1-1 0 0,0 1 1 0 0,-1-1-1 0 0,0 16 1 0 0,1 9 68 0 0,-1-26-277 0 0,1 0 1 0 0,-1 1-1 0 0,1-1 0 0 0,1 0 0 0 0,-1 1 1 0 0,1-1-1 0 0,0 0 0 0 0,0 0 0 0 0,1 0 0 0 0,0 0 1 0 0,6 8-1 0 0,-9-13 7 0 0,1 0 0 0 0,0 0 1 0 0,0-1-1 0 0,0 1 0 0 0,0 0 0 0 0,0-1 1 0 0,1 1-1 0 0,-1-1 0 0 0,0 1 1 0 0,0-1-1 0 0,0 1 0 0 0,0-1 0 0 0,1 0 1 0 0,-1 0-1 0 0,0 0 0 0 0,0 0 0 0 0,2 0 1 0 0,21-1-1175 0 0,-22 0 984 0 0,7 0-28 0 0,0-1 0 0 0,0 0 0 0 0,-1-1 0 0 0,0 0 0 0 0,1 0 0 0 0,-1-1 0 0 0,0 0 0 0 0,-1 0 0 0 0,1-1 0 0 0,13-10 0 0 0,-7 2 321 0 0,0-1 0 0 0,0-1 1 0 0,21-29-1 0 0,-19 20 487 0 0,0-1 1 0 0,-1 0-1 0 0,16-53 3222 0 0,-36 80-3581 0 0,1 1 1 0 0,0 0-1 0 0,0 0 1 0 0,0 0 0 0 0,0 0-1 0 0,0 0 1 0 0,1 1 0 0 0,0 0-1 0 0,-1-1 1 0 0,1 1-1 0 0,1 0 1 0 0,-1 1 0 0 0,1-1-1 0 0,-1 0 1 0 0,1 1-1 0 0,-2 7 1 0 0,0-2-132 0 0,1 0 0 0 0,1 1 0 0 0,-1-1 1 0 0,2 0-1 0 0,0 1 0 0 0,0-1 0 0 0,1 12 0 0 0,0-19-12 0 0,0 1-1 0 0,0 0 1 0 0,1-1 0 0 0,0 1-1 0 0,0-1 1 0 0,0 1-1 0 0,0-1 1 0 0,0 1 0 0 0,1-1-1 0 0,-1 0 1 0 0,1 0-1 0 0,0 1 1 0 0,0-1 0 0 0,0 0-1 0 0,0-1 1 0 0,1 1-1 0 0,-1 0 1 0 0,1-1-1 0 0,0 1 1 0 0,0-1 0 0 0,0 0-1 0 0,0 0 1 0 0,0 0-1 0 0,0 0 1 0 0,0-1 0 0 0,1 1-1 0 0,-1-1 1 0 0,1 0-1 0 0,-1 0 1 0 0,1 0 0 0 0,-1 0-1 0 0,1-1 1 0 0,-1 1-1 0 0,1-1 1 0 0,0 0 0 0 0,-1 0-1 0 0,1-1 1 0 0,0 1-1 0 0,-1-1 1 0 0,1 1-1 0 0,-1-1 1 0 0,1 0 0 0 0,-1 0-1 0 0,1-1 1 0 0,-1 1-1 0 0,0-1 1 0 0,1 0 0 0 0,3-2-1 0 0,-1-1 12 0 0,0 0 1 0 0,0 0-1 0 0,0 0 0 0 0,-1 0 0 0 0,1-1 0 0 0,-1 0 0 0 0,-1 0 1 0 0,1 0-1 0 0,-1-1 0 0 0,0 0 0 0 0,-1 1 0 0 0,0-1 0 0 0,4-9 1 0 0,-4 6 47 0 0,-1 1 1 0 0,0-1-1 0 0,0 1 1 0 0,-1-1 0 0 0,0 0-1 0 0,0 1 1 0 0,-1-1-1 0 0,-1 0 1 0 0,1 0 0 0 0,-3-9-1 0 0,1 15-53 0 0,1 0 0 0 0,0 0 0 0 0,-1 0-1 0 0,0 0 1 0 0,0 0 0 0 0,0 0 0 0 0,-1 1 0 0 0,1-1-1 0 0,-1 1 1 0 0,1 0 0 0 0,-1 0 0 0 0,0 0 0 0 0,-1 0-1 0 0,1 0 1 0 0,-6-3 0 0 0,5 3-734 0 0,0 1 1 0 0,1 0-1 0 0,-1 1 0 0 0,0-1 1 0 0,-5-1-1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2.319"/>
    </inkml:context>
    <inkml:brush xml:id="br0">
      <inkml:brushProperty name="width" value="0.1" units="cm"/>
      <inkml:brushProperty name="height" value="0.1" units="cm"/>
      <inkml:brushProperty name="color" value="#33CCFF"/>
    </inkml:brush>
  </inkml:definitions>
  <inkml:trace contextRef="#ctx0" brushRef="#br0">1 0 1839 0 0,'0'0'11495'0'0,"0"2"-11056"0"0,13 104 1874 0 0,-8-60-1873 0 0,19 86 1 0 0,-19-113-553 0 0,-3-10-103 0 0,0 1 1 0 0,1-1-1 0 0,0 0 1 0 0,1-1 0 0 0,-1 1-1 0 0,8 10 1 0 0,-5-13-1501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31.18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46 237 2303 0 0,'2'-1'1611'0'0,"27"-6"2278"0"0,46-11-3289 0 0,-30 12-698 0 0,-32 5 93 0 0,0-1 1 0 0,0 0 0 0 0,13-4-1 0 0,2-1 131 0 0,-1 2-1 0 0,1 1 1 0 0,0 1-1 0 0,45 1 1 0 0,-2-1 53 0 0,-15 1 112 0 0,-1 3 0 0 0,94 12 0 0 0,-49-6 37 0 0,-34-4-112 0 0,239 13 791 0 0,-113-8-679 0 0,88-9 193 0 0,-28 6 2 0 0,-27 1-79 0 0,137 2 277 0 0,-121 6-353 0 0,-146-9-274 0 0,56 5 100 0 0,-7-5-38 0 0,-65-3-93 0 0,325 2 236 0 0,-226 3-150 0 0,47-1 80 0 0,95 2 230 0 0,-259-4-326 0 0,415 3 265 0 0,-102-5-156 0 0,-363-1-241 0 0,192 2 116 0 0,129 4 276 0 0,-197-2-160 0 0,183-5-89 0 0,-60-2-72 0 0,-1 2 60 0 0,118 4 136 0 0,-280-4-141 0 0,43 4 114 0 0,-12 5-57 0 0,-5-4-73 0 0,-15-2-22 0 0,-8-1-35 0 0,-63-2 10 0 0,1-5 64 0 0,-14 2-43 0 0,-20 3-32 0 0,0 0 1 0 0,8-2-32 0 0,1-1 37 0 0,-10 3-54 0 0,0 0 1 0 0,0 0-1 0 0,0-1 0 0 0,0 1 1 0 0,0 0-1 0 0,-1-1 0 0 0,1 1 1 0 0,0 0-1 0 0,0-1 0 0 0,0 1 1 0 0,0-1-1 0 0,0 1 0 0 0,-1-1 0 0 0,1 0 1 0 0,0 1-1 0 0,-1-1 0 0 0,2-1 1 0 0,6-6 107 0 0,-4 4-68 0 0,-2 2-30 0 0,-1 1 0 0 0,0 0-1 0 0,0 0 1 0 0,0-1-1 0 0,0 1 1 0 0,-1-1 0 0 0,1 1-1 0 0,0-1 1 0 0,-1 1 0 0 0,1-1-1 0 0,0-1 1 0 0,2-3-12 0 0,-2 3-11 0 0,0 0 0 0 0,1 1 0 0 0,-1-1 0 0 0,0 0 0 0 0,-1 0 0 0 0,1 0 0 0 0,0 0 0 0 0,-1 0 0 0 0,1-5 0 0 0,-1 0-25 0 0,0-11-120 0 0,0 16 145 0 0,1 3 8 0 0,-1-1-1 0 0,0 1 1 0 0,0-1 0 0 0,0 1 0 0 0,0-1-1 0 0,0 1 1 0 0,0-1 0 0 0,0 1 0 0 0,0-1-1 0 0,0 1 1 0 0,0-1 0 0 0,0 1 0 0 0,-1-1-1 0 0,1 1 1 0 0,0-1 0 0 0,0 1 0 0 0,0-1 0 0 0,-1 1-1 0 0,1 0 1 0 0,0-1 0 0 0,0 1 0 0 0,-1-1-1 0 0,0 0 1 0 0,-7-9-84 0 0,5 6 79 0 0,0 0 0 0 0,0 1-1 0 0,-1-1 1 0 0,1 1 0 0 0,-1-1 0 0 0,0 1-1 0 0,0 0 1 0 0,0 1 0 0 0,-1-1 0 0 0,1 1-1 0 0,-1-1 1 0 0,1 1 0 0 0,-8-2 0 0 0,-4 0 8 0 0,0 1 0 0 0,-30-2 0 0 0,-7-1-7 0 0,2-2 47 0 0,1 3 0 0 0,-60 1-1 0 0,-54 7-42 0 0,37 0 0 0 0,-34-2 0 0 0,-180-6 194 0 0,19 1 6 0 0,-32 1 60 0 0,-31 2-57 0 0,311 0-176 0 0,-709-16 49 0 0,224-10-12 0 0,344 14-399 0 0,109 9 173 0 0,-98-4-184 0 0,-48-2 241 0 0,-330-18-280 0 0,500 25 342 0 0,3 0 44 0 0,-168-1 9 0 0,-121 5 43 0 0,185-2-53 0 0,-125 7 0 0 0,226-1 0 0 0,13-1 0 0 0,-3 1 0 0 0,-14-1 0 0 0,32-3 0 0 0,-51-2 0 0 0,90 0-4 0 0,-104-4-45 0 0,60 7-4 0 0,24-1-30 0 0,-60-5 0 0 0,70 2 73 0 0,1 1 0 0 0,-26 3 0 0 0,-20-1-34 0 0,-69-1-11 0 0,57 1 56 0 0,-9 5-1 0 0,56-3 0 0 0,-44-1 0 0 0,59-2 0 0 0,-35 5 0 0 0,4 0 0 0 0,15-2 104 0 0,-60 14-1 0 0,68-11-46 0 0,5-4-57 0 0,10-1-2 0 0,11 2 8 0 0,1-3-8 0 0,1 0 0 0 0,-1 1 0 0 0,1-1 0 0 0,-1 1-1 0 0,1-1 1 0 0,-1 0 0 0 0,1 1 0 0 0,-1-1 0 0 0,1 0-1 0 0,-1 1 1 0 0,0-1 0 0 0,1 0 0 0 0,-1 0 0 0 0,1 0 0 0 0,-1 0-1 0 0,0 0 1 0 0,1 1 0 0 0,-1-1 0 0 0,1 0 0 0 0,-1 0-1 0 0,0-1 1 0 0,-13 7-1758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2.879"/>
    </inkml:context>
    <inkml:brush xml:id="br0">
      <inkml:brushProperty name="width" value="0.1" units="cm"/>
      <inkml:brushProperty name="height" value="0.1" units="cm"/>
      <inkml:brushProperty name="color" value="#33CCFF"/>
    </inkml:brush>
  </inkml:definitions>
  <inkml:trace contextRef="#ctx0" brushRef="#br0">2 89 1375 0 0,'0'0'8950'0'0,"0"1"-8317"0"0,-1 77 2127 0 0,1 71-999 0 0,1-140-1683 0 0,1-1-12 0 0,-2-6 62 0 0,14-10 0 0 0,-9 3-128 0 0,0-1 1 0 0,-1 1-1 0 0,0 0 0 0 0,0-1 0 0 0,0 0 1 0 0,3-8-1 0 0,18-41-75 0 0,-18 35-4 0 0,3-5-36 0 0,1 0 0 0 0,1 1-1 0 0,1 0 1 0 0,1 1 0 0 0,23-29-1 0 0,-34 49 144 0 0,0 0-1 0 0,0 0 0 0 0,0 0 1 0 0,1 1-1 0 0,-1-1 0 0 0,1 1 1 0 0,-1 0-1 0 0,1 0 1 0 0,0 0-1 0 0,0 0 0 0 0,0 1 1 0 0,0 0-1 0 0,0 0 0 0 0,6-1 1 0 0,-7 1 71 0 0,-1 1 0 0 0,0 0 0 0 0,0 0 0 0 0,1 0 0 0 0,-1 1 0 0 0,0-1 0 0 0,1 0 0 0 0,-1 1 0 0 0,0 0 1 0 0,0-1-1 0 0,0 1 0 0 0,0 0 0 0 0,0 0 0 0 0,0 0 0 0 0,0 0 0 0 0,0 1 0 0 0,0-1 0 0 0,0 0 0 0 0,0 1 0 0 0,-1-1 1 0 0,1 1-1 0 0,0 0 0 0 0,-1 0 0 0 0,0-1 0 0 0,1 1 0 0 0,-1 0 0 0 0,0 0 0 0 0,1 3 0 0 0,1 2 124 0 0,0 1 0 0 0,-1-1 1 0 0,0 1-1 0 0,0-1 0 0 0,0 1 0 0 0,-1 0 0 0 0,0 12 0 0 0,-2 5 157 0 0,-3 26 0 0 0,2-34-484 0 0,0-1 0 0 0,2 1 0 0 0,0 0 0 0 0,3 26 1 0 0,4-21-2604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3.758"/>
    </inkml:context>
    <inkml:brush xml:id="br0">
      <inkml:brushProperty name="width" value="0.1" units="cm"/>
      <inkml:brushProperty name="height" value="0.1" units="cm"/>
      <inkml:brushProperty name="color" value="#33CCFF"/>
    </inkml:brush>
  </inkml:definitions>
  <inkml:trace contextRef="#ctx0" brushRef="#br0">18 205 3223 0 0,'9'-7'12447'0'0,"-10"12"-14020"0"0,-1 1 1840 0 0,-19 119 2493 0 0,19-112-2659 0 0,1 1 1 0 0,1 0-1 0 0,1 0 0 0 0,0 0 1 0 0,0 0-1 0 0,1-1 1 0 0,5 16-1 0 0,-6-26-89 0 0,0 1 0 0 0,0-1-1 0 0,1 1 1 0 0,-1-1 0 0 0,1 0-1 0 0,0 1 1 0 0,0-1 0 0 0,0 0-1 0 0,0 0 1 0 0,1 0 0 0 0,-1-1-1 0 0,1 1 1 0 0,4 2 0 0 0,-6-3-5 0 0,1-2-1 0 0,0 1 1 0 0,0 0 0 0 0,0 0 0 0 0,0-1 0 0 0,0 1 0 0 0,0-1-1 0 0,0 1 1 0 0,0-1 0 0 0,0 0 0 0 0,0 0 0 0 0,0 0 0 0 0,0 0-1 0 0,0 0 1 0 0,0 0 0 0 0,0-1 0 0 0,0 1 0 0 0,0-1 0 0 0,0 1 0 0 0,-1-1-1 0 0,1 0 1 0 0,0 0 0 0 0,0 0 0 0 0,0 0 0 0 0,2-2 0 0 0,2 0 10 0 0,-1-1 0 0 0,0 0 1 0 0,0 0-1 0 0,0 0 0 0 0,-1-1 1 0 0,7-7-1 0 0,-1-2-14 0 0,10-20 0 0 0,-5 9-56 0 0,-12 24 55 0 0,0 6-6 0 0,1 10-26 0 0,-3-12 9 0 0,-1 1 12 0 0,8 12-46 0 0,-7-14 51 0 0,0 0-1 0 0,0 0 1 0 0,0 0 0 0 0,1 0-1 0 0,-1-1 1 0 0,0 1 0 0 0,1 0-1 0 0,0-1 1 0 0,-1 0 0 0 0,1 1-1 0 0,0-1 1 0 0,0 0 0 0 0,-1 0-1 0 0,1 0 1 0 0,0 0 0 0 0,0 0-1 0 0,0 0 1 0 0,0 0 0 0 0,1-1-1 0 0,-1 1 1 0 0,0-1 0 0 0,0 0-1 0 0,3 1 1 0 0,-2-2-8 0 0,1 1 1 0 0,-1-1-1 0 0,1 0 1 0 0,-1 1-1 0 0,0-1 1 0 0,1-1-1 0 0,-1 1 0 0 0,0 0 1 0 0,0-1-1 0 0,0 0 1 0 0,0 0-1 0 0,0 0 1 0 0,0 0-1 0 0,2-3 1 0 0,8-7-187 0 0,-1 0 1 0 0,-1-1 0 0 0,0 0-1 0 0,-1-1 1 0 0,10-17 0 0 0,36-79-1592 0 0,-30 58 762 0 0,-15 25 379 0 0,-1 1 1 0 0,-1-2 0 0 0,-1 1 0 0 0,7-47 0 0 0,-15 72 760 0 0,-3 15 404 0 0,-24 188 2585 0 0,23-157-2548 0 0,3-37-480 0 0,-7 111 1204 0 0,8-101-1040 0 0,1 0 1 0 0,0 0-1 0 0,1 1 1 0 0,8 29-1 0 0,-8-39-143 0 0,-2-5-79 0 0,1-1 1 0 0,0 1-1 0 0,0 0 0 0 0,0 0 0 0 0,0-1 0 0 0,0 1 1 0 0,1-1-1 0 0,-1 1 0 0 0,1-1 0 0 0,-1 0 0 0 0,1 1 0 0 0,4 2 1 0 0,-5-4-8 0 0,0-1 0 0 0,0 0 0 0 0,1 0 0 0 0,-1 0 1 0 0,0 0-1 0 0,1 0 0 0 0,-1 0 0 0 0,0 0 0 0 0,0-1 0 0 0,1 1 1 0 0,-1 0-1 0 0,0-1 0 0 0,0 1 0 0 0,2-1 0 0 0,-1 0 20 0 0,2-1-27 0 0,0 1-1 0 0,-1-1 1 0 0,1 0 0 0 0,-1 0-1 0 0,1 0 1 0 0,-1 0 0 0 0,0 0-1 0 0,0-1 1 0 0,0 0 0 0 0,0 1-1 0 0,4-7 1 0 0,3-4-10 0 0,12-23 0 0 0,-6 10-60 0 0,10-18-19 0 0,-20 32 52 0 0,1 0 0 0 0,1 0 0 0 0,0 1 0 0 0,0 0-1 0 0,1 0 1 0 0,11-10 0 0 0,-12 15 47 0 0,-7 5 99 0 0,3 3 62 0 0,-4-2-161 0 0,1 0 1 0 0,-1 0-1 0 0,1 0 0 0 0,-1 0 0 0 0,1 0 0 0 0,-1 0 1 0 0,1 0-1 0 0,-1 0 0 0 0,0 1 0 0 0,1-1 0 0 0,-1 0 1 0 0,1 0-1 0 0,-1 0 0 0 0,1 1 0 0 0,-1-1 0 0 0,0 0 1 0 0,1 1-1 0 0,-1-1 0 0 0,4 8 105 0 0,0 0 0 0 0,-1 0 0 0 0,0 0 1 0 0,-1 0-1 0 0,0 0 0 0 0,0 0 0 0 0,1 14 0 0 0,1 5-55 0 0,-2-18-495 0 0,3 13 529 0 0,6-9-5482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4.112"/>
    </inkml:context>
    <inkml:brush xml:id="br0">
      <inkml:brushProperty name="width" value="0.1" units="cm"/>
      <inkml:brushProperty name="height" value="0.1" units="cm"/>
      <inkml:brushProperty name="color" value="#33CCFF"/>
    </inkml:brush>
  </inkml:definitions>
  <inkml:trace contextRef="#ctx0" brushRef="#br0">159 118 2303 0 0,'8'-31'14742'0'0,"-10"32"-14708"0"0,1-1 0 0 0,-1 1 0 0 0,0-1 1 0 0,1 1-1 0 0,-1 0 0 0 0,1 0 0 0 0,-1 0 0 0 0,1 0 1 0 0,-1 0-1 0 0,1 0 0 0 0,0 0 0 0 0,-1 0 1 0 0,1 1-1 0 0,0-1 0 0 0,0 0 0 0 0,0 1 1 0 0,0-1-1 0 0,0 1 0 0 0,0-1 0 0 0,0 1 0 0 0,1 0 1 0 0,-2 2-1 0 0,-1 5 114 0 0,0-1 0 0 0,0 0-1 0 0,-1 13 1 0 0,3-17-154 0 0,0 0-1 0 0,1 0 0 0 0,0-1 1 0 0,0 1-1 0 0,0 0 1 0 0,0 0-1 0 0,0 0 1 0 0,1 0-1 0 0,0 0 0 0 0,0 0 1 0 0,0-1-1 0 0,0 1 1 0 0,1 0-1 0 0,-1-1 1 0 0,1 1-1 0 0,0-1 0 0 0,0 1 1 0 0,0-1-1 0 0,1 0 1 0 0,-1 0-1 0 0,1 0 1 0 0,-1 0-1 0 0,1-1 0 0 0,0 1 1 0 0,0-1-1 0 0,1 1 1 0 0,-1-1-1 0 0,0 0 1 0 0,1 0-1 0 0,-1-1 0 0 0,1 1 1 0 0,-1-1-1 0 0,1 1 1 0 0,0-1-1 0 0,0-1 1 0 0,0 1-1 0 0,0 0 0 0 0,-1-1 1 0 0,1 0-1 0 0,0 0 1 0 0,0 0-1 0 0,7-1 1 0 0,-2-1 2 0 0,-1 0 0 0 0,0 0 0 0 0,0-1 0 0 0,0 0 1 0 0,0-1-1 0 0,0 0 0 0 0,-1 0 0 0 0,0 0 0 0 0,1-1 1 0 0,-2 0-1 0 0,1-1 0 0 0,-1 1 0 0 0,7-9 0 0 0,-7 8 49 0 0,-1 1-1 0 0,0-2 0 0 0,-1 1 1 0 0,0 0-1 0 0,0-1 0 0 0,0 0 1 0 0,-1 0-1 0 0,0 0 0 0 0,0 0 1 0 0,-1-1-1 0 0,0 1 1 0 0,0-1-1 0 0,0 1 0 0 0,0-15 1 0 0,-2 19 5 0 0,0 0 1 0 0,-1-1 0 0 0,1 1 0 0 0,0 0 0 0 0,-1 0 0 0 0,0 0-1 0 0,0-1 1 0 0,0 1 0 0 0,0 0 0 0 0,-1 0 0 0 0,1 0 0 0 0,-1 1-1 0 0,1-1 1 0 0,-1 0 0 0 0,-3-3 0 0 0,2 3 11 0 0,-1 0-1 0 0,1 0 1 0 0,-1 0-1 0 0,1 1 1 0 0,-1-1 0 0 0,0 1-1 0 0,0 0 1 0 0,0 0 0 0 0,0 1-1 0 0,-6-2 1 0 0,-2 0 5 0 0,0 0 0 0 0,0 2 0 0 0,-1-1 0 0 0,1 2 0 0 0,-1-1-1 0 0,1 2 1 0 0,-15 2 0 0 0,6 0-169 0 0,0 1 0 0 0,1 1 0 0 0,-40 15-1 0 0,46-14-905 0 0,0 1-1 0 0,0 0 0 0 0,-17 14 0 0 0,16-9-743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6.139"/>
    </inkml:context>
    <inkml:brush xml:id="br0">
      <inkml:brushProperty name="width" value="0.1" units="cm"/>
      <inkml:brushProperty name="height" value="0.1" units="cm"/>
      <inkml:brushProperty name="color" value="#33CCFF"/>
    </inkml:brush>
  </inkml:definitions>
  <inkml:trace contextRef="#ctx0" brushRef="#br0">223 10 2759 0 0,'-14'-6'272'0'0,"9"5"25"0"0,-1 0 0 0 0,1 0-1 0 0,0 1 1 0 0,-1-1-1 0 0,1 1 1 0 0,-1 0-1 0 0,1 1 1 0 0,-1-1-1 0 0,1 1 1 0 0,0 0-1 0 0,0 1 1 0 0,-1-1-1 0 0,1 1 1 0 0,0 0 0 0 0,0 0-1 0 0,0 1 1 0 0,1-1-1 0 0,-1 1 1 0 0,1 0-1 0 0,-1 1 1 0 0,-4 3-1 0 0,0 1 432 0 0,0 1-1 0 0,1 0 1 0 0,0 0 0 0 0,0 1-1 0 0,1 0 1 0 0,0 0-1 0 0,1 1 1 0 0,-6 14-1 0 0,8-17-723 0 0,1 0-1 0 0,1 0 0 0 0,0 1 0 0 0,0-1 1 0 0,0 1-1 0 0,1 0 0 0 0,0-1 0 0 0,1 1 1 0 0,0 0-1 0 0,0-1 0 0 0,1 1 0 0 0,0 0 1 0 0,4 14-1 0 0,-4-17-11 0 0,1 0 1 0 0,1 0-1 0 0,-1-1 1 0 0,1 1-1 0 0,0-1 1 0 0,0 0-1 0 0,1 1 1 0 0,-1-1-1 0 0,1-1 1 0 0,0 1-1 0 0,0 0 1 0 0,1-1-1 0 0,0 0 1 0 0,-1 0-1 0 0,1-1 1 0 0,1 1-1 0 0,-1-1 1 0 0,0 0-1 0 0,1 0 1 0 0,6 2-1 0 0,-7-4-36 0 0,0 1 0 0 0,0-1 0 0 0,0-1 0 0 0,0 1 0 0 0,1-1 0 0 0,-1 1 0 0 0,0-1 0 0 0,0-1 0 0 0,1 1-1 0 0,-1-1 1 0 0,0 0 0 0 0,0 0 0 0 0,0-1 0 0 0,0 1 0 0 0,9-5 0 0 0,-1-1-1097 0 0,1-1 0 0 0,-2 0 1 0 0,1 0-1 0 0,13-13 0 0 0,-2 1-3002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6.738"/>
    </inkml:context>
    <inkml:brush xml:id="br0">
      <inkml:brushProperty name="width" value="0.1" units="cm"/>
      <inkml:brushProperty name="height" value="0.1" units="cm"/>
      <inkml:brushProperty name="color" value="#33CCFF"/>
    </inkml:brush>
  </inkml:definitions>
  <inkml:trace contextRef="#ctx0" brushRef="#br0">2 1 7687 0 0,'0'2'350'0'0,"5"114"1848"0"0,0-34 461 0 0,-11 151-1 0 0,1-157-2329 0 0,5-71-327 0 0,0-2 3 0 0,0 1-1 0 0,0-1 1 0 0,0 0-1 0 0,0 0 1 0 0,0 0-1 0 0,1 0 0 0 0,0 0 1 0 0,0 0-1 0 0,0 0 1 0 0,0 0-1 0 0,1 3 1 0 0,-1-5-115 0 0,16-4-354 0 0,-14 1 374 0 0,0 1 0 0 0,0-1 0 0 0,0 0-1 0 0,-1 0 1 0 0,1 0 0 0 0,0 0 0 0 0,-1-1-1 0 0,1 1 1 0 0,-1 0 0 0 0,2-4 0 0 0,20-32-286 0 0,-15 23 214 0 0,15-31-88 0 0,-13 24 117 0 0,19-30 0 0 0,-25 63 330 0 0,1 38-37 0 0,-6-38-90 0 0,1 0 0 0 0,1 0 0 0 0,0 0 0 0 0,4 15 0 0 0,-4-23-60 0 0,-1 1 0 0 0,0-1 0 0 0,1 0 0 0 0,0 0 0 0 0,0-1 0 0 0,0 1 0 0 0,0 0 0 0 0,0-1 1 0 0,0 1-1 0 0,1-1 0 0 0,-1 0 0 0 0,1 1 0 0 0,-1-1 0 0 0,1 0 0 0 0,0-1 0 0 0,0 1 0 0 0,0 0 0 0 0,6 1 0 0 0,-3-1-7 0 0,-1 0 0 0 0,0-1 0 0 0,0 0-1 0 0,1 0 1 0 0,-1-1 0 0 0,0 1 0 0 0,1-1-1 0 0,-1 0 1 0 0,1-1 0 0 0,-1 1 0 0 0,0-1-1 0 0,1 0 1 0 0,7-3 0 0 0,-6 1 7 0 0,1 0 1 0 0,-2 0-1 0 0,1-1 0 0 0,0 0 0 0 0,-1 0 1 0 0,0-1-1 0 0,0 1 0 0 0,11-12 1 0 0,-10 8 3 0 0,1-1 1 0 0,-2 0 0 0 0,1 0 0 0 0,-1 0 0 0 0,-1-1-1 0 0,0 0 1 0 0,0 0 0 0 0,-1 0 0 0 0,0-1 0 0 0,0 0 0 0 0,-2 1-1 0 0,1-1 1 0 0,1-15 0 0 0,-4 23 61 0 0,0 0 1 0 0,-1 0-1 0 0,1 0 0 0 0,0 1 0 0 0,-1-1 1 0 0,0 0-1 0 0,1 0 0 0 0,-1 0 0 0 0,0 1 1 0 0,-1-1-1 0 0,1 1 0 0 0,0-1 1 0 0,-1 0-1 0 0,1 1 0 0 0,-1 0 0 0 0,-3-4 1 0 0,4 5-34 0 0,0 0 1 0 0,0 0 0 0 0,0 1-1 0 0,0-1 1 0 0,0 0 0 0 0,0 1-1 0 0,0-1 1 0 0,0 0 0 0 0,-1 1-1 0 0,1-1 1 0 0,0 1 0 0 0,0 0-1 0 0,-1-1 1 0 0,1 1 0 0 0,0 0-1 0 0,0 0 1 0 0,-1 0 0 0 0,1 0-1 0 0,0 0 1 0 0,-1 0 0 0 0,1 0-1 0 0,0 0 1 0 0,0 1 0 0 0,-1-1-1 0 0,1 0 1 0 0,0 1 0 0 0,0-1-1 0 0,0 1 1 0 0,-1-1 0 0 0,1 1-1 0 0,0 0 1 0 0,0-1 0 0 0,0 1-1 0 0,0 0 1 0 0,0 0 0 0 0,0 0-1 0 0,-1 2 1 0 0,-2 2 33 0 0,0 0 0 0 0,0 0 0 0 0,1 0 0 0 0,0 1 0 0 0,0-1 0 0 0,0 1 0 0 0,0 0-1 0 0,1 0 1 0 0,0 0 0 0 0,-2 12 0 0 0,2-5-70 0 0,0 0 0 0 0,1 0 0 0 0,0 0 0 0 0,2 18 0 0 0,0-23-8 0 0,0 1 0 0 0,0-1 0 0 0,1 1 0 0 0,0-1 0 0 0,0 0 0 0 0,1 0 0 0 0,0 0 0 0 0,5 9 0 0 0,-6-14-89 0 0,0 1 0 0 0,0-1 0 0 0,1 0 0 0 0,0 0-1 0 0,0 0 1 0 0,0 0 0 0 0,0 0 0 0 0,0-1 0 0 0,0 1-1 0 0,0-1 1 0 0,1 0 0 0 0,0 0 0 0 0,-1 0 0 0 0,1-1-1 0 0,0 1 1 0 0,0-1 0 0 0,0 0 0 0 0,7 2 0 0 0,3-1-1597 0 0,0-1-3816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7.119"/>
    </inkml:context>
    <inkml:brush xml:id="br0">
      <inkml:brushProperty name="width" value="0.1" units="cm"/>
      <inkml:brushProperty name="height" value="0.1" units="cm"/>
      <inkml:brushProperty name="color" value="#33CCFF"/>
    </inkml:brush>
  </inkml:definitions>
  <inkml:trace contextRef="#ctx0" brushRef="#br0">6 143 4607 0 0,'1'18'884'0'0,"-1"0"-1"0"0,-3 23 1 0 0,0 8 2599 0 0,3-48-3380 0 0,0 0 0 0 0,0 0 0 0 0,0 0 1 0 0,0 1-1 0 0,0-1 0 0 0,0 0 1 0 0,0 0-1 0 0,1 0 0 0 0,-1 0 0 0 0,0 0 1 0 0,1 0-1 0 0,0 2 0 0 0,-1-3-77 0 0,0 0 1 0 0,0 0-1 0 0,1 0 0 0 0,-1 0 0 0 0,0 0 0 0 0,0 0 0 0 0,0 0 1 0 0,1 0-1 0 0,-1 0 0 0 0,0 0 0 0 0,0 0 0 0 0,0 0 1 0 0,1 0-1 0 0,-1 0 0 0 0,0 0 0 0 0,0 0 0 0 0,0 0 0 0 0,1 0 1 0 0,-1 0-1 0 0,0 0 0 0 0,0 0 0 0 0,0 0 0 0 0,0-1 0 0 0,1 1 1 0 0,-1 0-1 0 0,0 0 0 0 0,0 0 0 0 0,0 0 0 0 0,0 0 1 0 0,1-1-1 0 0,-1 1 0 0 0,0 0 0 0 0,0 0 0 0 0,0 0 0 0 0,0 0 1 0 0,0-1-1 0 0,0 1 0 0 0,14-26 407 0 0,41-112-230 0 0,-42 103-149 0 0,-9 23-54 0 0,0 0 0 0 0,1 1 0 0 0,0-1 0 0 0,9-13-1 0 0,-6 17 1 0 0,4 5 0 0 0,1 5 0 0 0,-10 0-123 0 0,1 0 0 0 0,-1 0 0 0 0,1 1 0 0 0,-1-1 0 0 0,0 1 0 0 0,0 0 0 0 0,0-1-1 0 0,-1 1 1 0 0,1 0 0 0 0,-1 1 0 0 0,1-1 0 0 0,2 6 0 0 0,2 2-2758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7.445"/>
    </inkml:context>
    <inkml:brush xml:id="br0">
      <inkml:brushProperty name="width" value="0.1" units="cm"/>
      <inkml:brushProperty name="height" value="0.1" units="cm"/>
      <inkml:brushProperty name="color" value="#33CCFF"/>
    </inkml:brush>
  </inkml:definitions>
  <inkml:trace contextRef="#ctx0" brushRef="#br0">12 296 4607 0 0,'0'0'408'0'0,"0"14"-328"0"0,2 2-80 0 0,-4-1 0 0 0,1 1 1024 0 0,-1-1 192 0 0,-1 2 40 0 0,2-1 8 0 0,-1-2-976 0 0,1-2-200 0 0,-1 1-8 0 0</inkml:trace>
  <inkml:trace contextRef="#ctx0" brushRef="#br0" timeOffset="1">14 33 5527 0 0,'0'0'488'0'0,"-12"-32"9352"0"0,24 41-9936 0 0,-3 2-96 0 0,1-2-32 0 0,1 2 0 0 0,1-2-1168 0 0,2 1-240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17.803"/>
    </inkml:context>
    <inkml:brush xml:id="br0">
      <inkml:brushProperty name="width" value="0.1" units="cm"/>
      <inkml:brushProperty name="height" value="0.1" units="cm"/>
      <inkml:brushProperty name="color" value="#33CCFF"/>
    </inkml:brush>
  </inkml:definitions>
  <inkml:trace contextRef="#ctx0" brushRef="#br0">179 1 3679 0 0,'0'0'284'0'0,"-2"1"-186"0"0,-88 40 10091 0 0,66-29-8660 0 0,15-8-1140 0 0,1 0 0 0 0,1 0 0 0 0,-1 1 0 0 0,1 0 0 0 0,-9 8 0 0 0,15-13-360 0 0,1 0-3 0 0,-1 1-1 0 0,1-1 1 0 0,-1 1-1 0 0,1-1 1 0 0,0 0-1 0 0,-1 1 1 0 0,1-1-1 0 0,-1 1 1 0 0,1-1 0 0 0,0 1-1 0 0,-1 0 1 0 0,1-1-1 0 0,0 1 1 0 0,0-1-1 0 0,-1 1 1 0 0,1 0-1 0 0,0-1 1 0 0,0 1-1 0 0,0-1 1 0 0,0 1-1 0 0,0 0 1 0 0,0-1-1 0 0,0 1 1 0 0,0 0 0 0 0,1 3-32 0 0,0-1 0 0 0,1 1 0 0 0,-1-1 0 0 0,1 1 1 0 0,-1-1-1 0 0,1 0 0 0 0,1 0 0 0 0,-1 1 0 0 0,0-2 1 0 0,1 1-1 0 0,-1 0 0 0 0,1 0 0 0 0,0-1 1 0 0,5 4-1 0 0,5 4-38 0 0,14 15 20 0 0,-7-8-1 0 0,29 33-1 0 0,-40-37 24 0 0,-9-8 4 0 0,0-3 9 0 0,0-1 10 0 0,1 1-1 0 0,-1 0 1 0 0,0 0 0 0 0,0-1 0 0 0,0 1-1 0 0,0 0 1 0 0,0 0 0 0 0,-1-1 0 0 0,1 1-1 0 0,-1 0 1 0 0,1-1 0 0 0,-1 1 0 0 0,1 0-1 0 0,-1-1 1 0 0,0 1 0 0 0,0-1-1 0 0,0 1 1 0 0,0-1 0 0 0,-1 2 0 0 0,-2 2 141 0 0,-1 0 0 0 0,1-1 0 0 0,-9 7 0 0 0,8-7-34 0 0,1-1-49 0 0,0-1 1 0 0,-1 1-1 0 0,1-1 1 0 0,-1 0-1 0 0,1 0 1 0 0,-1 0-1 0 0,0 0 1 0 0,0-1-1 0 0,0 0 1 0 0,0 0-1 0 0,0 0 1 0 0,0-1-1 0 0,-5 1 1 0 0,8-1-80 0 0,1 0 0 0 0,-1 0 0 0 0,1 0 1 0 0,-1 0-1 0 0,1 0 0 0 0,-1 0 0 0 0,0 0 0 0 0,1-1 1 0 0,-1 1-1 0 0,1 0 0 0 0,-1-1 0 0 0,1 1 0 0 0,-3-2 1 0 0,1 0-72 0 0,2 1-342 0 0,0 1 213 0 0,1 0 0 0 0,-1-1 1 0 0,1 1-1 0 0,-3-3-998 0 0,3 3 998 0 0,0-1 1 0 0,-1 1-1 0 0,1-1 0 0 0,0 1 1 0 0,-1-2-1 0 0,1-6-1543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0:56.783"/>
    </inkml:context>
    <inkml:brush xml:id="br0">
      <inkml:brushProperty name="width" value="0.1" units="cm"/>
      <inkml:brushProperty name="height" value="0.1" units="cm"/>
      <inkml:brushProperty name="color" value="#33CCFF"/>
    </inkml:brush>
  </inkml:definitions>
  <inkml:trace contextRef="#ctx0" brushRef="#br0">89 2 4607 0 0,'4'-1'2092'0'0,"-4"1"-2015"0"0,0 0 0 0 0,1 0 0 0 0,-1 0 0 0 0,0 0-1 0 0,1 0 1 0 0,-1-1 0 0 0,1 1 0 0 0,-1 0 0 0 0,0 0 0 0 0,1 0-1 0 0,-1 0 1 0 0,1 0 0 0 0,-1 0 0 0 0,1 0 0 0 0,-1 0-1 0 0,0 0 1 0 0,1 1 0 0 0,-1-1 0 0 0,0 0 0 0 0,1 0-1 0 0,-1 0 1 0 0,1 0 0 0 0,-1 1 0 0 0,0-1 0 0 0,1 0-1 0 0,-1 0 1 0 0,0 1 0 0 0,1-1 0 0 0,-1 0 0 0 0,0 0 0 0 0,0 1-1 0 0,1-1 1 0 0,-1 0 0 0 0,1 1 0 0 0,-5 16 2867 0 0,-1-1-1401 0 0,-23 140 3327 0 0,12-60-3445 0 0,-4 15-880 0 0,4 1 0 0 0,-1 148 0 0 0,18-246-1313 0 0,3 24 0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0:57.268"/>
    </inkml:context>
    <inkml:brush xml:id="br0">
      <inkml:brushProperty name="width" value="0.1" units="cm"/>
      <inkml:brushProperty name="height" value="0.1" units="cm"/>
      <inkml:brushProperty name="color" value="#33CCFF"/>
    </inkml:brush>
  </inkml:definitions>
  <inkml:trace contextRef="#ctx0" brushRef="#br0">1 187 2303 0 0,'0'0'7143'0'0,"0"11"-3212"0"0,2-9-3801 0 0,0-1 0 0 0,0 1 0 0 0,0-1 1 0 0,0 1-1 0 0,0-1 0 0 0,0 0 1 0 0,0 0-1 0 0,1 0 0 0 0,-1 0 0 0 0,1 0 1 0 0,-1-1-1 0 0,1 1 0 0 0,-1-1 0 0 0,1 1 1 0 0,-1-1-1 0 0,1 0 0 0 0,-1 0 0 0 0,1 0 1 0 0,2-1-1 0 0,10 0 386 0 0,0-2 0 0 0,15-3 0 0 0,-23 4-275 0 0,58-13 920 0 0,569-147 1546 0 0,-613 156-2973 0 0,26-8 247 0 0,-43 13-403 0 0,0 0 0 0 0,0 0 0 0 0,-1 1 0 0 0,1 0 1 0 0,0 0-1 0 0,0 0 0 0 0,0 0 0 0 0,-1 0 0 0 0,7 2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35.98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432 140 1839 0 0,'0'0'83'0'0,"-2"0"-6"0"0,-41-6 5971 0 0,43-5-4452 0 0,1 10-1514 0 0,2-2-61 0 0,0 1 0 0 0,1 0 0 0 0,-1 0 0 0 0,0 0 0 0 0,1 0-1 0 0,0 0 1 0 0,-1 0 0 0 0,1 1 0 0 0,7-2 0 0 0,39-5 162 0 0,-33 5-101 0 0,13 1 81 0 0,1 1 0 0 0,-1 1 0 0 0,58 9 0 0 0,-15-2 1 0 0,349 7 796 0 0,204-37-200 0 0,-334 7-669 0 0,16 4 35 0 0,-3-16-159 0 0,39-5 156 0 0,-282 29-18 0 0,127 4 227 0 0,-126 2-173 0 0,248 10-30 0 0,-237-10-132 0 0,244-3 390 0 0,-174-4-83 0 0,-140 6-224 0 0,7 0 432 0 0,-19 8-384 0 0,3-5-91 0 0,0-1 1 0 0,0 0-1 0 0,0 0 0 0 0,0 0 0 0 0,0 0 1 0 0,-9 2-1 0 0,-36 10 99 0 0,35-10-149 0 0,-30 8 59 0 0,1 2 0 0 0,1 3-1 0 0,0 1 1 0 0,1 2 0 0 0,1 2 0 0 0,-60 45-1 0 0,73-47-45 0 0,-1-1 0 0 0,-60 31 0 0 0,46-28 0 0 0,24-13 0 0 0,-26 11 0 0 0,24-13 25 0 0,0-1 0 0 0,0-1 0 0 0,0 0-1 0 0,-42 4 1 0 0,8-3 45 0 0,-11 0 16 0 0,-4-4 263 0 0,0-4 0 0 0,-95-13 0 0 0,-45-8 44 0 0,-24 1-267 0 0,22 0-160 0 0,-107-3-74 0 0,-56 6 161 0 0,374 18-52 0 0,-90-9 47 0 0,-76-2-22 0 0,-49 2-26 0 0,42-1 0 0 0,-194 19 0 0 0,246 4 0 0 0,6 0 0 0 0,-3 2-65 0 0,24-2 66 0 0,17-3-1 0 0,67-8 0 0 0,2 1 11 0 0,7-3 21 0 0,3-1-64 0 0,8-5 21 0 0,25-13-51 0 0,27-18 60 0 0,-46 28-9 0 0,0 2-1 0 0,1 0 1 0 0,-1 1 0 0 0,1 1-1 0 0,25-6 1 0 0,-2 1-7 0 0,136-44-129 0 0,125-34 28 0 0,-24 34 88 0 0,3 25-5 0 0,-259 27 39 0 0,142-8-131 0 0,267 15 0 0 0,-210 8 116 0 0,272 24-50 0 0,-318-16 42 0 0,563 64-78 0 0,-427-77 131 0 0,-43-4 9 0 0,-183-3 32 0 0,-52-2-132 0 0,46 6-1 0 0,-39-2-582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0:57.980"/>
    </inkml:context>
    <inkml:brush xml:id="br0">
      <inkml:brushProperty name="width" value="0.1" units="cm"/>
      <inkml:brushProperty name="height" value="0.1" units="cm"/>
      <inkml:brushProperty name="color" value="#33CCFF"/>
    </inkml:brush>
  </inkml:definitions>
  <inkml:trace contextRef="#ctx0" brushRef="#br0">141 0 3679 0 0,'-10'5'8276'0'0,"-1"0"-5689"0"0,8-2-2474 0 0,1 0 1 0 0,0 0-1 0 0,0 0 0 0 0,0 0 1 0 0,0 0-1 0 0,1 0 0 0 0,-1 1 1 0 0,1-1-1 0 0,0 1 0 0 0,-2 5 1 0 0,-3 40 610 0 0,1-13-214 0 0,-21 137 1116 0 0,10-56-816 0 0,-26 124-262 0 0,41-233-532 0 0,-1 20 24 0 0,2-26-130 0 0,1-4-60 0 0,4-8 20 0 0,0 1 0 0 0,0-1 0 0 0,-1-1 0 0 0,0 1-1 0 0,4-21 1 0 0,8-23-93 0 0,-7 31 164 0 0,2 1 0 0 0,0 0 0 0 0,19-28 0 0 0,-24 42 48 0 0,0 1 1 0 0,0-1-1 0 0,1 1 0 0 0,0 0 1 0 0,0 0-1 0 0,1 1 1 0 0,-1 0-1 0 0,1 0 0 0 0,1 1 1 0 0,-1 0-1 0 0,13-5 0 0 0,-19 10 31 0 0,0-1 0 0 0,0 1-1 0 0,0-1 1 0 0,0 1 0 0 0,0 0-1 0 0,0 0 1 0 0,0 0 0 0 0,0 0-1 0 0,0 0 1 0 0,0 0 0 0 0,0 0-1 0 0,0 1 1 0 0,0-1 0 0 0,0 1-1 0 0,0-1 1 0 0,0 1 0 0 0,0 0-1 0 0,-1 0 1 0 0,1 0 0 0 0,0 0-1 0 0,-1 0 1 0 0,1 0 0 0 0,0 1-1 0 0,-1-1 1 0 0,1 0 0 0 0,-1 1-1 0 0,0-1 1 0 0,3 4 0 0 0,0 1 62 0 0,1 1 0 0 0,-1 0 0 0 0,0 0 0 0 0,-1 0 0 0 0,5 15 0 0 0,1 5 81 0 0,9 56-1 0 0,-17-73-160 0 0,1-1-1 0 0,0 0 1 0 0,1 1-1 0 0,0-1 0 0 0,1 0 1 0 0,0 0-1 0 0,0-1 1 0 0,11 16-1 0 0,-13-21-1 0 0,1 0 0 0 0,-1 0 0 0 0,1 0 0 0 0,0 0 0 0 0,-1 0 0 0 0,1-1 0 0 0,1 1 0 0 0,-1-1 0 0 0,0 0 0 0 0,0 0 0 0 0,1 0 0 0 0,-1 0 0 0 0,1-1 0 0 0,0 1 0 0 0,0-1 0 0 0,-1 0 0 0 0,1 0-1 0 0,0-1 1 0 0,0 1 0 0 0,0-1 0 0 0,0 1 0 0 0,0-1 0 0 0,0-1 0 0 0,4 1 0 0 0,0-2-15 0 0,-1 0-1 0 0,1 0 0 0 0,-1 0 1 0 0,1-1-1 0 0,-1 0 1 0 0,0-1-1 0 0,0 1 1 0 0,0-1-1 0 0,8-7 0 0 0,-6 4 15 0 0,0-1 0 0 0,0-1 0 0 0,-1 0 0 0 0,0 0 0 0 0,11-16 0 0 0,-8 7 90 0 0,-1 0-1 0 0,-1-1 0 0 0,-1 0 0 0 0,0 0 1 0 0,-1-1-1 0 0,7-37 0 0 0,-10 21 222 0 0,-4 33-258 0 0,0 1-1 0 0,0-1 1 0 0,0 1 0 0 0,-1 0 0 0 0,1-1 0 0 0,-1 1 0 0 0,0-1 0 0 0,1 1 0 0 0,-1 0 0 0 0,0-1-1 0 0,0 1 1 0 0,-2-3 0 0 0,2 4 174 0 0,-1 1-141 0 0,0-1 1 0 0,1 1 0 0 0,-1-1-1 0 0,0 1 1 0 0,1 0 0 0 0,-1 0-1 0 0,0 0 1 0 0,0 0 0 0 0,1 0-1 0 0,-4 1 1 0 0,2 1-18 0 0,-1 1-1 0 0,1-1 1 0 0,0 1 0 0 0,0-1-1 0 0,0 1 1 0 0,0 0 0 0 0,0 0-1 0 0,1 0 1 0 0,-1 1 0 0 0,1-1-1 0 0,0 1 1 0 0,0-1 0 0 0,1 1-1 0 0,-4 7 1 0 0,0 4 10 0 0,1 0-1 0 0,-4 22 1 0 0,7-27-65 0 0,0 0 0 0 0,0 1-1 0 0,1-1 1 0 0,0 1 0 0 0,0-1 0 0 0,2 1 0 0 0,-1-1-1 0 0,1 1 1 0 0,1-1 0 0 0,4 14 0 0 0,-5-20-9 0 0,-1 0 0 0 0,1 0 0 0 0,0 0 0 0 0,0-1 0 0 0,0 1 0 0 0,0-1 0 0 0,1 0 0 0 0,0 1 0 0 0,-1-1 0 0 0,1 0 0 0 0,0-1 0 0 0,0 1 0 0 0,1 0 0 0 0,-1-1 0 0 0,1 0 0 0 0,-1 1 0 0 0,1-2 0 0 0,-1 1 0 0 0,1 0 0 0 0,0-1 0 0 0,0 1 0 0 0,0-1 0 0 0,0 0 0 0 0,0-1 0 0 0,0 1 0 0 0,0-1 0 0 0,0 1 0 0 0,1-1 0 0 0,3-1 0 0 0,2 0-75 0 0,-1-1-1 0 0,0 0 1 0 0,1 0-1 0 0,-1-1 0 0 0,-1 0 1 0 0,1-1-1 0 0,0 0 0 0 0,-1 0 1 0 0,0-1-1 0 0,12-8 0 0 0,-9 5-3521 0 0,16-17-1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0:59.144"/>
    </inkml:context>
    <inkml:brush xml:id="br0">
      <inkml:brushProperty name="width" value="0.1" units="cm"/>
      <inkml:brushProperty name="height" value="0.1" units="cm"/>
      <inkml:brushProperty name="color" value="#33CCFF"/>
    </inkml:brush>
  </inkml:definitions>
  <inkml:trace contextRef="#ctx0" brushRef="#br0">30 14 1839 0 0,'0'0'9598'0'0,"1"2"-9213"0"0,2 33 751 0 0,-2 1 0 0 0,-1 0 1 0 0,-2-1-1 0 0,-1 1 0 0 0,-9 36 0 0 0,8-50-792 0 0,-1 5 411 0 0,-3 56 0 0 0,20-99-574 0 0,-3 1-124 0 0,-2-1 0 0 0,0 1 0 0 0,10-33-1 0 0,-10 25-55 0 0,12-26 0 0 0,54-80-1 0 0,-69 122-8 0 0,1 0 0 0 0,1 0 0 0 0,-1 0 0 0 0,1 1 0 0 0,0-1 0 0 0,0 1 0 0 0,1 1 0 0 0,13-9 0 0 0,-12 11 8 0 0,0 4 0 0 0,-6 1 15 0 0,0-1 0 0 0,0 1 0 0 0,0-1-1 0 0,0 1 1 0 0,0 0 0 0 0,0 0 0 0 0,0-1-1 0 0,0 1 1 0 0,-1 1 0 0 0,1-1 0 0 0,-1 0 0 0 0,1 0-1 0 0,-1 1 1 0 0,0-1 0 0 0,0 0 0 0 0,0 1-1 0 0,0-1 1 0 0,-1 1 0 0 0,1-1 0 0 0,-1 1 0 0 0,1 3-1 0 0,0 6 86 0 0,-1 0 0 0 0,0 0-1 0 0,-3 17 1 0 0,2-12-17 0 0,-4 24-22 0 0,3-28-36 0 0,0 0-1 0 0,1 1 1 0 0,0-1-1 0 0,1 0 1 0 0,1 1-1 0 0,0-1 1 0 0,3 14-1 0 0,-1-17-24 0 0,1-4-14 0 0,-4-6 7 0 0,1 1 0 0 0,0-1 0 0 0,-1 0 1 0 0,1 0-1 0 0,-1 0 0 0 0,1 0 0 0 0,-1 0 1 0 0,1 0-1 0 0,-1 0 0 0 0,1-1 0 0 0,-1 1 1 0 0,1 0-1 0 0,0 0 0 0 0,-1 0 1 0 0,1 0-1 0 0,-1-1 0 0 0,1 1 0 0 0,-1 0 1 0 0,1-1-1 0 0,0 1-4 0 0,3-3-18 0 0,-1 1-1 0 0,1-1 1 0 0,0 0-1 0 0,-1 0 1 0 0,1 0-1 0 0,-1-1 1 0 0,0 1-1 0 0,5-8 1 0 0,21-37-214 0 0,-20 30 167 0 0,68-93-98 0 0,-29 45 76 0 0,-44 61 100 0 0,0-1-1 0 0,1 1 0 0 0,-1 0 1 0 0,1 0-1 0 0,1 0 0 0 0,-1 1 1 0 0,10-7-1 0 0,-14 11 7 0 0,-1 0 1 0 0,1-1-1 0 0,0 1 1 0 0,-1 0-1 0 0,1 0 1 0 0,0 0-1 0 0,-1 0 1 0 0,1 0-1 0 0,0 0 1 0 0,-1 0-1 0 0,1 0 1 0 0,0 0-1 0 0,-1 0 1 0 0,1 0-1 0 0,0 0 1 0 0,-1 0-1 0 0,1 1 1 0 0,0-1-1 0 0,-1 0 1 0 0,1 0-1 0 0,0 1 1 0 0,-1-1-1 0 0,1 1 1 0 0,-1-1-1 0 0,1 0 1 0 0,0 1-1 0 0,12 13 208 0 0,-10-10-159 0 0,0 0-1 0 0,-1 1 0 0 0,1 0 1 0 0,-1-1-1 0 0,0 1 0 0 0,0 0 1 0 0,-1 0-1 0 0,1 0 0 0 0,-1 0 1 0 0,0 0-1 0 0,0 7 0 0 0,-1 7 148 0 0,-3 34-1 0 0,0 5-138 0 0,4-34-18 0 0,7 34 1 0 0,-7-49-718 0 0,1 0 0 0 0,1-1 0 0 0,-1 1-1 0 0,2-1 1 0 0,-1 1 0 0 0,9 14 0 0 0,-11-22 503 0 0,-1-1 1 0 0,0 1-1 0 0,1-1 0 0 0,-1 0 0 0 0,0 1 0 0 0,1-1 1 0 0,-1 1-1 0 0,1-1 0 0 0,-1 0 0 0 0,1 1 0 0 0,-1-1 0 0 0,1 0 1 0 0,-1 1-1 0 0,1-1 0 0 0,-1 0 0 0 0,1 0 0 0 0,2 1-367 0 0,6 3-1264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0:59.799"/>
    </inkml:context>
    <inkml:brush xml:id="br0">
      <inkml:brushProperty name="width" value="0.1" units="cm"/>
      <inkml:brushProperty name="height" value="0.1" units="cm"/>
      <inkml:brushProperty name="color" value="#33CCFF"/>
    </inkml:brush>
  </inkml:definitions>
  <inkml:trace contextRef="#ctx0" brushRef="#br0">208 34 9095 0 0,'0'0'823'0'0,"-10"-21"4624"0"0,8 19-5236 0 0,0 1 0 0 0,0 0 0 0 0,-1-1 1 0 0,1 1-1 0 0,0 0 0 0 0,0 0 0 0 0,-1 0 1 0 0,1 1-1 0 0,0-1 0 0 0,-1 0 0 0 0,1 1 1 0 0,-1 0-1 0 0,1-1 0 0 0,-1 1 0 0 0,1 0 1 0 0,-5 1-1 0 0,3-1-59 0 0,1 1 0 0 0,-1 1-1 0 0,0-1 1 0 0,1 0 0 0 0,0 1 0 0 0,-1-1-1 0 0,1 1 1 0 0,0 0 0 0 0,0 0 0 0 0,-4 3 0 0 0,-1 3-7 0 0,-1 1 1 0 0,2-1 0 0 0,-1 1 0 0 0,1 1-1 0 0,0-1 1 0 0,-6 14 0 0 0,3-5-123 0 0,2 0-1 0 0,0 1 1 0 0,1 0 0 0 0,-5 22 0 0 0,10-31-17 0 0,-1 1 0 0 0,2-1 1 0 0,0 1-1 0 0,0 0 0 0 0,1-1 1 0 0,0 1-1 0 0,1 0 0 0 0,0-1 1 0 0,3 16-1 0 0,-3-25-11 0 0,-1 0 1 0 0,0 1-1 0 0,1-1 0 0 0,-1 0 0 0 0,1 0 0 0 0,-1 0 0 0 0,1 0 1 0 0,0 0-1 0 0,-1 0 0 0 0,1 0 0 0 0,0 0 0 0 0,2 2 0 0 0,5-1-108 0 0,-7-1 83 0 0,0-1 16 0 0,0 0 1 0 0,0 0 0 0 0,0 0 0 0 0,0 0 0 0 0,0 0 0 0 0,0 0 0 0 0,-1 0 0 0 0,1-1-1 0 0,0 1 1 0 0,0 0 0 0 0,0 0 0 0 0,0-1 0 0 0,0 1 0 0 0,-1-1 0 0 0,1 1 0 0 0,0-1-1 0 0,0 1 1 0 0,0-1 0 0 0,13-11-204 0 0,-14 12 209 0 0,25-29-1274 0 0,-1-1 1 0 0,-1 0-1 0 0,32-58 0 0 0,-51 82 1050 0 0,19-39-963 0 0,-17 33 977 0 0,0-1 0 0 0,1 1 0 0 0,1 1 0 0 0,11-16 0 0 0,-19 27 249 0 0,1 0-1 0 0,-1 0 1 0 0,0-1 0 0 0,0 1 0 0 0,0 0-1 0 0,0 0 1 0 0,0 0 0 0 0,1 0 0 0 0,-1-1-1 0 0,0 1 1 0 0,0 0 0 0 0,0 0 0 0 0,0 0 0 0 0,1 0-1 0 0,-1 0 1 0 0,0 0 0 0 0,0 0 0 0 0,0 0-1 0 0,1 0 1 0 0,-1 0 0 0 0,0 0 0 0 0,0 0-1 0 0,0 0 1 0 0,1 0 0 0 0,-1 0 0 0 0,0 0-1 0 0,0 0 1 0 0,0 0 0 0 0,1 0 0 0 0,-1 0-1 0 0,0 0 1 0 0,0 0 0 0 0,0 0 0 0 0,1 0-1 0 0,-1 0 1 0 0,0 0 0 0 0,0 0 0 0 0,0 1-1 0 0,1-1 1 0 0,-1 0 0 0 0,0 0 0 0 0,0 0-1 0 0,0 0 1 0 0,0 0 0 0 0,1 1 0 0 0,5 13 646 0 0,-5-9-441 0 0,0 1 1 0 0,0 0-1 0 0,0 10 0 0 0,-11 104 2165 0 0,2-42-1612 0 0,8-70-742 0 0,0-1 0 0 0,0 1 0 0 0,1-1 0 0 0,-1 1 1 0 0,2-1-1 0 0,-1 1 0 0 0,1-1 0 0 0,0 0 0 0 0,5 10 1 0 0,-7-16-43 0 0,0 0 0 0 0,1-1 0 0 0,-1 1 0 0 0,1-1 1 0 0,-1 0-1 0 0,1 1 0 0 0,-1-1 0 0 0,1 1 1 0 0,-1-1-1 0 0,1 0 0 0 0,0 1 0 0 0,-1-1 0 0 0,1 0 1 0 0,-1 0-1 0 0,1 1 0 0 0,0-1 0 0 0,-1 0 1 0 0,1 0-1 0 0,0 0 0 0 0,-1 0 0 0 0,1 0 1 0 0,0 0-1 0 0,-1 0 0 0 0,2 0 0 0 0,14-4 81 0 0,-11 2-60 0 0,0 0 1 0 0,-1-1 0 0 0,1 0 0 0 0,-1 0 0 0 0,1 0 0 0 0,-1 0 0 0 0,0-1 0 0 0,5-5 0 0 0,27-37 144 0 0,-7 8-104 0 0,-29 37-65 0 0,82-85 73 0 0,-70 75-72 0 0,1 0-1 0 0,1 1 1 0 0,0 0 0 0 0,29-15-1 0 0,-37 22 49 0 0,1 0-1 0 0,-1 0 0 0 0,1 1 1 0 0,0 0-1 0 0,0 0 0 0 0,0 0 1 0 0,10 0-1 0 0,-15 2-8 0 0,0 0 0 0 0,1 0 0 0 0,-1 0 0 0 0,0 1-1 0 0,0-1 1 0 0,1 1 0 0 0,-1-1 0 0 0,0 1 0 0 0,0 0 0 0 0,0 0 0 0 0,0 0 0 0 0,0 0 0 0 0,0 0 0 0 0,0 0-1 0 0,0 1 1 0 0,-1-1 0 0 0,1 0 0 0 0,0 1 0 0 0,-1 0 0 0 0,1-1 0 0 0,-1 1 0 0 0,1 0 0 0 0,-1 0 0 0 0,0 0-1 0 0,0 0 1 0 0,0 0 0 0 0,1 3 0 0 0,5 14 88 0 0,-2 1 0 0 0,0-1 1 0 0,-1 1-1 0 0,3 36 0 0 0,0 1-2266 0 0,-1-22-4633 0 0,-3-19 583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1.128"/>
    </inkml:context>
    <inkml:brush xml:id="br0">
      <inkml:brushProperty name="width" value="0.1" units="cm"/>
      <inkml:brushProperty name="height" value="0.1" units="cm"/>
      <inkml:brushProperty name="color" value="#33CCFF"/>
    </inkml:brush>
  </inkml:definitions>
  <inkml:trace contextRef="#ctx0" brushRef="#br0">63 252 5063 0 0,'0'0'390'0'0,"-10"14"968"0"0,4 1 1337 0 0,-9 24-1 0 0,-7 48-573 0 0,18-71-1507 0 0,2-7-475 0 0,1 0 1 0 0,0-1-1 0 0,0 1 0 0 0,0 0 0 0 0,1 0 0 0 0,1 0 0 0 0,-1 0 0 0 0,1-1 1 0 0,1 1-1 0 0,4 17 0 0 0,-5-25-138 0 0,-1 0 1 0 0,0 0-1 0 0,1 0 1 0 0,-1-1-1 0 0,1 1 1 0 0,-1 0-1 0 0,1 0 0 0 0,-1 0 1 0 0,1 0-1 0 0,0 0 1 0 0,0-1-1 0 0,-1 1 1 0 0,1 0-1 0 0,0 0 1 0 0,0-1-1 0 0,0 1 0 0 0,0-1 1 0 0,-1 1-1 0 0,1-1 1 0 0,0 1-1 0 0,0-1 1 0 0,0 0-1 0 0,0 1 1 0 0,0-1-1 0 0,0 0 0 0 0,0 0 1 0 0,0 1-1 0 0,1-1 1 0 0,-1 0-1 0 0,0 0 1 0 0,0 0-1 0 0,0-1 1 0 0,2 1-1 0 0,-1 0 3 0 0,2-1 5 0 0,1 0 0 0 0,-1 0 0 0 0,0-1-1 0 0,0 1 1 0 0,0-1 0 0 0,0 0 0 0 0,0 0 0 0 0,0 0-1 0 0,-1-1 1 0 0,1 1 0 0 0,-1-1 0 0 0,5-4 0 0 0,5-6 82 0 0,18-21 1 0 0,-30 32-83 0 0,34-42 131 0 0,11-14-59 0 0,-39 51-70 0 0,2 4 32 0 0,-7 3-40 0 0,0 1 1 0 0,-1-1 0 0 0,1 1-1 0 0,-1 0 1 0 0,1-1-1 0 0,-1 1 1 0 0,1 0 0 0 0,-1 0-1 0 0,1 0 1 0 0,-1 0 0 0 0,0 0-1 0 0,1 0 1 0 0,-1 1 0 0 0,0-1-1 0 0,0 0 1 0 0,0 1 0 0 0,0-1-1 0 0,0 1 1 0 0,0-1-1 0 0,0 1 1 0 0,-1-1 0 0 0,2 4-1 0 0,1 4 21 0 0,0 0 0 0 0,3 16-1 0 0,-6-24-23 0 0,4 20 9 0 0,-3-14-1 0 0,0 1 0 0 0,1 0 0 0 0,-1-1 0 0 0,2 1-1 0 0,-1-1 1 0 0,8 14 0 0 0,-4-12-8 0 0,4-4-12 0 0,-8-4 0 0 0,-1-1 0 0 0,1 0 0 0 0,0 0 0 0 0,0 0 0 0 0,0 0 0 0 0,0 0 0 0 0,0-1 0 0 0,0 1 0 0 0,0 0 0 0 0,0-1 0 0 0,0 0 0 0 0,0 1 0 0 0,-1-1 0 0 0,1 0 0 0 0,0 0 0 0 0,0 0 0 0 0,-1 0 0 0 0,1 0 0 0 0,-1 0 0 0 0,1-1 0 0 0,-1 1 0 0 0,1 0 0 0 0,-1-1 0 0 0,2-3 0 0 0,4-3-70 0 0,-1-1-1 0 0,0-1 0 0 0,5-10 1 0 0,-9 17 70 0 0,18-41-201 0 0,-1-1-1 0 0,-3 0 1 0 0,-1-1 0 0 0,13-74 0 0 0,-21 81 125 0 0,-1 1-97 0 0,16-50 0 0 0,-21 86 221 0 0,0 17 165 0 0,4 33 364 0 0,-2 78-1 0 0,0 10-180 0 0,-1-110-351 0 0,-2-11-9 0 0,1 0 1 0 0,1-1-1 0 0,0 1 1 0 0,1-1-1 0 0,1 1 1 0 0,6 15-1 0 0,-10-29-23 0 0,1 1 0 0 0,0-1 0 0 0,-1 0 0 0 0,1 0-1 0 0,0 1 1 0 0,0-1 0 0 0,0 0 0 0 0,0 0 0 0 0,0 0-1 0 0,0 0 1 0 0,0 0 0 0 0,3 1 0 0 0,5 1 42 0 0,-6-4-43 0 0,0 1 1 0 0,0-1 0 0 0,0 0 0 0 0,0 0 0 0 0,0 0 0 0 0,0 0-1 0 0,-1 0 1 0 0,1-1 0 0 0,0 1 0 0 0,-1-1 0 0 0,1 0 0 0 0,-1 0-1 0 0,4-3 1 0 0,30-33-3 0 0,-31 32 3 0 0,34-44-1 0 0,11-11 0 0 0,-42 52 0 0 0,0 1 0 0 0,0 1 0 0 0,1 0 0 0 0,17-12 0 0 0,-16 14 0 0 0,-10 5 0 0 0,1 0 0 0 0,-1-1 0 0 0,1 1 0 0 0,0 0 0 0 0,-1-1 0 0 0,1 1 0 0 0,0 0 0 0 0,-1 0 0 0 0,1 0 0 0 0,0 0 0 0 0,-1-1 0 0 0,1 1 0 0 0,0 0 0 0 0,-1 0 0 0 0,1 0 0 0 0,0 0 0 0 0,-1 1 0 0 0,1-1 0 0 0,0 0 0 0 0,-1 0 0 0 0,1 0 0 0 0,0 0 0 0 0,-1 1 0 0 0,1-1 0 0 0,-1 0 0 0 0,1 1 0 0 0,0-1 0 0 0,1 2 0 0 0,1-1 11 0 0,0 1-1 0 0,-1-1 0 0 0,1 1 0 0 0,0 0 1 0 0,-1 0-1 0 0,1 0 0 0 0,-1 0 1 0 0,0 0-1 0 0,0 0 0 0 0,0 1 0 0 0,0-1 1 0 0,0 1-1 0 0,0 0 0 0 0,-1-1 1 0 0,1 1-1 0 0,-1 0 0 0 0,0 0 0 0 0,1 4 1 0 0,3 8 130 0 0,-1 0 0 0 0,2 23 0 0 0,-3-23-81 0 0,4 19-711 0 0,18 53 1 0 0,-25-86 556 0 0,0-1 1 0 0,0 1 0 0 0,1 0-1 0 0,-1-1 1 0 0,0 1 0 0 0,1-1-1 0 0,-1 0 1 0 0,1 1 0 0 0,-1-1-1 0 0,1 1 1 0 0,-1-1-1 0 0,1 0 1 0 0,-1 1 0 0 0,1-1-1 0 0,-1 0 1 0 0,1 1 0 0 0,-1-1-1 0 0,1 0 1 0 0,-1 0 0 0 0,1 1-1 0 0,-1-1 1 0 0,1 0 0 0 0,0 0-1 0 0,-1 0 1 0 0,1 0 0 0 0,0 0-1 0 0,0 0 1 0 0,15-3-1767 0 0,-11 0 1626 0 0,0 1-1 0 0,0-1 0 0 0,-1-1 1 0 0,1 1-1 0 0,-1-1 0 0 0,0 0 1 0 0,7-7-1 0 0,24-34-1634 0 0,-30 38 1799 0 0,-3 4 74 0 0,44-65 1895 0 0,-39 57-1497 0 0,-1 0-1 0 0,0-1 0 0 0,-1 0 0 0 0,4-16 1 0 0,-8 16 609 0 0,-1 12-954 0 0,0 0 0 0 0,0 0 0 0 0,0-1 0 0 0,-1 1-1 0 0,1 0 1 0 0,0 0 0 0 0,0 0 0 0 0,-1 0 0 0 0,1 0 0 0 0,0 1-1 0 0,0-1 1 0 0,0 0 0 0 0,-1 0 0 0 0,1 0 0 0 0,0 0 0 0 0,0 0-1 0 0,0 0 1 0 0,-1 0 0 0 0,1 0 0 0 0,0 0 0 0 0,0 0 0 0 0,0 1-1 0 0,0-1 1 0 0,-1 0 0 0 0,1 0 0 0 0,0 0 0 0 0,0 0 0 0 0,0 1-1 0 0,0-1 1 0 0,-1 0 0 0 0,-14 21 1459 0 0,12-13-1477 0 0,0-1 1 0 0,1 1-1 0 0,0 0 0 0 0,1 0 1 0 0,-1 0-1 0 0,1 0 1 0 0,1 0-1 0 0,-1 0 0 0 0,2 0 1 0 0,-1 0-1 0 0,1 0 1 0 0,0 1-1 0 0,3 10 0 0 0,-2-14-53 0 0,0 1 0 0 0,0-1 0 0 0,0 1-1 0 0,0-1 1 0 0,1 0 0 0 0,0 1-1 0 0,0-1 1 0 0,7 7 0 0 0,-8-9 4 0 0,1-1 0 0 0,-1 1 0 0 0,1-1 0 0 0,0 0 0 0 0,0 1 0 0 0,0-1 0 0 0,0-1 0 0 0,1 1 0 0 0,-1 0 0 0 0,0-1 0 0 0,1 0 0 0 0,-1 0 0 0 0,1 0 0 0 0,5 1 0 0 0,-3-2-4 0 0,-1 0 0 0 0,0 0-1 0 0,0 0 1 0 0,0-1-1 0 0,0 0 1 0 0,0 0 0 0 0,0 0-1 0 0,0 0 1 0 0,0-1 0 0 0,0 0-1 0 0,-1 0 1 0 0,1 0 0 0 0,-1-1-1 0 0,1 0 1 0 0,-1 1 0 0 0,0-1-1 0 0,0-1 1 0 0,6-5 0 0 0,-3 2 52 0 0,-1-1 0 0 0,1 1 0 0 0,-1-1 0 0 0,0-1 0 0 0,-1 1 0 0 0,0-1 1 0 0,0 0-1 0 0,4-15 0 0 0,-7 19 68 0 0,0-1 0 0 0,0 0 0 0 0,-1 0-1 0 0,0 0 1 0 0,0-1 0 0 0,-1 1 0 0 0,0 0 0 0 0,0 0 0 0 0,0 0 0 0 0,-1 0 0 0 0,-1-9-1 0 0,1 11-15 0 0,-1-1 0 0 0,1 1 0 0 0,-1 0-1 0 0,0 0 1 0 0,-1-1 0 0 0,1 1-1 0 0,-1 0 1 0 0,1 1 0 0 0,-1-1-1 0 0,0 0 1 0 0,0 1 0 0 0,-1 0-1 0 0,1-1 1 0 0,-1 1 0 0 0,-6-3-1 0 0,8 4-50 0 0,-14-8 408 0 0,-28-15 0 0 0,39 23-461 0 0,0 0-1 0 0,0 0 1 0 0,0 1 0 0 0,0-1-1 0 0,0 1 1 0 0,0 0-1 0 0,0 1 1 0 0,0-1-1 0 0,0 1 1 0 0,0 0 0 0 0,-7 1-1 0 0,11-1-125 0 0,0 0 0 0 0,0 0-1 0 0,0 0 1 0 0,0 1 0 0 0,0-1 0 0 0,0 0-1 0 0,0 1 1 0 0,0-1 0 0 0,0 1 0 0 0,1-1-1 0 0,-1 1 1 0 0,0-1 0 0 0,0 1-1 0 0,0 0 1 0 0,1-1 0 0 0,-1 1 0 0 0,0 0-1 0 0,1 0 1 0 0,-1 0 0 0 0,1-1 0 0 0,-1 1-1 0 0,1 0 1 0 0,-1 0 0 0 0,0 1 0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1.609"/>
    </inkml:context>
    <inkml:brush xml:id="br0">
      <inkml:brushProperty name="width" value="0.1" units="cm"/>
      <inkml:brushProperty name="height" value="0.1" units="cm"/>
      <inkml:brushProperty name="color" value="#33CCFF"/>
    </inkml:brush>
  </inkml:definitions>
  <inkml:trace contextRef="#ctx0" brushRef="#br0">196 12 8407 0 0,'0'0'758'0'0,"-8"-4"-604"0"0,1 2 323 0 0,1 0-1 0 0,-1 1 1 0 0,0 0-1 0 0,0 0 1 0 0,0 1-1 0 0,0 0 1 0 0,1 0-1 0 0,-1 1 1 0 0,0-1-1 0 0,0 1 1 0 0,0 1-1 0 0,1-1 0 0 0,-13 6 1 0 0,14-5-416 0 0,-1 1 0 0 0,1 1 0 0 0,0-1 0 0 0,0 1-1 0 0,0-1 1 0 0,1 1 0 0 0,-1 1 0 0 0,1-1 0 0 0,0 1 0 0 0,1 0 0 0 0,-1-1 0 0 0,1 2 0 0 0,-1-1 0 0 0,2 0-1 0 0,-1 1 1 0 0,0-1 0 0 0,1 1 0 0 0,0 0 0 0 0,1 0 0 0 0,-1-1 0 0 0,1 1 0 0 0,0 0 0 0 0,0 9 0 0 0,1-6 13 0 0,0 0 0 0 0,0 0 0 0 0,0 0 0 0 0,2 0 1 0 0,-1 0-1 0 0,1 0 0 0 0,0-1 0 0 0,1 1 1 0 0,-1-1-1 0 0,2 1 0 0 0,-1-1 0 0 0,2 0 1 0 0,-1 0-1 0 0,1-1 0 0 0,8 12 0 0 0,-11-17-172 0 0,0 1-1 0 0,1 0 0 0 0,0-1 1 0 0,-1 0-1 0 0,1 1 0 0 0,0-1 1 0 0,0 0-1 0 0,0 0 0 0 0,0-1 1 0 0,1 1-1 0 0,-1-1 0 0 0,0 1 1 0 0,1-1-1 0 0,-1 0 0 0 0,1 0 1 0 0,-1-1-1 0 0,1 1 0 0 0,-1-1 1 0 0,1 1-1 0 0,-1-1 0 0 0,1 0 1 0 0,0-1-1 0 0,-1 1 0 0 0,1-1 1 0 0,-1 1-1 0 0,8-3 0 0 0,-4 0-153 0 0,0-1-1 0 0,0 1 0 0 0,0-1 1 0 0,-1-1-1 0 0,1 1 0 0 0,-1-1 1 0 0,0 0-1 0 0,0 0 0 0 0,-1-1 1 0 0,0 1-1 0 0,7-11 0 0 0,2-5-717 0 0,-1-1-1 0 0,-1 0 0 0 0,11-30 0 0 0,-3 8-520 0 0,-8 19 529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2.179"/>
    </inkml:context>
    <inkml:brush xml:id="br0">
      <inkml:brushProperty name="width" value="0.1" units="cm"/>
      <inkml:brushProperty name="height" value="0.1" units="cm"/>
      <inkml:brushProperty name="color" value="#33CCFF"/>
    </inkml:brush>
  </inkml:definitions>
  <inkml:trace contextRef="#ctx0" brushRef="#br0">15 0 3223 0 0,'1'2'4691'0'0,"2"26"-2185"0"0,-1 1 1 0 0,-3 35-1 0 0,-9 59-727 0 0,4-76-1758 0 0,3 0-1 0 0,4 84 1 0 0,0-119-6 0 0,1-1 1 0 0,1-1-1 0 0,0 1 1 0 0,4 11-1 0 0,-7-22-15 0 0,1 1 0 0 0,-1 0 0 0 0,0-1 0 0 0,0 1 0 0 0,1-1 0 0 0,-1 1 0 0 0,1-1 0 0 0,-1 1 0 0 0,0-1 0 0 0,1 1 0 0 0,-1-1 0 0 0,1 1 0 0 0,-1-1 0 0 0,1 0 0 0 0,-1 1 0 0 0,1-1 0 0 0,-1 1 0 0 0,1-1 0 0 0,-1 0 0 0 0,1 0 0 0 0,0 1 0 0 0,-1-1 0 0 0,1 0 0 0 0,-1 0 0 0 0,1 0 0 0 0,0 0 0 0 0,-1 0 0 0 0,1 0 0 0 0,0 0 0 0 0,-1 0 0 0 0,1 0 0 0 0,-1 0 0 0 0,1 0 0 0 0,0 0 0 0 0,-1 0 0 0 0,1 0 0 0 0,0-1 0 0 0,-1 1 0 0 0,1 0 0 0 0,-1 0 0 0 0,1-1 0 0 0,-1 1 0 0 0,1 0 0 0 0,0-2 0 0 0,0 2 0 0 0,3-2-8 0 0,0-1 0 0 0,0 1 0 0 0,0-1 0 0 0,-1 0 0 0 0,1 0 0 0 0,-1 0 0 0 0,0 0 0 0 0,0 0 0 0 0,4-7 0 0 0,23-38-117 0 0,-21 32 104 0 0,3-5-73 0 0,2-3-105 0 0,0 1-1 0 0,1 1 0 0 0,31-36 1 0 0,-42 55 189 0 0,0-1 0 0 0,0 1 0 0 0,0-1 0 0 0,0 1 0 0 0,1 1 0 0 0,-1-1 0 0 0,1 1 0 0 0,7-3 0 0 0,-11 4 8 0 0,0 1 0 0 0,1-1 1 0 0,-1 1-1 0 0,0 0 0 0 0,1-1 0 0 0,-1 1 1 0 0,1 0-1 0 0,-1 0 0 0 0,0 0 0 0 0,1 0 0 0 0,-1 0 1 0 0,1 1-1 0 0,-1-1 0 0 0,0 0 0 0 0,1 0 1 0 0,-1 1-1 0 0,0-1 0 0 0,1 1 0 0 0,-1 0 1 0 0,0-1-1 0 0,1 1 0 0 0,-1 0 0 0 0,0 0 0 0 0,0-1 1 0 0,0 1-1 0 0,0 0 0 0 0,0 0 0 0 0,0 0 1 0 0,0 1-1 0 0,0-1 0 0 0,0 0 0 0 0,-1 0 1 0 0,1 0-1 0 0,0 1 0 0 0,0 0 0 0 0,20 48 86 0 0,-11-25 67 0 0,14 26-1 0 0,-19-42-124 0 0,0-1 1 0 0,0-1-1 0 0,1 1 0 0 0,0-1 0 0 0,1 0 0 0 0,13 12 0 0 0,-15-15-12 0 0,0 0-1 0 0,1 0 1 0 0,-1-1 0 0 0,1 0-1 0 0,-1 0 1 0 0,1 0-1 0 0,0-1 1 0 0,0 0-1 0 0,0 0 1 0 0,1-1 0 0 0,-1 1-1 0 0,0-1 1 0 0,8 0-1 0 0,-8-1 1 0 0,-1-1 1 0 0,0 1-1 0 0,0-1 0 0 0,1 0 0 0 0,-1 0 1 0 0,0-1-1 0 0,0 1 0 0 0,0-1 0 0 0,0 0 1 0 0,-1-1-1 0 0,1 1 0 0 0,-1-1 0 0 0,1 0 1 0 0,-1 0-1 0 0,0 0 0 0 0,6-7 0 0 0,-4 4 55 0 0,0-1-1 0 0,0 1 1 0 0,-1-1 0 0 0,0 0-1 0 0,-1-1 1 0 0,0 1-1 0 0,0-1 1 0 0,0 0-1 0 0,-1 0 1 0 0,0 0 0 0 0,-1-1-1 0 0,0 1 1 0 0,0 0-1 0 0,-1-1 1 0 0,0 0-1 0 0,0 1 1 0 0,-1-1 0 0 0,0 1-1 0 0,0-1 1 0 0,-3-11-1 0 0,3 18-50 0 0,-1 1 0 0 0,1-1 0 0 0,-1 1-1 0 0,1-1 1 0 0,-1 1 0 0 0,0-1 0 0 0,1 1 0 0 0,-1-1-1 0 0,0 1 1 0 0,0 0 0 0 0,0-1 0 0 0,0 1-1 0 0,0 0 1 0 0,0 0 0 0 0,-1 0 0 0 0,1-1 0 0 0,0 1-1 0 0,-1 1 1 0 0,1-1 0 0 0,0 0 0 0 0,-1 0 0 0 0,1 0-1 0 0,-1 1 1 0 0,1-1 0 0 0,-1 1 0 0 0,0-1 0 0 0,1 1-1 0 0,-1 0 1 0 0,1 0 0 0 0,-1-1 0 0 0,0 1 0 0 0,-2 1-1 0 0,1-1 47 0 0,0 0 1 0 0,1 1-1 0 0,-1 0 0 0 0,0-1 0 0 0,1 1 0 0 0,-1 0 0 0 0,1 0 0 0 0,0 1 0 0 0,-1-1 0 0 0,1 0 1 0 0,0 1-1 0 0,0 0 0 0 0,0-1 0 0 0,0 1 0 0 0,0 0 0 0 0,0 0 0 0 0,0 0 0 0 0,1 0 0 0 0,-3 4 1 0 0,0 2-3 0 0,1-1 0 0 0,0 1 1 0 0,0 0-1 0 0,1 0 1 0 0,0 1-1 0 0,1-1 1 0 0,0 0-1 0 0,0 1 1 0 0,1-1-1 0 0,0 1 1 0 0,1 7-1 0 0,0-3-63 0 0,0-1 0 0 0,2 0 1 0 0,-1 0-1 0 0,1-1 0 0 0,1 1 0 0 0,0 0 0 0 0,6 10 0 0 0,-7-17-34 0 0,0 0-1 0 0,0 0 1 0 0,0-1-1 0 0,0 1 1 0 0,1-1 0 0 0,0 0-1 0 0,0 0 1 0 0,0 0-1 0 0,0-1 1 0 0,1 1 0 0 0,-1-1-1 0 0,1 0 1 0 0,9 4-1 0 0,-11-6-206 0 0,1 1 0 0 0,0-1 0 0 0,0 0 0 0 0,0 0 0 0 0,0-1 1 0 0,-1 1-1 0 0,1-1 0 0 0,6 0 0 0 0,-5 0-393 0 0,-1-1 1 0 0,0 0 0 0 0,0 0-1 0 0,0 0 1 0 0,0 0-1 0 0,-1 0 1 0 0,1-1 0 0 0,0 0-1 0 0,3-2 1 0 0,5-3-4601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2.515"/>
    </inkml:context>
    <inkml:brush xml:id="br0">
      <inkml:brushProperty name="width" value="0.1" units="cm"/>
      <inkml:brushProperty name="height" value="0.1" units="cm"/>
      <inkml:brushProperty name="color" value="#33CCFF"/>
    </inkml:brush>
  </inkml:definitions>
  <inkml:trace contextRef="#ctx0" brushRef="#br0">2 49 5063 0 0,'0'0'390'0'0,"0"2"-252"0"0,0 117 8199 0 0,-1 3-2167 0 0,2-124-6043 0 0,7-9-51 0 0,-1-1 0 0 0,-1 1 1 0 0,0-1-1 0 0,0-1 0 0 0,-1 1 0 0 0,-1-1 1 0 0,3-13-1 0 0,-1 7-69 0 0,0 0-1 0 0,14-29 1 0 0,-16 40-49 0 0,1 0 0 0 0,0 1 0 0 0,0-1 0 0 0,1 1 0 0 0,-1 0 0 0 0,12-9 0 0 0,-11 11-649 0 0,0 1 0 0 0,0 0 0 0 0,0 0 0 0 0,1 0 0 0 0,7-2 0 0 0,-3 1-1053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2.835"/>
    </inkml:context>
    <inkml:brush xml:id="br0">
      <inkml:brushProperty name="width" value="0.1" units="cm"/>
      <inkml:brushProperty name="height" value="0.1" units="cm"/>
      <inkml:brushProperty name="color" value="#33CCFF"/>
    </inkml:brush>
  </inkml:definitions>
  <inkml:trace contextRef="#ctx0" brushRef="#br0">8 327 2303 0 0,'1'83'705'0'0,"-4"-28"3983"0"0,2-28 18 0 0,-4 10-4163 0 0</inkml:trace>
  <inkml:trace contextRef="#ctx0" brushRef="#br0" timeOffset="1">2 1 4143 0 0,'0'0'9232'0'0,"7"9"-8752"0"0,1 2-1184 0 0,2 0-232 0 0,-1 1-56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3.213"/>
    </inkml:context>
    <inkml:brush xml:id="br0">
      <inkml:brushProperty name="width" value="0.1" units="cm"/>
      <inkml:brushProperty name="height" value="0.1" units="cm"/>
      <inkml:brushProperty name="color" value="#33CCFF"/>
    </inkml:brush>
  </inkml:definitions>
  <inkml:trace contextRef="#ctx0" brushRef="#br0">184 1 2303 0 0,'-8'2'2376'0'0,"2"1"-425"0"0,0-1 0 0 0,-1 1 0 0 0,-11 2 0 0 0,-23 0 1305 0 0,29-4-2572 0 0,3 0-4 0 0,1-1 0 0 0,-1 1 0 0 0,-10-3 0 0 0,21 3-681 0 0,-1 0 0 0 0,1 0 1 0 0,0 1-1 0 0,-1-1 0 0 0,1 0 0 0 0,-1 0 0 0 0,1 1 0 0 0,-1-1 0 0 0,2 4 0 0 0,3 1-6 0 0,2 1 76 0 0,-1-1 1 0 0,0 2-1 0 0,0-1 0 0 0,-1 1 0 0 0,9 14 0 0 0,-13-19 22 0 0,0 0 0 0 0,-1 0 0 0 0,0 0 0 0 0,1 1 0 0 0,-1-1 0 0 0,-1 1 1 0 0,1-1-1 0 0,0 0 0 0 0,-1 1 0 0 0,0-1 0 0 0,0 1 0 0 0,0-1 0 0 0,0 1 0 0 0,0-1 0 0 0,-1 1 0 0 0,0-1 0 0 0,1 1 0 0 0,-1-1 0 0 0,-3 6 0 0 0,2-3 0 0 0,-1 0-1 0 0,0-1 0 0 0,-1 1 1 0 0,0-1-1 0 0,1 0 0 0 0,-2 0 1 0 0,-7 9-1 0 0,9-12-184 0 0,1 0 1 0 0,-1 0-1 0 0,0 0 0 0 0,0 0 1 0 0,1 0-1 0 0,-1 0 0 0 0,0-1 1 0 0,-1 0-1 0 0,1 1 0 0 0,0-1 1 0 0,0 0-1 0 0,0-1 0 0 0,-1 1 1 0 0,1 0-1 0 0,0-1 0 0 0,-7 0 1 0 0,9 0-120 0 0,0 0 0 0 0,0 0 0 0 0,-1 0 0 0 0,1-1 1 0 0,0 1-1 0 0,0 0 0 0 0,0-1 0 0 0,0 1 0 0 0,0-1 0 0 0,0 1 1 0 0,0-1-1 0 0,0 0 0 0 0,0 1 0 0 0,0-1 0 0 0,1 0 0 0 0,-1 1 1 0 0,0-1-1 0 0,-1-2 0 0 0,-2-4-1670 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3.654"/>
    </inkml:context>
    <inkml:brush xml:id="br0">
      <inkml:brushProperty name="width" value="0.1" units="cm"/>
      <inkml:brushProperty name="height" value="0.1" units="cm"/>
      <inkml:brushProperty name="color" value="#33CCFF"/>
    </inkml:brush>
  </inkml:definitions>
  <inkml:trace contextRef="#ctx0" brushRef="#br0">34 1 9991 0 0,'1'1'2036'0'0,"3"2"-1720"0"0,-1 1 0 0 0,1-1 0 0 0,-1 1 0 0 0,0 0 0 0 0,0 0 0 0 0,-1 1 0 0 0,1-1 0 0 0,-1 1 0 0 0,0-1 0 0 0,0 1 0 0 0,-1-1 0 0 0,1 1 0 0 0,-1 0 0 0 0,0 0 0 0 0,0 0 0 0 0,-1 0 0 0 0,1 7 0 0 0,-1 10 146 0 0,-1 1 1 0 0,-6 35-1 0 0,4-36-27 0 0,-26 123 456 0 0,18-101-768 0 0,2 0 0 0 0,-4 57 0 0 0,17-66-570 0 0,6-40 50 0 0,3-7 226 0 0,0 0 1 0 0,-1-1 0 0 0,0-1-1 0 0,15-22 1 0 0,-3 4 119 0 0,-15 18 40 0 0,-4 7 11 0 0,0 1 0 0 0,1-1 0 0 0,8-7 0 0 0,-7 8 0 0 0,2 1 0 0 0,1 4 0 0 0,-7 2 19 0 0,1 0-1 0 0,-1 0 1 0 0,0 0-1 0 0,0 0 0 0 0,0 1 1 0 0,-1-1-1 0 0,1 1 1 0 0,0 0-1 0 0,0 0 1 0 0,-1 0-1 0 0,1 0 1 0 0,-1 0-1 0 0,2 3 1 0 0,6 6 250 0 0,12 19 0 0 0,-12-16-106 0 0,-5-8-105 0 0,0 1 0 0 0,0-1-1 0 0,0 0 1 0 0,1-1 0 0 0,0 1-1 0 0,13 8 1 0 0,-17-12-57 0 0,1-1 0 0 0,-1 0 0 0 0,1 0 0 0 0,0 0-1 0 0,-1 0 1 0 0,1 0 0 0 0,0 0 0 0 0,0 0 0 0 0,-1-1 0 0 0,1 0 0 0 0,0 1 0 0 0,0-1-1 0 0,0 0 1 0 0,0 0 0 0 0,-1-1 0 0 0,1 1 0 0 0,0-1 0 0 0,0 1 0 0 0,-1-1 0 0 0,1 0-1 0 0,0 0 1 0 0,4-2 0 0 0,2-3 3 0 0,0 1-1 0 0,0-2 1 0 0,-1 1-1 0 0,0-1 1 0 0,0 0-1 0 0,0-1 1 0 0,-1 0-1 0 0,0 0 1 0 0,-1-1-1 0 0,0 1 1 0 0,0-1 0 0 0,-1-1-1 0 0,0 1 1 0 0,-1-1-1 0 0,0 0 1 0 0,5-17-1 0 0,-9 24 25 0 0,1 0 0 0 0,-1 0 0 0 0,0 1 1 0 0,0-1-1 0 0,-1 0 0 0 0,1 0 0 0 0,0 0 0 0 0,-1 0 0 0 0,0 0 0 0 0,0 0 0 0 0,0 0 0 0 0,-2-4 1 0 0,3 6-10 0 0,-1 0 1 0 0,1 1 0 0 0,-1-1 0 0 0,1 0 0 0 0,-1 0 0 0 0,1 1 0 0 0,-1-1 0 0 0,0 1-1 0 0,1-1 1 0 0,-1 0 0 0 0,0 1 0 0 0,1-1 0 0 0,-1 1 0 0 0,0-1 0 0 0,0 1 0 0 0,0 0 0 0 0,1-1-1 0 0,-1 1 1 0 0,0 0 0 0 0,0-1 0 0 0,0 1 0 0 0,0 0 0 0 0,0 0 0 0 0,0 0 0 0 0,1 0-1 0 0,-1 0 1 0 0,0 0 0 0 0,0 0 0 0 0,0 0 0 0 0,0 0 0 0 0,0 1 0 0 0,0-1 0 0 0,0 0 0 0 0,1 0-1 0 0,-1 1 1 0 0,0-1 0 0 0,0 1 0 0 0,0-1 0 0 0,1 1 0 0 0,-1-1 0 0 0,0 1 0 0 0,0-1-1 0 0,1 1 1 0 0,-2 1 0 0 0,-1 1 32 0 0,0 0 0 0 0,0 0 0 0 0,0 1-1 0 0,1-1 1 0 0,-1 1 0 0 0,1 0 0 0 0,0-1-1 0 0,0 1 1 0 0,1 0 0 0 0,-3 5 0 0 0,0 3-5 0 0,1 1 1 0 0,-2 14-1 0 0,3-19-115 0 0,2 1 0 0 0,-1-1 0 0 0,1 1 0 0 0,0-1 0 0 0,1 1 1 0 0,0-1-1 0 0,0 0 0 0 0,4 12 0 0 0,-3-15-352 0 0,-1-1 0 0 0,1 1-1 0 0,0 0 1 0 0,0-1 0 0 0,1 0 0 0 0,0 1 0 0 0,-1-1 0 0 0,1 0 0 0 0,0 0 0 0 0,1-1-1 0 0,-1 1 1 0 0,1-1 0 0 0,0 1 0 0 0,0-1 0 0 0,7 4 0 0 0,8 3-5311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1.884"/>
    </inkml:context>
    <inkml:brush xml:id="br0">
      <inkml:brushProperty name="width" value="0.1" units="cm"/>
      <inkml:brushProperty name="height" value="0.1" units="cm"/>
      <inkml:brushProperty name="color" value="#33CCFF"/>
    </inkml:brush>
  </inkml:definitions>
  <inkml:trace contextRef="#ctx0" brushRef="#br0">38 1 3223 0 0,'0'2'5290'0'0,"-4"97"-352"0"0,-12 53-2814 0 0,13-124-1628 0 0,-10 90 335 0 0,12-107-766 0 0,1-7-27 0 0,0 3-120 0 0,0-5-70 0 0,9-27-704 0 0,-3 12 808 0 0,3-12-17 0 0,-4 12 22 0 0,0 0 0 0 0,0 0 1 0 0,1 0-1 0 0,1 1 1 0 0,14-22-1 0 0,-20 33 37 0 0,0 0 1 0 0,0-1-1 0 0,0 1 0 0 0,0 0 1 0 0,0-1-1 0 0,1 1 0 0 0,-1 0 1 0 0,0 0-1 0 0,0 0 0 0 0,1 0 1 0 0,-1 0-1 0 0,1 0 0 0 0,-1 0 1 0 0,1 1-1 0 0,-1-1 0 0 0,1 0 1 0 0,-1 1-1 0 0,1 0 0 0 0,0-1 1 0 0,-1 1-1 0 0,1 0 1 0 0,-1-1-1 0 0,1 1 0 0 0,0 0 1 0 0,0 0-1 0 0,-1 1 0 0 0,1-1 1 0 0,-1 0-1 0 0,1 0 0 0 0,3 2 1 0 0,-3-1 7 0 0,0 0 1 0 0,0 1 0 0 0,0-1-1 0 0,0 1 1 0 0,0-1 0 0 0,0 1 0 0 0,0 0-1 0 0,0 0 1 0 0,-1-1 0 0 0,1 1-1 0 0,-1 1 1 0 0,1-1 0 0 0,-1 0-1 0 0,0 0 1 0 0,0 0 0 0 0,0 1-1 0 0,0-1 1 0 0,0 1 0 0 0,0-1 0 0 0,0 3-1 0 0,1 5 50 0 0,2 12 32 0 0,9 26 0 0 0,-11-42-80 0 0,0 0 0 0 0,0 0 0 0 0,1-1 0 0 0,0 0 0 0 0,0 1 0 0 0,0-1 0 0 0,1 0 0 0 0,0 0 0 0 0,8 8 0 0 0,4-1-4 0 0,-10-11 0 0 0,-2 0 0 0 0,2 0 0 0 0,-1 1 0 0 0,0-2-1 0 0,1 1 1 0 0,-1 0 0 0 0,0-1-1 0 0,1 0 1 0 0,-1 0 0 0 0,1-1-1 0 0,-1 1 1 0 0,0-1-1 0 0,1 0 1 0 0,-1-1 0 0 0,0 1-1 0 0,0-1 1 0 0,0 0 0 0 0,0 0-1 0 0,0-1 1 0 0,6-4 0 0 0,0-1 11 0 0,0-1 1 0 0,-1 0 0 0 0,0 0-1 0 0,-1-1 1 0 0,0-1-1 0 0,9-12 1 0 0,-11 14 14 0 0,0-1 0 0 0,-1 1 0 0 0,0-2 0 0 0,0 1-1 0 0,-1-1 1 0 0,8-21 0 0 0,-10 22 19 0 0,-1 0-1 0 0,0-1 0 0 0,0 1 1 0 0,-1-1-1 0 0,0 1 0 0 0,0-1 1 0 0,-2-14-1 0 0,0 24-11 0 0,1-1 0 0 0,0 1 0 0 0,-1-1 0 0 0,1 1 0 0 0,0-1 0 0 0,-1 1 1 0 0,0 0-1 0 0,1-1 0 0 0,-1 1 0 0 0,0-1 0 0 0,0 1 0 0 0,0 0 0 0 0,0 0 0 0 0,0 0 0 0 0,0-1 0 0 0,0 1 0 0 0,0 0 0 0 0,-1 0 1 0 0,1 0-1 0 0,0 1 0 0 0,-1-1 0 0 0,1 0 0 0 0,0 0 0 0 0,-1 1 0 0 0,1-1 0 0 0,-1 1 0 0 0,1-1 0 0 0,-1 1 0 0 0,1 0 0 0 0,-1 0 1 0 0,1-1-1 0 0,-1 1 0 0 0,1 0 0 0 0,-1 0 0 0 0,0 1 0 0 0,1-1 0 0 0,-1 0 0 0 0,1 0 0 0 0,-1 1 0 0 0,1-1 0 0 0,-1 1 0 0 0,1-1 1 0 0,-1 1-1 0 0,1 0 0 0 0,0-1 0 0 0,-1 1 0 0 0,1 0 0 0 0,0 0 0 0 0,0 0 0 0 0,-1 0 0 0 0,1 0 0 0 0,0 0 0 0 0,0 1 1 0 0,0-1-1 0 0,0 0 0 0 0,1 0 0 0 0,-1 1 0 0 0,-1 1 0 0 0,-2 7 24 0 0,-1 1 0 0 0,2-1 0 0 0,-1 1 0 0 0,2 0 0 0 0,-1 0 0 0 0,1 0-1 0 0,1 0 1 0 0,0 0 0 0 0,1 1 0 0 0,0-1 0 0 0,0 0 0 0 0,2 0 0 0 0,-1 1 0 0 0,1-1 0 0 0,1 0 0 0 0,6 19 0 0 0,-7-27-49 0 0,0 1 0 0 0,0-1-1 0 0,0 1 1 0 0,0-1 0 0 0,1 0 0 0 0,-1 0 0 0 0,1 0 0 0 0,0 0-1 0 0,0-1 1 0 0,0 1 0 0 0,0-1 0 0 0,0 0 0 0 0,0 0 0 0 0,1 0-1 0 0,-1 0 1 0 0,1 0 0 0 0,0-1 0 0 0,-1 0 0 0 0,8 2 0 0 0,-5-1-305 0 0,1-1 1 0 0,-1-1-1 0 0,1 1 1 0 0,0-1 0 0 0,-1 0-1 0 0,1 0 1 0 0,0-1-1 0 0,-1 0 1 0 0,1 0-1 0 0,12-4 1 0 0,-4-1-1139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03.984"/>
    </inkml:context>
    <inkml:brush xml:id="br0">
      <inkml:brushProperty name="width" value="0.1" units="cm"/>
      <inkml:brushProperty name="height" value="0.1" units="cm"/>
      <inkml:brushProperty name="color" value="#33CCFF"/>
    </inkml:brush>
  </inkml:definitions>
  <inkml:trace contextRef="#ctx0" brushRef="#br0">59 75 8263 0 0,'4'-8'748'0'0,"-3"5"-672"0"0,0 1-1 0 0,0-1 1 0 0,-1 1-1 0 0,1-1 0 0 0,-1 0 1 0 0,0 1-1 0 0,0-1 1 0 0,0 0-1 0 0,0 1 0 0 0,0-1 1 0 0,0 0-1 0 0,-2-4 1 0 0,1 5 677 0 0,0-1 1 0 0,0 0 0 0 0,0 0-1 0 0,-1 1 1 0 0,1-1 0 0 0,-4-4 938 0 0,3 6-1369 0 0,0 0 0 0 0,0 1 0 0 0,0-1 0 0 0,0 0 0 0 0,0 1 0 0 0,0 0 0 0 0,0-1 0 0 0,0 1 0 0 0,0 0 0 0 0,-3 0 0 0 0,4 1-268 0 0,0-1 1 0 0,0 0-1 0 0,0 1 0 0 0,-1-1 0 0 0,1 1 0 0 0,0-1 0 0 0,0 1 1 0 0,0 0-1 0 0,0-1 0 0 0,0 1 0 0 0,0 0 0 0 0,0 0 0 0 0,1 0 1 0 0,-1 0-1 0 0,0 0 0 0 0,0 0 0 0 0,1 0 0 0 0,-1 0 0 0 0,0 0 1 0 0,1 0-1 0 0,-1 0 0 0 0,1 0 0 0 0,0 0 0 0 0,-1 0 1 0 0,1 0-1 0 0,0 1 0 0 0,-1-1 0 0 0,1 0 0 0 0,0 0 0 0 0,0 3 1 0 0,0 0-68 0 0,0 0 0 0 0,0 0 0 0 0,0 0 0 0 0,0 0 1 0 0,1 0-1 0 0,0 0 0 0 0,2 8 0 0 0,-1-7 12 0 0,0-1 0 0 0,0 1 0 0 0,0-1 0 0 0,1 1 0 0 0,0-1 0 0 0,0 0 0 0 0,6 7 0 0 0,-6-8 0 0 0,-1-1 0 0 0,0 1 0 0 0,0-1 0 0 0,0 1 0 0 0,-1 0 0 0 0,3 3 0 0 0,0 3 17 0 0,-1-1 1 0 0,0 1-1 0 0,0 0 0 0 0,-1 0 1 0 0,0 0-1 0 0,1 14 0 0 0,-3-18 59 0 0,1 0-1 0 0,-2-1 1 0 0,1 1 0 0 0,0 0-1 0 0,-1-1 1 0 0,0 1 0 0 0,0-1-1 0 0,-1 1 1 0 0,1-1 0 0 0,-1 1-1 0 0,0-1 1 0 0,0 0 0 0 0,0 0-1 0 0,-6 8 1 0 0,-2 1 95 0 0,7-8-210 0 0,0-1-1 0 0,-1 1 0 0 0,0-1 1 0 0,0 1-1 0 0,0-1 0 0 0,-8 5 0 0 0,6-8-712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37.998"/>
    </inkml:context>
    <inkml:brush xml:id="br0">
      <inkml:brushProperty name="width" value="0.1" units="cm"/>
      <inkml:brushProperty name="height" value="0.1" units="cm"/>
      <inkml:brushProperty name="color" value="#33CCFF"/>
    </inkml:brush>
  </inkml:definitions>
  <inkml:trace contextRef="#ctx0" brushRef="#br0">1733 127 4607 0 0,'-5'-2'69'0'0,"0"0"0"0"0,0 0 0 0 0,-1 1 0 0 0,1 0 0 0 0,-10-2 0 0 0,9 3-60 0 0,0-1-1 0 0,0-1 1 0 0,-10-3-1 0 0,-180-68 5395 0 0,163 64-4816 0 0,1 1-1 0 0,-1 1 1 0 0,0 2 0 0 0,-43-1-1 0 0,-168 17-149 0 0,199-8-418 0 0,-15 3-21 0 0,1 3 0 0 0,-75 21-1 0 0,-112 47 220 0 0,188-58-67 0 0,21-6 46 0 0,1 1-1 0 0,1 1 0 0 0,-64 39 1 0 0,80-41-84 0 0,-1 1-1 0 0,2 1 1 0 0,0 0 0 0 0,1 2 0 0 0,0 0 0 0 0,2 0-1 0 0,-23 33 1 0 0,33-40-105 0 0,-1-1-1 0 0,1 1 1 0 0,1 0-1 0 0,0 1 1 0 0,0-1-1 0 0,1 1 1 0 0,0 0-1 0 0,1 0 0 0 0,1 0 1 0 0,-1 0-1 0 0,2 0 1 0 0,-1 0-1 0 0,2 0 1 0 0,-1 0-1 0 0,1 0 1 0 0,1 0-1 0 0,0 0 1 0 0,1 0-1 0 0,0-1 1 0 0,1 1-1 0 0,0-1 1 0 0,0 0-1 0 0,1 0 1 0 0,0 0-1 0 0,1 0 0 0 0,0-1 1 0 0,1 0-1 0 0,0 0 1 0 0,0-1-1 0 0,1 0 1 0 0,0 0-1 0 0,0-1 1 0 0,16 11-1 0 0,-2-5-6 0 0,0-1 0 0 0,1-1 0 0 0,0-1 0 0 0,1-1 0 0 0,0-1 0 0 0,39 7 0 0 0,154 14 0 0 0,-142-25-2 0 0,143-10 0 0 0,73-36 22 0 0,222-98 274 0 0,-339 80-181 0 0,-124 39-35 0 0,66-36 0 0 0,-110 54-75 0 0,30-17 64 0 0,0-2 1 0 0,57-46-1 0 0,-88 63-43 0 0,0 0 0 0 0,0 0 0 0 0,-1 0 0 0 0,1-1-1 0 0,-1 1 1 0 0,-1-1 0 0 0,1 0 0 0 0,-1 0 0 0 0,0 0-1 0 0,0-1 1 0 0,-1 1 0 0 0,0-1 0 0 0,0 1 0 0 0,0-1 0 0 0,-1 0-1 0 0,0 0 1 0 0,-1 0 0 0 0,1 1 0 0 0,-1-1 0 0 0,-1 0-1 0 0,1 0 1 0 0,-1 0 0 0 0,0 0 0 0 0,-1 0 0 0 0,1 1 0 0 0,-1-1-1 0 0,-1 1 1 0 0,1-1 0 0 0,-1 1 0 0 0,0 0 0 0 0,-1 0-1 0 0,1 0 1 0 0,-1 0 0 0 0,0 1 0 0 0,-1 0 0 0 0,-6-7 0 0 0,-1 1 5 0 0,-1 0 0 0 0,0 1 1 0 0,-1 1-1 0 0,0 0 1 0 0,0 1-1 0 0,-1 0 1 0 0,0 1-1 0 0,0 1 1 0 0,-1 0-1 0 0,-18-3 0 0 0,-20-3-223 0 0,-93-8-1 0 0,126 18 131 0 0,-65-6-344 0 0,0 4 0 0 0,-159 12 0 0 0,127 4-42 0 0,-108 12-504 0 0,3 18-582 0 0,141-21 676 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38.798"/>
    </inkml:context>
    <inkml:brush xml:id="br0">
      <inkml:brushProperty name="width" value="0.1" units="cm"/>
      <inkml:brushProperty name="height" value="0.1" units="cm"/>
      <inkml:brushProperty name="color" value="#33CCFF"/>
    </inkml:brush>
  </inkml:definitions>
  <inkml:trace contextRef="#ctx0" brushRef="#br0">132 1 6911 0 0,'0'0'608'0'0,"-11"1"-480"0"0,0 1-128 0 0,0 1 0 0 0,-2 2 440 0 0,1-1 64 0 0,-4 1 8 0 0,2-2 8 0 0,-1 0-1016 0 0,1-1-208 0 0,0-2-32 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39.479"/>
    </inkml:context>
    <inkml:brush xml:id="br0">
      <inkml:brushProperty name="width" value="0.1" units="cm"/>
      <inkml:brushProperty name="height" value="0.1" units="cm"/>
      <inkml:brushProperty name="color" value="#33CCFF"/>
    </inkml:brush>
  </inkml:definitions>
  <inkml:trace contextRef="#ctx0" brushRef="#br0">1518 138 10447 0 0,'-30'-9'402'0'0,"-1"0"0"0"0,-32-4 0 0 0,-24-7-272 0 0,24 2 239 0 0,-85-23 916 0 0,108 32-652 0 0,-75-6 0 0 0,21 12 261 0 0,-154 15 0 0 0,201-7-586 0 0,0 3-1 0 0,0 2 1 0 0,-86 29-1 0 0,97-25-271 0 0,0 2-1 0 0,1 1 1 0 0,0 2-1 0 0,2 1 0 0 0,-36 29 1 0 0,61-43-70 0 0,1 0 0 0 0,0 0-1 0 0,1 1 1 0 0,0 0 0 0 0,0 1 0 0 0,0-1 0 0 0,1 1 0 0 0,0 0-1 0 0,0 0 1 0 0,-5 15 0 0 0,8-17-5 0 0,0 0-1 0 0,0 1 1 0 0,1-1-1 0 0,0 1 1 0 0,0 0-1 0 0,1-1 0 0 0,-1 1 1 0 0,2 0-1 0 0,-1-1 1 0 0,1 1-1 0 0,0 0 1 0 0,0-1-1 0 0,0 1 1 0 0,1-1-1 0 0,4 10 1 0 0,1-2-52 0 0,0-1-1 0 0,0-1 1 0 0,2 1-1 0 0,-1-1 1 0 0,1-1 0 0 0,1 0-1 0 0,0 0 1 0 0,1-1-1 0 0,0 0 1 0 0,17 11 0 0 0,5 1-187 0 0,1-1 0 0 0,59 25 0 0 0,-56-30 67 0 0,2-1-1 0 0,78 17 1 0 0,85-2-152 0 0,126-24 113 0 0,0-28 210 0 0,-269 17 47 0 0,401-59 47 0 0,-410 54-28 0 0,85-31 0 0 0,-121 36-10 0 0,0-1 1 0 0,0 0-1 0 0,-1-1 1 0 0,0-1-1 0 0,0 0 0 0 0,-1-1 1 0 0,0 0-1 0 0,0-1 1 0 0,-1 0-1 0 0,16-20 1 0 0,-24 26 4 0 0,0-1-1 0 0,0 1 1 0 0,0-1 0 0 0,-1 0-1 0 0,0 0 1 0 0,0 0 0 0 0,0 0 0 0 0,0 0-1 0 0,-1 0 1 0 0,0-1 0 0 0,0 1-1 0 0,0-1 1 0 0,-1 1 0 0 0,1 0-1 0 0,-1-1 1 0 0,-1 1 0 0 0,1-1 0 0 0,-1 1-1 0 0,0 0 1 0 0,0-1 0 0 0,-4-9-1 0 0,1 6 44 0 0,0 0-1 0 0,-1 0 0 0 0,-1 0 1 0 0,1 1-1 0 0,-1 0 1 0 0,0 0-1 0 0,-1 0 0 0 0,0 1 1 0 0,0 0-1 0 0,-1 0 1 0 0,-9-6-1 0 0,-17-10 352 0 0,-1 1 1 0 0,-1 2-1 0 0,-2 2 1 0 0,1 1-1 0 0,-79-23 1 0 0,29 18 437 0 0,-152-19 0 0 0,57 22-440 0 0,-276 6 0 0 0,217 26-26 0 0,121 0-1376 0 0,1 9-4357 0 0,70-11-842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2.028"/>
    </inkml:context>
    <inkml:brush xml:id="br0">
      <inkml:brushProperty name="width" value="0.1" units="cm"/>
      <inkml:brushProperty name="height" value="0.1" units="cm"/>
      <inkml:brushProperty name="color" value="#33CCFF"/>
    </inkml:brush>
  </inkml:definitions>
  <inkml:trace contextRef="#ctx0" brushRef="#br0">2375 29 6191 0 0,'0'0'282'0'0,"-5"-1"90"0"0,-23-6 311 0 0,-1 0-1 0 0,1 2 1 0 0,-1 1 0 0 0,1 1 0 0 0,-1 2 0 0 0,0 1-1 0 0,0 1 1 0 0,-39 6 0 0 0,-212 50-23 0 0,239-45-547 0 0,1 2 0 0 0,0 2 0 0 0,1 1 0 0 0,-62 39 0 0 0,56-27-98 0 0,2 1 0 0 0,0 3 0 0 0,3 2 0 0 0,-67 72 0 0 0,61-53 30 0 0,-121 147 29 0 0,16 14-12 0 0,-79 222-62 0 0,39 21 0 0 0,18 100 48 0 0,169-547-42 0 0,-76 305 159 0 0,-52 428 0 0 0,81-194 575 0 0,23 639 0 0 0,40-902-320 0 0,87 508 0 0 0,-42-527-212 0 0,171 478 0 0 0,-48-280 45 0 0,27-13-138 0 0,508 773 77 0 0,-662-1147-174 0 0,352 490 100 0 0,124 66 60 0 0,38-35 92 0 0,31-70 46 0 0,-176-215-190 0 0,-331-250-128 0 0,672 431 120 0 0,-692-456-102 0 0,1013 542 370 0 0,-381-251-246 0 0,-105-80-14 0 0,-589-247-122 0 0,359 138 55 0 0,-111-44 31 0 0,493 175 59 0 0,-425-166-79 0 0,-149-50-68 0 0,272 79-2 0 0,-171-53 0 0 0,153 32-1 0 0,-149-43 13 0 0,412 118 105 0 0,-361-102-85 0 0,6 3 0 0 0,742 238 86 0 0,-725-210-66 0 0,107 37 34 0 0,154 81 46 0 0,-492-184-117 0 0,346 147 54 0 0,63-7 97 0 0,-332-127-78 0 0,168 51 119 0 0,-149-49-89 0 0,-9-9 131 0 0,341 50 0 0 0,-211-70-83 0 0,-166-21-89 0 0,210 10 40 0 0,-137-6-34 0 0,-215-18-835 0 0,42 0-1 0 0,-51-5-845 0 0,0-1 0 0 0,36-6-1 0 0,-37 2-5373 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7.431"/>
    </inkml:context>
    <inkml:brush xml:id="br0">
      <inkml:brushProperty name="width" value="0.1" units="cm"/>
      <inkml:brushProperty name="height" value="0.1" units="cm"/>
      <inkml:brushProperty name="color" value="#33CCFF"/>
    </inkml:brush>
  </inkml:definitions>
  <inkml:trace contextRef="#ctx0" brushRef="#br0">90 490 6911 0 0,'53'88'850'0'0,"-42"-67"-136"0"0,0 1 1 0 0,6 23-1 0 0,-4-11 96 0 0,61 142 3699 0 0,-90-178-3966 0 0,12 0-476 0 0,0 1 1 0 0,0-1-1 0 0,0 1 0 0 0,1-1 0 0 0,-1 0 1 0 0,0-1-1 0 0,1 1 0 0 0,-1-1 1 0 0,1 1-1 0 0,0-1 0 0 0,-5-5 0 0 0,-3-5 40 0 0,-15-23 0 0 0,17 24-56 0 0,-16-25 39 0 0,2 0 0 0 0,2-1 0 0 0,1-2-1 0 0,-26-75 1 0 0,39 89-113 0 0,1 0 1 0 0,2-1-1 0 0,1 1 0 0 0,1-1 0 0 0,1 0 0 0 0,1 0 1 0 0,1 1-1 0 0,8-40 0 0 0,-5 42 0 0 0,1 0 1 0 0,2 0 0 0 0,9-22-1 0 0,-12 34 17 0 0,2 1 0 0 0,-1 0 0 0 0,1 0 0 0 0,1 1 0 0 0,0 0-1 0 0,1 0 1 0 0,14-16 0 0 0,-20 24 15 0 0,0 1 0 0 0,0-1-1 0 0,-1 1 1 0 0,1-1 0 0 0,0 1-1 0 0,0-1 1 0 0,1 1 0 0 0,-1 0 0 0 0,0 0-1 0 0,0 0 1 0 0,1 1 0 0 0,-1-1-1 0 0,0 0 1 0 0,5 0 0 0 0,-5 1 16 0 0,-1 1 0 0 0,1-1 0 0 0,-1 0 0 0 0,0 1 1 0 0,1-1-1 0 0,-1 1 0 0 0,1-1 0 0 0,-1 1 0 0 0,0-1 1 0 0,0 1-1 0 0,1 0 0 0 0,-1 0 0 0 0,0 0 0 0 0,0 0 1 0 0,0 0-1 0 0,0 0 0 0 0,0 0 0 0 0,0 0 0 0 0,0 0 0 0 0,0 0 1 0 0,-1 0-1 0 0,1 1 0 0 0,0-1 0 0 0,-1 0 0 0 0,2 3 1 0 0,3 9 192 0 0,-1-1 0 0 0,0 1 1 0 0,-1 1-1 0 0,2 18 0 0 0,2 57 243 0 0,-6-74-408 0 0,2 73 137 0 0,5 60-91 0 0,-6-134-99 0 0,3-4-13 0 0,-5-9 6 0 0,1-1 1 0 0,-1 0-1 0 0,1 0 0 0 0,-1 1 0 0 0,1-1 1 0 0,-1 0-1 0 0,1 0 0 0 0,0 0 1 0 0,-1 0-1 0 0,1 0 0 0 0,-1 0 1 0 0,1 0-1 0 0,-1 0 0 0 0,1 0 1 0 0,-1 0-1 0 0,1 0 0 0 0,0 0 1 0 0,-1 0-1 0 0,1 0 0 0 0,-1 0 1 0 0,2-1-1 0 0,-2 1-10 0 0,10-2-103 0 0,1-1 1 0 0,-2 0 0 0 0,1 0-1 0 0,0-1 1 0 0,-1 0 0 0 0,15-10-1 0 0,-10 7-40 0 0,-1 0 0 0 0,16-5 0 0 0,-17 8 123 0 0,-1 1 1 0 0,1 0-1 0 0,0 1 1 0 0,1 1-1 0 0,-1-1 0 0 0,0 2 1 0 0,18 1-1 0 0,-25-1 55 0 0,-1 0 1 0 0,1 1-1 0 0,0 0 0 0 0,0 0 1 0 0,-1 1-1 0 0,1-1 0 0 0,0 1 0 0 0,-1 0 1 0 0,0 0-1 0 0,1 0 0 0 0,-1 1 0 0 0,0-1 1 0 0,0 1-1 0 0,0 0 0 0 0,-1 1 1 0 0,1-1-1 0 0,-1 0 0 0 0,0 1 0 0 0,0 0 1 0 0,0 0-1 0 0,3 5 0 0 0,-1 1 185 0 0,-1 0 0 0 0,-1 0 0 0 0,0 0 0 0 0,0 0 0 0 0,-1 1 0 0 0,-1-1 0 0 0,1 1 0 0 0,-2-1 0 0 0,1 1 1 0 0,-2-1-1 0 0,-2 21 0 0 0,0-11 125 0 0,-1 1 0 0 0,-1-2 0 0 0,-1 1 0 0 0,-1 0 0 0 0,-11 21 0 0 0,16-37-288 0 0,-8 16 193 0 0,0 1 0 0 0,-15 18 0 0 0,22-34-213 0 0,-1 0 0 0 0,1-1 0 0 0,-1 1 0 0 0,0-1 0 0 0,-1 0 0 0 0,1 0 0 0 0,-1 0-1 0 0,0-1 1 0 0,0 0 0 0 0,0 1 0 0 0,0-2 0 0 0,0 1 0 0 0,-7 2 0 0 0,10-5-71 0 0,0 0 0 0 0,0 1 0 0 0,0-1 1 0 0,0 0-1 0 0,0 0 0 0 0,0 0 0 0 0,1 0 1 0 0,-1 0-1 0 0,0 0 0 0 0,0-1 0 0 0,0 1 1 0 0,0-1-1 0 0,0 1 0 0 0,0-1 0 0 0,1 0 0 0 0,-1 0 1 0 0,0 0-1 0 0,1 0 0 0 0,-1 0 0 0 0,0 0 1 0 0,1 0-1 0 0,-1 0 0 0 0,1-1 0 0 0,-2-2 1 0 0,-3-2-1401 0 0,1-1 1 0 0,0-1 0 0 0,0 1-1 0 0,-4-9 1 0 0,8 14 663 0 0,-11-21-5424 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7.769"/>
    </inkml:context>
    <inkml:brush xml:id="br0">
      <inkml:brushProperty name="width" value="0.1" units="cm"/>
      <inkml:brushProperty name="height" value="0.1" units="cm"/>
      <inkml:brushProperty name="color" value="#33CCFF"/>
    </inkml:brush>
  </inkml:definitions>
  <inkml:trace contextRef="#ctx0" brushRef="#br0">0 0 4607 0 0,'0'0'354'0'0,"2"1"-233"0"0,11 9 1397 0 0,0 0 1 0 0,0 1-1 0 0,-1 1 1 0 0,18 22-1 0 0,37 59 2205 0 0,-63-88-3606 0 0,24 41 654 0 0,-2 1-1 0 0,23 57 1 0 0,-7-13-323 0 0,-22-48-753 0 0,2 2 862 0 0,31 50 0 0 0,-43-80-991 0 0,1-1-1 0 0,16 18 1 0 0,-19-24-522 0 0,1 0-1 0 0,-1-1 1 0 0,2 0-1 0 0,15 10 1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8.124"/>
    </inkml:context>
    <inkml:brush xml:id="br0">
      <inkml:brushProperty name="width" value="0.1" units="cm"/>
      <inkml:brushProperty name="height" value="0.1" units="cm"/>
      <inkml:brushProperty name="color" value="#33CCFF"/>
    </inkml:brush>
  </inkml:definitions>
  <inkml:trace contextRef="#ctx0" brushRef="#br0">60 378 9039 0 0,'1'-2'414'0'0,"34"-113"2461"0"0,-18 60-204 0 0,-14 45-2393 0 0,-1 0-1 0 0,-1-1 0 0 0,0 1 0 0 0,0 0 0 0 0,-1-1 1 0 0,0 1-1 0 0,-1-1 0 0 0,0 1 0 0 0,-1 0 1 0 0,0 0-1 0 0,-1 0 0 0 0,1 0 0 0 0,-2 0 1 0 0,-5-10-1 0 0,8 17-171 0 0,0 0 0 0 0,-1 0 0 0 0,0 0 0 0 0,0 1 0 0 0,0-1 0 0 0,0 1-1 0 0,0 0 1 0 0,0-1 0 0 0,-1 1 0 0 0,1 0 0 0 0,0 0 0 0 0,-1 1 0 0 0,0-1 0 0 0,0 0 0 0 0,1 1 0 0 0,-1 0 0 0 0,0-1 0 0 0,0 1 0 0 0,0 0 0 0 0,0 1 0 0 0,-5-2 0 0 0,7 3-35 0 0,-1-1 1 0 0,0 0-1 0 0,1 1 1 0 0,-1-1 0 0 0,1 1-1 0 0,-1 0 1 0 0,1-1 0 0 0,-1 1-1 0 0,1 0 1 0 0,-1 0 0 0 0,1 0-1 0 0,0 0 1 0 0,-1 0 0 0 0,1 0-1 0 0,0 0 1 0 0,-1 2 0 0 0,1-2-5 0 0,-1 1-21 0 0,1 0 1 0 0,0 0-1 0 0,-1 0 0 0 0,1 0 1 0 0,0 1-1 0 0,0-1 0 0 0,0 0 1 0 0,0 1-1 0 0,1-1 1 0 0,-1 1-1 0 0,1-1 0 0 0,-1 0 1 0 0,1 1-1 0 0,0 4 1 0 0,0 1 9 0 0,0 0 0 0 0,1 0 1 0 0,2 10-1 0 0,2 8-9 0 0,2 0 1 0 0,1 0-1 0 0,15 33 0 0 0,-18-48-116 0 0,1 0 0 0 0,0 1 0 0 0,1-2 0 0 0,0 1-1 0 0,0-1 1 0 0,2 0 0 0 0,-1-1 0 0 0,1 0 0 0 0,12 10-1 0 0,-18-17-10 0 0,0 0-1 0 0,0 0 0 0 0,-1 0 0 0 0,1 0 0 0 0,0-1 0 0 0,1 1 0 0 0,-1-1 0 0 0,0 0 0 0 0,0 0 0 0 0,0 0 0 0 0,1-1 0 0 0,-1 1 0 0 0,1-1 0 0 0,-1 0 0 0 0,5 0 0 0 0,-5 0-257 0 0,0-1 0 0 0,0 1 0 0 0,0-1 0 0 0,0 0 0 0 0,0 0 0 0 0,-1 0 0 0 0,4-2 0 0 0,-2 1-962 0 0,0-1 0 0 0,0 0 0 0 0,0 0 0 0 0,5-5 0 0 0,5-7-4202 0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8.483"/>
    </inkml:context>
    <inkml:brush xml:id="br0">
      <inkml:brushProperty name="width" value="0.1" units="cm"/>
      <inkml:brushProperty name="height" value="0.1" units="cm"/>
      <inkml:brushProperty name="color" value="#33CCFF"/>
    </inkml:brush>
  </inkml:definitions>
  <inkml:trace contextRef="#ctx0" brushRef="#br0">140 26 4143 0 0,'-1'-1'191'0'0,"0"-1"-123"0"0,-13-11 81 0 0,4 6 209 0 0,8 7 135 0 0,1-1 1 0 0,-1 1-1 0 0,1-1 1 0 0,-1 1 0 0 0,1 0-1 0 0,-1 0 1 0 0,0 0-1 0 0,1 0 1 0 0,-1 0-1 0 0,1 0 1 0 0,-1 0 0 0 0,1 0-1 0 0,-1 0 1 0 0,1 1-1 0 0,-4 0 1 0 0,2 0-6 0 0,0 1 0 0 0,0-1 0 0 0,0 1 0 0 0,1 0 0 0 0,-1 0 0 0 0,0 0 0 0 0,-2 3 0 0 0,-1 1 27 0 0,0 0 0 0 0,1 1 0 0 0,0 0 0 0 0,0 0 0 0 0,-4 8 1 0 0,5-5-309 0 0,0 0 1 0 0,0 0 0 0 0,1 1 0 0 0,0-1 0 0 0,1 0 0 0 0,0 1 0 0 0,1 0 0 0 0,0 0 0 0 0,0-1-1 0 0,1 1 1 0 0,1 0 0 0 0,1 11 0 0 0,-1-20-197 0 0,-1 1-1 0 0,1-1 1 0 0,-1 1 0 0 0,1-1-1 0 0,0 0 1 0 0,0 1 0 0 0,0-1-1 0 0,1 0 1 0 0,-1 0 0 0 0,0 0-1 0 0,4 4 1 0 0,4 1-11 0 0,-6-5-9 0 0,1-1-1 0 0,0 0 1 0 0,-1 0-1 0 0,1 0 1 0 0,0 0-1 0 0,0 0 1 0 0,-1-1-1 0 0,1 0 1 0 0,0 0-1 0 0,0 0 1 0 0,0 0-1 0 0,0 0 1 0 0,6-2-1 0 0,6-2-85 0 0,30-12 1 0 0,-26 9 72 0 0,37-15-42 0 0,-42 18 64 0 0,-1 1 0 0 0,-3 5 0 0 0,-9-2 7 0 0,-1 0 1 0 0,1 1-1 0 0,0 0 0 0 0,-1-1 0 0 0,1 1 1 0 0,-1 0-1 0 0,0 0 0 0 0,1 0 0 0 0,-1 0 0 0 0,0 0 1 0 0,1 0-1 0 0,-1 0 0 0 0,0 1 0 0 0,0-1 1 0 0,0 0-1 0 0,0 1 0 0 0,2 2 0 0 0,-2-1 10 0 0,0-1-1 0 0,0 1 0 0 0,-1 0 0 0 0,1 0 1 0 0,0 0-1 0 0,-1 0 0 0 0,0 0 0 0 0,0-1 1 0 0,0 6-1 0 0,-1 4 51 0 0,-1-1 1 0 0,-1 1-1 0 0,-7 22 1 0 0,-4 0-792 0 0,13-32 217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8.863"/>
    </inkml:context>
    <inkml:brush xml:id="br0">
      <inkml:brushProperty name="width" value="0.1" units="cm"/>
      <inkml:brushProperty name="height" value="0.1" units="cm"/>
      <inkml:brushProperty name="color" value="#33CCFF"/>
    </inkml:brush>
  </inkml:definitions>
  <inkml:trace contextRef="#ctx0" brushRef="#br0">72 8 9295 0 0,'2'-7'6804'0'0,"-3"9"-6578"0"0,0 0-1 0 0,1 0 0 0 0,-1 0 0 0 0,0 0 1 0 0,0 0-1 0 0,0-1 0 0 0,0 1 1 0 0,-1 0-1 0 0,1 0 0 0 0,-3 2 0 0 0,-1 2 317 0 0,-1 5-100 0 0,1-1-1 0 0,-1 1 0 0 0,1 0 0 0 0,1 1 1 0 0,-5 19-1 0 0,-7 60 534 0 0,13-60-813 0 0,3-15-119 0 0,1-13-29 0 0,1-1-2 0 0,-1 0-12 0 0,0-1 0 0 0,0 1 1 0 0,0-1-1 0 0,0 1 1 0 0,0-1-1 0 0,0 1 1 0 0,0-1-1 0 0,1 0 1 0 0,-1 1-1 0 0,1-1 1 0 0,-1 0-1 0 0,1 0 1 0 0,-1 0-1 0 0,4 1 1 0 0,-1 0-14 0 0,0 0-5 0 0,0 0 0 0 0,0 0 0 0 0,0-1 0 0 0,0 0 0 0 0,0 0 0 0 0,1 0 0 0 0,-1 0 0 0 0,0-1 0 0 0,1 1 0 0 0,-1-1 0 0 0,8-1 0 0 0,-5 1-15 0 0,155-8-163 0 0,-149 9 185 0 0,-1 2 23 0 0,-2 3 36 0 0,-9-5-39 0 0,0 0 0 0 0,0 0 0 0 0,0 0 1 0 0,0 1-1 0 0,0-1 0 0 0,0 0 0 0 0,-1 0 0 0 0,1 1 0 0 0,0-1 0 0 0,-1 1 0 0 0,1-1 0 0 0,-1 1 0 0 0,0-1 1 0 0,1 1-1 0 0,-1-1 0 0 0,0 1 0 0 0,0-1 0 0 0,0 1 0 0 0,0-1 0 0 0,0 1 0 0 0,0-1 0 0 0,0 1 1 0 0,0-1-1 0 0,-1 1 0 0 0,1-1 0 0 0,-1 1 0 0 0,1-1 0 0 0,-2 3 0 0 0,1-2-143 0 0,1-1 1 0 0,-1 1-1 0 0,0-1 0 0 0,0 1 0 0 0,0-1 1 0 0,0 1-1 0 0,0-1 0 0 0,0 0 0 0 0,0 1 0 0 0,0-1 1 0 0,-1 0-1 0 0,1 0 0 0 0,0 0 0 0 0,-1 0 1 0 0,1 0-1 0 0,-1 0 0 0 0,1 0 0 0 0,-1-1 1 0 0,1 1-1 0 0,-1 0 0 0 0,1-1 0 0 0,-1 1 1 0 0,0-1-1 0 0,1 0 0 0 0,-1 0 0 0 0,0 1 0 0 0,0-1 1 0 0,1 0-1 0 0,-1 0 0 0 0,0-1 0 0 0,1 1 1 0 0,-1 0-1 0 0,0 0 0 0 0,1-1 0 0 0,-1 1 1 0 0,0-1-1 0 0,1 0 0 0 0,-1 1 0 0 0,-2-3 1 0 0,-8-4-1977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2.423"/>
    </inkml:context>
    <inkml:brush xml:id="br0">
      <inkml:brushProperty name="width" value="0.1" units="cm"/>
      <inkml:brushProperty name="height" value="0.1" units="cm"/>
      <inkml:brushProperty name="color" value="#33CCFF"/>
    </inkml:brush>
  </inkml:definitions>
  <inkml:trace contextRef="#ctx0" brushRef="#br0">196 20 3679 0 0,'0'0'284'0'0,"-1"-1"72"0"0,-4-2 737 0 0,0 0-1 0 0,0 1 0 0 0,0 0 1 0 0,-1 0-1 0 0,1 1 0 0 0,0-1 1 0 0,-1 1-1 0 0,1 0 0 0 0,-11 0 0 0 0,12 1-960 0 0,0 0-1 0 0,0 1 0 0 0,0-1 1 0 0,0 1-1 0 0,0 0 0 0 0,1 0 1 0 0,-1 0-1 0 0,0 1 0 0 0,1-1 0 0 0,-1 1 1 0 0,1 0-1 0 0,0 0 0 0 0,-1 0 1 0 0,1 0-1 0 0,-3 3 0 0 0,2-1-46 0 0,1-1-1 0 0,-1 1 1 0 0,1 0-1 0 0,0-1 0 0 0,-3 8 1 0 0,5-10-89 0 0,0 0 0 0 0,0 0 0 0 0,0 1 1 0 0,1-1-1 0 0,-1 0 0 0 0,1 1 0 0 0,-1-1 0 0 0,1 1 1 0 0,-1-1-1 0 0,1 0 0 0 0,0 1 0 0 0,0-1 0 0 0,0 1 0 0 0,0-1 1 0 0,0 1-1 0 0,0-1 0 0 0,0 1 0 0 0,0-1 0 0 0,1 2 1 0 0,-1 1-6 0 0,1-3 6 0 0,-1 0 0 0 0,0-1 0 0 0,0 1 0 0 0,0 0 0 0 0,0-1 0 0 0,0 1 0 0 0,1 0 0 0 0,-1-1 0 0 0,0 1 1 0 0,0-1-1 0 0,1 1 0 0 0,-1 0 0 0 0,1-1 0 0 0,-1 1 0 0 0,0-1 0 0 0,1 1 0 0 0,-1-1 0 0 0,1 1 0 0 0,1 1-5 0 0,12 15-48 0 0,-6-13 38 0 0,-5-2 7 0 0,0-1 0 0 0,1 1 0 0 0,-1 0 0 0 0,0-1 0 0 0,5 5 0 0 0,19 13-70 0 0,16 12-40 0 0,-25-14 132 0 0,-16-16 242 0 0,-2 1-103 0 0,0 1-36 0 0,0-1 1 0 0,0 1-1 0 0,0 0 1 0 0,0-1 0 0 0,0 1-1 0 0,-1-1 1 0 0,1 1-1 0 0,-1-1 1 0 0,0 0 0 0 0,0 1-1 0 0,0-1 1 0 0,0 0-1 0 0,0 1 1 0 0,0-1-1 0 0,-1 0 1 0 0,-2 4 0 0 0,-6 6 515 0 0,-17 18-1 0 0,18-21-392 0 0,0 0-143 0 0,0-2 0 0 0,-1 1 0 0 0,0-1 1 0 0,-1-1-1 0 0,-17 9 0 0 0,-8 5-334 0 0,36-19 134 0 0,-1-1 0 0 0,0 1 0 0 0,1-1 1 0 0,-1 0-1 0 0,0 1 0 0 0,1-1 0 0 0,-1 0 0 0 0,0 1 0 0 0,0-1 0 0 0,0 0 1 0 0,1 0-1 0 0,-1 0 0 0 0,0 0 0 0 0,0 1 0 0 0,-1-1 0 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49.413"/>
    </inkml:context>
    <inkml:brush xml:id="br0">
      <inkml:brushProperty name="width" value="0.1" units="cm"/>
      <inkml:brushProperty name="height" value="0.1" units="cm"/>
      <inkml:brushProperty name="color" value="#33CCFF"/>
    </inkml:brush>
  </inkml:definitions>
  <inkml:trace contextRef="#ctx0" brushRef="#br0">1 396 11399 0 0,'2'1'522'0'0,"5"2"-386"0"0,0 0 1 0 0,0 1 0 0 0,0 0 0 0 0,0 0 0 0 0,-1 1-1 0 0,1 0 1 0 0,-1 0 0 0 0,0 1 0 0 0,-1-1-1 0 0,1 1 1 0 0,4 7 0 0 0,9 19 1663 0 0,-2 0 1 0 0,20 48-1 0 0,-33-71-1549 0 0,4 10 187 0 0,19 29 0 0 0,-26-46-451 0 0,0-10-1154 0 0,-2 2 735 0 0,0-1-1 0 0,0 1 1 0 0,-1-1 0 0 0,0 0 0 0 0,0 1-1 0 0,-3-6 1 0 0,-4-12-973 0 0,-37-100-1457 0 0,-6-19 1854 0 0,45 118 1098 0 0,1 1 0 0 0,1-1 0 0 0,-3-49 0 0 0,8 68 160 0 0,0-1 1 0 0,0 0 0 0 0,1 1-1 0 0,0-1 1 0 0,0 1-1 0 0,1-1 1 0 0,0 1 0 0 0,0-1-1 0 0,0 1 1 0 0,1 0 0 0 0,6-11-1 0 0,-8 15-137 0 0,1 0-1 0 0,-1 0 1 0 0,1 0 0 0 0,0 1-1 0 0,-1-1 1 0 0,1 0-1 0 0,0 1 1 0 0,0-1 0 0 0,0 1-1 0 0,0 0 1 0 0,0-1-1 0 0,1 1 1 0 0,-1 0 0 0 0,0 1-1 0 0,0-1 1 0 0,1 0-1 0 0,-1 0 1 0 0,1 1 0 0 0,-1 0-1 0 0,0-1 1 0 0,1 1-1 0 0,-1 0 1 0 0,1 0 0 0 0,-1 0-1 0 0,1 1 1 0 0,-1-1-1 0 0,0 0 1 0 0,1 1 0 0 0,-1 0-1 0 0,0 0 1 0 0,1-1-1 0 0,-1 1 1 0 0,0 0 0 0 0,0 1-1 0 0,3 0 1 0 0,6 6 127 0 0,1 0 0 0 0,-1 1-1 0 0,0 0 1 0 0,0 0 0 0 0,15 19 0 0 0,-12-12-75 0 0,21 17 0 0 0,-7-7-71 0 0,-22-19-72 0 0,0-1 1 0 0,1 0 0 0 0,0 0 0 0 0,13 8 0 0 0,-15-11-25 0 0,-5-3-8 0 0,1 1 1 0 0,0 0-1 0 0,0-1 1 0 0,0 1-1 0 0,0-1 1 0 0,0 1-1 0 0,-1-1 1 0 0,1 1-1 0 0,0-1 1 0 0,0 1-1 0 0,0-1 1 0 0,0 0-1 0 0,0 0 0 0 0,1 1 1 0 0,-1-1-1 0 0,1 0 1 0 0,4-1-76 0 0,32-5-1295 0 0,-37 6 1366 0 0,0-1 0 0 0,0 1-1 0 0,-1-1 1 0 0,1 1 0 0 0,-1-1 0 0 0,1 1 0 0 0,0-1-1 0 0,-1 1 1 0 0,1-1 0 0 0,-1 0 0 0 0,1 1 0 0 0,-1-1-1 0 0,0 0 1 0 0,1 1 0 0 0,-1-1 0 0 0,0 0 0 0 0,1 1 0 0 0,-1-1-1 0 0,0 0 1 0 0,0 0 0 0 0,0 0 0 0 0,0 1 0 0 0,1-1-1 0 0,-1-1 1 0 0,2-20-68 0 0,-3 12 78 0 0,-1-1 1 0 0,0 1 0 0 0,0 0 0 0 0,-1 0 0 0 0,-1 0 0 0 0,-4-10 0 0 0,-32-54 353 0 0,30 58-140 0 0,8 12-60 0 0,-1 0-1 0 0,0 0 0 0 0,-1 1 0 0 0,-5-7 1 0 0,2 4 1639 0 0,9 17-1279 0 0,1-3-493 0 0,-1-1 0 0 0,1 0 0 0 0,1 0 0 0 0,-1 0 0 0 0,1-1 0 0 0,0 1 0 0 0,7 7 0 0 0,40 41 28 0 0,-27-30 9 0 0,6 5-23 0 0,1-2-1 0 0,43 30 0 0 0,76 39 38 0 0,-128-85-51 0 0,0 2 0 0 0,-1 1 0 0 0,-1 0 0 0 0,0 2 0 0 0,18 19 0 0 0,-30-27-6 0 0,0 1-1 0 0,-1-1 1 0 0,0 2 0 0 0,0-1-1 0 0,-1 1 1 0 0,-1 0-1 0 0,1 1 1 0 0,-2-1 0 0 0,0 1-1 0 0,0 0 1 0 0,-1 0 0 0 0,2 17-1 0 0,-3-18 42 0 0,-2 1-1 0 0,1 0 1 0 0,-1 0-1 0 0,-1 0 1 0 0,-4 22 0 0 0,5-31-31 0 0,-1 1 0 0 0,0-1 1 0 0,0 0-1 0 0,0 0 0 0 0,0 1 1 0 0,-1-1-1 0 0,1 0 0 0 0,-1 0 1 0 0,1 0-1 0 0,-1-1 0 0 0,0 1 1 0 0,0 0-1 0 0,-1-1 0 0 0,1 1 1 0 0,-1-1-1 0 0,1 0 0 0 0,-1 0 1 0 0,1 0-1 0 0,-1 0 0 0 0,0 0 1 0 0,0 0-1 0 0,0-1 0 0 0,0 1 1 0 0,0-1-1 0 0,-4 1 0 0 0,0-1 53 0 0,1-1 1 0 0,-1 1-1 0 0,1-1 0 0 0,0-1 0 0 0,-1 1 1 0 0,1-1-1 0 0,-1 0 0 0 0,1-1 0 0 0,0 1 0 0 0,0-1 1 0 0,0-1-1 0 0,0 1 0 0 0,0-1 0 0 0,0 0 1 0 0,1 0-1 0 0,-9-6 0 0 0,0-2 59 0 0,1 0 0 0 0,0-1 0 0 0,0 0 0 0 0,-20-27 0 0 0,18 19-94 0 0,1-1 0 0 0,2-1 0 0 0,0 0 1 0 0,-9-25-1 0 0,-30-96 131 0 0,39 106-159 0 0,-1-7-1283 0 0,-14-87 0 0 0,9-45-4705 0 0,15 134-1262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0.718"/>
    </inkml:context>
    <inkml:brush xml:id="br0">
      <inkml:brushProperty name="width" value="0.1" units="cm"/>
      <inkml:brushProperty name="height" value="0.1" units="cm"/>
      <inkml:brushProperty name="color" value="#33CCFF"/>
    </inkml:brush>
  </inkml:definitions>
  <inkml:trace contextRef="#ctx0" brushRef="#br0">225 15 11951 0 0,'-27'-5'471'0'0,"8"2"424"0"0,-1 0-1 0 0,-20 0 1 0 0,34 3-548 0 0,0 0 0 0 0,0 1 0 0 0,0-1-1 0 0,0 1 1 0 0,0 1 0 0 0,0-1 0 0 0,0 1 0 0 0,1 0 0 0 0,-1 0 0 0 0,1 1 0 0 0,-7 3 0 0 0,8-3-216 0 0,1 0 0 0 0,0 0 0 0 0,-1 0 0 0 0,2 1 0 0 0,-1-1 0 0 0,0 1 0 0 0,1 0 0 0 0,-1-1 0 0 0,1 1 0 0 0,0 0 0 0 0,0 1 0 0 0,1-1 0 0 0,-1 0 0 0 0,1 0 0 0 0,0 1 0 0 0,0-1 0 0 0,0 1 0 0 0,1 4 0 0 0,-2 8 46 0 0,2-1-1 0 0,0 1 1 0 0,3 25-1 0 0,5-2-54 0 0,1 0 0 0 0,25 68-1 0 0,-20-66-124 0 0,103 252 37 0 0,21-7-15 0 0,-129-270-91 0 0,2-1 0 0 0,-1 0 0 0 0,17 18 0 0 0,-26-33-72 0 0,-8-11-995 0 0,4 8 1070 0 0,-48-77-701 0 0,35 53 752 0 0,-1 0 0 0 0,-26-30 0 0 0,39 51 9 0 0,-34-39 129 0 0,34 38-75 0 0,0 1 0 0 0,0-1-1 0 0,1 0 1 0 0,0 0 0 0 0,0 0-1 0 0,-2-8 1 0 0,5 12-38 0 0,0 0-1 0 0,1 0 1 0 0,-1 0 0 0 0,1 0-1 0 0,-1 0 1 0 0,1 0-1 0 0,0 0 1 0 0,-1 0 0 0 0,1 0-1 0 0,0 0 1 0 0,0 1-1 0 0,0-1 1 0 0,1 0 0 0 0,2-2-1 0 0,-2 1 19 0 0,8-9-23 0 0,0 1 0 0 0,1 0 0 0 0,1 1 0 0 0,0 0-1 0 0,15-9 1 0 0,-5 3-1 0 0,-2 1 0 0 0,4-3-2 0 0,26-24 0 0 0,-39 30 4 0 0,0 0-1 0 0,0-1 1 0 0,-1 0 0 0 0,13-23-1 0 0,-21 32 46 0 0,3-3-17 0 0,-3 5 292 0 0,-3 62 246 0 0,6 113-192 0 0,-4-167-377 0 0,0-1 0 0 0,0 1 0 0 0,1-1 0 0 0,0 0 0 0 0,0 1 0 0 0,1-1-1 0 0,-1 0 1 0 0,1 0 0 0 0,0-1 0 0 0,0 1 0 0 0,1 0 0 0 0,-1-1 0 0 0,1 0 0 0 0,5 5 0 0 0,-7-8-6 0 0,0 1 0 0 0,-1-1 0 0 0,1 1 0 0 0,0-1 0 0 0,0 0 0 0 0,0 0 1 0 0,0 0-1 0 0,0 0 0 0 0,0 0 0 0 0,0 0 0 0 0,1-1 0 0 0,-1 1 0 0 0,0 0 1 0 0,0-1-1 0 0,0 0 0 0 0,1 0 0 0 0,-1 0 0 0 0,0 0 0 0 0,1 0 0 0 0,-1 0 0 0 0,0 0 1 0 0,0-1-1 0 0,1 1 0 0 0,-1-1 0 0 0,0 1 0 0 0,0-1 0 0 0,0 0 0 0 0,0 0 0 0 0,0 0 1 0 0,0 0-1 0 0,0-1 0 0 0,0 1 0 0 0,0 0 0 0 0,0-1 0 0 0,-1 1 0 0 0,4-4 1 0 0,-1-1-26 0 0,1 0 1 0 0,-1-1-1 0 0,0 1 1 0 0,0-1 0 0 0,-1 0-1 0 0,0 0 1 0 0,0 0 0 0 0,0 0-1 0 0,-1-1 1 0 0,2-12-1 0 0,0-7-166 0 0,1-43 0 0 0,-5 67 184 0 0,0-165-312 0 0,19 174 378 0 0,-11 0-36 0 0,1 0-1 0 0,-1 0 1 0 0,-1 0-1 0 0,1 1 1 0 0,-1 0 0 0 0,0 1-1 0 0,-1 0 1 0 0,6 9-1 0 0,-3-6 49 0 0,1 1-1 0 0,-1-1 1 0 0,2 0 0 0 0,17 14-1 0 0,-26-24 6 0 0,3 1 20 0 0,-4-1 8 0 0,6-6 116 0 0,-6 3-178 0 0,0 0-1 0 0,0 1 0 0 0,0-1 1 0 0,0 0-1 0 0,0 0 1 0 0,0 0-1 0 0,0 0 0 0 0,0 0 1 0 0,-1 0-1 0 0,1 0 1 0 0,-1 0-1 0 0,0 0 0 0 0,1 0 1 0 0,-1 0-1 0 0,0-2 1 0 0,-4-38 550 0 0,2 14-334 0 0,1 25-227 0 0,1-24 232 0 0,3-44 0 0 0,-2 63-243 0 0,0 0 0 0 0,1 1 0 0 0,-1-1 0 0 0,2 1 0 0 0,-1 0 0 0 0,1-1 0 0 0,0 1 0 0 0,0 0 0 0 0,1 1 0 0 0,8-13-1 0 0,-5 11-188 0 0,0 0-1 0 0,1 1 0 0 0,8-8 0 0 0,-11 11-645 0 0,1 0 0 0 0,0 0 0 0 0,9-3 0 0 0,1-1-1203 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1.838"/>
    </inkml:context>
    <inkml:brush xml:id="br0">
      <inkml:brushProperty name="width" value="0.1" units="cm"/>
      <inkml:brushProperty name="height" value="0.1" units="cm"/>
      <inkml:brushProperty name="color" value="#33CCFF"/>
    </inkml:brush>
  </inkml:definitions>
  <inkml:trace contextRef="#ctx0" brushRef="#br0">19 273 2759 0 0,'-3'0'59'0'0,"2"0"-35"0"0,0 0 1 0 0,0-1 0 0 0,1 1 0 0 0,-1 0 0 0 0,0 0 0 0 0,1-1 0 0 0,-1 1 0 0 0,0 0 0 0 0,1 0 0 0 0,-1-1 0 0 0,0 1-1 0 0,1-1 1 0 0,-1 1 0 0 0,1-1 0 0 0,-1 1 0 0 0,1-1 0 0 0,-1 1 0 0 0,1-1 0 0 0,-1 1 0 0 0,-2-5 2065 0 0,10 16 2448 0 0,-5-7-3599 0 0,44 70 4426 0 0,0-2-4210 0 0,-8 2-739 0 0,-4 1 1 0 0,26 82-1 0 0,12 29-135 0 0,-70-181-275 0 0,5 19-15 0 0,-7-22-92 0 0,-5-5-1337 0 0,1 1 1288 0 0,-1-1 0 0 0,2 0 1 0 0,-1 0-1 0 0,0 0 0 0 0,0 0 1 0 0,1 0-1 0 0,0-1 0 0 0,0 0 0 0 0,0 1 1 0 0,-2-6-1 0 0,-14-13-153 0 0,-5-4 179 0 0,1 0 0 0 0,-23-35 1 0 0,42 55 183 0 0,1 0-1 0 0,-1 0 1 0 0,1-1-1 0 0,0 1 1 0 0,0-1 0 0 0,1 0-1 0 0,0 0 1 0 0,-1-7 0 0 0,2 11-16 0 0,1 0 1 0 0,0 0 0 0 0,0 0-1 0 0,0 0 1 0 0,1 0 0 0 0,-1 0 0 0 0,1 0-1 0 0,-1 0 1 0 0,1 1 0 0 0,0-1-1 0 0,0 0 1 0 0,0 0 0 0 0,0 1-1 0 0,1-1 1 0 0,-1 1 0 0 0,1-1-1 0 0,0 1 1 0 0,-1 0 0 0 0,1-1-1 0 0,0 1 1 0 0,1 0 0 0 0,-1 0 0 0 0,2-1-1 0 0,7-6 27 0 0,-1-1 0 0 0,0 0 0 0 0,-1 0-1 0 0,0-1 1 0 0,0 0 0 0 0,-1-1 0 0 0,-1 1 0 0 0,0-1-1 0 0,-1-1 1 0 0,9-21 0 0 0,-12 24-59 0 0,27-80 44 0 0,-27 74-20 0 0,1 0 1 0 0,-2 0-1 0 0,1-31 0 0 0,-7-111 98 0 0,4 126-124 0 0,0 22 8 0 0,0 0 0 0 0,-2-14 0 0 0,1-6 46 0 0,5 47-26 0 0,1 0 1 0 0,1 0 0 0 0,11 22 0 0 0,0 0-28 0 0,12 43 73 0 0,21 51 71 0 0,0-30-98 0 0,-38-82-58 0 0,1 0-1 0 0,26 32 1 0 0,-36-49 1 0 0,0-1 0 0 0,0 0 0 0 0,1 0 0 0 0,-1 0 0 0 0,1-1 0 0 0,5 4 0 0 0,-7-5 0 0 0,-1 0 0 0 0,1 0 0 0 0,0 0 0 0 0,-1 0 0 0 0,1-1 0 0 0,0 1 0 0 0,0 0 0 0 0,0-1 0 0 0,0 1 0 0 0,0-1 0 0 0,0 0 0 0 0,0 0 0 0 0,0 0 0 0 0,-1 0 0 0 0,1 0 0 0 0,0 0 0 0 0,0 0 0 0 0,0 0 0 0 0,0-1 0 0 0,0 1 0 0 0,3-2 0 0 0,-3 0 0 0 0,0 1 0 0 0,1-1 0 0 0,-1 0 0 0 0,0 1 0 0 0,0-1 0 0 0,-1 0 0 0 0,1-1 0 0 0,0 1 0 0 0,2-4 0 0 0,-3 4 0 0 0,4-7-4 0 0,0 1-1 0 0,-1-1 1 0 0,0 0-1 0 0,0-1 1 0 0,-1 1 0 0 0,0-1-1 0 0,2-14 1 0 0,3-73-47 0 0,-5 54 65 0 0,-3 25-14 0 0,0 10 0 0 0,1 1 0 0 0,-1-1 0 0 0,1 1 0 0 0,1 0 0 0 0,-1-1 0 0 0,5-10 0 0 0,-6 17 9 0 0,0 0 1 0 0,1 0-1 0 0,-1 0 0 0 0,1 0 0 0 0,-1 0 0 0 0,1 0 0 0 0,0 0 0 0 0,-1 0 1 0 0,1 0-1 0 0,0 0 0 0 0,0 1 0 0 0,-1-1 0 0 0,1 0 0 0 0,0 0 0 0 0,0 1 1 0 0,0-1-1 0 0,0 1 0 0 0,0-1 0 0 0,2 0 0 0 0,-1 0 12 0 0,0 1 0 0 0,0-1 0 0 0,0 1 0 0 0,1 0 0 0 0,-1 0 0 0 0,0 0 0 0 0,0 0-1 0 0,0 0 1 0 0,4 1 0 0 0,4 1 89 0 0,0 1-1 0 0,0 0 0 0 0,14 7 1 0 0,-15-6-13 0 0,13 5 54 0 0,36 13 85 0 0,-52-20-229 0 0,1 0 1 0 0,0-1 0 0 0,-1 0 0 0 0,1 0 0 0 0,0-1 0 0 0,-1 0-1 0 0,9-1 1 0 0,-11 1-7 0 0,0 0-1 0 0,0-1 1 0 0,0 1-1 0 0,0-1 0 0 0,0 0 1 0 0,0-1-1 0 0,0 1 1 0 0,0-1-1 0 0,-1 1 1 0 0,1-1-1 0 0,0 0 1 0 0,-1-1-1 0 0,0 1 0 0 0,1 0 1 0 0,-1-1-1 0 0,0 0 1 0 0,0 0-1 0 0,0 0 1 0 0,-1 0-1 0 0,1 0 1 0 0,-1-1-1 0 0,0 1 0 0 0,3-5 1 0 0,-1-1 10 0 0,0-1 0 0 0,0 1 1 0 0,-1-1-1 0 0,0 1 0 0 0,-1-1 1 0 0,0 0-1 0 0,0 0 0 0 0,-1-12 0 0 0,0 3 28 0 0,-1 0 0 0 0,-1-1 0 0 0,-5-24 0 0 0,4 34 16 0 0,-1 0 0 0 0,0 0 0 0 0,-8-17 0 0 0,11 26 123 0 0,-1 2-158 0 0,1 0 0 0 0,-1 0 0 0 0,1 0 0 0 0,0 1 0 0 0,-1-1 0 0 0,1 0 0 0 0,0 0 1 0 0,0 1-1 0 0,-1-1 0 0 0,1 0 0 0 0,0 0 0 0 0,0 1 0 0 0,1-1 0 0 0,-1 2 0 0 0,0-2 5 0 0,3 18 132 0 0,0 0 0 0 0,1 1 0 0 0,1-2 0 0 0,1 1 0 0 0,1 0 0 0 0,1-1 0 0 0,10 19 0 0 0,-10-22-101 0 0,0 0 1 0 0,1 0-1 0 0,0-1 0 0 0,1 0 0 0 0,17 17 1 0 0,-24-28-49 0 0,1 1 1 0 0,0-1 0 0 0,0 0 0 0 0,0 0-1 0 0,1 0 1 0 0,-1-1 0 0 0,1 0 0 0 0,-1 0-1 0 0,10 3 1 0 0,-10-4-13 0 0,0-1-1 0 0,0 1 1 0 0,-1-1-1 0 0,1 0 1 0 0,0 0 0 0 0,0 0-1 0 0,0 0 1 0 0,0-1-1 0 0,-1 0 1 0 0,1 1 0 0 0,0-2-1 0 0,0 1 1 0 0,-1 0-1 0 0,6-3 1 0 0,-1-1-248 0 0,0 0 0 0 0,0-1 1 0 0,0 1-1 0 0,-1-1 0 0 0,0-1 0 0 0,-1 1 1 0 0,1-1-1 0 0,-1 0 0 0 0,8-13 1 0 0,0-1-1015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5.204"/>
    </inkml:context>
    <inkml:brush xml:id="br0">
      <inkml:brushProperty name="width" value="0.1" units="cm"/>
      <inkml:brushProperty name="height" value="0.1" units="cm"/>
      <inkml:brushProperty name="color" value="#33CCFF"/>
    </inkml:brush>
  </inkml:definitions>
  <inkml:trace contextRef="#ctx0" brushRef="#br0">0 459 3223 0 0,'0'0'143'0'0,"1"2"-3"0"0,56 85 9535 0 0,23 49-5997 0 0,-67-114-3368 0 0,-8-15-144 0 0,-1 1-1 0 0,0-1 1 0 0,0 1-1 0 0,5 15 1 0 0,-8-17-61 0 0,4 5 94 0 0,11 12 150 0 0,-16-22-338 0 0,2 1 215 0 0,-2-5-172 0 0,-6-33-49 0 0,-15-52 0 0 0,9 40-5 0 0,5 20 13 0 0,-20-93-118 0 0,23 96 85 0 0,1 1 0 0 0,1-50 0 0 0,1 72 18 0 0,1 0-1 0 0,0 0 0 0 0,1 0 1 0 0,-1 0-1 0 0,0 0 0 0 0,1 0 1 0 0,-1 0-1 0 0,1 0 0 0 0,-1 0 1 0 0,1 0-1 0 0,0 0 0 0 0,0 0 1 0 0,0 0-1 0 0,0 0 0 0 0,0 1 1 0 0,0-1-1 0 0,1 0 0 0 0,-1 1 1 0 0,0-1-1 0 0,1 1 0 0 0,0-1 1 0 0,-1 1-1 0 0,1 0 0 0 0,0 0 1 0 0,-1 0-1 0 0,3-1 0 0 0,9 0 3 0 0,-7 4 20 0 0,0 1 0 0 0,0 0 0 0 0,-1 1 0 0 0,1-1 0 0 0,-1 1 0 0 0,1 0 0 0 0,-1 0 0 0 0,5 6 0 0 0,-1-2 16 0 0,8 9 23 0 0,-1 0 0 0 0,0 1 1 0 0,-2 0-1 0 0,18 28 0 0 0,-15-20 16 0 0,30 35 0 0 0,-40-54-79 0 0,-5-6-68 0 0,-2-1 66 0 0,1-1 0 0 0,-1 1 0 0 0,1 0 0 0 0,0-1 0 0 0,-1 1 0 0 0,1-1 1 0 0,-1 1-1 0 0,1-1 0 0 0,-1 1 0 0 0,1-1 0 0 0,-1 1 0 0 0,1-1 1 0 0,-1 1-1 0 0,0-1 0 0 0,1 0 0 0 0,-1 1 0 0 0,0-1 0 0 0,1-1 1 0 0,4-13-48 0 0,-2 5 0 0 0,-2-1 1 0 0,1 1 0 0 0,-2-1 0 0 0,1 1 0 0 0,-2-14 0 0 0,-9-55-77 0 0,9 67 109 0 0,-4-20-34 0 0,2 1 0 0 0,1-1 0 0 0,1 0-1 0 0,2 0 1 0 0,6-39 0 0 0,-5 57 47 0 0,0-3-33 0 0,10-31-1 0 0,-11 43 54 0 0,0 1 0 0 0,1 1 0 0 0,0-1 0 0 0,-1 0 0 0 0,2 0 0 0 0,-1 1 0 0 0,0-1 0 0 0,1 1-1 0 0,-1-1 1 0 0,1 1 0 0 0,0 0 0 0 0,0 0 0 0 0,4-3 0 0 0,-5 5 2 0 0,0 0 0 0 0,0 1 0 0 0,0-1 0 0 0,0 0 0 0 0,0 0 0 0 0,0 1 0 0 0,0 0 0 0 0,0-1 0 0 0,0 1 0 0 0,1 0 0 0 0,-1 0 0 0 0,0 0 0 0 0,0 0 0 0 0,0 0 0 0 0,0 1 0 0 0,0-1 0 0 0,0 0 0 0 0,0 1 0 0 0,0 0 0 0 0,0 0 0 0 0,0-1-1 0 0,0 1 1 0 0,2 2 0 0 0,5 2 33 0 0,-1 0 0 0 0,0 1 0 0 0,11 9 0 0 0,-16-12-39 0 0,54 49 201 0 0,-40-34-546 0 0,0-2-1 0 0,2 0 1 0 0,0-1 0 0 0,34 20-1 0 0,-43-30-350 0 0,6-2-4814 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5.887"/>
    </inkml:context>
    <inkml:brush xml:id="br0">
      <inkml:brushProperty name="width" value="0.1" units="cm"/>
      <inkml:brushProperty name="height" value="0.1" units="cm"/>
      <inkml:brushProperty name="color" value="#33CCFF"/>
    </inkml:brush>
  </inkml:definitions>
  <inkml:trace contextRef="#ctx0" brushRef="#br0">144 296 1375 0 0,'1'-2'66'0'0,"0"-1"-45"0"0,0 0-16 0 0,0 0 1 0 0,-1 0-1 0 0,1 1 1 0 0,-1-1-1 0 0,0 0 1 0 0,0 0-1 0 0,0 0 1 0 0,0-4-1 0 0,0 3 730 0 0,0 0 0 0 0,0 0 0 0 0,-1 0-1 0 0,1 0 1 0 0,-1 0 0 0 0,0 0 0 0 0,0 0-1 0 0,0 0 1 0 0,-1 0 0 0 0,1 1 0 0 0,-1-1-1 0 0,0 1 1 0 0,-5-8 900 0 0,7 10-1502 0 0,-1 0-1 0 0,1 1 1 0 0,-1-1-1 0 0,1 0 1 0 0,0 1-1 0 0,-1-1 1 0 0,1 1-1 0 0,-1-1 1 0 0,1 1-1 0 0,-1-1 1 0 0,0 1-1 0 0,1-1 1 0 0,-1 1-1 0 0,0 0 1 0 0,1-1 0 0 0,-1 1-1 0 0,0 0 1 0 0,0-1-1 0 0,-12-4 957 0 0,10 4-947 0 0,1 0 0 0 0,0 1 0 0 0,-1-1 0 0 0,1 1 0 0 0,-1 0 1 0 0,1-1-1 0 0,0 1 0 0 0,-1 0 0 0 0,1 0 0 0 0,-1 1 0 0 0,1-1 1 0 0,-1 0-1 0 0,1 1 0 0 0,0 0 0 0 0,-1-1 0 0 0,1 1 0 0 0,0 0 0 0 0,0 0 1 0 0,0 0-1 0 0,-1 1 0 0 0,1-1 0 0 0,0 0 0 0 0,1 1 0 0 0,-1-1 1 0 0,0 1-1 0 0,-2 3 0 0 0,0-1 3 0 0,0 1 0 0 0,0 1 0 0 0,0-1 0 0 0,1 0 0 0 0,0 1-1 0 0,0 0 1 0 0,1 0 0 0 0,-4 11 0 0 0,3-3-71 0 0,1 0 0 0 0,0 0 0 0 0,0 0 0 0 0,2 0 0 0 0,0 1 0 0 0,0-1-1 0 0,1 0 1 0 0,6 24 0 0 0,-5-27-79 0 0,1-1-1 0 0,0 1 1 0 0,1 0-1 0 0,0-1 1 0 0,1 0-1 0 0,0 0 0 0 0,1 0 1 0 0,0-1-1 0 0,0 0 1 0 0,1 0-1 0 0,13 14 1 0 0,-18-21-40 0 0,0 0 0 0 0,1-1-1 0 0,-1 1 1 0 0,0 0 0 0 0,0-1 0 0 0,1 0 0 0 0,-1 0 0 0 0,1 1 0 0 0,-1-1 0 0 0,1-1-1 0 0,0 1 1 0 0,-1 0 0 0 0,1-1 0 0 0,0 1 0 0 0,-1-1 0 0 0,1 0 0 0 0,0 0 0 0 0,0 0-1 0 0,-1 0 1 0 0,1 0 0 0 0,0-1 0 0 0,0 1 0 0 0,-1-1 0 0 0,1 0 0 0 0,-1 0 0 0 0,1 0-1 0 0,0 0 1 0 0,-1 0 0 0 0,0 0 0 0 0,1-1 0 0 0,-1 1 0 0 0,0-1 0 0 0,0 0 0 0 0,0 1-1 0 0,0-1 1 0 0,0 0 0 0 0,0 0 0 0 0,0 0 0 0 0,-1-1 0 0 0,1 1 0 0 0,-1 0 0 0 0,1-1-1 0 0,-1 1 1 0 0,1-4 0 0 0,3-8-319 0 0,-2 0 1 0 0,0 0-1 0 0,0 0 0 0 0,1-25 1 0 0,-5-61-1499 0 0,-1 38 1001 0 0,1 39 771 0 0,1 16 79 0 0,-1 1-1 0 0,1-1 1 0 0,0 0-1 0 0,1 1 1 0 0,0-1 0 0 0,0 1-1 0 0,0-1 1 0 0,1 1-1 0 0,4-12 1 0 0,-6 17 378 0 0,11 6 117 0 0,-5-2-332 0 0,-1 0 1 0 0,1 1 0 0 0,-1 0-1 0 0,0 0 1 0 0,0 0 0 0 0,0 1-1 0 0,6 7 1 0 0,27 39 522 0 0,-34-45-622 0 0,3 4-35 0 0,17 25 142 0 0,1 0 0 0 0,2-2-1 0 0,38 37 1 0 0,-63-67-160 0 0,-1-3 0 0 0,-1 1 0 0 0,1 0 0 0 0,0-1 0 0 0,-1 1 0 0 0,1 0 0 0 0,0-1 0 0 0,0 1 0 0 0,0-1 0 0 0,-1 1 0 0 0,1-1 0 0 0,0 1 0 0 0,0-1 0 0 0,0 0 0 0 0,0 0 0 0 0,0 1 0 0 0,0-1 0 0 0,0 0 0 0 0,0 0 0 0 0,0 0 0 0 0,0 0 0 0 0,0 0 0 0 0,-1 0 0 0 0,2 0 0 0 0,-1 0 0 0 0,-1 0 0 0 0,1 0 0 0 0,-1 0 0 0 0,1 0 0 0 0,-1 0 0 0 0,1 0 0 0 0,0 0 0 0 0,-1 0 0 0 0,1 0 0 0 0,-1 0 0 0 0,1 0 0 0 0,-1 0 0 0 0,1 0 0 0 0,-1 0 0 0 0,1-1 0 0 0,-1 1 0 0 0,1 0 0 0 0,-1 0 0 0 0,0-1 0 0 0,1 1 0 0 0,-1 0 0 0 0,1 0 0 0 0,-1-1 0 0 0,0 1 0 0 0,1-1 0 0 0,-1 1 0 0 0,1 0 0 0 0,-1-1 0 0 0,0 1 0 0 0,0-1 0 0 0,1 0 0 0 0,-1 0 0 0 0,2-1 0 0 0,0-1 0 0 0,-1 1 0 0 0,0-1 0 0 0,0 0 0 0 0,0 1 0 0 0,0-1 0 0 0,0 0 0 0 0,0 0 0 0 0,-1 0 0 0 0,1 0 0 0 0,-1-4 0 0 0,-1-35 0 0 0,0 34 0 0 0,-3-115 0 0 0,5 98 0 0 0,1 1 0 0 0,1 0 0 0 0,6-25 0 0 0,-7 42 97 0 0,0-1 0 0 0,1 0 0 0 0,0 1 0 0 0,0-1-1 0 0,1 1 1 0 0,0 0 0 0 0,0 1 0 0 0,1-1 0 0 0,-1 0 0 0 0,1 1-1 0 0,12-11 1 0 0,-14 15-48 0 0,0-1 1 0 0,0 1-1 0 0,1 0 0 0 0,-1 0 0 0 0,1 0 0 0 0,0 0 0 0 0,-1 0 0 0 0,1 1 1 0 0,0 0-1 0 0,0 0 0 0 0,0 0 0 0 0,0 0 0 0 0,0 0 0 0 0,0 1 0 0 0,0 0 1 0 0,0 0-1 0 0,0 0 0 0 0,0 0 0 0 0,0 1 0 0 0,0 0 0 0 0,0-1 1 0 0,0 1-1 0 0,0 1 0 0 0,0-1 0 0 0,4 2 0 0 0,1 2 84 0 0,1 0-1 0 0,-1 1 1 0 0,0 0-1 0 0,0 0 1 0 0,12 13-1 0 0,35 41 144 0 0,-38-39-580 0 0,31 28 0 0 0,-47-47-418 0 0,14 10 41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7.278"/>
    </inkml:context>
    <inkml:brush xml:id="br0">
      <inkml:brushProperty name="width" value="0.1" units="cm"/>
      <inkml:brushProperty name="height" value="0.1" units="cm"/>
      <inkml:brushProperty name="color" value="#33CCFF"/>
    </inkml:brush>
  </inkml:definitions>
  <inkml:trace contextRef="#ctx0" brushRef="#br0">1 1 2759 0 0,'1'1'5683'0'0,"66"89"1659"0"0,24 54-5315 0 0,-64-96-1853 0 0,2-1-1 0 0,48 59 0 0 0,-72-99-315 0 0,2 0 0 0 0,-1-1-1 0 0,14 10 1 0 0,-2-6-4919 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7.668"/>
    </inkml:context>
    <inkml:brush xml:id="br0">
      <inkml:brushProperty name="width" value="0.1" units="cm"/>
      <inkml:brushProperty name="height" value="0.1" units="cm"/>
      <inkml:brushProperty name="color" value="#33CCFF"/>
    </inkml:brush>
  </inkml:definitions>
  <inkml:trace contextRef="#ctx0" brushRef="#br0">18 94 4143 0 0,'0'0'6462'0'0,"-3"8"-4326"0"0,0 0-1669 0 0,0-1 1 0 0,1 1 0 0 0,0 0 0 0 0,0 0-1 0 0,1 0 1 0 0,0 0 0 0 0,1 0 0 0 0,0 14-1 0 0,2-6-177 0 0,0 1-1 0 0,1-1 1 0 0,6 21 0 0 0,-7-29-258 0 0,1 1 0 0 0,0-1 0 0 0,1 0-1 0 0,0 0 1 0 0,0 0 0 0 0,1 0 0 0 0,0-1 0 0 0,0 0 0 0 0,1 0 0 0 0,6 7 0 0 0,-9-12-38 0 0,0 1 0 0 0,0-1 0 0 0,0 0-1 0 0,0 1 1 0 0,0-1 0 0 0,1-1 0 0 0,-1 1-1 0 0,1 0 1 0 0,-1-1 0 0 0,1 0 0 0 0,-1 0-1 0 0,1 0 1 0 0,0 0 0 0 0,0 0 0 0 0,-1-1-1 0 0,1 0 1 0 0,0 1 0 0 0,0-2 0 0 0,0 1-1 0 0,-1 0 1 0 0,1-1 0 0 0,0 1 0 0 0,0-1-1 0 0,-1 0 1 0 0,8-3 0 0 0,-6 1-3 0 0,1 0 1 0 0,-1-1-1 0 0,1 1 1 0 0,-1-1-1 0 0,0 0 1 0 0,0-1-1 0 0,-1 1 0 0 0,1-1 1 0 0,-1 0-1 0 0,0 0 1 0 0,0 0-1 0 0,-1-1 1 0 0,1 1-1 0 0,-1-1 0 0 0,0 0 1 0 0,-1 0-1 0 0,0 0 1 0 0,3-12-1 0 0,-1 4 10 0 0,-1 0-1 0 0,-1 0 1 0 0,-1 0-1 0 0,0 0 1 0 0,-1 0-1 0 0,0 0 1 0 0,-4-24-1 0 0,3 31 9 0 0,-1-1 0 0 0,0 1-1 0 0,0 0 1 0 0,0 0 0 0 0,-1 0-1 0 0,0 0 1 0 0,0 1 0 0 0,-1-1-1 0 0,0 1 1 0 0,0 0 0 0 0,-1 0-1 0 0,1 0 1 0 0,-1 1 0 0 0,0 0-1 0 0,-1-1 1 0 0,1 2 0 0 0,-1-1-1 0 0,0 1 1 0 0,0 0 0 0 0,-1 0-1 0 0,1 0 1 0 0,-1 1 0 0 0,0 0-1 0 0,0 1 1 0 0,-12-4 0 0 0,17 6 759 0 0,-4-2-454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8.058"/>
    </inkml:context>
    <inkml:brush xml:id="br0">
      <inkml:brushProperty name="width" value="0.1" units="cm"/>
      <inkml:brushProperty name="height" value="0.1" units="cm"/>
      <inkml:brushProperty name="color" value="#33CCFF"/>
    </inkml:brush>
  </inkml:definitions>
  <inkml:trace contextRef="#ctx0" brushRef="#br0">1 392 1375 0 0,'2'-1'66'0'0,"62"0"121"0"0,-20 3 2808 0 0,-30 1-1912 0 0,0 0 1 0 0,0 1-1 0 0,0 1 0 0 0,-1 0 0 0 0,23 13 0 0 0,10 3 554 0 0,-15-7-670 0 0,25 8 626 0 0,-49-20-1388 0 0,-1 0 1 0 0,0 0 0 0 0,1-1 0 0 0,-1 0 0 0 0,1-1-1 0 0,11 1 1 0 0,-15-1-147 0 0,0-1-1 0 0,-1 1 0 0 0,1-1 1 0 0,0 1-1 0 0,-1-1 0 0 0,1 0 1 0 0,-1 0-1 0 0,1 0 1 0 0,-1 0-1 0 0,1 0 0 0 0,-1 0 1 0 0,0-1-1 0 0,0 1 0 0 0,0-1 1 0 0,1 0-1 0 0,-2 0 0 0 0,5-3 1 0 0,-4 1 27 0 0,0 1 1 0 0,0-1 0 0 0,0 0-1 0 0,0 0 1 0 0,0 0 0 0 0,-1 0-1 0 0,0 0 1 0 0,0 0 0 0 0,0 0-1 0 0,1-6 1 0 0,-1-6 150 0 0,-1 0 0 0 0,-1 0-1 0 0,0 0 1 0 0,-6-29 0 0 0,-20-54 73 0 0,19 76-1117 0 0,1 0 0 0 0,1 0 0 0 0,1-1 0 0 0,-3-44 0 0 0,9 65 425 0 0,-1 1 1 0 0,1 0-1 0 0,0-1 0 0 0,0 1 1 0 0,0 0-1 0 0,0-1 1 0 0,1 1-1 0 0,-1 0 0 0 0,1 0 1 0 0,-1 0-1 0 0,1 0 1 0 0,0 0-1 0 0,3-2 0 0 0,14-8-1742 0 0,-9 8-61 0 0,-4 3 1948 0 0,0-1-1 0 0,0 1 1 0 0,0 0 0 0 0,9 0-1 0 0,-11 1 457 0 0,0 1-1 0 0,0-1 0 0 0,0 1 0 0 0,0-1 0 0 0,0 1 0 0 0,0 0 1 0 0,-1 1-1 0 0,1-1 0 0 0,0 1 0 0 0,3 2 0 0 0,11 6 973 0 0,-1 2 0 0 0,-1 0 0 0 0,0 1 0 0 0,-1 1 1 0 0,0 0-1 0 0,20 26 0 0 0,-34-39-877 0 0,-11-28-7734 0 0,2 13 3508 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8.678"/>
    </inkml:context>
    <inkml:brush xml:id="br0">
      <inkml:brushProperty name="width" value="0.1" units="cm"/>
      <inkml:brushProperty name="height" value="0.1" units="cm"/>
      <inkml:brushProperty name="color" value="#33CCFF"/>
    </inkml:brush>
  </inkml:definitions>
  <inkml:trace contextRef="#ctx0" brushRef="#br0">3 245 7487 0 0,'0'0'340'0'0,"0"-2"-5"0"0,-2-18-60 0 0,2 20-162 0 0,0-1 1 0 0,0 0 0 0 0,0 1-1 0 0,0-1 1 0 0,0 0 0 0 0,1 1 0 0 0,-1-1-1 0 0,0 0 1 0 0,1 1 0 0 0,-1-1-1 0 0,0 1 1 0 0,1-1 0 0 0,-1 1-1 0 0,1-1 1 0 0,-1 0 0 0 0,1 1 0 0 0,-1 0-1 0 0,1-1 1 0 0,-1 1 0 0 0,1-1-1 0 0,-1 1 1 0 0,2-1 0 0 0,12-6 983 0 0,-10 6-919 0 0,0 0 0 0 0,1 0 1 0 0,-1 1-1 0 0,0-1 0 0 0,1 1 1 0 0,-1 0-1 0 0,1 0 0 0 0,-1 0 1 0 0,1 1-1 0 0,-1-1 1 0 0,0 1-1 0 0,1 0 0 0 0,-1 1 1 0 0,0-1-1 0 0,0 1 0 0 0,0-1 1 0 0,8 6-1 0 0,4 2 167 0 0,-1 2-1 0 0,27 23 1 0 0,-36-29-235 0 0,37 37 334 0 0,-34-32-380 0 0,0 0 0 0 0,0-1-1 0 0,1-1 1 0 0,0 1 0 0 0,0-2 0 0 0,1 1 0 0 0,16 7 0 0 0,-24-14-21 0 0,-2-1-43 0 0,0 0 0 0 0,1 0 0 0 0,-1-1 0 0 0,1 1 0 0 0,-1 0 0 0 0,0 0 0 0 0,1-1-1 0 0,-1 1 1 0 0,1-1 0 0 0,-1 1 0 0 0,0-1 0 0 0,0 0 0 0 0,1 0 0 0 0,-1 1 0 0 0,0-1 0 0 0,0 0 0 0 0,0 0 0 0 0,0 0 0 0 0,0 0 0 0 0,0 0 0 0 0,0 0 0 0 0,1-2 0 0 0,0-1-26 0 0,0 1-1 0 0,-1-1 0 0 0,1 0 0 0 0,-1 1 1 0 0,1-8-1 0 0,0 4-78 0 0,12-58-553 0 0,-10 42 310 0 0,7-25 0 0 0,0 18 157 0 0,2 1 1 0 0,1 0 0 0 0,24-37-1 0 0,-35 61 221 0 0,0-1 0 0 0,0 1-1 0 0,0-1 1 0 0,0 1 0 0 0,-1-1 0 0 0,2-10 1335 0 0,-5 16-1262 0 0,0 0-1 0 0,0 0 1 0 0,0 0-1 0 0,0-1 1 0 0,0 1-1 0 0,0 1 1 0 0,0-1-1 0 0,0 0 0 0 0,0 0 1 0 0,0 0-1 0 0,0 0 1 0 0,0 1-1 0 0,0-1 1 0 0,0 0-1 0 0,0 1 1 0 0,0-1-1 0 0,0 1 1 0 0,0-1-1 0 0,0 1 1 0 0,0 0-1 0 0,1-1 1 0 0,-1 1-1 0 0,0 0 1 0 0,0 0-1 0 0,1-1 0 0 0,-1 1 1 0 0,0 0-1 0 0,0 1 1 0 0,-18 26 656 0 0,19-27-710 0 0,-4 5 31 0 0,1 1 0 0 0,0-1 0 0 0,1 1 0 0 0,-1 0 1 0 0,1 0-1 0 0,0 0 0 0 0,1 0 0 0 0,-1 14 0 0 0,1-17-81 0 0,1 0 0 0 0,1 0 0 0 0,-1 0 0 0 0,0 0 1 0 0,1 0-1 0 0,0 0 0 0 0,0 0 0 0 0,0 0 0 0 0,0-1 0 0 0,1 1 0 0 0,0 0 1 0 0,-1-1-1 0 0,1 1 0 0 0,0-1 0 0 0,1 0 0 0 0,-1 0 0 0 0,6 6 1 0 0,18 13-57 0 0,0-1 0 0 0,2-1 1 0 0,34 19-1 0 0,94 41-31 0 0,-142-73 80 0 0,5 2 4 0 0,0 1-1 0 0,32 24 1 0 0,-45-30 20 0 0,-1 1 0 0 0,0-1 0 0 0,0 1 0 0 0,0 0 0 0 0,0 0 0 0 0,-1 1 0 0 0,0-1 0 0 0,0 1 0 0 0,0 0 0 0 0,-1 0 0 0 0,0 0 0 0 0,4 13 0 0 0,-6-18-9 0 0,-1 1 1 0 0,1-1 0 0 0,-1 1-1 0 0,0-1 1 0 0,0 1 0 0 0,1-1-1 0 0,-1 1 1 0 0,0-1 0 0 0,0 1-1 0 0,0-1 1 0 0,-1 1 0 0 0,1-1-1 0 0,0 1 1 0 0,-1-1 0 0 0,1 1 0 0 0,-1-1-1 0 0,1 1 1 0 0,-1-1 0 0 0,1 1-1 0 0,-1-1 1 0 0,0 0 0 0 0,0 0-1 0 0,0 1 1 0 0,0-1 0 0 0,0 0-1 0 0,0 0 1 0 0,0 0 0 0 0,0 0 0 0 0,0 0-1 0 0,-1 0 1 0 0,0 1 0 0 0,-1-1 8 0 0,1 0 1 0 0,-1-1-1 0 0,1 1 1 0 0,-1 0-1 0 0,0-1 1 0 0,1 0-1 0 0,-1 1 1 0 0,0-1 0 0 0,1 0-1 0 0,-1 0 1 0 0,0-1-1 0 0,1 1 1 0 0,-1 0-1 0 0,1-1 1 0 0,-1 0-1 0 0,0 0 1 0 0,-2-1-1 0 0,-6-3 0 0 0,1-1 0 0 0,-1 0 0 0 0,1 0 0 0 0,1-1 0 0 0,-1-1-1 0 0,1 0 1 0 0,1 0 0 0 0,-1-1 0 0 0,1 1 0 0 0,1-2-1 0 0,0 1 1 0 0,0-1 0 0 0,-5-11 0 0 0,-2-6 25 0 0,1 0 0 0 0,2 0 0 0 0,1-1 0 0 0,-8-30 0 0 0,11 27-1109 0 0,1-1-1 0 0,1 0 0 0 0,1 0 1 0 0,2 0-1 0 0,3-41 0 0 0,1 37-5631 0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9.558"/>
    </inkml:context>
    <inkml:brush xml:id="br0">
      <inkml:brushProperty name="width" value="0.1" units="cm"/>
      <inkml:brushProperty name="height" value="0.1" units="cm"/>
      <inkml:brushProperty name="color" value="#33CCFF"/>
    </inkml:brush>
  </inkml:definitions>
  <inkml:trace contextRef="#ctx0" brushRef="#br0">52 121 3223 0 0,'-5'6'6235'0'0,"1"2"-5573"0"0,1-1 0 0 0,-1 1 0 0 0,1 1 0 0 0,1-1 0 0 0,-1 0 0 0 0,1 1 0 0 0,-1 10 0 0 0,-4 16 814 0 0,3-18-1290 0 0,0 0-1 0 0,1-1 1 0 0,0 1 0 0 0,2 0-1 0 0,0 0 1 0 0,1 1 0 0 0,1-1-1 0 0,0 0 1 0 0,1 0 0 0 0,1 0-1 0 0,1-1 1 0 0,0 1 0 0 0,1-1 0 0 0,14 31-1 0 0,-11-32-186 0 0,0 0 0 0 0,1-1 0 0 0,1 0 0 0 0,0-1 0 0 0,0 0-1 0 0,15 14 1 0 0,-21-23-9 0 0,1 0 1 0 0,0 0-1 0 0,0 0 0 0 0,1-1 0 0 0,-1 1 0 0 0,0-1 0 0 0,1-1 0 0 0,0 1 0 0 0,0-1 1 0 0,0 0-1 0 0,0 0 0 0 0,0-1 0 0 0,0 1 0 0 0,0-1 0 0 0,1-1 0 0 0,-1 1 1 0 0,0-1-1 0 0,1 0 0 0 0,11-3 0 0 0,-12 2-6 0 0,0 0-1 0 0,0-1 1 0 0,0 0 0 0 0,-1-1-1 0 0,1 1 1 0 0,-1-1 0 0 0,1 0 0 0 0,-1-1-1 0 0,0 1 1 0 0,0-1 0 0 0,-1 0 0 0 0,1 0-1 0 0,-1 0 1 0 0,0-1 0 0 0,0 0-1 0 0,0 0 1 0 0,0 0 0 0 0,-1 0 0 0 0,0 0-1 0 0,4-11 1 0 0,-4 8 19 0 0,0 0 1 0 0,0 0-1 0 0,-1-1 0 0 0,0 1 0 0 0,-1-1 0 0 0,1 0 1 0 0,-2 1-1 0 0,1-1 0 0 0,-2 0 0 0 0,1 0 1 0 0,-1 1-1 0 0,0-1 0 0 0,-1 0 0 0 0,-2-9 1 0 0,-2 2 120 0 0,-1 0 0 0 0,-1 0 1 0 0,0 1-1 0 0,-1 0 1 0 0,-11-14-1 0 0,16 20-17 0 0,4 7-106 0 0,0-1-1 0 0,0 1 1 0 0,0 0 0 0 0,0 0 0 0 0,1 0 0 0 0,-1-1-1 0 0,1 1 1 0 0,-1 0 0 0 0,1 0 0 0 0,0 0-1 0 0,0 0 1 0 0,0 0 0 0 0,0 0 0 0 0,0 0 0 0 0,1 0-1 0 0,-1 1 1 0 0,0-1 0 0 0,1 0 0 0 0,2-2 0 0 0,4-3-25 0 0,1 0 0 0 0,16-10 1 0 0,-14 9 19 0 0,18-12-6 0 0,-2 0-1 0 0,0-2 0 0 0,-2-1 1 0 0,0-1-1 0 0,24-32 0 0 0,-42 47 17 0 0,-4 4 31 0 0,-2-6 0 0 0,-1 10 291 0 0,-14 15 520 0 0,11-9-740 0 0,0 0 0 0 0,1 0 0 0 0,-1 0 0 0 0,1 1 0 0 0,0-1-1 0 0,0 1 1 0 0,0-1 0 0 0,-1 12 0 0 0,-2 49 249 0 0,4-46-293 0 0,1-15-66 0 0,0 0-1 0 0,0 0 1 0 0,0-1-1 0 0,1 1 1 0 0,0 0-1 0 0,0 0 1 0 0,0-1-1 0 0,0 1 1 0 0,1 0-1 0 0,-1-1 1 0 0,1 1-1 0 0,1-1 1 0 0,-1 0-1 0 0,0 0 1 0 0,6 7-1 0 0,-6-9-9 0 0,0-1-1 0 0,0 1 0 0 0,0 0 1 0 0,0-1-1 0 0,0 0 0 0 0,0 1 1 0 0,0-1-1 0 0,0 0 0 0 0,1 0 1 0 0,-1 0-1 0 0,1 0 0 0 0,-1-1 1 0 0,0 1-1 0 0,1-1 0 0 0,-1 1 1 0 0,1-1-1 0 0,-1 0 0 0 0,1 0 1 0 0,-1 0-1 0 0,1 0 0 0 0,-1-1 1 0 0,1 1-1 0 0,-1-1 0 0 0,1 1 1 0 0,-1-1-1 0 0,1 0 1 0 0,-1 0-1 0 0,0 0 0 0 0,5-2 1 0 0,-2-1 2 0 0,0 0 1 0 0,0 0-1 0 0,0 0 1 0 0,-1 0-1 0 0,0-1 1 0 0,1 0-1 0 0,-2 0 1 0 0,1 0-1 0 0,3-6 0 0 0,-3 3-10 0 0,0 0 0 0 0,-1-1 0 0 0,0 1 0 0 0,0-1 0 0 0,-1 0 0 0 0,0 0 0 0 0,0 1 0 0 0,0-16 0 0 0,-2 12 45 0 0,0-1 1 0 0,-1 0 0 0 0,0 0-1 0 0,-1 0 1 0 0,-5-17 0 0 0,7 28-27 0 0,0 1-6 0 0,-1-1 0 0 0,0 0-1 0 0,1 0 1 0 0,-1 1 0 0 0,0-1-1 0 0,1 0 1 0 0,-1 1 0 0 0,0-1-1 0 0,0 0 1 0 0,-1 1 0 0 0,1 0-1 0 0,0-1 1 0 0,0 1 0 0 0,-1 0-1 0 0,1-1 1 0 0,-1 1 0 0 0,1 0-1 0 0,-1 0 1 0 0,1 0 0 0 0,-3-1-1 0 0,3 2-265 0 0,44-28-13720 0 0,-33 20 10971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3.489"/>
    </inkml:context>
    <inkml:brush xml:id="br0">
      <inkml:brushProperty name="width" value="0.1" units="cm"/>
      <inkml:brushProperty name="height" value="0.1" units="cm"/>
      <inkml:brushProperty name="color" value="#33CCFF"/>
    </inkml:brush>
  </inkml:definitions>
  <inkml:trace contextRef="#ctx0" brushRef="#br0">346 100 8575 0 0,'0'0'396'0'0,"0"-2"-12"0"0,-6-19-228 0 0,5 17 120 0 0,0 1 0 0 0,0-1 0 0 0,0 0-1 0 0,0 0 1 0 0,-1 1 0 0 0,1-1 0 0 0,-1 1 0 0 0,0-1-1 0 0,0 1 1 0 0,-1 0 0 0 0,1-1 0 0 0,-1 1-1 0 0,1 1 1 0 0,-1-1 0 0 0,0 0 0 0 0,0 1 0 0 0,0-1-1 0 0,0 1 1 0 0,-1 0 0 0 0,1 0 0 0 0,-1 0-1 0 0,1 0 1 0 0,-6-1 0 0 0,2 2-158 0 0,0-1 1 0 0,1 2 0 0 0,-1-1-1 0 0,0 1 1 0 0,0 0-1 0 0,0 0 1 0 0,1 1-1 0 0,-1 0 1 0 0,0 0-1 0 0,0 0 1 0 0,1 1-1 0 0,-1 0 1 0 0,1 1-1 0 0,0-1 1 0 0,0 1-1 0 0,0 0 1 0 0,0 1-1 0 0,0-1 1 0 0,-7 7 0 0 0,4-2 90 0 0,-1 0 1 0 0,1 0 0 0 0,1 1 0 0 0,0 1 0 0 0,0-1 0 0 0,0 1 0 0 0,2 1-1 0 0,-1-1 1 0 0,-9 22 0 0 0,6-5-241 0 0,0 2 0 0 0,2-1 1 0 0,0 1-1 0 0,-3 41 0 0 0,8-49 8 0 0,2 0 1 0 0,1-1-1 0 0,0 1 1 0 0,2 0-1 0 0,0-1 1 0 0,1 1-1 0 0,7 23 1 0 0,-6-34-11 0 0,0 0 1 0 0,0 0 0 0 0,0 0 0 0 0,1-1-1 0 0,1 0 1 0 0,0 0 0 0 0,0 0 0 0 0,1 0-1 0 0,10 10 1 0 0,-13-15-16 0 0,0 0 0 0 0,1 0 0 0 0,-1-1 0 0 0,0 0 0 0 0,1 0 0 0 0,0 0 1 0 0,0-1-1 0 0,0 1 0 0 0,0-1 0 0 0,0 0 0 0 0,0 0 0 0 0,1-1 0 0 0,-1 0 0 0 0,0 0 0 0 0,1 0 0 0 0,-1 0 0 0 0,1-1 0 0 0,-1 0 0 0 0,1 0 0 0 0,5-2 0 0 0,-2 1-6 0 0,0-2 0 0 0,0 0 0 0 0,0 0 0 0 0,0 0 1 0 0,-1-1-1 0 0,0 0 0 0 0,0-1 0 0 0,0 0 0 0 0,10-8 0 0 0,-13 9 51 0 0,-1 0 1 0 0,0 1-1 0 0,0-1 0 0 0,0-1 1 0 0,-1 1-1 0 0,1 0 1 0 0,-1-1-1 0 0,0 0 0 0 0,0 0 1 0 0,-1 0-1 0 0,1 0 0 0 0,-1 0 1 0 0,-1 0-1 0 0,1-1 0 0 0,-1 1 1 0 0,2-11-1 0 0,-3 12 12 0 0,0 0 0 0 0,0 0 1 0 0,-1 0-1 0 0,1 0 0 0 0,-1 0 0 0 0,0 0 0 0 0,0 0 0 0 0,-1 0 0 0 0,1 0 0 0 0,-1 1 0 0 0,0-1 1 0 0,0 0-1 0 0,0 1 0 0 0,-2-4 0 0 0,-5-4 60 0 0,-1 1-1 0 0,-17-17 1 0 0,6 7-36 0 0,14 13-33 0 0,3-1-17 0 0,4 7 7 0 0,0 1 0 0 0,1-1 1 0 0,-1 1-1 0 0,0-1 0 0 0,0 1 1 0 0,0-1-1 0 0,0 1 0 0 0,1 0 0 0 0,-1-1 1 0 0,0 1-1 0 0,1-1 0 0 0,-1 1 1 0 0,0 0-1 0 0,1-1 0 0 0,-1 1 0 0 0,0 0 1 0 0,1 0-1 0 0,-1-1 0 0 0,1 1 0 0 0,-1 0 1 0 0,0 0-1 0 0,1-1 0 0 0,-1 1 1 0 0,1 0-1 0 0,-1 0 0 0 0,1 0 0 0 0,12-5-82 0 0,-12 5 91 0 0,9-4-29 0 0,0 2-1 0 0,1 0 1 0 0,-1 0 0 0 0,21-1-1 0 0,44 5-194 0 0,-1 0 111 0 0,-50-2 99 0 0,-12 0-3 0 0,0 0 1 0 0,0-1 0 0 0,0-1 0 0 0,0 0 0 0 0,0 0-1 0 0,16-6 1 0 0,-16 3 17 0 0,-2 1 11 0 0,-9 4 460 0 0,-32 6-97 0 0,17 1-313 0 0,1 0-1 0 0,-1 1 1 0 0,1 0-1 0 0,1 1 1 0 0,-21 19-1 0 0,27-22-66 0 0,1-1 0 0 0,0 1-1 0 0,1-1 1 0 0,0 1 0 0 0,0 1-1 0 0,0-1 1 0 0,0 1 0 0 0,1-1-1 0 0,0 1 1 0 0,1 0 0 0 0,-1 0-1 0 0,2 0 1 0 0,-1 0 0 0 0,-1 10-1 0 0,3-14-6 0 0,0 0 0 0 0,0 0 0 0 0,0 0 0 0 0,0 1 0 0 0,1-1 0 0 0,-1 0 0 0 0,1 0 0 0 0,0 0 0 0 0,0 0 0 0 0,0 0 0 0 0,0 0 0 0 0,1 0 0 0 0,-1 0 0 0 0,1 0 0 0 0,0 0 0 0 0,0-1 0 0 0,0 1 0 0 0,0-1 0 0 0,0 1 0 0 0,0-1 0 0 0,1 0 0 0 0,-1 0 0 0 0,1 0 0 0 0,-1 0 0 0 0,1 0 0 0 0,6 2 0 0 0,-4-1-15 0 0,1-1-1 0 0,-1 0 1 0 0,1 0 0 0 0,0-1-1 0 0,0 0 1 0 0,0 0 0 0 0,0 0-1 0 0,0-1 1 0 0,0 1 0 0 0,0-1-1 0 0,0-1 1 0 0,0 1 0 0 0,10-3-1 0 0,-3 0 4 0 0,-1-1 0 0 0,1-1-1 0 0,-1 1 1 0 0,0-2 0 0 0,-1 0-1 0 0,1 0 1 0 0,-1-1 0 0 0,0 0-1 0 0,-1-1 1 0 0,1-1 0 0 0,-2 1-1 0 0,1-2 1 0 0,-1 1 0 0 0,-1-1-1 0 0,0 0 1 0 0,0-1 0 0 0,9-17-1 0 0,-14 23 34 0 0,-1 0-1 0 0,0 0 0 0 0,0 0 1 0 0,0-1-1 0 0,-1 1 0 0 0,1-1 1 0 0,0-9-1 0 0,-2 12 2 0 0,0-1 1 0 0,-1 1-1 0 0,1 0 0 0 0,0 0 1 0 0,-1 0-1 0 0,0 0 0 0 0,0 0 1 0 0,0 0-1 0 0,0 0 0 0 0,-1 0 1 0 0,1 0-1 0 0,-1 1 0 0 0,1-1 1 0 0,-1 0-1 0 0,-3-3 0 0 0,1 2-67 0 0,0 0-1 0 0,0 0 0 0 0,-1 0 0 0 0,1 0 1 0 0,-1 1-1 0 0,0 0 0 0 0,0 0 1 0 0,0 0-1 0 0,-7-3 0 0 0,3 3-716 0 0,-1 0 1 0 0,0 0-1 0 0,0 1 0 0 0,-15-1 0 0 0,11 1-1140 0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2:59.968"/>
    </inkml:context>
    <inkml:brush xml:id="br0">
      <inkml:brushProperty name="width" value="0.1" units="cm"/>
      <inkml:brushProperty name="height" value="0.1" units="cm"/>
      <inkml:brushProperty name="color" value="#33CCFF"/>
    </inkml:brush>
  </inkml:definitions>
  <inkml:trace contextRef="#ctx0" brushRef="#br0">68 557 1375 0 0,'5'-6'-63'0'0,"-1"0"-1"0"0,0 0 0 0 0,4-11 0 0 0,-2-4 1755 0 0,-6 1 5744 0 0,0 20-7290 0 0,-1-1 0 0 0,1 0 0 0 0,0 1 0 0 0,0-1 0 0 0,-1 1 0 0 0,1-1 0 0 0,0 1 0 0 0,-1-1 0 0 0,1 1 0 0 0,-1-1 0 0 0,1 1 0 0 0,0-1 0 0 0,-1 1 0 0 0,1 0-1 0 0,-1-1 1 0 0,1 1 0 0 0,-1 0 0 0 0,1-1 0 0 0,-1 1 0 0 0,0 0 0 0 0,1 0 0 0 0,-1-1 0 0 0,1 1 0 0 0,-1 0 0 0 0,0 0 0 0 0,1 0 0 0 0,-1 0 0 0 0,1 0 0 0 0,-1 0 0 0 0,0 0 0 0 0,1 0 0 0 0,-1 0 0 0 0,1 0 0 0 0,-1 0 0 0 0,0 0 0 0 0,1 0 0 0 0,-1 0 0 0 0,1 1 0 0 0,-1-1 0 0 0,0 0 0 0 0,0 1 0 0 0,-2 0 141 0 0,0 1 1 0 0,0-1-1 0 0,1 1 1 0 0,-1-1-1 0 0,0 1 1 0 0,-3 3 0 0 0,1 0-176 0 0,0-1 0 0 0,1 1 0 0 0,0 0 0 0 0,0 0 0 0 0,0 1 0 0 0,1-1 0 0 0,0 1 0 0 0,0-1 0 0 0,0 1 0 0 0,1 0 0 0 0,0 0 0 0 0,0 0 0 0 0,0 0 0 0 0,1 1 0 0 0,0-1 0 0 0,0 0 0 0 0,1 1 0 0 0,-1-1 0 0 0,1 1 0 0 0,1-1 0 0 0,-1 0 0 0 0,1 1 0 0 0,0-1 0 0 0,1 0 0 0 0,0 1 0 0 0,0-1 0 0 0,0 0 0 0 0,0 0 0 0 0,5 7 0 0 0,-3-6-132 0 0,1 0 1 0 0,-1 0-1 0 0,1 0 0 0 0,0-1 0 0 0,1 0 1 0 0,0 0-1 0 0,0 0 0 0 0,0-1 0 0 0,11 8 1 0 0,-15-11 10 0 0,1-1 0 0 0,-1 0 0 0 0,0 1 0 0 0,0-1 0 0 0,0 0 0 0 0,1 0 0 0 0,-1-1 0 0 0,1 1 0 0 0,-1 0-1 0 0,0-1 1 0 0,1 1 0 0 0,-1-1 0 0 0,1 0 0 0 0,-1 0 0 0 0,1 0 0 0 0,-1 0 0 0 0,1 0 0 0 0,-1-1 0 0 0,1 1 0 0 0,-1-1 0 0 0,1 1 0 0 0,-1-1 0 0 0,0 0 0 0 0,1 0 0 0 0,-1 0 0 0 0,0 0 0 0 0,0-1 0 0 0,1 1 0 0 0,-1-1 0 0 0,0 1 0 0 0,-1-1 0 0 0,1 1 0 0 0,0-1 0 0 0,0 0 0 0 0,2-3 0 0 0,1-3-74 0 0,-1 0 0 0 0,1 0 0 0 0,-1-1 0 0 0,0 1 0 0 0,-1-1 0 0 0,0 0 0 0 0,-1 0 0 0 0,1 0 0 0 0,0-11 0 0 0,1-14-472 0 0,-1-37 0 0 0,-2 38 278 0 0,-2 0 1 0 0,-1-1-1 0 0,-2 1 0 0 0,-1 0 0 0 0,-1 1 0 0 0,-2-1 1 0 0,-1 1-1 0 0,-2 1 0 0 0,-1-1 0 0 0,-32-57 0 0 0,33 70 356 0 0,5 7 103 0 0,0 1 1 0 0,-1 0-1 0 0,-1 1 0 0 0,1-1 0 0 0,-2 2 1 0 0,-18-18 492 0 0,27 28-175 0 0,0 6-302 0 0,0-1 0 0 0,0 0-1 0 0,0 0 1 0 0,1 0 0 0 0,0 0 0 0 0,0 0 0 0 0,1 0-1 0 0,0-1 1 0 0,3 10 0 0 0,29 53 211 0 0,-25-51-355 0 0,14 22-29 0 0,2-1 0 0 0,2-1 0 0 0,40 43 0 0 0,-58-70-85 0 0,1 0-1 0 0,0-1 1 0 0,1-1-1 0 0,0 0 1 0 0,0 0-1 0 0,1-1 1 0 0,0-1-1 0 0,13 6 1 0 0,-19-10-201 0 0,0 0 0 0 0,0 0 0 0 0,0 0 0 0 0,0-1 0 0 0,0 0 0 0 0,1 0 0 0 0,-1-1 0 0 0,10 0 1 0 0,3-1-1693 0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0.338"/>
    </inkml:context>
    <inkml:brush xml:id="br0">
      <inkml:brushProperty name="width" value="0.1" units="cm"/>
      <inkml:brushProperty name="height" value="0.1" units="cm"/>
      <inkml:brushProperty name="color" value="#33CCFF"/>
    </inkml:brush>
  </inkml:definitions>
  <inkml:trace contextRef="#ctx0" brushRef="#br0">89 1 3223 0 0,'-7'2'288'0'0,"3"1"706"0"0,-1-1 0 0 0,0 1 0 0 0,1 1-1 0 0,0-1 1 0 0,-1 1 0 0 0,1-1-1 0 0,1 1 1 0 0,-1 1 0 0 0,0-1-1 0 0,1 0 1 0 0,-5 10 0 0 0,2-4-237 0 0,1 0 1 0 0,0 1-1 0 0,1 0 1 0 0,-4 16-1 0 0,8-26-692 0 0,0 1-1 0 0,0 0 0 0 0,0-1 1 0 0,0 1-1 0 0,0-1 0 0 0,0 1 0 0 0,0 0 1 0 0,1-1-1 0 0,-1 1 0 0 0,1-1 1 0 0,-1 1-1 0 0,1-1 0 0 0,0 1 1 0 0,0-1-1 0 0,-1 0 0 0 0,1 1 1 0 0,2 2-1 0 0,19 19 38 0 0,-20-22-90 0 0,12 10-12 0 0,0-2 0 0 0,0 0 0 0 0,1 0 0 0 0,0-1 0 0 0,29 10 0 0 0,-35-15 0 0 0,14 9-24 0 0,-17-9 306 0 0,-26 1-1773 0 0,8-5-3224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0.703"/>
    </inkml:context>
    <inkml:brush xml:id="br0">
      <inkml:brushProperty name="width" value="0.1" units="cm"/>
      <inkml:brushProperty name="height" value="0.1" units="cm"/>
      <inkml:brushProperty name="color" value="#33CCFF"/>
    </inkml:brush>
  </inkml:definitions>
  <inkml:trace contextRef="#ctx0" brushRef="#br0">0 0 15407 0 0,'0'0'1394'0'0,"5"7"-1124"0"0,2 2 134 0 0,1 0 0 0 0,0 0 0 0 0,0-1 0 0 0,17 13 0 0 0,11 10-32 0 0,-32-27-434 0 0,11 10-5246 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1.538"/>
    </inkml:context>
    <inkml:brush xml:id="br0">
      <inkml:brushProperty name="width" value="0.1" units="cm"/>
      <inkml:brushProperty name="height" value="0.1" units="cm"/>
      <inkml:brushProperty name="color" value="#33CCFF"/>
    </inkml:brush>
  </inkml:definitions>
  <inkml:trace contextRef="#ctx0" brushRef="#br0">3 565 3223 0 0,'-3'-21'13055'0'0,"9"28"-12698"0"0,0 1 0 0 0,0 0 0 0 0,-1 0 0 0 0,8 17 0 0 0,5 8 61 0 0,78 108 478 0 0,-71-109-782 0 0,1-1 1 0 0,37 33 0 0 0,-50-53-87 0 0,0 0 0 0 0,25 16 1 0 0,-33-24-29 0 0,0-1 1 0 0,0 1 0 0 0,0-1 0 0 0,0 0-1 0 0,0 0 1 0 0,0-1 0 0 0,1 1-1 0 0,-1-1 1 0 0,0-1 0 0 0,1 1 0 0 0,-1-1-1 0 0,9 0 1 0 0,-11 0-1 0 0,0-1 0 0 0,-1 1 0 0 0,1-1 0 0 0,0 0 0 0 0,-1 0 0 0 0,1 0 0 0 0,-1 0 0 0 0,1 0 0 0 0,-1-1 0 0 0,0 1 0 0 0,0-1 0 0 0,1 1 0 0 0,-1-1 0 0 0,0 0 0 0 0,0 0 0 0 0,0 0 0 0 0,-1 0 0 0 0,1 0 0 0 0,0 0 0 0 0,-1-1 0 0 0,0 1 0 0 0,1-1 0 0 0,-1 1 0 0 0,0-1 0 0 0,0 1 0 0 0,0-1 0 0 0,-1 1 0 0 0,1-4 0 0 0,2-8 1 0 0,-1 0 0 0 0,-1 0 0 0 0,0 0 0 0 0,-2-17 0 0 0,1 13 5 0 0,-3-39 47 0 0,-18-96 0 0 0,12 98-42 0 0,6 37 3 0 0,-8-22-1 0 0,7 28-3 0 0,1-1-1 0 0,0 1 0 0 0,-2-19 0 0 0,5 30-9 0 0,0 1 0 0 0,0-1 0 0 0,0 0 0 0 0,0 1 0 0 0,0-1 0 0 0,0 1 0 0 0,0-1 0 0 0,0 0 0 0 0,0 1 0 0 0,0-1 0 0 0,1 1 0 0 0,-1-1 0 0 0,0 1 0 0 0,0-1 0 0 0,1 0 0 0 0,-1 0 0 0 0,1 0 0 0 0,1 1 0 0 0,-1-1 0 0 0,0 0 0 0 0,0 1 0 0 0,0-1 0 0 0,1 1 0 0 0,-1-1 0 0 0,0 1 0 0 0,1-1 0 0 0,-1 1 0 0 0,0 0 0 0 0,1 0 0 0 0,-1 0 0 0 0,0 0 0 0 0,1 0 0 0 0,-1 0 0 0 0,0 0 0 0 0,1 0 0 0 0,-1 0 0 0 0,3 2 0 0 0,31 9 0 0 0,-27-8 0 0 0,52 23-25 0 0,-43-17-2 0 0,1-2 1 0 0,31 10 0 0 0,-44-15 22 0 0,1-1 0 0 0,-1 0 0 0 0,1 0-1 0 0,0-1 1 0 0,-1 0 0 0 0,1 0 0 0 0,0 0 0 0 0,-1-1 0 0 0,1 1-1 0 0,0-2 1 0 0,-1 1 0 0 0,1 0 0 0 0,7-4 0 0 0,-8 3 7 0 0,1-1 0 0 0,-1 1 0 0 0,1-1 0 0 0,-1-1 0 0 0,0 1 0 0 0,0-1 0 0 0,0 0 1 0 0,-1 0-1 0 0,1 0 0 0 0,-1 0 0 0 0,0-1 0 0 0,0 0 0 0 0,-1 0 0 0 0,1 0 0 0 0,-1 0 1 0 0,0-1-1 0 0,-1 1 0 0 0,1-1 0 0 0,-1 1 0 0 0,0-1 0 0 0,0 0 0 0 0,-1 0 0 0 0,0 0 1 0 0,0 0-1 0 0,0 0 0 0 0,-1 0 0 0 0,0 0 0 0 0,-1-11 0 0 0,-2-7 39 0 0,-2 1 1 0 0,0 0-1 0 0,-1 0 0 0 0,-1 1 1 0 0,-2 0-1 0 0,0 0 0 0 0,-1 1 0 0 0,-1 0 1 0 0,-22-31-1 0 0,25 41-314 0 0,0 0 1 0 0,-15-14 0 0 0,18 20-830 0 0,0 1 1 0 0,0-1-1 0 0,-11-5 1 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2.088"/>
    </inkml:context>
    <inkml:brush xml:id="br0">
      <inkml:brushProperty name="width" value="0.1" units="cm"/>
      <inkml:brushProperty name="height" value="0.1" units="cm"/>
      <inkml:brushProperty name="color" value="#33CCFF"/>
    </inkml:brush>
  </inkml:definitions>
  <inkml:trace contextRef="#ctx0" brushRef="#br0">115 420 3679 0 0,'0'0'167'0'0,"1"-1"-7"0"0,-3-18 8051 0 0,1 18-7965 0 0,-15-10 2561 0 0,8 6-2082 0 0,-1 0 1 0 0,0 1-1 0 0,0 0 0 0 0,0 0 1 0 0,-13-2-1 0 0,19 5-542 0 0,1 1-148 0 0,1 0-1 0 0,0 0 0 0 0,0-1 0 0 0,0 1 0 0 0,0 0 1 0 0,0 0-1 0 0,0 0 0 0 0,0 1 0 0 0,-1-1 1 0 0,1 0-1 0 0,0 0 0 0 0,0 1 0 0 0,0-1 0 0 0,0 0 1 0 0,0 1-1 0 0,-1 0 0 0 0,0 2 36 0 0,-2 5-56 0 0,4-7-14 0 0,0-1 0 0 0,0 1 0 0 0,-1-1-1 0 0,1 1 1 0 0,0-1 0 0 0,0 1 0 0 0,0-1 0 0 0,0 1 0 0 0,-1 0-1 0 0,1-1 1 0 0,0 1 0 0 0,0-1 0 0 0,0 1 0 0 0,0 0 0 0 0,0-1-1 0 0,1 1 1 0 0,-1-1 0 0 0,0 1 0 0 0,0 0 0 0 0,0-1 0 0 0,0 1-1 0 0,1-1 1 0 0,-1 1 0 0 0,0-1 0 0 0,1 1 0 0 0,-1 0 0 0 0,1 0-6 0 0,6 19-64 0 0,-7-19 64 0 0,1 0 1 0 0,-1 0-1 0 0,0 0 0 0 0,0-1 0 0 0,1 1 0 0 0,-1 0 1 0 0,1 0-1 0 0,-1-1 0 0 0,1 1 0 0 0,-1 0 1 0 0,1-1-1 0 0,-1 1 0 0 0,1-1 0 0 0,-1 1 0 0 0,1-1 1 0 0,0 1-1 0 0,-1-1 0 0 0,1 1 0 0 0,0-1 0 0 0,-1 1 1 0 0,1-1-1 0 0,0 0 0 0 0,1 1 0 0 0,0 2-105 0 0,12 0-127 0 0,-12-3 218 0 0,0 0 0 0 0,0-1 0 0 0,0 1 0 0 0,0 0 0 0 0,0-1 0 0 0,0 0 0 0 0,0 0 0 0 0,0 1 0 0 0,0-1 0 0 0,0 0 0 0 0,0-1 0 0 0,0 1 0 0 0,0 0 0 0 0,-1 0 0 0 0,1-1 0 0 0,0 1 0 0 0,-1-1 0 0 0,1 1 0 0 0,-1-1 0 0 0,0 0 0 0 0,3-3 0 0 0,1-4-8 0 0,-1-1 0 0 0,0 1 1 0 0,5-15-1 0 0,-5 12-13 0 0,0-2 41 0 0,3-3 0 0 0,-1 9 0 0 0,1 1 0 0 0,5 4 0 0 0,0 2 0 0 0,2 2 0 0 0,5 3-2 0 0,-15-5 25 0 0,0 0 10 0 0,10-7 8 0 0,-12 4-20 0 0,-2 3-6 0 0,1-3 22 0 0,1 0 1 0 0,-1 0 0 0 0,0 0-1 0 0,0-1 1 0 0,-1 1-1 0 0,1 0 1 0 0,-1 0-1 0 0,0 0 1 0 0,0-6 0 0 0,0 5 23 0 0,-4-51 256 0 0,0-8-271 0 0,4 57-46 0 0,1 0-1 0 0,-1 0 1 0 0,1 0 0 0 0,1 0-1 0 0,-1 0 1 0 0,5-11-1 0 0,-4 15-64 0 0,-1 0 0 0 0,1 0 0 0 0,0 1 0 0 0,-1-1 0 0 0,1 1 0 0 0,0 0 0 0 0,1-1 0 0 0,-1 1 0 0 0,0 0-1 0 0,1 0 1 0 0,-1 0 0 0 0,1 1 0 0 0,4-3 0 0 0,-2 1-535 0 0,1 1 0 0 0,-1 0 0 0 0,1 0 0 0 0,-1 0 0 0 0,1 1-1 0 0,6-1 1 0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2.528"/>
    </inkml:context>
    <inkml:brush xml:id="br0">
      <inkml:brushProperty name="width" value="0.1" units="cm"/>
      <inkml:brushProperty name="height" value="0.1" units="cm"/>
      <inkml:brushProperty name="color" value="#33CCFF"/>
    </inkml:brush>
  </inkml:definitions>
  <inkml:trace contextRef="#ctx0" brushRef="#br0">53 396 4143 0 0,'3'-20'11207'0'0,"-17"16"-8622"0"0,12 5-2471 0 0,0 0 0 0 0,-1 0 0 0 0,1 0 0 0 0,-1 1 0 0 0,1-1 0 0 0,0 1 0 0 0,0 0 0 0 0,0-1 0 0 0,0 1 0 0 0,0 0 0 0 0,0 0 1 0 0,1 0-1 0 0,-1 1 0 0 0,1-1 0 0 0,-1 0 0 0 0,1 0 0 0 0,-2 5 0 0 0,2-3-39 0 0,-1 1 0 0 0,1-1 0 0 0,1 1 0 0 0,-1-1 0 0 0,1 1 0 0 0,0-1 0 0 0,0 1 0 0 0,0-1 0 0 0,1 9 0 0 0,1-3-71 0 0,1 0 1 0 0,0-1-1 0 0,0 1 1 0 0,0-1-1 0 0,1 0 1 0 0,1 0 0 0 0,0 0-1 0 0,0 0 1 0 0,7 8-1 0 0,-8-13-13 0 0,0 0 0 0 0,-1-1 1 0 0,1 0-1 0 0,0 0 0 0 0,1 0 0 0 0,-1 0 0 0 0,1 0 0 0 0,-1-1 0 0 0,1 0 1 0 0,0 0-1 0 0,-1 0 0 0 0,1-1 0 0 0,0 1 0 0 0,0-1 0 0 0,0-1 0 0 0,0 1 0 0 0,1-1 1 0 0,-1 1-1 0 0,6-2 0 0 0,-8 0-12 0 0,-1 0 0 0 0,1 0 0 0 0,-1 0 0 0 0,0 0 1 0 0,1 0-1 0 0,-1-1 0 0 0,0 1 0 0 0,0-1 0 0 0,0 1 0 0 0,0-1 0 0 0,-1 0 1 0 0,1 0-1 0 0,0 0 0 0 0,-1 0 0 0 0,1 0 0 0 0,-1-1 0 0 0,0 1 1 0 0,1 0-1 0 0,-1 0 0 0 0,0-1 0 0 0,0 1 0 0 0,0-5 0 0 0,2-4-108 0 0,0 0 1 0 0,-1 0-1 0 0,1-18 0 0 0,-2 1-247 0 0,-2-1-1 0 0,0 1 1 0 0,-7-31-1 0 0,-21-80-875 0 0,24 114 1155 0 0,-2 0 1 0 0,0 0-1 0 0,-2 0 1 0 0,-1 1 0 0 0,0 1-1 0 0,-21-33 1 0 0,25 48 266 0 0,2 9 454 0 0,3 17 163 0 0,3-6-622 0 0,0-1 0 0 0,1 1-1 0 0,0-1 1 0 0,1 1 0 0 0,5 10 0 0 0,28 52 88 0 0,-27-55-239 0 0,2 3 16 0 0,1-1 0 0 0,1 0 1 0 0,18 22-1 0 0,-24-35-183 0 0,0 0 0 0 0,0 0 1 0 0,0 0-1 0 0,1-1 0 0 0,0 0 0 0 0,1-1 1 0 0,-1 0-1 0 0,1 0 0 0 0,13 4 1 0 0,11 2-1322 0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3.158"/>
    </inkml:context>
    <inkml:brush xml:id="br0">
      <inkml:brushProperty name="width" value="0.1" units="cm"/>
      <inkml:brushProperty name="height" value="0.1" units="cm"/>
      <inkml:brushProperty name="color" value="#33CCFF"/>
    </inkml:brush>
  </inkml:definitions>
  <inkml:trace contextRef="#ctx0" brushRef="#br0">225 201 5527 0 0,'0'0'423'0'0,"-1"0"-278"0"0,-12-1 1978 0 0,-52 3 4609 0 0,53-1-6024 0 0,0 0 1 0 0,1 1-1 0 0,-18 5 1 0 0,24-6-635 0 0,1 1 0 0 0,-1 0 0 0 0,1-1 0 0 0,0 2 0 0 0,0-1 0 0 0,0 0 1 0 0,0 1-1 0 0,0 0 0 0 0,0 0 0 0 0,0 0 0 0 0,1 0 0 0 0,0 0 0 0 0,0 1 1 0 0,0-1-1 0 0,0 1 0 0 0,0 0 0 0 0,1 0 0 0 0,-1 0 0 0 0,1 1 0 0 0,0-1 1 0 0,1 0-1 0 0,-1 1 0 0 0,1-1 0 0 0,0 1 0 0 0,-1 6 0 0 0,1-3-52 0 0,1 0 0 0 0,0 1 0 0 0,0-1 0 0 0,1 0 0 0 0,0 0 0 0 0,1 0 0 0 0,-1 0-1 0 0,2 0 1 0 0,-1 0 0 0 0,1 0 0 0 0,0-1 0 0 0,1 1 0 0 0,6 9 0 0 0,-4-7-26 0 0,0-1 1 0 0,1 1 0 0 0,0-1-1 0 0,1 0 1 0 0,0-1-1 0 0,0 0 1 0 0,1 0-1 0 0,0-1 1 0 0,10 6-1 0 0,-16-11-11 0 0,1 0-1 0 0,0 0 1 0 0,-1 0 0 0 0,1-1-1 0 0,0 1 1 0 0,0-1-1 0 0,0 0 1 0 0,0 0 0 0 0,0-1-1 0 0,0 1 1 0 0,0-1 0 0 0,0 0-1 0 0,6 0 1 0 0,-7-1-7 0 0,-1 1 0 0 0,1-1 0 0 0,-1 0 0 0 0,0 0 0 0 0,1 0 0 0 0,-1 0 1 0 0,0 0-1 0 0,1 0 0 0 0,-1 0 0 0 0,0-1 0 0 0,0 1 0 0 0,0-1 0 0 0,0 0 0 0 0,0 1 1 0 0,-1-1-1 0 0,1 0 0 0 0,0 0 0 0 0,-1 0 0 0 0,1-1 0 0 0,-1 1 0 0 0,0 0 0 0 0,2-4 1 0 0,1-5-21 0 0,-1 1 0 0 0,0-1 1 0 0,0 0-1 0 0,-1 0 0 0 0,-1 0 1 0 0,0 0-1 0 0,0-20 0 0 0,-4-5-150 0 0,-7-38 0 0 0,4 39 156 0 0,6 23 34 0 0,0 9 4 0 0,0 1-1 0 0,0-1 0 0 0,-1 0 0 0 0,1 1 0 0 0,0-1 0 0 0,-1 1 0 0 0,0-1 0 0 0,1 1 1 0 0,-1-1-1 0 0,-3-4 0 0 0,4 6 52 0 0,1 2 17 0 0,28 26 145 0 0,-12-12-123 0 0,18 21 1 0 0,-25-24-38 0 0,0 0 0 0 0,2-1 1 0 0,-1 0-1 0 0,21 13 1 0 0,-32-23-59 0 0,1-1 0 0 0,-1 0 0 0 0,1 0 0 0 0,-1 1 0 0 0,1-1 0 0 0,0 0 0 0 0,-1 0 0 0 0,1 0 0 0 0,0 0 1 0 0,-1 0-1 0 0,1 0 0 0 0,0 0 0 0 0,-1 0 0 0 0,1 0 0 0 0,-1 0 0 0 0,1 0 0 0 0,0 0 0 0 0,-1 0 0 0 0,1-1 0 0 0,-1 1 0 0 0,1 0 0 0 0,0 0 0 0 0,-1-1 0 0 0,1 1 0 0 0,-1 0 1 0 0,1-1-1 0 0,11-11-57 0 0,-10 7 60 0 0,1-1 0 0 0,-1 1 0 0 0,0-1 0 0 0,0 1 0 0 0,0-1 0 0 0,-1 0 0 0 0,0 1 0 0 0,1-9 0 0 0,-1-50 0 0 0,-2 37 0 0 0,1 17 1 0 0,0-15 16 0 0,3-27 0 0 0,-2 46-14 0 0,0-1 0 0 0,0 1 0 0 0,1 0 0 0 0,0-1 0 0 0,0 1 0 0 0,0 0 0 0 0,1 0-1 0 0,0 0 1 0 0,5-8 0 0 0,-6 12-10 0 0,0 0-1 0 0,1 0 1 0 0,-1 0 0 0 0,0 0-1 0 0,1 0 1 0 0,-1 0 0 0 0,1 0-1 0 0,-1 1 1 0 0,1-1-1 0 0,0 1 1 0 0,0 0 0 0 0,0 0-1 0 0,-1 0 1 0 0,1 0-1 0 0,0 1 1 0 0,0-1 0 0 0,0 1-1 0 0,0 0 1 0 0,1-1-1 0 0,-1 1 1 0 0,0 1 0 0 0,4 0-1 0 0,8 1-123 0 0,-1 1 1 0 0,1 1-1 0 0,20 7 0 0 0,-13-3-114 0 0,10 1-1778 0 0,-9-3-2625 0 0,-6-3-391 0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3.530"/>
    </inkml:context>
    <inkml:brush xml:id="br0">
      <inkml:brushProperty name="width" value="0.1" units="cm"/>
      <inkml:brushProperty name="height" value="0.1" units="cm"/>
      <inkml:brushProperty name="color" value="#33CCFF"/>
    </inkml:brush>
  </inkml:definitions>
  <inkml:trace contextRef="#ctx0" brushRef="#br0">118 485 3223 0 0,'0'-1'240'0'0,"-2"-1"103"0"0,1 1-1 0 0,0 0 0 0 0,-1 0 0 0 0,1-1 0 0 0,-1 1 0 0 0,0 0 0 0 0,1 1 0 0 0,-1-1 0 0 0,0 0 0 0 0,1 0 0 0 0,-1 1 0 0 0,0-1 0 0 0,0 1 0 0 0,0-1 0 0 0,1 1 1 0 0,-1 0-1 0 0,0 0 0 0 0,0 0 0 0 0,0 0 0 0 0,0 0 0 0 0,0 0 0 0 0,1 0 0 0 0,-1 0 0 0 0,0 1 0 0 0,0-1 0 0 0,-2 2 0 0 0,1-1-66 0 0,-1 0 0 0 0,1 0 0 0 0,0 0 0 0 0,-1 1-1 0 0,1 0 1 0 0,0-1 0 0 0,0 1 0 0 0,0 0 0 0 0,0 1 0 0 0,0-1 0 0 0,1 0-1 0 0,-1 1 1 0 0,1-1 0 0 0,-1 1 0 0 0,1 0 0 0 0,-2 3 0 0 0,2-1-31 0 0,-1 0 1 0 0,1 0-1 0 0,0 0 1 0 0,0 0-1 0 0,1 1 1 0 0,0-1 0 0 0,0 0-1 0 0,0 1 1 0 0,0 9-1 0 0,1-4-108 0 0,0-1 0 0 0,1 1 0 0 0,1-1 0 0 0,0 0 0 0 0,0 1 0 0 0,1-1 0 0 0,0 0 0 0 0,1 0 0 0 0,0 0 0 0 0,9 14 0 0 0,-8-17-128 0 0,-1 0 0 0 0,2 0 1 0 0,-1 0-1 0 0,1-1 0 0 0,0 0 0 0 0,12 9 0 0 0,-17-14-9 0 0,1 0 0 0 0,-1 0 0 0 0,1 0 0 0 0,0 0 0 0 0,-1 0 0 0 0,1-1 0 0 0,0 1 0 0 0,0-1 0 0 0,-1 1 0 0 0,1-1 0 0 0,0 0 0 0 0,0 1 0 0 0,0-1 0 0 0,0 0 0 0 0,2-1 0 0 0,-2 1 0 0 0,0-1 0 0 0,0 1 0 0 0,-1-1 0 0 0,1 0 0 0 0,0 0 0 0 0,-1 0 0 0 0,1 0 0 0 0,-1 0 0 0 0,1 0 0 0 0,-1 0 0 0 0,0-1 0 0 0,0 1 0 0 0,1 0 0 0 0,-1-1 0 0 0,0 1 0 0 0,0-1 0 0 0,0 1 0 0 0,0-1 0 0 0,0-2 0 0 0,2-1-7 0 0,-1-1 0 0 0,0 1-1 0 0,-1-1 1 0 0,1 0 0 0 0,-1 0 0 0 0,0 0 0 0 0,0-9-1 0 0,-2-44-172 0 0,1 49 149 0 0,-5-71-621 0 0,-4 0 0 0 0,-23-100 0 0 0,22 141 558 0 0,-2 0 1 0 0,-2 1-1 0 0,-2 1 0 0 0,-35-64 1 0 0,44 91 285 0 0,10 18 208 0 0,4 7-283 0 0,33 66 126 0 0,3-2 0 0 0,69 94-1 0 0,-101-156-239 0 0,1-1 1 0 0,0-1-1 0 0,2 0 0 0 0,19 17 1 0 0,-26-25-462 0 0,0-1 0 0 0,1 0 1 0 0,0 0-1 0 0,0 0 1 0 0,1-1-1 0 0,-1-1 0 0 0,1 1 1 0 0,0-1-1 0 0,0-1 1 0 0,0 0-1 0 0,9 2 1 0 0,14-2-5117 0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4.359"/>
    </inkml:context>
    <inkml:brush xml:id="br0">
      <inkml:brushProperty name="width" value="0.1" units="cm"/>
      <inkml:brushProperty name="height" value="0.1" units="cm"/>
      <inkml:brushProperty name="color" value="#33CCFF"/>
    </inkml:brush>
  </inkml:definitions>
  <inkml:trace contextRef="#ctx0" brushRef="#br0">145 142 2759 0 0,'0'0'126'0'0,"-1"-2"-5"0"0,-2-3 63 0 0,0 0 0 0 0,0 0 0 0 0,-1 0 0 0 0,1 0 0 0 0,-1 1 0 0 0,-7-6 0 0 0,5 5 1539 0 0,0 0 0 0 0,-1 0 0 0 0,0 0 0 0 0,-9-4 842 0 0,13 10-2298 0 0,1-1-1 0 0,0 1 1 0 0,0 0-1 0 0,0 0 1 0 0,0 0-1 0 0,0 0 1 0 0,-2 1-1 0 0,0 1-73 0 0,1 0 1 0 0,-1 0-1 0 0,1 0 0 0 0,0 0 0 0 0,-1 0 1 0 0,2 1-1 0 0,-1-1 0 0 0,0 1 0 0 0,1 0 1 0 0,-1 0-1 0 0,-2 7 0 0 0,2-3-44 0 0,1-1 1 0 0,0 0-1 0 0,0 1 0 0 0,1 0 0 0 0,0-1 1 0 0,0 11-1 0 0,2 4-1 0 0,0 0-1 0 0,2-1 1 0 0,9 40 0 0 0,-4-30-135 0 0,1-1 0 0 0,2-1 0 0 0,1 0 1 0 0,1 0-1 0 0,2-2 0 0 0,1 1 0 0 0,0-2 1 0 0,2 0-1 0 0,1-1 0 0 0,40 39 0 0 0,-52-57-24 0 0,1 0 0 0 0,-1 0 0 0 0,2 0-1 0 0,-1-1 1 0 0,1-1 0 0 0,0 1 0 0 0,0-1 0 0 0,19 7 0 0 0,-23-11 5 0 0,0 0 0 0 0,0 0 0 0 0,0 0 1 0 0,0 0-1 0 0,0-1 0 0 0,0 1 0 0 0,0-2 1 0 0,0 1-1 0 0,0 0 0 0 0,0-1 0 0 0,0 0 1 0 0,0 0-1 0 0,0 0 0 0 0,0-1 0 0 0,0 0 1 0 0,-1 0-1 0 0,1 0 0 0 0,-1 0 0 0 0,1-1 1 0 0,4-4-1 0 0,-2 2 2 0 0,-1-1 0 0 0,0 1-1 0 0,0-2 1 0 0,0 1 0 0 0,-1-1 0 0 0,0 0 0 0 0,0 0 0 0 0,-1 0-1 0 0,0 0 1 0 0,0-1 0 0 0,-1 0 0 0 0,0 0 0 0 0,0 0 0 0 0,-1 0 0 0 0,0 0-1 0 0,0-1 1 0 0,-1 1 0 0 0,0 0 0 0 0,0-10 0 0 0,-1 6 15 0 0,0-1 0 0 0,-1 1 1 0 0,-1-1-1 0 0,0 1 0 0 0,0 0 1 0 0,-1 0-1 0 0,-1 0 0 0 0,0 0 1 0 0,-1 1-1 0 0,0-1 0 0 0,0 1 1 0 0,-10-13-1 0 0,8 13 14 0 0,-3-3 25 0 0,-1-1-1 0 0,-1 1 1 0 0,-15-14 0 0 0,26 25-7 0 0,-2-1-22 0 0,3 3-23 0 0,1 0-1 0 0,-1 0 1 0 0,1 1 0 0 0,0-1-1 0 0,-1 0 1 0 0,1 0 0 0 0,0 0 0 0 0,0 1-1 0 0,0-1 1 0 0,0 0 0 0 0,0 1-1 0 0,-1-1 1 0 0,1 0 0 0 0,2 1 0 0 0,-3-1 1 0 0,58-38-143 0 0,-21 12 64 0 0,-20 15 80 0 0,0-2 0 0 0,-1 0 0 0 0,15-17 0 0 0,-10 8-32 0 0,26-36 0 0 0,-42 51 32 0 0,1-2 12 0 0,-5 8 292 0 0,-6 19-13 0 0,1-6-218 0 0,1 5-9 0 0,0 1 0 0 0,1-1 0 0 0,0 1 0 0 0,2-1 0 0 0,0 1-1 0 0,4 30 1 0 0,-3-38-65 0 0,0-1-1 0 0,1 0 1 0 0,1 0 0 0 0,-1 0-1 0 0,1 0 1 0 0,0 0-1 0 0,1-1 1 0 0,0 1-1 0 0,0-1 1 0 0,1 0-1 0 0,0 0 1 0 0,0-1 0 0 0,0 1-1 0 0,1-1 1 0 0,8 7-1 0 0,-12-12-5 0 0,-1 0-1 0 0,0-1 0 0 0,1 1 1 0 0,-1 0-1 0 0,1-1 0 0 0,-1 1 1 0 0,0-1-1 0 0,1 0 0 0 0,-1 1 1 0 0,1-1-1 0 0,-1 0 1 0 0,1 0-1 0 0,-1 0 0 0 0,1 0 1 0 0,-1 0-1 0 0,1 0 0 0 0,-1-1 1 0 0,1 1-1 0 0,-1 0 1 0 0,1-1-1 0 0,-1 1 0 0 0,0-1 1 0 0,1 1-1 0 0,-1-1 0 0 0,0 0 1 0 0,1 0-1 0 0,-1 1 0 0 0,0-1 1 0 0,0 0-1 0 0,2-2 1 0 0,1-1-5 0 0,0 1 0 0 0,-1-1 0 0 0,1 0 1 0 0,-1 0-1 0 0,0 0 0 0 0,0 0 0 0 0,4-9 1 0 0,-4 4 2 0 0,1-1 0 0 0,-1-1 0 0 0,-1 1 1 0 0,0 0-1 0 0,0-1 0 0 0,-1 1 0 0 0,-1-1 1 0 0,0-18-1 0 0,-1 13 26 0 0,-2-1 1 0 0,1 1-1 0 0,-2 0 0 0 0,-10-31 1 0 0,12 42-2 0 0,0-1 0 0 0,-1 1 0 0 0,1-1 0 0 0,-1 1 0 0 0,0 0 0 0 0,-1 0 0 0 0,1 1 0 0 0,-1-1 0 0 0,0 1 1 0 0,0 0-1 0 0,-1-1 0 0 0,-4-2 0 0 0,-1 1-186 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4.794"/>
    </inkml:context>
    <inkml:brush xml:id="br0">
      <inkml:brushProperty name="width" value="0.1" units="cm"/>
      <inkml:brushProperty name="height" value="0.1" units="cm"/>
      <inkml:brushProperty name="color" value="#33CCFF"/>
    </inkml:brush>
  </inkml:definitions>
  <inkml:trace contextRef="#ctx0" brushRef="#br0">131 621 8719 0 0,'0'0'794'0'0,"0"-1"-652"0"0,-1-5 697 0 0,-1 6-432 0 0,0 0-1 0 0,1-1 1 0 0,-1 1-1 0 0,1 0 1 0 0,-1 0-1 0 0,1 0 1 0 0,-1 0-1 0 0,0 0 1 0 0,1 0-1 0 0,-4 1 1 0 0,2 2-241 0 0,0-1 0 0 0,0 1 0 0 0,1-1 0 0 0,-1 1 0 0 0,1 0 0 0 0,0 0 1 0 0,-1 0-1 0 0,1 0 0 0 0,1 1 0 0 0,-1-1 0 0 0,0 1 0 0 0,1-1 0 0 0,0 1 0 0 0,0-1 0 0 0,0 1 0 0 0,0 0 0 0 0,0-1 1 0 0,1 1-1 0 0,0 0 0 0 0,-1 0 0 0 0,1 0 0 0 0,1 4 0 0 0,0 0-68 0 0,0 0 0 0 0,1 0 0 0 0,0 0 0 0 0,0-1 1 0 0,1 1-1 0 0,0 0 0 0 0,0-1 0 0 0,0 0 0 0 0,8 11 0 0 0,-4-8-66 0 0,0 0 1 0 0,1 0-1 0 0,0 0 0 0 0,1-1 0 0 0,0 0 1 0 0,12 8-1 0 0,-18-15-34 0 0,0 1 1 0 0,0-2-1 0 0,1 1 0 0 0,-1 0 1 0 0,0-1-1 0 0,1 1 1 0 0,0-1-1 0 0,-1 0 0 0 0,1 0 1 0 0,6 0-1 0 0,-7-1-2 0 0,-1 0 0 0 0,1 0 0 0 0,0 0 0 0 0,0-1 1 0 0,-1 1-1 0 0,1-1 0 0 0,0 0 0 0 0,-1 0 0 0 0,1 0 0 0 0,-1 0 0 0 0,1 0 0 0 0,-1-1 0 0 0,1 1 0 0 0,-1-1 0 0 0,0 1 0 0 0,3-3 1 0 0,0-2-5 0 0,1 0 1 0 0,-2 0 0 0 0,1 0 0 0 0,0-1 0 0 0,-1 1 0 0 0,-1-1 0 0 0,1 0 0 0 0,-1 0 0 0 0,0 0 0 0 0,0-1-1 0 0,-1 1 1 0 0,0-1 0 0 0,-1 1 0 0 0,1-1 0 0 0,-1-9 0 0 0,1-8-78 0 0,-2-1 0 0 0,-1 1 0 0 0,-5-36 0 0 0,-5-3-293 0 0,-2 1 0 0 0,-3 0-1 0 0,-39-98 1 0 0,46 140 347 0 0,0 0-1 0 0,-2 0 1 0 0,0 1 0 0 0,-2 1 0 0 0,0 0-1 0 0,-1 1 1 0 0,0 0 0 0 0,-2 1-1 0 0,0 0 1 0 0,-33-25 0 0 0,47 41 48 0 0,-1-1-1 0 0,1 0 1 0 0,-1 0 0 0 0,1 1 0 0 0,-1 0 0 0 0,0-1-1 0 0,1 1 1 0 0,-1 0 0 0 0,0 0 0 0 0,0 1-1 0 0,-5-2 1 0 0,8 2-3 0 0,0 1 0 0 0,-1-1 0 0 0,1 0 0 0 0,0 0 0 0 0,-1 0 0 0 0,1 1 0 0 0,0-1 0 0 0,-1 0 0 0 0,1 1 0 0 0,0-1 0 0 0,0 0 0 0 0,-1 1 0 0 0,1-1 0 0 0,0 0 0 0 0,0 1 0 0 0,0-1 0 0 0,0 0 0 0 0,-1 1 0 0 0,1-1 0 0 0,0 0 0 0 0,0 1 0 0 0,0-1 0 0 0,0 1 1 0 0,0-1-1 0 0,0 0 0 0 0,0 1 0 0 0,0-1 0 0 0,0 1 0 0 0,0 11 299 0 0,2-2-187 0 0,1-1 0 0 0,1 0 0 0 0,-1 0 0 0 0,1 0-1 0 0,1 0 1 0 0,-1 0 0 0 0,2-1 0 0 0,7 10 0 0 0,0 1 5 0 0,52 88 233 0 0,29 45 122 0 0,-61-105-210 0 0,41 47 1 0 0,-65-84-207 0 0,0-1 0 0 0,1 0 0 0 0,0 0 0 0 0,1-1 0 0 0,0-1 0 0 0,0 1 0 0 0,14 5 0 0 0,-20-10-157 0 0,1-1 0 0 0,0 0-1 0 0,0 0 1 0 0,0 0 0 0 0,0-1-1 0 0,0 0 1 0 0,11 0 0 0 0,-13-1-222 0 0,0 0-1 0 0,-1 0 1 0 0,1-1 0 0 0,0 0 0 0 0,0 1 0 0 0,0-2 0 0 0,-1 1-1 0 0,1 0 1 0 0,0-1 0 0 0,-1 1 0 0 0,0-1 0 0 0,1 0-1 0 0,3-3 1 0 0,8-7-5915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3.973"/>
    </inkml:context>
    <inkml:brush xml:id="br0">
      <inkml:brushProperty name="width" value="0.1" units="cm"/>
      <inkml:brushProperty name="height" value="0.1" units="cm"/>
      <inkml:brushProperty name="color" value="#33CCFF"/>
    </inkml:brush>
  </inkml:definitions>
  <inkml:trace contextRef="#ctx0" brushRef="#br0">267 300 8287 0 0,'-2'1'639'0'0,"-7"2"-473"0"0,1 0 1 0 0,-17 2-1 0 0,-9 2 1894 0 0,18-1-1523 0 0,1 1 0 0 0,0 0 1 0 0,0 1-1 0 0,0 0 0 0 0,1 1 1 0 0,1 1-1 0 0,-19 16 0 0 0,27-21-503 0 0,-1 0-1 0 0,1 0 0 0 0,1 1 1 0 0,-1-1-1 0 0,1 1 0 0 0,0 0 1 0 0,0 0-1 0 0,1 0 0 0 0,-3 8 1 0 0,4-10-14 0 0,1 0 1 0 0,0 1-1 0 0,0-1 1 0 0,0 1-1 0 0,0-1 0 0 0,1 1 1 0 0,0 0-1 0 0,0-1 1 0 0,0 1-1 0 0,0 0 1 0 0,1-1-1 0 0,0 1 0 0 0,-1-1 1 0 0,4 9-1 0 0,-2-10-27 0 0,-1 0 1 0 0,0 1-1 0 0,1-1 0 0 0,0 0 0 0 0,0 0 1 0 0,0 0-1 0 0,0 0 0 0 0,0 0 0 0 0,1-1 0 0 0,-1 1 1 0 0,1-1-1 0 0,0 0 0 0 0,0 1 0 0 0,-1-1 0 0 0,1 0 1 0 0,1-1-1 0 0,-1 1 0 0 0,0 0 0 0 0,0-1 1 0 0,1 0-1 0 0,-1 0 0 0 0,1 0 0 0 0,3 1 0 0 0,-1-2 4 0 0,0 1-1 0 0,0-1 0 0 0,-1 0 0 0 0,1 0 0 0 0,0-1 1 0 0,0 0-1 0 0,0 0 0 0 0,-1 0 0 0 0,1-1 0 0 0,0 0 1 0 0,-1 0-1 0 0,0 0 0 0 0,9-5 0 0 0,0-2-6 0 0,0 1 0 0 0,-1-2 0 0 0,0 0 0 0 0,0-1 0 0 0,-1 0 0 0 0,-1 0 0 0 0,16-22 0 0 0,-11 12-32 0 0,3-2-6 0 0,-2-1 0 0 0,0 0 0 0 0,-2-2 0 0 0,13-26 0 0 0,-19 29 16 0 0,-1-1 0 0 0,-1 1 0 0 0,8-48 0 0 0,-13 58 49 0 0,-1 0 0 0 0,0 0-1 0 0,-1 0 1 0 0,0 0-1 0 0,-1 1 1 0 0,-1-1 0 0 0,0 0-1 0 0,0 0 1 0 0,-6-15-1 0 0,-1 11 132 0 0,8 15 276 0 0,0 3-37 0 0,-1 0-322 0 0,0 0 1 0 0,1 0-1 0 0,-1 0 1 0 0,1 0-1 0 0,-1 0 1 0 0,1 0-1 0 0,0 1 1 0 0,-1-1-1 0 0,1 1 0 0 0,0-1 1 0 0,0 1-1 0 0,0-1 1 0 0,0 1-1 0 0,0 0 1 0 0,0-1-1 0 0,0 1 1 0 0,1 0-1 0 0,-1 0 1 0 0,1 0-1 0 0,-1 0 0 0 0,1 1 1 0 0,-3 10 101 0 0,2 0-1 0 0,-1 13 1 0 0,1-10-118 0 0,-5 60-49 0 0,4 98 0 0 0,3-164-135 0 0,0 1-1 0 0,0-1 0 0 0,1 0 1 0 0,0 1-1 0 0,1-1 1 0 0,0 0-1 0 0,1-1 0 0 0,-1 1 1 0 0,2 0-1 0 0,0-1 0 0 0,0 0 1 0 0,1 0-1 0 0,8 11 1 0 0,-5-11-1472 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5.269"/>
    </inkml:context>
    <inkml:brush xml:id="br0">
      <inkml:brushProperty name="width" value="0.1" units="cm"/>
      <inkml:brushProperty name="height" value="0.1" units="cm"/>
      <inkml:brushProperty name="color" value="#33CCFF"/>
    </inkml:brush>
  </inkml:definitions>
  <inkml:trace contextRef="#ctx0" brushRef="#br0">459 248 11287 0 0,'-1'2'515'0'0,"-22"24"95"0"0,18-21-47 0 0,0 0 0 0 0,0 1 0 0 0,1-1 0 0 0,-1 1 0 0 0,1 1 0 0 0,1-1 0 0 0,-1 0 0 0 0,-5 14 0 0 0,9-17-472 0 0,-1-1-1 0 0,1 0 0 0 0,-1 0 0 0 0,1 1 1 0 0,0-1-1 0 0,0 0 0 0 0,0 1 1 0 0,0-1-1 0 0,1 0 0 0 0,-1 1 0 0 0,1-1 1 0 0,-1 0-1 0 0,1 0 0 0 0,0 1 0 0 0,0-1 1 0 0,0 0-1 0 0,0 0 0 0 0,0 0 1 0 0,0 0-1 0 0,0 0 0 0 0,1 0 0 0 0,-1 0 1 0 0,1-1-1 0 0,2 3 0 0 0,5 4-128 0 0,1-1-1 0 0,0 0 0 0 0,20 10 1 0 0,-21-12 34 0 0,0 0 1 0 0,-1 1-1 0 0,9 6 0 0 0,-11-7 28 0 0,-1 1 0 0 0,0-1 0 0 0,0 1 1 0 0,0-1-1 0 0,-1 2 0 0 0,0-1 0 0 0,0 0 0 0 0,0 1 0 0 0,-1-1 0 0 0,0 1 0 0 0,-1 0 0 0 0,1 0 0 0 0,-1 0 0 0 0,0 1 0 0 0,-1-1 0 0 0,1 8 1 0 0,-2-14-43 0 0,0-1 1 0 0,-1 1 0 0 0,1-1 0 0 0,0 1 0 0 0,0-1-1 0 0,0 1 1 0 0,-1-1 0 0 0,1 1 0 0 0,0-1 0 0 0,-1 1 0 0 0,1-1-1 0 0,0 1 1 0 0,-1-1 0 0 0,1 1 0 0 0,-1-1 0 0 0,1 0-1 0 0,-1 1 1 0 0,1-1 0 0 0,-1 0 0 0 0,1 0 0 0 0,-1 1 0 0 0,1-1-1 0 0,-1 0 1 0 0,1 0 0 0 0,-1 0 0 0 0,1 1 0 0 0,-1-1 0 0 0,1 0-1 0 0,-2 0 1 0 0,-16 1-1459 0 0,3-4-103 0 0,-1-3-76 0 0</inkml:trace>
  <inkml:trace contextRef="#ctx0" brushRef="#br0" timeOffset="1">1 0 2303 0 0,'0'0'2928'0'0,"11"7"304"0"0,-1-1 104 0 0,1 0 24 0 0,0 2-2432 0 0,0 0-488 0 0,2-1-96 0 0,1 1-24 0 0,-2-2-320 0 0,0 2-128 0 0,1 0 8 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6.065"/>
    </inkml:context>
    <inkml:brush xml:id="br0">
      <inkml:brushProperty name="width" value="0.1" units="cm"/>
      <inkml:brushProperty name="height" value="0.1" units="cm"/>
      <inkml:brushProperty name="color" value="#33CCFF"/>
    </inkml:brush>
  </inkml:definitions>
  <inkml:trace contextRef="#ctx0" brushRef="#br0">331 31 12407 0 0,'-2'-1'566'0'0,"-17"-6"-460"0"0,8 2 323 0 0,0 1 0 0 0,-1 0 0 0 0,1 1-1 0 0,-16-2 1 0 0,22 4-211 0 0,1 1 0 0 0,0 0 1 0 0,0 0-1 0 0,0 0 0 0 0,0 1 0 0 0,0-1 0 0 0,0 1 0 0 0,0 0 0 0 0,0 0 0 0 0,0 1 0 0 0,1-1 0 0 0,-1 1 0 0 0,0 0 0 0 0,1 0 0 0 0,-1 0 0 0 0,1 0 0 0 0,-5 4 1 0 0,-15 16 695 0 0,0 2 1 0 0,-23 30 0 0 0,34-39-630 0 0,5-6-168 0 0,0 0 1 0 0,0 1-1 0 0,1 0 1 0 0,0 0-1 0 0,1 0 1 0 0,0 1-1 0 0,0 0 0 0 0,-2 11 1 0 0,6-17-111 0 0,0-1 0 0 0,0 1-1 0 0,0-1 1 0 0,1 1 0 0 0,0-1 0 0 0,0 1 0 0 0,0 0 0 0 0,0-1 0 0 0,1 1-1 0 0,0-1 1 0 0,0 1 0 0 0,0-1 0 0 0,0 0 0 0 0,1 1 0 0 0,-1-1-1 0 0,1 0 1 0 0,0 0 0 0 0,1 0 0 0 0,-1 0 0 0 0,1 0 0 0 0,0 0-1 0 0,0-1 1 0 0,5 5 0 0 0,-4-4-24 0 0,0-1 1 0 0,1 0-1 0 0,-1 0 0 0 0,1 0 1 0 0,0-1-1 0 0,0 1 0 0 0,0-1 1 0 0,0 0-1 0 0,1-1 0 0 0,-1 0 1 0 0,1 1-1 0 0,-1-1 0 0 0,0-1 0 0 0,1 1 1 0 0,-1-1-1 0 0,1 0 0 0 0,-1-1 1 0 0,7 0-1 0 0,10-3-37 0 0,0 0 0 0 0,0-1 0 0 0,22-10-1 0 0,-37 13 53 0 0,27-10-41 0 0,61-18 12 0 0,-78 26 32 0 0,0 1-1 0 0,1 0 1 0 0,29 0-1 0 0,-42 2 2 0 0,-1 2 0 0 0,0-1 0 0 0,0 0 0 0 0,1 1 1 0 0,-1 0-1 0 0,0 0 0 0 0,0 0 0 0 0,0 0 0 0 0,0 1 0 0 0,0 0 0 0 0,0 0 0 0 0,0 0 0 0 0,-1 0 0 0 0,1 0 0 0 0,0 1 0 0 0,-1-1 0 0 0,0 1 1 0 0,0 0-1 0 0,0 0 0 0 0,3 4 0 0 0,-2-1 37 0 0,-1 0 0 0 0,1 0 1 0 0,-1 0-1 0 0,-1 1 0 0 0,1-1 0 0 0,-1 1 1 0 0,0-1-1 0 0,-1 1 0 0 0,1 0 0 0 0,-1-1 1 0 0,0 15-1 0 0,-1 5 209 0 0,-1 1 1 0 0,-7 43-1 0 0,6-55-204 0 0,-2-1 0 0 0,1 1 0 0 0,-2-1 0 0 0,0 0 0 0 0,-1-1 0 0 0,-10 18 0 0 0,14-28-100 0 0,1 0-1 0 0,-1 0 1 0 0,0 0 0 0 0,-1-1-1 0 0,1 1 1 0 0,0-1-1 0 0,-1 1 1 0 0,1-1 0 0 0,-1 0-1 0 0,0 0 1 0 0,0 0 0 0 0,0 0-1 0 0,0-1 1 0 0,0 1-1 0 0,-4 0 1 0 0,5-1-103 0 0,0-1-1 0 0,0 0 1 0 0,0 1-1 0 0,0-1 1 0 0,0 0-1 0 0,0-1 1 0 0,0 1-1 0 0,1 0 1 0 0,-1 0-1 0 0,0-1 1 0 0,0 1-1 0 0,0-1 1 0 0,0 0-1 0 0,0 0 1 0 0,0 1-1 0 0,1-1 1 0 0,-1 0-1 0 0,0 0 1 0 0,1-1-1 0 0,-1 1 1 0 0,1 0-1 0 0,-1-1 1 0 0,1 1-1 0 0,0 0 1 0 0,-1-1-1 0 0,1 0 1 0 0,-1-1-1 0 0,-9-14-1636 0 0,-1-3-40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06.668"/>
    </inkml:context>
    <inkml:brush xml:id="br0">
      <inkml:brushProperty name="width" value="0.1" units="cm"/>
      <inkml:brushProperty name="height" value="0.1" units="cm"/>
      <inkml:brushProperty name="color" value="#33CCFF"/>
    </inkml:brush>
  </inkml:definitions>
  <inkml:trace contextRef="#ctx0" brushRef="#br0">4 410 1839 0 0,'9'-11'93'0'0,"-4"6"-1"0"0,0-1 0 0 0,12-21 11657 0 0,-19 40-9867 0 0,2-10-1542 0 0,-4 26 1420 0 0,-9 34-1 0 0,-4 19-390 0 0,15-69-1272 0 0,1 0 0 0 0,0-1-1 0 0,1 1 1 0 0,1 0 0 0 0,-1 0-1 0 0,2-1 1 0 0,0 1 0 0 0,1 0-1 0 0,0-1 1 0 0,0 0 0 0 0,8 15-1 0 0,-10-25-96 0 0,0 0 0 0 0,0 0 0 0 0,0 0 0 0 0,1 0 0 0 0,-1 0 1 0 0,1-1-1 0 0,-1 1 0 0 0,1-1 0 0 0,0 1 0 0 0,-1-1 0 0 0,1 1 0 0 0,0-1 0 0 0,0 0 0 0 0,0 0 0 0 0,0 0 0 0 0,0 0 0 0 0,0 0 0 0 0,0-1 0 0 0,1 1 0 0 0,-1-1 0 0 0,0 1 0 0 0,0-1 1 0 0,5 0-1 0 0,-4 1-8 0 0,0-2 1 0 0,1 1 0 0 0,-1 0 0 0 0,0-1 0 0 0,0 1 0 0 0,1-1 0 0 0,-1 0 0 0 0,0 0 0 0 0,0-1 0 0 0,0 1 0 0 0,0-1 0 0 0,0 1-1 0 0,0-1 1 0 0,0 0 0 0 0,4-3 0 0 0,-1-2-38 0 0,0 0-1 0 0,0-1 1 0 0,0 1 0 0 0,-1-1-1 0 0,0 0 1 0 0,-1 0-1 0 0,0-1 1 0 0,0 1 0 0 0,0-1-1 0 0,-1 0 1 0 0,-1 0-1 0 0,0 0 1 0 0,3-18 0 0 0,-4 5-341 0 0,0 0 1 0 0,-1 1 0 0 0,-1-1 0 0 0,-7-41 0 0 0,6 53 157 0 0,0 0 0 0 0,-1 0-1 0 0,0 0 1 0 0,-1 1 0 0 0,-8-17 0 0 0,0 6-404 0 0,-28-33 0 0 0,39 52 556 0 0,4 0 33 0 0,4 1 89 0 0,0 1 1 0 0,-1-1-1 0 0,1 1 0 0 0,0 1 1 0 0,-1-1-1 0 0,1 1 0 0 0,-1 0 1 0 0,1 1-1 0 0,-1-1 1 0 0,0 1-1 0 0,0 0 0 0 0,0 1 1 0 0,6 4-1 0 0,13 10 371 0 0,34 33 0 0 0,-55-47-379 0 0,84 75 1097 0 0,-86-77-1068 0 0,1-1 0 0 0,-1 1-1 0 0,0-1 1 0 0,1 0 0 0 0,-1 0 0 0 0,1 1 0 0 0,-1-2-1 0 0,6 2 1 0 0,-7-2-54 0 0,-1 0 0 0 0,1 0 0 0 0,-1 0 0 0 0,1 0 0 0 0,0 0 0 0 0,-1 0 0 0 0,1-1-1 0 0,-1 1 1 0 0,1 0 0 0 0,0 0 0 0 0,-1-1 0 0 0,1 1 0 0 0,-1 0 0 0 0,1-1 0 0 0,-1 1 0 0 0,1-1 0 0 0,-1 1 0 0 0,1-1 0 0 0,-1 1-1 0 0,0-1 1 0 0,1 1 0 0 0,-1-1 0 0 0,0 1 0 0 0,1-2 0 0 0,5-14 144 0 0,-6-3-81 0 0,0 0 0 0 0,-8-36 0 0 0,0-17 40 0 0,8 55-68 0 0,1 0 0 0 0,0 0 0 0 0,1-1 0 0 0,1 1 0 0 0,0 0 0 0 0,1 0 0 0 0,1 1 0 0 0,1-1 0 0 0,0 1 0 0 0,9-16 0 0 0,-10 25-8 0 0,0-1 1 0 0,0 1-1 0 0,0 0 0 0 0,1 0 1 0 0,0 0-1 0 0,0 1 1 0 0,1 0-1 0 0,0 0 0 0 0,9-6 1 0 0,-10 8-21 0 0,1 1 1 0 0,0-1 0 0 0,-1 2 0 0 0,1-1-1 0 0,0 1 1 0 0,0 0 0 0 0,1 0 0 0 0,-1 1-1 0 0,0 0 1 0 0,0 0 0 0 0,1 1 0 0 0,11 0-1 0 0,-5 2 166 0 0,0 0 0 0 0,0 0 0 0 0,0 2 0 0 0,0 0-1 0 0,-1 0 1 0 0,1 1 0 0 0,17 10 0 0 0,-11-4-582 0 0,0 1 1 0 0,-1 1-1 0 0,34 29 1 0 0,-37-28-687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3.643"/>
    </inkml:context>
    <inkml:brush xml:id="br0">
      <inkml:brushProperty name="width" value="0.1" units="cm"/>
      <inkml:brushProperty name="height" value="0.1" units="cm"/>
      <inkml:brushProperty name="color" value="#33CCFF"/>
    </inkml:brush>
  </inkml:definitions>
  <inkml:trace contextRef="#ctx0" brushRef="#br0">663 269 1375 0 0,'16'-23'133'0'0,"-14"19"-126"0"0,-1-2 249 0 0,1 1 729 0 0,-1 0-1 0 0,1-1 1 0 0,-1 1-1 0 0,0-1 1 0 0,0 1-1 0 0,-1-1 1 0 0,0 0-1 0 0,0-6 0 0 0,-1 4-258 0 0,0 0 0 0 0,0 0 0 0 0,-1 0 0 0 0,0 1 1 0 0,-5-11-1 0 0,3 8-213 0 0,-1 0 1 0 0,0 0-1 0 0,-1 1 1 0 0,0 0-1 0 0,0 1 1 0 0,-1-1 0 0 0,0 1-1 0 0,-16-14 1 0 0,18 18-376 0 0,-1 1 1 0 0,1 0 0 0 0,-1 0-1 0 0,1 1 1 0 0,-1-1-1 0 0,0 1 1 0 0,0 0-1 0 0,0 1 1 0 0,0-1-1 0 0,0 1 1 0 0,0 1-1 0 0,0-1 1 0 0,-1 1 0 0 0,1 0-1 0 0,0 0 1 0 0,0 1-1 0 0,0 0 1 0 0,-7 1-1 0 0,-7 3 34 0 0,1 0-1 0 0,0 1 0 0 0,0 1 1 0 0,-23 12-1 0 0,18-7-137 0 0,1 1 0 0 0,1 1 1 0 0,0 1-1 0 0,1 0 0 0 0,1 2 0 0 0,0 0 0 0 0,1 2 0 0 0,1 0 1 0 0,1 1-1 0 0,1 0 0 0 0,0 2 0 0 0,-18 33 0 0 0,18-23-59 0 0,1 0 0 0 0,2 1 0 0 0,1 0 0 0 0,2 1-1 0 0,1 1 1 0 0,-5 41 0 0 0,10-49 6 0 0,2 1-1 0 0,1-1 0 0 0,1 1 1 0 0,1-1-1 0 0,2 1 1 0 0,0-1-1 0 0,2 0 1 0 0,12 40-1 0 0,-14-59 1 0 0,-1-1 1 0 0,1 0-1 0 0,1-1 0 0 0,-1 1 0 0 0,1 0 0 0 0,0-1 1 0 0,1 0-1 0 0,-1 0 0 0 0,1 0 0 0 0,0-1 1 0 0,1 1-1 0 0,0-1 0 0 0,10 8 0 0 0,-9-10-7 0 0,0 1-1 0 0,1-1 0 0 0,-1 0 1 0 0,0 0-1 0 0,1-1 0 0 0,-1 0 1 0 0,1 0-1 0 0,0-1 0 0 0,0 0 1 0 0,0 0-1 0 0,0-1 0 0 0,-1 0 1 0 0,10-1-1 0 0,-5-1-70 0 0,0 0 0 0 0,-1 0 0 0 0,0-1 0 0 0,1-1 0 0 0,-1 0 0 0 0,0 0 0 0 0,-1-1 0 0 0,17-10 0 0 0,3-5-515 0 0,40-34-1 0 0,-66 50 553 0 0,10-8-545 0 0,-1-1 1 0 0,0-1 0 0 0,-1 0 0 0 0,0-1-1 0 0,-1 0 1 0 0,-1 0 0 0 0,0-1 0 0 0,-1-1-1 0 0,-1 0 1 0 0,9-25 0 0 0,-9 18-547 0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4.054"/>
    </inkml:context>
    <inkml:brush xml:id="br0">
      <inkml:brushProperty name="width" value="0.1" units="cm"/>
      <inkml:brushProperty name="height" value="0.1" units="cm"/>
      <inkml:brushProperty name="color" value="#33CCFF"/>
    </inkml:brush>
  </inkml:definitions>
  <inkml:trace contextRef="#ctx0" brushRef="#br0">0 90 4143 0 0,'6'-18'513'0'0,"11"-21"0"0"0,-15 34 621 0 0,1 0 1 0 0,0 1 0 0 0,0-1 0 0 0,0 1 0 0 0,5-6 1032 0 0,13 34 352 0 0,-15-10-2097 0 0,-1 0 0 0 0,0 1 1 0 0,0 0-1 0 0,-2 0 0 0 0,1 0 1 0 0,0 19-1 0 0,-2 3 152 0 0,-2 53 0 0 0,-26 182 507 0 0,-1 51-828 0 0,28-263-250 0 0,-1-53-8 0 0,1-1 1 0 0,0 1 0 0 0,0-1-1 0 0,0 0 1 0 0,1 1 0 0 0,4 9-1 0 0,-6-15-17 0 0,1-1 0 0 0,-1 1 0 0 0,1 0 1 0 0,-1-1-1 0 0,1 1 0 0 0,-1 0 0 0 0,1-1 0 0 0,-1 1 0 0 0,1-1 0 0 0,0 1 0 0 0,-1-1 0 0 0,1 1 1 0 0,0-1-1 0 0,-1 0 0 0 0,1 1 0 0 0,0-1 0 0 0,-1 0 0 0 0,1 1 0 0 0,0-1 0 0 0,0 0 0 0 0,0 0 0 0 0,-1 0 1 0 0,1 0-1 0 0,0 0 0 0 0,0 0 0 0 0,0 0 0 0 0,-1 0 0 0 0,1 0 0 0 0,0 0 0 0 0,0 0 0 0 0,-1 0 1 0 0,1 0-1 0 0,0-1 0 0 0,0 1 0 0 0,-1 0 0 0 0,1-1 0 0 0,0 1 0 0 0,-1-1 0 0 0,1 1 0 0 0,0 0 0 0 0,0-2 1 0 0,4-1-90 0 0,0-1 0 0 0,-1 1 1 0 0,0-1-1 0 0,4-4 0 0 0,-8 8 108 0 0,12-15-96 0 0,-2 1 0 0 0,0-1 0 0 0,-1-1 0 0 0,0 0 0 0 0,12-31 0 0 0,13-25-27 0 0,-25 56 92 0 0,34-56-133 0 0,-38 65 149 0 0,0 0-1 0 0,1 0 0 0 0,0 0 0 0 0,0 1 0 0 0,0 0 0 0 0,1 0 0 0 0,8-5 0 0 0,-13 10 31 0 0,0-1 0 0 0,1 1 0 0 0,-1 0 0 0 0,0 0 0 0 0,0 0 0 0 0,0 1 0 0 0,1-1 0 0 0,-1 0 0 0 0,0 1 0 0 0,1-1 0 0 0,-1 1 0 0 0,1 0 0 0 0,-1 0 0 0 0,0 0 0 0 0,1 0 0 0 0,-1 0 0 0 0,1 1 0 0 0,-1-1 0 0 0,4 2 0 0 0,-3-1 58 0 0,1 1 1 0 0,-1 0-1 0 0,0 0 1 0 0,0 0-1 0 0,0 0 1 0 0,0 0-1 0 0,-1 1 1 0 0,1-1-1 0 0,-1 1 0 0 0,1 0 1 0 0,3 5-1 0 0,0 3 102 0 0,1 1 0 0 0,-2-1-1 0 0,1 1 1 0 0,-2 0 0 0 0,1 1-1 0 0,2 15 1 0 0,1 9-123 0 0,15 59-2369 0 0,-18-83 248 0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4.608"/>
    </inkml:context>
    <inkml:brush xml:id="br0">
      <inkml:brushProperty name="width" value="0.1" units="cm"/>
      <inkml:brushProperty name="height" value="0.1" units="cm"/>
      <inkml:brushProperty name="color" value="#33CCFF"/>
    </inkml:brush>
  </inkml:definitions>
  <inkml:trace contextRef="#ctx0" brushRef="#br0">260 89 10535 0 0,'0'-8'956'0'0,"0"3"-685"0"0,0 1 0 0 0,-1-1 0 0 0,1 0-1 0 0,-1 1 1 0 0,0-1 0 0 0,0 0 0 0 0,-1 1-1 0 0,1-1 1 0 0,-1 1 0 0 0,0 0 0 0 0,-4-8-1 0 0,5 11-97 0 0,-1-1 0 0 0,1 1 0 0 0,0-1 0 0 0,-1 1 0 0 0,1 0-1 0 0,-1 0 1 0 0,1-1 0 0 0,-1 1 0 0 0,1 0 0 0 0,-1 0 0 0 0,0 1-1 0 0,0-1 1 0 0,1 0 0 0 0,-1 1 0 0 0,0-1 0 0 0,0 1 0 0 0,0-1-1 0 0,0 1 1 0 0,0 0 0 0 0,0 0 0 0 0,0 0 0 0 0,0 0 0 0 0,0 0 0 0 0,1 0-1 0 0,-1 0 1 0 0,0 1 0 0 0,0-1 0 0 0,0 1 0 0 0,0-1 0 0 0,0 1-1 0 0,-2 1 1 0 0,-3 2 24 0 0,0 0 1 0 0,0 0-1 0 0,0 0 0 0 0,0 1 0 0 0,0 0 0 0 0,1 1 1 0 0,0-1-1 0 0,0 1 0 0 0,1 1 0 0 0,-10 12 0 0 0,4-2-73 0 0,0 1 0 0 0,2 0-1 0 0,-11 25 1 0 0,-20 73-64 0 0,37-102-57 0 0,-1 1 0 0 0,2-1 0 0 0,0 1 0 0 0,1 0-1 0 0,0-1 1 0 0,2 20 0 0 0,-1-31-36 0 0,0 0 0 0 0,1 0 0 0 0,0 0-1 0 0,-1 0 1 0 0,1-1 0 0 0,0 1 0 0 0,0 0 0 0 0,1 0 0 0 0,-1 0-1 0 0,0-1 1 0 0,1 1 0 0 0,0-1 0 0 0,0 1 0 0 0,-1-1-1 0 0,1 0 1 0 0,3 3 0 0 0,-3-3 1 0 0,0-1-1 0 0,0 0 1 0 0,0 0-1 0 0,0 0 1 0 0,0 0-1 0 0,0-1 1 0 0,1 1-1 0 0,-1-1 0 0 0,0 1 1 0 0,0-1-1 0 0,0 0 1 0 0,1 1-1 0 0,-1-1 1 0 0,0 0-1 0 0,0-1 1 0 0,1 1-1 0 0,-1 0 1 0 0,0-1-1 0 0,0 1 1 0 0,1-1-1 0 0,-1 1 1 0 0,3-3-1 0 0,1 1-112 0 0,0-1 0 0 0,-1 0-1 0 0,1-1 1 0 0,-1 1 0 0 0,1-1 0 0 0,-1 0 0 0 0,0-1-1 0 0,-1 1 1 0 0,6-7 0 0 0,4-7-319 0 0,15-25 0 0 0,-4 6 120 0 0,-9 12 259 0 0,0 0 0 0 0,-2 0 0 0 0,17-44 0 0 0,-22 45 101 0 0,-8 23 63 0 0,0 2-58 0 0,1 0-1 0 0,-1 0 1 0 0,1 0 0 0 0,-1 0 0 0 0,0 0-1 0 0,1 1 1 0 0,-1-1 0 0 0,0 0 0 0 0,0 1 0 0 0,1 1-1 0 0,-1-1 9 0 0,5 5 74 0 0,-2 0 0 0 0,1 1 0 0 0,-1 0 0 0 0,-1 0 0 0 0,6 15 0 0 0,8 44 98 0 0,-6-20-84 0 0,-8-35-99 0 0,0 0 0 0 0,1 0 1 0 0,1-1-1 0 0,8 16 0 0 0,-12-26-11 0 0,0-1 0 0 0,0 0 0 0 0,0 1-1 0 0,1-1 1 0 0,-1 0 0 0 0,0 0 0 0 0,0 0 0 0 0,0 0 0 0 0,0 0 0 0 0,0 0 0 0 0,0 0 0 0 0,0-1 0 0 0,0 1-1 0 0,0 0 1 0 0,0 0 0 0 0,2-1 0 0 0,-2 0 3 0 0,1 0-1 0 0,-1 0 1 0 0,1 0 0 0 0,-1 0-1 0 0,1 0 1 0 0,-1 0 0 0 0,0-1-1 0 0,0 1 1 0 0,1 0 0 0 0,-1-1-1 0 0,0 1 1 0 0,0-1 0 0 0,0 1-1 0 0,-1-1 1 0 0,2-2-1 0 0,10-30 106 0 0,-7 18-82 0 0,18-59 145 0 0,-16 51-110 0 0,0 1 0 0 0,1 0 0 0 0,16-31 0 0 0,-17 41 63 0 0,1 1-1 0 0,0 0 1 0 0,1 0-1 0 0,19-19 1 0 0,-23 26-303 0 0,1 0-1 0 0,0 0 1 0 0,0 0 0 0 0,11-5 0 0 0,-12 8-529 0 0,-1 0 0 0 0,1 0 0 0 0,0 1 1 0 0,-1-1-1 0 0,1 1 0 0 0,0 0 0 0 0,9-1 1 0 0,5 2-5782 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5.176"/>
    </inkml:context>
    <inkml:brush xml:id="br0">
      <inkml:brushProperty name="width" value="0.1" units="cm"/>
      <inkml:brushProperty name="height" value="0.1" units="cm"/>
      <inkml:brushProperty name="color" value="#33CCFF"/>
    </inkml:brush>
  </inkml:definitions>
  <inkml:trace contextRef="#ctx0" brushRef="#br0">217 76 9039 0 0,'0'0'414'0'0,"0"-16"148"0"0,0 13-307 0 0,-1 0-1 0 0,0 0 0 0 0,1 0 0 0 0,-1 0 1 0 0,-1 0-1 0 0,1 0 0 0 0,0 0 0 0 0,-1 0 1 0 0,0 0-1 0 0,1 1 0 0 0,-1-1 0 0 0,0 1 1 0 0,0-1-1 0 0,-1 1 0 0 0,1 0 0 0 0,0 0 0 0 0,-1 0 1 0 0,1 0-1 0 0,-4-2 0 0 0,3 3-53 0 0,0 0-1 0 0,0 0 1 0 0,0 0-1 0 0,0 1 1 0 0,0-1-1 0 0,0 1 1 0 0,0 0-1 0 0,0-1 1 0 0,0 1-1 0 0,0 1 1 0 0,0-1-1 0 0,0 0 1 0 0,0 1 0 0 0,0-1-1 0 0,0 1 1 0 0,0 0-1 0 0,0 0 1 0 0,1 0-1 0 0,-1 1 1 0 0,-3 1-1 0 0,-2 2-105 0 0,0 0-1 0 0,1 0 1 0 0,0 1-1 0 0,0 0 1 0 0,0 1-1 0 0,1-1 1 0 0,0 1-1 0 0,0 1 1 0 0,1-1 0 0 0,0 1-1 0 0,0 0 1 0 0,1 0-1 0 0,0 0 1 0 0,-6 17-1 0 0,5-10 35 0 0,1-1 0 0 0,1 1-1 0 0,0-1 1 0 0,1 1 0 0 0,0 0-1 0 0,1 0 1 0 0,1 0 0 0 0,2 22-1 0 0,-2-35-148 0 0,1 1 0 0 0,-1-1 0 0 0,0 0 0 0 0,1 1 0 0 0,-1-1-1 0 0,1 0 1 0 0,0 1 0 0 0,0-1 0 0 0,0 0 0 0 0,0 0 0 0 0,0 1 0 0 0,0-1 0 0 0,1 0-1 0 0,-1 0 1 0 0,1-1 0 0 0,0 1 0 0 0,-1 0 0 0 0,1 0 0 0 0,0-1 0 0 0,0 1 0 0 0,0-1-1 0 0,0 0 1 0 0,0 1 0 0 0,0-1 0 0 0,0 0 0 0 0,1 0 0 0 0,-1 0 0 0 0,0-1 0 0 0,1 1-1 0 0,-1 0 1 0 0,0-1 0 0 0,1 0 0 0 0,-1 1 0 0 0,1-1 0 0 0,-1 0 0 0 0,1 0-1 0 0,-1-1 1 0 0,0 1 0 0 0,1 0 0 0 0,-1-1 0 0 0,3 0 0 0 0,4-2-122 0 0,-1 0 0 0 0,0 0-1 0 0,0-1 1 0 0,-1 0 0 0 0,1 0 0 0 0,-1-1 0 0 0,0 0 0 0 0,0-1 0 0 0,0 1-1 0 0,-1-1 1 0 0,7-8 0 0 0,5-8-38 0 0,32-48-1 0 0,-39 52 182 0 0,-5 7 11 0 0,1 1 0 0 0,9-12 1 0 0,-15 24 64 0 0,0-1 1 0 0,-1 1-1 0 0,1-1 1 0 0,0 1 0 0 0,-1 0-1 0 0,1-1 1 0 0,-1 1 0 0 0,1 2-1 0 0,0 24 167 0 0,-1-9 110 0 0,5 22 0 0 0,-4-35-736 0 0,0 1 1 0 0,1-1-1 0 0,0 1 0 0 0,0-1 1 0 0,1 0-1 0 0,-1 0 1 0 0,5 7-1 0 0,0-6-1890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5.568"/>
    </inkml:context>
    <inkml:brush xml:id="br0">
      <inkml:brushProperty name="width" value="0.1" units="cm"/>
      <inkml:brushProperty name="height" value="0.1" units="cm"/>
      <inkml:brushProperty name="color" value="#33CCFF"/>
    </inkml:brush>
  </inkml:definitions>
  <inkml:trace contextRef="#ctx0" brushRef="#br0">131 477 2759 0 0,'0'-6'409'0'0,"0"1"-1"0"0,-1 0 0 0 0,1 0 0 0 0,-1 0 0 0 0,-10-20 6575 0 0,8 23-6385 0 0,2 1-381 0 0,0 0 1 0 0,0 1 0 0 0,0-1 0 0 0,0 0-1 0 0,0 1 1 0 0,0-1 0 0 0,0 1-1 0 0,0-1 1 0 0,0 1 0 0 0,0-1 0 0 0,0 1-1 0 0,-1 0 1 0 0,1-1 0 0 0,0 1 0 0 0,0 0-1 0 0,0 0 1 0 0,-1 0 0 0 0,1 0 0 0 0,0 0-1 0 0,-2 1 1 0 0,1-1-39 0 0,0 1 0 0 0,0 0 0 0 0,0 0 0 0 0,1 0 0 0 0,-1 0 0 0 0,0 0 0 0 0,1 0-1 0 0,-1 1 1 0 0,1-1 0 0 0,-1 0 0 0 0,-1 3 0 0 0,-2 3 85 0 0,1-1 0 0 0,-1 1 0 0 0,1 0 0 0 0,-6 15 1 0 0,2 1-126 0 0,0 1 1 0 0,2 0 0 0 0,0 0 0 0 0,2 0 0 0 0,-3 37 0 0 0,7-45-142 0 0,-1 0 0 0 0,2 1 0 0 0,0-1 0 0 0,1 0 0 0 0,1 0 0 0 0,1 0 0 0 0,0 0 0 0 0,1 0 0 0 0,8 18 1 0 0,-12-31-19 0 0,1 1 0 0 0,0-1 0 0 0,0 0 0 0 0,0 0 0 0 0,1 0 0 0 0,-1 0 0 0 0,1 0 0 0 0,-1 0 0 0 0,1-1 0 0 0,0 1 0 0 0,0-1 1 0 0,0 0-1 0 0,1 0 0 0 0,-1 0 0 0 0,0 0 0 0 0,1 0 0 0 0,5 1 0 0 0,-4-2-69 0 0,-1 0-1 0 0,0 0 1 0 0,0-1-1 0 0,1 0 1 0 0,-1 0-1 0 0,0 0 1 0 0,1 0 0 0 0,-1-1-1 0 0,0 1 1 0 0,0-1-1 0 0,1 0 1 0 0,-1-1-1 0 0,0 1 1 0 0,0-1 0 0 0,5-2-1 0 0,2-2-268 0 0,0-1 0 0 0,-1 0-1 0 0,0 0 1 0 0,-1-1 0 0 0,1 0-1 0 0,12-16 1 0 0,-9 8-460 0 0,-1 0-1 0 0,-1-1 0 0 0,14-26 1 0 0,-3-4-1344 0 0,-3-1 0 0 0,17-63 0 0 0,-14 30-72 0 0,15-92 0 0 0,-25 43 3385 0 0,-12 97 1852 0 0,-7-63 1361 0 0,-2 117-1206 0 0,3 11-2471 0 0,2 0 0 0 0,1 0 0 0 0,3 55 0 0 0,0-48-635 0 0,5 210 324 0 0,5-124-1820 0 0,8-1-5030 0 0,-15-106 2304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5.988"/>
    </inkml:context>
    <inkml:brush xml:id="br0">
      <inkml:brushProperty name="width" value="0.1" units="cm"/>
      <inkml:brushProperty name="height" value="0.1" units="cm"/>
      <inkml:brushProperty name="color" value="#33CCFF"/>
    </inkml:brush>
  </inkml:definitions>
  <inkml:trace contextRef="#ctx0" brushRef="#br0">58 344 9295 0 0,'-7'-9'256'0'0,"-3"-5"220"0"0,0-1 1 0 0,-10-21-1 0 0,18 32-180 0 0,1 1-1 0 0,-1 0 1 0 0,1-1 0 0 0,0 1-1 0 0,0-1 1 0 0,0 0 0 0 0,0 1-1 0 0,1-1 1 0 0,-1 0 0 0 0,1 1-1 0 0,0-1 1 0 0,0 0 0 0 0,0 1-1 0 0,1-1 1 0 0,0 0 0 0 0,-1 1-1 0 0,3-6 1 0 0,-1 5-158 0 0,0 1 1 0 0,0-1-1 0 0,1 1 0 0 0,-1 0 1 0 0,1 0-1 0 0,0 0 0 0 0,0 0 1 0 0,0 0-1 0 0,0 1 1 0 0,0-1-1 0 0,1 1 0 0 0,-1 0 1 0 0,7-3-1 0 0,6-2-36 0 0,0 1 0 0 0,17-5 0 0 0,0 1-42 0 0,57-21-16 0 0,49-19 141 0 0,-130 47-147 0 0,-5 2-28 0 0,0-1 0 0 0,0 1 1 0 0,-1-1-1 0 0,1 0 0 0 0,0 0 0 0 0,-1 0 0 0 0,0-1 0 0 0,6-4 0 0 0,-8 6 52 0 0,-1 0-42 0 0,0 1 1 0 0,0-1 0 0 0,0 0 0 0 0,0 1 0 0 0,0-1 0 0 0,0 0-1 0 0,0 1 1 0 0,0-1 0 0 0,0 1 0 0 0,-1-1 0 0 0,1 0 0 0 0,0 1-1 0 0,-1-1 1 0 0,1 1 0 0 0,-1-2 0 0 0,-4 2 23 0 0,0 0 0 0 0,0 1 0 0 0,0-1 0 0 0,0 1 0 0 0,0 0 0 0 0,0 0-1 0 0,0 1 1 0 0,0 0 0 0 0,-6 3 0 0 0,8-4-29 0 0,0 1 0 0 0,0 0 0 0 0,1 0-1 0 0,-1 0 1 0 0,0 1 0 0 0,1-1 0 0 0,0 1 0 0 0,0-1-1 0 0,0 1 1 0 0,0 0 0 0 0,0-1 0 0 0,0 1 0 0 0,1 0-1 0 0,-1 0 1 0 0,-1 6 0 0 0,0 3-4 0 0,0 0 0 0 0,0 0 0 0 0,2 0 0 0 0,-1 0 0 0 0,2 0 0 0 0,-1 0 0 0 0,2 0 0 0 0,0 1-1 0 0,2 12 1 0 0,-1-16-25 0 0,-1-1 0 0 0,1 0 0 0 0,1 0 0 0 0,0 0 0 0 0,0 0 0 0 0,0 0 0 0 0,1-1 0 0 0,0 1 0 0 0,1-1 0 0 0,0 0 0 0 0,0 0 0 0 0,0-1 0 0 0,12 12 0 0 0,-15-17 12 0 0,-1 1-1 0 0,0-1 1 0 0,1 0-1 0 0,-1 0 1 0 0,0 0-1 0 0,1-1 1 0 0,-1 1-1 0 0,1 0 1 0 0,0 0-1 0 0,-1-1 1 0 0,1 1-1 0 0,-1-1 1 0 0,1 0-1 0 0,0 1 1 0 0,-1-1-1 0 0,1 0 1 0 0,0 0-1 0 0,-1 0 1 0 0,1 0-1 0 0,0 0 1 0 0,0 0-1 0 0,-1-1 1 0 0,1 1-1 0 0,0-1 1 0 0,-1 1-1 0 0,1-1 1 0 0,2-1-1 0 0,-1 0 18 0 0,0 0 0 0 0,0-1-1 0 0,0 0 1 0 0,0 1 0 0 0,0-1-1 0 0,0 0 1 0 0,-1-1 0 0 0,0 1 0 0 0,1 0-1 0 0,2-7 1 0 0,24-49 132 0 0,-14 29 7 0 0,0-1-1 0 0,39-52 1 0 0,-40 64-329 0 0,14-16-840 0 0,-25 33 891 0 0,-1-1 1 0 0,1 1 0 0 0,0-1-1 0 0,0 1 1 0 0,1 0 0 0 0,-1 0-1 0 0,0 1 1 0 0,1-1 0 0 0,5-1-1 0 0,2-1-1244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6.403"/>
    </inkml:context>
    <inkml:brush xml:id="br0">
      <inkml:brushProperty name="width" value="0.1" units="cm"/>
      <inkml:brushProperty name="height" value="0.1" units="cm"/>
      <inkml:brushProperty name="color" value="#33CCFF"/>
    </inkml:brush>
  </inkml:definitions>
  <inkml:trace contextRef="#ctx0" brushRef="#br0">9 1 4143 0 0,'-1'35'-411'0'0,"-2"66"12010"0"0,0-59-10031 0 0,2-32-1425 0 0,1-9-100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1:24.341"/>
    </inkml:context>
    <inkml:brush xml:id="br0">
      <inkml:brushProperty name="width" value="0.1" units="cm"/>
      <inkml:brushProperty name="height" value="0.1" units="cm"/>
      <inkml:brushProperty name="color" value="#33CCFF"/>
    </inkml:brush>
  </inkml:definitions>
  <inkml:trace contextRef="#ctx0" brushRef="#br0">217 17 7831 0 0,'0'0'603'0'0,"-7"-6"1160"0"0,5 5-1403 0 0,0-1 0 0 0,0 1 0 0 0,0 0 1 0 0,-1 0-1 0 0,1 0 0 0 0,-1 0 1 0 0,1 1-1 0 0,-1-1 0 0 0,1 0 0 0 0,-1 1 1 0 0,1 0-1 0 0,-1-1 0 0 0,1 1 0 0 0,-1 0 1 0 0,1 1-1 0 0,-5 0 0 0 0,-4 1 32 0 0,0 0 1 0 0,-17 8-1 0 0,10-4 168 0 0,6-2-320 0 0,-1 1 0 0 0,1 0 0 0 0,1 0 1 0 0,-1 1-1 0 0,1 1 0 0 0,-13 9 0 0 0,23-14-44 0 0,4 10-160 0 0,-1-9-57 0 0,0 0-1 0 0,0 0 0 0 0,0 0 1 0 0,0 0-1 0 0,1 0 1 0 0,-1 0-1 0 0,1 0 0 0 0,4 3 1 0 0,28 19-114 0 0,-3-2 116 0 0,7 13 19 0 0,-15-14 0 0 0,-15-12 0 0 0,-2-1 14 0 0,-6-7 52 0 0,-1 0-117 0 0,-1 0-1 0 0,0 1 1 0 0,0-1-1 0 0,0 0 1 0 0,0 0-1 0 0,-1-1 1 0 0,1 1-1 0 0,-1 0 1 0 0,1 0-1 0 0,-2 1 1 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6.789"/>
    </inkml:context>
    <inkml:brush xml:id="br0">
      <inkml:brushProperty name="width" value="0.1" units="cm"/>
      <inkml:brushProperty name="height" value="0.1" units="cm"/>
      <inkml:brushProperty name="color" value="#33CCFF"/>
    </inkml:brush>
  </inkml:definitions>
  <inkml:trace contextRef="#ctx0" brushRef="#br0">1 1 2303 0 0,'1'0'3552'0'0,"3"0"-3374"0"0,1-1-1 0 0,-1 1 1 0 0,1 0-1 0 0,-1 1 1 0 0,0-1 0 0 0,1 1-1 0 0,-1 0 1 0 0,6 1-1 0 0,36 17 1702 0 0,-34-14-1470 0 0,-1 0 0 0 0,23 6 0 0 0,99 11-1350 0 0,-132-22 1032 0 0,0 0 1 0 0,0 0-1 0 0,0 0 0 0 0,0 0 0 0 0,0 1 1 0 0,0-1-1 0 0,0 0 0 0 0,0 1 1 0 0,0-1-1 0 0,0 1 0 0 0,0-1 0 0 0,0 1 1 0 0,-1-1-1 0 0,1 1 0 0 0,0 0 0 0 0,0-1 1 0 0,-1 1-1 0 0,2 1 0 0 0,-2-1 56 0 0,0 0 0 0 0,0 0-1 0 0,0 0 1 0 0,0 0 0 0 0,0 0-1 0 0,0 0 1 0 0,-1 0 0 0 0,1 0-1 0 0,0 0 1 0 0,0 0 0 0 0,-1 0-1 0 0,1-1 1 0 0,-1 1 0 0 0,1 0-1 0 0,-1 0 1 0 0,1 0 0 0 0,-1 0 0 0 0,1-1-1 0 0,-1 1 1 0 0,0 0 0 0 0,0 0-1 0 0,-4 4 457 0 0,-1 0 0 0 0,1 0-1 0 0,-9 6 1 0 0,7-6-150 0 0,0 0 0 0 0,-10 11 0 0 0,15-14-417 0 0,1-1 0 0 0,-1 1 0 0 0,1 0 1 0 0,0 0-1 0 0,0-1 0 0 0,0 1 0 0 0,0 0 0 0 0,0 0 0 0 0,0 0 0 0 0,0 0 1 0 0,1 1-1 0 0,-1-1 0 0 0,1 0 0 0 0,0 0 0 0 0,-1 3 0 0 0,1-2-17 0 0,0 0 1 0 0,0 0-1 0 0,1 0 0 0 0,-1 1 0 0 0,1-1 0 0 0,-1 0 0 0 0,1 0 1 0 0,0 0-1 0 0,0 0 0 0 0,0 0 0 0 0,4 5 0 0 0,0 1-1 0 0,4 10 4 0 0,1-1 0 0 0,19 25 0 0 0,-16-24 52 0 0,15 27 0 0 0,-26-43-21 0 0,2 2-53 0 0,-3-4-67 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7.378"/>
    </inkml:context>
    <inkml:brush xml:id="br0">
      <inkml:brushProperty name="width" value="0.1" units="cm"/>
      <inkml:brushProperty name="height" value="0.1" units="cm"/>
      <inkml:brushProperty name="color" value="#33CCFF"/>
    </inkml:brush>
  </inkml:definitions>
  <inkml:trace contextRef="#ctx0" brushRef="#br0">107 0 9671 0 0,'0'0'748'0'0,"1"2"-492"0"0,3 4 286 0 0,0 1-1 0 0,-1 0 0 0 0,0 1 0 0 0,-1-1 0 0 0,1 0 0 0 0,-2 1 1 0 0,1-1-1 0 0,-1 1 0 0 0,0 0 0 0 0,0 10 0 0 0,-1 12 1123 0 0,-5 39-1 0 0,4-60-1653 0 0,-30 211 1002 0 0,0-4-3270 0 0,27-193 1037 0 0,-4-21-1959 0 0,8-2 3127 0 0,-1-1 1 0 0,1 1-1 0 0,-1 0 1 0 0,0 0-1 0 0,1 0 1 0 0,-1 0-1 0 0,1 0 0 0 0,-1-1 1 0 0,1 1-1 0 0,-1 0 1 0 0,1 0-1 0 0,-1-1 1 0 0,1 1-1 0 0,-1-1 1 0 0,1 1-1 0 0,-1 0 1 0 0,1-1-1 0 0,-1 1 1 0 0,1-1-1 0 0,0 1 0 0 0,-1-2 1 0 0,-4-5 80 0 0,0 0-1 0 0,1 0 1 0 0,0-1 0 0 0,0 0 0 0 0,1 0-1 0 0,0 0 1 0 0,-3-15 0 0 0,3 10 295 0 0,1 0 0 0 0,0 0 1 0 0,1-1-1 0 0,1-18 1 0 0,0 30-245 0 0,0-1 0 0 0,0 1 0 0 0,1-1 0 0 0,-1 1 1 0 0,1-1-1 0 0,0 1 0 0 0,-1-1 0 0 0,1 1 0 0 0,0 0 1 0 0,0-1-1 0 0,1 1 0 0 0,-1 0 0 0 0,0 0 0 0 0,1 0 1 0 0,-1 0-1 0 0,1 0 0 0 0,0 0 0 0 0,-1 0 1 0 0,1 0-1 0 0,0 1 0 0 0,0-1 0 0 0,0 1 0 0 0,4-2 1 0 0,0 0-42 0 0,0 1 0 0 0,1 0 0 0 0,-1 0 0 0 0,1 1 1 0 0,0-1-1 0 0,-1 1 0 0 0,12 1 0 0 0,-6-2-63 0 0,-1 1-1 0 0,1-2 1 0 0,14-4-1 0 0,17-3-334 0 0,48-10-1226 0 0,-87 19 1508 0 0,-4 0 73 0 0,1 1 0 0 0,0 0 0 0 0,0-1 0 0 0,0 1-1 0 0,0 0 1 0 0,0 0 0 0 0,0 0 0 0 0,0 0-1 0 0,0 0 1 0 0,0 0 0 0 0,0 0 0 0 0,0 0 0 0 0,-1 0-1 0 0,1 0 1 0 0,0 1 0 0 0,0-1 0 0 0,0 0-1 0 0,0 1 1 0 0,0-1 0 0 0,0 1 0 0 0,-1-1 0 0 0,1 1-1 0 0,0-1 1 0 0,0 1 0 0 0,-1-1 0 0 0,1 1-1 0 0,1 1 1 0 0,1 1 39 0 0,0 0 1 0 0,0 0-1 0 0,0 1 0 0 0,0 0 0 0 0,0-1 0 0 0,-1 1 0 0 0,0 0 0 0 0,0 0 0 0 0,0 1 1 0 0,0-1-1 0 0,0 0 0 0 0,-1 1 0 0 0,0-1 0 0 0,1 10 0 0 0,0 5 380 0 0,0 1 0 0 0,-3 24 0 0 0,1-19-34 0 0,0 29 53 0 0,0-52-226 0 0,-3-24-534 0 0,-2-142-2043 0 0,5 115 1759 0 0,0 31 446 0 0,3-75-810 0 0,-2 79 1105 0 0,0 1 0 0 0,2-1 0 0 0,0 1 0 0 0,8-24 866 0 0,-11 37-880 0 0,1-1 1 0 0,-1 1 0 0 0,1 0 0 0 0,0-1 0 0 0,-1 1-1 0 0,1 0 1 0 0,-1-1 0 0 0,1 1 0 0 0,0 0 0 0 0,-1 0-1 0 0,1 0 1 0 0,-1-1 0 0 0,1 1 0 0 0,1 0 0 0 0,14 6 413 0 0,23 10-1 0 0,-27-10-742 0 0,0-1-1 0 0,1 0 0 0 0,0 0 0 0 0,20 3 0 0 0,-23-6-312 0 0,1 1 0 0 0,17 6-1 0 0,-18-5 224 0 0,1 0 0 0 0,12 2 0 0 0,-22-6 356 0 0,-1 0-1 0 0,1 0 0 0 0,0 0 0 0 0,-1 0 1 0 0,1 0-1 0 0,0 1 0 0 0,-1-1 0 0 0,1 0 0 0 0,0 0 1 0 0,-1 1-1 0 0,1-1 0 0 0,0 0 0 0 0,-1 1 1 0 0,1-1-1 0 0,-1 1 0 0 0,1-1 0 0 0,-1 1 1 0 0,1-1-1 0 0,-1 1 0 0 0,0-1 0 0 0,1 1 1 0 0,-1 0-1 0 0,1-1 0 0 0,-1 1 0 0 0,0-1 1 0 0,0 1-1 0 0,1 0 0 0 0,-1-1 0 0 0,0 1 1 0 0,0 0-1 0 0,0-1 0 0 0,0 1 0 0 0,0 0 1 0 0,0-1-1 0 0,0 1 0 0 0,0 0 0 0 0,0 0 1 0 0,0-1-1 0 0,0 1 0 0 0,0 0 0 0 0,0-1 1 0 0,0 1-1 0 0,-1 0 0 0 0,1-1 0 0 0,0 1 0 0 0,-1-1 1 0 0,1 1-1 0 0,-1 0 0 0 0,-2 6 374 0 0,0-2 0 0 0,-1 1-1 0 0,-7 10 1 0 0,8-12-189 0 0,-14 19 873 0 0,-19 36 0 0 0,33-54-1036 0 0,1 0 0 0 0,0 0 1 0 0,0 1-1 0 0,0-1 0 0 0,0 1 0 0 0,1-1 0 0 0,0 1 0 0 0,0 0 0 0 0,1-1 0 0 0,-1 1 0 0 0,1 0 1 0 0,1-1-1 0 0,-1 1 0 0 0,1 0 0 0 0,0-1 0 0 0,0 1 0 0 0,3 8 0 0 0,1-3-30 0 0,0 0 1 0 0,1 0-1 0 0,0 0 0 0 0,1-1 0 0 0,0 0 1 0 0,0 0-1 0 0,1-1 0 0 0,12 11 0 0 0,-14-13-12 0 0,-4-6-111 0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7.724"/>
    </inkml:context>
    <inkml:brush xml:id="br0">
      <inkml:brushProperty name="width" value="0.1" units="cm"/>
      <inkml:brushProperty name="height" value="0.1" units="cm"/>
      <inkml:brushProperty name="color" value="#33CCFF"/>
    </inkml:brush>
  </inkml:definitions>
  <inkml:trace contextRef="#ctx0" brushRef="#br0">1 1 7831 0 0,'0'0'2992'0'0,"1"9"-432"0"0,3 2 88 0 0,0 2 8 0 0,2 2-2024 0 0,1 2-408 0 0,-1 2-88 0 0,0 0-8 0 0,2 1-1552 0 0,-2 0-304 0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8.288"/>
    </inkml:context>
    <inkml:brush xml:id="br0">
      <inkml:brushProperty name="width" value="0.1" units="cm"/>
      <inkml:brushProperty name="height" value="0.1" units="cm"/>
      <inkml:brushProperty name="color" value="#33CCFF"/>
    </inkml:brush>
  </inkml:definitions>
  <inkml:trace contextRef="#ctx0" brushRef="#br0">235 13 3223 0 0,'-8'-3'288'0'0,"3"1"474"0"0,1 0 0 0 0,-1 1-1 0 0,1 0 1 0 0,-1 0-1 0 0,1 0 1 0 0,-1 0-1 0 0,0 1 1 0 0,1 0-1 0 0,-1 0 1 0 0,0 0-1 0 0,0 0 1 0 0,1 1-1 0 0,-1 0 1 0 0,1 0-1 0 0,-6 2 1 0 0,3 0-371 0 0,1 0 0 0 0,-1 0 0 0 0,-6 5 1 0 0,4-2-231 0 0,1 0 1 0 0,1 1-1 0 0,-1 0 1 0 0,1 0-1 0 0,0 0 0 0 0,1 1 1 0 0,0 0-1 0 0,0 1 1 0 0,1-1-1 0 0,0 1 1 0 0,0 0-1 0 0,-6 19 1 0 0,5-10-114 0 0,1 0 0 0 0,1 1 0 0 0,0 0-1 0 0,1 0 1 0 0,0 37 0 0 0,4-47-50 0 0,-1-1-1 0 0,1 0 1 0 0,1 0-1 0 0,-1-1 1 0 0,1 1-1 0 0,0 0 1 0 0,1 0-1 0 0,0-1 1 0 0,0 0-1 0 0,9 14 1 0 0,-11-18-10 0 0,1-1-1 0 0,0 1 1 0 0,0-1-1 0 0,0 0 1 0 0,0 1 0 0 0,0-1-1 0 0,0 0 1 0 0,1 0-1 0 0,-1 0 1 0 0,1-1 0 0 0,-1 1-1 0 0,1-1 1 0 0,0 1-1 0 0,0-1 1 0 0,-1 0 0 0 0,1 0-1 0 0,0 0 1 0 0,0 0-1 0 0,0-1 1 0 0,0 1 0 0 0,0-1-1 0 0,0 1 1 0 0,1-1-1 0 0,-1 0 1 0 0,0-1 0 0 0,0 1-1 0 0,0 0 1 0 0,0-1-1 0 0,0 0 1 0 0,0 1 0 0 0,3-3-1 0 0,-1 1-19 0 0,0-1-1 0 0,0 0 1 0 0,0 0-1 0 0,0 0 1 0 0,-1-1-1 0 0,0 1 0 0 0,0-1 1 0 0,0 0-1 0 0,0-1 1 0 0,0 1-1 0 0,-1-1 1 0 0,0 1-1 0 0,0-1 1 0 0,0 0-1 0 0,2-5 1 0 0,-4 7-5 0 0,0 0 0 0 0,0 0 1 0 0,0 0-1 0 0,0 0 1 0 0,0 0-1 0 0,-1 0 0 0 0,1-1 1 0 0,-1 1-1 0 0,0 0 0 0 0,0 0 1 0 0,0 0-1 0 0,-2-5 0 0 0,2 6-28 0 0,-1 0 0 0 0,0 0 0 0 0,0 0-1 0 0,0 0 1 0 0,0 0 0 0 0,0 0-1 0 0,0 0 1 0 0,-1 0 0 0 0,1 0 0 0 0,0 0-1 0 0,-1 1 1 0 0,0-1 0 0 0,1 1-1 0 0,-1-1 1 0 0,0 1 0 0 0,0 0-1 0 0,0-1 1 0 0,-3 0 0 0 0,4 1-227 0 0,4-8-2815 0 0,-1 5 2617 0 0,0 1-1 0 0,0-1 1 0 0,0 1 0 0 0,0 0-1 0 0,1-1 1 0 0,0 1 0 0 0,5-5 0 0 0,7-4-1456 0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8.655"/>
    </inkml:context>
    <inkml:brush xml:id="br0">
      <inkml:brushProperty name="width" value="0.1" units="cm"/>
      <inkml:brushProperty name="height" value="0.1" units="cm"/>
      <inkml:brushProperty name="color" value="#33CCFF"/>
    </inkml:brush>
  </inkml:definitions>
  <inkml:trace contextRef="#ctx0" brushRef="#br0">263 165 8895 0 0,'1'-14'402'0'0,"-1"0"0"0"0,0 0 0 0 0,0 0 0 0 0,-6-28 0 0 0,5 39-136 0 0,0 0 1 0 0,0-1-1 0 0,0 1 0 0 0,0 0 1 0 0,-1-1-1 0 0,0 1 0 0 0,1 0 1 0 0,-1 0-1 0 0,0 0 0 0 0,-1 1 1 0 0,1-1-1 0 0,0 0 0 0 0,-1 1 1 0 0,1-1-1 0 0,-1 1 0 0 0,0 0 1 0 0,0 0-1 0 0,0 0 0 0 0,0 0 1 0 0,0 1-1 0 0,0-1 0 0 0,-1 1 1 0 0,1 0-1 0 0,0 0 1 0 0,-6-1-1 0 0,4 1-68 0 0,0 0 1 0 0,-1 0-1 0 0,1 1 1 0 0,-1-1-1 0 0,1 1 0 0 0,-1 1 1 0 0,1-1-1 0 0,-1 1 1 0 0,1 0-1 0 0,0 0 1 0 0,-1 1-1 0 0,1-1 0 0 0,0 1 1 0 0,0 0-1 0 0,-8 5 1 0 0,7-3-99 0 0,1 0 1 0 0,0 0-1 0 0,0 0 1 0 0,0 1-1 0 0,0 0 1 0 0,1 0-1 0 0,0 0 1 0 0,0 1-1 0 0,0-1 1 0 0,1 1-1 0 0,-1 0 1 0 0,-2 10-1 0 0,-2 5-67 0 0,1 0 0 0 0,2 0-1 0 0,0 1 1 0 0,-4 41 0 0 0,5 92-43 0 0,4-125 16 0 0,0-25-7 0 0,-1 38-14 0 0,3 0 0 0 0,1 0 0 0 0,1 0 0 0 0,14 52 0 0 0,-17-93-44 0 0,0-3 5 0 0,6-3 53 0 0,-1 0-1 0 0,0 0 1 0 0,-1-1 0 0 0,1 0 0 0 0,-1 0 0 0 0,0 0-1 0 0,0 0 1 0 0,5-9 0 0 0,20-19 1 0 0,-17 22 0 0 0,1 0 0 0 0,0 1 0 0 0,0 1 0 0 0,1 0 0 0 0,28-11 0 0 0,84-24 0 0 0,-106 38 0 0 0,89-24-1422 0 0,-71 22-188 0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9.628"/>
    </inkml:context>
    <inkml:brush xml:id="br0">
      <inkml:brushProperty name="width" value="0.1" units="cm"/>
      <inkml:brushProperty name="height" value="0.1" units="cm"/>
      <inkml:brushProperty name="color" value="#33CCFF"/>
    </inkml:brush>
  </inkml:definitions>
  <inkml:trace contextRef="#ctx0" brushRef="#br0">299 128 6447 0 0,'0'0'298'0'0,"-14"6"100"0"0,13-4-243 0 0,-1 0-1 0 0,1 0 0 0 0,-1 0 0 0 0,1 0 1 0 0,-1 0-1 0 0,1 1 0 0 0,0-1 0 0 0,0 0 1 0 0,0 1-1 0 0,0-1 0 0 0,1 1 0 0 0,-2 4 1 0 0,-1 33 3684 0 0,2-28-3208 0 0,-4 200 2195 0 0,2-55-2084 0 0,2-87-528 0 0,-13 139 206 0 0,14-208-454 0 0,0-1 1 0 0,0 1-1 0 0,0 0 1 0 0,0 0 0 0 0,0-1-1 0 0,-1 1 1 0 0,1 0 0 0 0,0-1-1 0 0,0 1 1 0 0,-1 0 0 0 0,1-1-1 0 0,0 1 1 0 0,-1 0-1 0 0,1-1 1 0 0,-1 1 0 0 0,1-1-1 0 0,0 1 1 0 0,-1 0 0 0 0,0-1-1 0 0,1 1 1 0 0,-1-1 0 0 0,1 0-1 0 0,-1 1 1 0 0,1-1-1 0 0,-2 1 1 0 0,1-1-49 0 0,-1 0 0 0 0,1 0 0 0 0,0 0 0 0 0,0 0 0 0 0,0 0 1 0 0,0-1-1 0 0,0 1 0 0 0,0 0 0 0 0,0-1 0 0 0,0 1 0 0 0,0-1 0 0 0,0 1 0 0 0,0-1 0 0 0,1 0 0 0 0,-1 1 0 0 0,0-1 0 0 0,0 0 1 0 0,-1-1-1 0 0,-4-4-372 0 0,1-1 1 0 0,0 0-1 0 0,0 0 0 0 0,0 0 1 0 0,1-1-1 0 0,0 0 1 0 0,0 0-1 0 0,-4-15 1 0 0,-7-13-791 0 0,-81-135-379 0 0,73 134 2282 0 0,18 29-292 0 0,1-1 0 0 0,-1 0 0 0 0,1 0-1 0 0,1-1 1 0 0,-5-14 0 0 0,7 20-168 0 0,1 0 0 0 0,-1 0 0 0 0,1 0 0 0 0,-1 0 0 0 0,1 0 0 0 0,0 0 0 0 0,1 1 0 0 0,-1-1 0 0 0,1 0 0 0 0,0 0 0 0 0,0 0 0 0 0,0 0 0 0 0,0 0 0 0 0,1 1 0 0 0,-1-1 0 0 0,4-5 0 0 0,-2 5-123 0 0,0 1 0 0 0,0 0 0 0 0,0 0 0 0 0,0 0 1 0 0,1 1-1 0 0,-1-1 0 0 0,1 1 0 0 0,-1 0 0 0 0,5-2 0 0 0,38-15 534 0 0,-39 17-505 0 0,28-10 615 0 0,71-11-1 0 0,-3 0-319 0 0,-78 16-340 0 0,9-3 3 0 0,41-16-1 0 0,-66 21-43 0 0,0 1-1 0 0,0-1 0 0 0,0 0 1 0 0,-1 0-1 0 0,0-1 1 0 0,0-1-1 0 0,0 1 0 0 0,-1-1 1 0 0,7-9-1 0 0,-5 5 22 0 0,-1 0 0 0 0,0-1 0 0 0,11-24-1 0 0,-16 31-19 0 0,-1-1 0 0 0,0 1 0 0 0,-1 0 0 0 0,1-1 0 0 0,-1 1-1 0 0,0-1 1 0 0,-1 1 0 0 0,1-1 0 0 0,-1 0 0 0 0,0 1 0 0 0,0-1 0 0 0,-2-9 0 0 0,1 13-9 0 0,0-1 1 0 0,0 1 0 0 0,0-1 0 0 0,0 1 0 0 0,0-1 0 0 0,0 1 0 0 0,-1 0 0 0 0,1-1 0 0 0,-1 1 0 0 0,0 0-1 0 0,0 0 1 0 0,0 0 0 0 0,0 0 0 0 0,0 1 0 0 0,-4-4 0 0 0,5 5-11 0 0,0-1 1 0 0,0 1-1 0 0,0-1 1 0 0,0 1 0 0 0,0-1-1 0 0,0 1 1 0 0,0 0-1 0 0,0 0 1 0 0,0 0-1 0 0,0 0 1 0 0,0 0-1 0 0,-1 0 1 0 0,1 0-1 0 0,0 0 1 0 0,0 0-1 0 0,0 0 1 0 0,0 0-1 0 0,0 1 1 0 0,0-1 0 0 0,0 0-1 0 0,0 1 1 0 0,0-1-1 0 0,0 1 1 0 0,0-1-1 0 0,0 1 1 0 0,0-1-1 0 0,0 1 1 0 0,1 0-1 0 0,-1 0 1 0 0,0-1-1 0 0,0 1 1 0 0,1 0-1 0 0,-1 0 1 0 0,0 0-1 0 0,1 0 1 0 0,-1 0 0 0 0,1 0-1 0 0,-1 0 1 0 0,1 0-1 0 0,-1 0 1 0 0,1 1-1 0 0,-6 12-31 0 0,1 0-1 0 0,0 1 0 0 0,1-1 1 0 0,-2 23-1 0 0,-4 61-155 0 0,9-84 181 0 0,-4 154-27 0 0,7-132 22 0 0,1 0-1 0 0,12 56 0 0 0,-14-89 11 0 0,3 15-15 0 0,8 20 0 0 0,-11-34 11 0 0,1 1 0 0 0,0-1-1 0 0,0 0 1 0 0,0 0 0 0 0,1 0-1 0 0,-1-1 1 0 0,1 1 0 0 0,0-1 0 0 0,0 1-1 0 0,5 4 1 0 0,-6-7-7 0 0,-1 0 0 0 0,1 0 0 0 0,-1-1 0 0 0,1 1 0 0 0,-1 0 0 0 0,1 0 0 0 0,0-1 0 0 0,-1 1 0 0 0,1-1 0 0 0,0 0 0 0 0,-1 1 0 0 0,1-1 0 0 0,0 0 0 0 0,0 0 0 0 0,0 0 0 0 0,-1 0 0 0 0,1 0 0 0 0,0-1 0 0 0,0 1 0 0 0,-1 0 1 0 0,1-1-1 0 0,0 1 0 0 0,-1-1 0 0 0,1 0 0 0 0,-1 1 0 0 0,1-1 0 0 0,-1 0 0 0 0,1 0 0 0 0,-1 0 0 0 0,1 0 0 0 0,-1 0 0 0 0,0-1 0 0 0,2 0 0 0 0,4-6-21 0 0,0 0 0 0 0,-1 0 0 0 0,1-1 0 0 0,6-11 0 0 0,-9 12 56 0 0,48-86-83 0 0,-34 57 62 0 0,30-43-1 0 0,-48 80-1 0 0,0 0 0 0 0,0 0-1 0 0,0-1 1 0 0,0 1 0 0 0,1 0-1 0 0,-1 0 1 0 0,0 0 0 0 0,0-1-1 0 0,0 1 1 0 0,1 0-1 0 0,-1 0 1 0 0,0 0 0 0 0,0 0-1 0 0,1-1 1 0 0,-1 1 0 0 0,0 0-1 0 0,0 0 1 0 0,1 0 0 0 0,-1 0-1 0 0,0 0 1 0 0,1 0 0 0 0,-1 0-1 0 0,0 0 1 0 0,0 0 0 0 0,1 0-1 0 0,-1 0 1 0 0,0 0 0 0 0,1 0-1 0 0,-1 0 1 0 0,0 0 0 0 0,0 0-1 0 0,1 0 1 0 0,-1 0 0 0 0,0 0-1 0 0,0 0 1 0 0,1 0 0 0 0,-1 0-1 0 0,0 1 1 0 0,0-1 0 0 0,1 0-1 0 0,6 8 35 0 0,-7-8-33 0 0,5 8 49 0 0,0 0 1 0 0,-1 0-1 0 0,0 0 0 0 0,0 0 0 0 0,-1 0 0 0 0,0 1 1 0 0,3 12-1 0 0,4 11 79 0 0,-5-18-104 0 0,1 0 0 0 0,0 0 0 0 0,1-1-1 0 0,1 0 1 0 0,0 0 0 0 0,1-1 0 0 0,11 13 0 0 0,-16-21-21 0 0,-1-1 1 0 0,1 1 0 0 0,-1-1 0 0 0,1 0 0 0 0,0 0 0 0 0,0 0 0 0 0,0-1-1 0 0,1 0 1 0 0,-1 1 0 0 0,1-2 0 0 0,-1 1 0 0 0,1 0 0 0 0,0-1 0 0 0,-1 0-1 0 0,1 0 1 0 0,0 0 0 0 0,0-1 0 0 0,0 1 0 0 0,0-1 0 0 0,-1 0 0 0 0,1-1-1 0 0,0 1 1 0 0,0-1 0 0 0,0 0 0 0 0,7-3 0 0 0,-6 2 16 0 0,-1 0 0 0 0,1-1-1 0 0,-1 1 1 0 0,0-1 0 0 0,0-1 0 0 0,-1 1 0 0 0,1-1 0 0 0,-1 1 0 0 0,1-1 0 0 0,4-7-1 0 0,-3 4-4 0 0,-1-1 0 0 0,0 1-1 0 0,-1-1 1 0 0,1 0-1 0 0,-2 0 1 0 0,5-11-1 0 0,-3 2 111 0 0,-1-1 1 0 0,0 1-1 0 0,-1-1 0 0 0,-1 0 0 0 0,-1 0 0 0 0,-1-23 1 0 0,-4 6 459 0 0,4 32-487 0 0,0 1 1 0 0,-1-1-1 0 0,0 0 0 0 0,0 1 1 0 0,1-1-1 0 0,-2 1 0 0 0,1-1 0 0 0,0 1 1 0 0,0 0-1 0 0,-4-4 0 0 0,5 5 111 0 0,-1 2-19 0 0,0 3-159 0 0,0-1 0 0 0,-1 0 0 0 0,1 1 0 0 0,1-1 0 0 0,-1 1 0 0 0,1-1 0 0 0,-1 1 0 0 0,1-1 0 0 0,0 1 0 0 0,0-1 1 0 0,0 1-1 0 0,1-1 0 0 0,0 4 0 0 0,2 9-16 0 0,8 23 0 0 0,-9-32-240 0 0,1 0-1 0 0,0 0 0 0 0,0 0 1 0 0,1 0-1 0 0,-1 0 1 0 0,1-1-1 0 0,1 0 1 0 0,-1 0-1 0 0,1 0 1 0 0,0 0-1 0 0,1-1 1 0 0,-1 1-1 0 0,1-2 0 0 0,12 9 1 0 0,-1-3-1432 0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19.977"/>
    </inkml:context>
    <inkml:brush xml:id="br0">
      <inkml:brushProperty name="width" value="0.1" units="cm"/>
      <inkml:brushProperty name="height" value="0.1" units="cm"/>
      <inkml:brushProperty name="color" value="#33CCFF"/>
    </inkml:brush>
  </inkml:definitions>
  <inkml:trace contextRef="#ctx0" brushRef="#br0">0 0 7367 0 0,'1'3'568'0'0,"6"42"-95"0"0,-2 30 5509 0 0,-2-26-3085 0 0,8 197 1641 0 0,-3-50-4045 0 0,-8-181-647 0 0,1 1-184 0 0,0-1 0 0 0,0 1 0 0 0,1-1 0 0 0,1 0 0 0 0,10 29 1 0 0,-7-30-1689 0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0.348"/>
    </inkml:context>
    <inkml:brush xml:id="br0">
      <inkml:brushProperty name="width" value="0.1" units="cm"/>
      <inkml:brushProperty name="height" value="0.1" units="cm"/>
      <inkml:brushProperty name="color" value="#33CCFF"/>
    </inkml:brush>
  </inkml:definitions>
  <inkml:trace contextRef="#ctx0" brushRef="#br0">8 1 4143 0 0,'0'1'191'0'0,"1"10"-137"0"0,0 0-1 0 0,-2 12 1 0 0,1 7 2598 0 0,0 15 4266 0 0,-4 1-3836 0 0,1-18-2592 0 0,1 36 0 0 0,4-50-1504 0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0.710"/>
    </inkml:context>
    <inkml:brush xml:id="br0">
      <inkml:brushProperty name="width" value="0.1" units="cm"/>
      <inkml:brushProperty name="height" value="0.1" units="cm"/>
      <inkml:brushProperty name="color" value="#33CCFF"/>
    </inkml:brush>
  </inkml:definitions>
  <inkml:trace contextRef="#ctx0" brushRef="#br0">0 207 3223 0 0,'114'51'2036'0'0,"-103"-46"-2024"0"0,0-1-1 0 0,0-1 0 0 0,1 0 0 0 0,-1 0 0 0 0,1-1 0 0 0,-1-1 0 0 0,1 0 0 0 0,0 0 0 0 0,21-3 0 0 0,-27 2 193 0 0,0-1-1 0 0,-1 0 1 0 0,1-1-1 0 0,0 1 1 0 0,-1-1-1 0 0,0 0 1 0 0,1 0-1 0 0,-1-1 1 0 0,0 1-1 0 0,0-1 1 0 0,0 0-1 0 0,0-1 1 0 0,-1 1-1 0 0,1-1 1 0 0,-1 0-1 0 0,0 0 1 0 0,0 0-1 0 0,-1-1 1 0 0,1 1-1 0 0,-1-1 1 0 0,6-10-1 0 0,-7 10 139 0 0,0-1-1 0 0,0 1 1 0 0,-1-1-1 0 0,0 1 1 0 0,0-1-1 0 0,0 0 1 0 0,0 0-1 0 0,-1 0 1 0 0,0 1-1 0 0,0-1 1 0 0,-1 0-1 0 0,0 0 1 0 0,0 0-1 0 0,0 1 1 0 0,0-1-1 0 0,-1 1 1 0 0,0-1-1 0 0,0 1 1 0 0,-1-1-1 0 0,-3-4 1 0 0,3 3-107 0 0,-1 1-1 0 0,-1 0 1 0 0,1 0 0 0 0,-1 1 0 0 0,0-1 0 0 0,0 1-1 0 0,-1 0 1 0 0,1 1 0 0 0,-1-1 0 0 0,0 1-1 0 0,0 0 1 0 0,-1 1 0 0 0,1 0 0 0 0,-1 0-1 0 0,-12-4 1 0 0,17 6-183 0 0,-1 1 0 0 0,1-1 0 0 0,-1 1 0 0 0,1 0 0 0 0,-1-1 0 0 0,1 1 0 0 0,-1 1 0 0 0,1-1 0 0 0,-1 0 0 0 0,1 1-1 0 0,-1-1 1 0 0,1 1 0 0 0,-1 0 0 0 0,1-1 0 0 0,-1 1 0 0 0,-3 2 0 0 0,3 0 22 0 0,-1-1-1 0 0,0 1 1 0 0,1 0-1 0 0,0 0 1 0 0,0 1-1 0 0,-1-1 1 0 0,2 0-1 0 0,-6 8 0 0 0,2 0 45 0 0,0 1-1 0 0,0 0 1 0 0,1 0-1 0 0,1 0 1 0 0,-5 20-1 0 0,5-9-99 0 0,0 0 0 0 0,2 0-1 0 0,0 36 1 0 0,4-16-11 0 0,8 42-1 0 0,-6-58-22 0 0,1-1-1 0 0,1 1 0 0 0,2-2 0 0 0,0 1 1 0 0,2-1-1 0 0,20 40 0 0 0,-28-61-5 0 0,1-1 0 0 0,-1 0-1 0 0,0 1 1 0 0,1-1 0 0 0,0 0-1 0 0,0 0 1 0 0,0-1 0 0 0,0 1 0 0 0,0-1-1 0 0,0 1 1 0 0,1-1 0 0 0,-1 0-1 0 0,8 3 1 0 0,-8-4 1 0 0,0 0 0 0 0,1 0 0 0 0,-1-1-1 0 0,1 1 1 0 0,-1-1 0 0 0,1 0 0 0 0,-1 0 0 0 0,1 0 0 0 0,-1 0-1 0 0,1-1 1 0 0,-1 0 0 0 0,1 1 0 0 0,-1-1 0 0 0,0 0 0 0 0,1-1-1 0 0,2 0 1 0 0,119-64-549 0 0,-31 15 343 0 0,-81 44 194 0 0,0-1 1 0 0,-1-1 0 0 0,0 0-1 0 0,0 0 1 0 0,-1-1 0 0 0,19-22-1 0 0,-27 27 33 0 0,1 0 0 0 0,-1-1 0 0 0,0 1 0 0 0,-1-1 0 0 0,0 1 0 0 0,1-1 0 0 0,-2 0 0 0 0,3-8 0 0 0,-3 6 12 0 0,-1 7 15 0 0,0 0 0 0 0,0 0 0 0 0,0 0 0 0 0,0 0 0 0 0,0 0-1 0 0,0 0 1 0 0,-1 0 0 0 0,1 1 0 0 0,0-1 0 0 0,0 0 0 0 0,-1 0 0 0 0,1 0-1 0 0,-1 0 1 0 0,1 1 0 0 0,-1-1 0 0 0,1 0 0 0 0,-1 0 0 0 0,1 1 0 0 0,-1-1 0 0 0,0 0-1 0 0,0 0 1 0 0,-1-1 130 0 0,1 2-107 0 0,0-1-1 0 0,0 0 1 0 0,0 1 0 0 0,0-1-1 0 0,0 1 1 0 0,0-1 0 0 0,0 1-1 0 0,0-1 1 0 0,0 1-1 0 0,0 0 1 0 0,0-1 0 0 0,0 1-1 0 0,0 0 1 0 0,0 0 0 0 0,0 0-1 0 0,0 0 1 0 0,0 0-1 0 0,0 0 1 0 0,0 0 0 0 0,0 0-1 0 0,-1 0 1 0 0,1 1 0 0 0,0-1-1 0 0,0 0 1 0 0,0 1 0 0 0,0-1-1 0 0,0 1 1 0 0,0-1-1 0 0,0 1 1 0 0,1-1 0 0 0,-1 1-1 0 0,0 0 1 0 0,0 0 0 0 0,-1 0-1 0 0,-2 2 87 0 0,0 1-1 0 0,1-1 1 0 0,-1 1 0 0 0,0-1-1 0 0,-5 9 1 0 0,6-6-106 0 0,0 0 1 0 0,0 0 0 0 0,1 0-1 0 0,-1 1 1 0 0,2-1 0 0 0,-1 1-1 0 0,1-1 1 0 0,-1 1 0 0 0,2 0-1 0 0,-1-1 1 0 0,1 12-1 0 0,1-5 17 0 0,0-1 0 0 0,1 1 0 0 0,1-1 0 0 0,0 1 0 0 0,5 14 0 0 0,-5-19-63 0 0,1 0-1 0 0,-1-1 0 0 0,1 1 1 0 0,1-1-1 0 0,-1 1 1 0 0,1-1-1 0 0,1 0 1 0 0,-1-1-1 0 0,1 1 0 0 0,0-1 1 0 0,1-1-1 0 0,0 1 1 0 0,7 4-1 0 0,-5-5-11 0 0,0 0-1 0 0,0 0 1 0 0,1-1 0 0 0,0 0-1 0 0,0-1 1 0 0,0 0 0 0 0,0-1-1 0 0,0 0 1 0 0,0-1-1 0 0,16 1 1 0 0,-17-1-325 0 0,1-1 1 0 0,-1-1-1 0 0,0 1 0 0 0,1-2 0 0 0,-1 1 1 0 0,0-1-1 0 0,0-1 0 0 0,10-3 1 0 0,2-3-1218 0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03:21.408"/>
    </inkml:context>
    <inkml:brush xml:id="br0">
      <inkml:brushProperty name="width" value="0.1" units="cm"/>
      <inkml:brushProperty name="height" value="0.1" units="cm"/>
      <inkml:brushProperty name="color" value="#33CCFF"/>
    </inkml:brush>
  </inkml:definitions>
  <inkml:trace contextRef="#ctx0" brushRef="#br0">152 45 4143 0 0,'0'0'319'0'0,"-5"-17"1510"0"0,5 16-1501 0 0,0 0-1 0 0,0-1 1 0 0,-1 1-1 0 0,1 0 1 0 0,0 0-1 0 0,-1-1 1 0 0,1 1-1 0 0,-1 0 1 0 0,0 0-1 0 0,1 0 1 0 0,-1 0-1 0 0,0-1 1 0 0,0 1-1 0 0,1 0 1 0 0,-1 0-1 0 0,0 0 0 0 0,0 1 1 0 0,0-1-1 0 0,0 0 1 0 0,0 0-1 0 0,-1 0 1 0 0,1 1-1 0 0,0-1 1 0 0,0 1-1 0 0,0-1 1 0 0,-1 1-1 0 0,-1-1 1 0 0,1 1-147 0 0,0 0 0 0 0,-1 0 0 0 0,1 0 0 0 0,0 0 0 0 0,0 0 0 0 0,-1 1 0 0 0,1-1 0 0 0,0 1 0 0 0,0 0 0 0 0,0 0 0 0 0,0 0 0 0 0,0 0 0 0 0,0 0 0 0 0,0 0 0 0 0,0 0 0 0 0,-2 2 0 0 0,-3 3-38 0 0,0 0 1 0 0,0 1-1 0 0,0 0 0 0 0,1 0 1 0 0,0 1-1 0 0,0-1 1 0 0,1 1-1 0 0,0 1 0 0 0,1-1 1 0 0,0 1-1 0 0,0 0 1 0 0,0 0-1 0 0,1 0 0 0 0,1 0 1 0 0,-1 0-1 0 0,2 1 1 0 0,-1-1-1 0 0,1 13 0 0 0,0-10-158 0 0,1 0-1 0 0,1 0 1 0 0,0 0-1 0 0,1 0 0 0 0,0 0 1 0 0,1 0-1 0 0,0-1 1 0 0,1 1-1 0 0,0-1 0 0 0,1 0 1 0 0,0 0-1 0 0,1-1 1 0 0,0 1-1 0 0,10 11 1 0 0,-13-18-3 0 0,1 0 0 0 0,0 1 1 0 0,0-1-1 0 0,1-1 1 0 0,-1 1-1 0 0,1 0 1 0 0,0-1-1 0 0,0 0 0 0 0,0-1 1 0 0,0 1-1 0 0,0-1 1 0 0,1 0-1 0 0,-1 0 1 0 0,1 0-1 0 0,-1-1 0 0 0,1 0 1 0 0,0 0-1 0 0,-1 0 1 0 0,1-1-1 0 0,0 0 1 0 0,9 0-1 0 0,-7-2-64 0 0,-1 1 0 0 0,1-1-1 0 0,-1 0 1 0 0,1 0 0 0 0,-1-1 0 0 0,0 0 0 0 0,0 0 0 0 0,0-1-1 0 0,0 0 1 0 0,0 0 0 0 0,-1 0 0 0 0,0-1 0 0 0,0 0 0 0 0,0 0-1 0 0,7-10 1 0 0,-4 5-12 0 0,-2 0 0 0 0,1-1 0 0 0,-1 0 0 0 0,8-17-1 0 0,-12 21 67 0 0,-1 0-1 0 0,1 0 1 0 0,-1-1-1 0 0,0 1 0 0 0,-1-1 1 0 0,0 1-1 0 0,0-1 1 0 0,0-14-1 0 0,-1 20 24 0 0,0 0 1 0 0,-1 0-1 0 0,1 0 0 0 0,0 0 0 0 0,-1 0 1 0 0,1 0-1 0 0,-1 0 0 0 0,0 0 0 0 0,0 0 1 0 0,0 1-1 0 0,0-1 0 0 0,0 0 0 0 0,0 0 1 0 0,0 1-1 0 0,0-1 0 0 0,0 1 0 0 0,-1-1 1 0 0,1 1-1 0 0,-1 0 0 0 0,1 0 0 0 0,-1-1 1 0 0,0 1-1 0 0,1 0 0 0 0,-1 0 0 0 0,0 0 1 0 0,0 1-1 0 0,0-1 0 0 0,-2 0 0 0 0,-4-1-221 0 0,0 0-1 0 0,0 1 1 0 0,-1 0 0 0 0,1 0-1 0 0,-10 2 1 0 0,17-1 170 0 0,0 0-358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169920" cy="480060"/>
          </a:xfrm>
          <a:prstGeom prst="rect">
            <a:avLst/>
          </a:prstGeom>
        </p:spPr>
        <p:txBody>
          <a:bodyPr vert="horz" lIns="97426" tIns="48713" rIns="97426" bIns="48713" rtlCol="0"/>
          <a:lstStyle>
            <a:lvl1pPr algn="l">
              <a:defRPr sz="1300"/>
            </a:lvl1pPr>
          </a:lstStyle>
          <a:p>
            <a:endParaRPr lang="en-US"/>
          </a:p>
        </p:txBody>
      </p:sp>
      <p:sp>
        <p:nvSpPr>
          <p:cNvPr id="3" name="Date Placeholder 2"/>
          <p:cNvSpPr>
            <a:spLocks noGrp="1"/>
          </p:cNvSpPr>
          <p:nvPr>
            <p:ph type="dt" idx="1"/>
          </p:nvPr>
        </p:nvSpPr>
        <p:spPr>
          <a:xfrm>
            <a:off x="4143589" y="0"/>
            <a:ext cx="3169920" cy="480060"/>
          </a:xfrm>
          <a:prstGeom prst="rect">
            <a:avLst/>
          </a:prstGeom>
        </p:spPr>
        <p:txBody>
          <a:bodyPr vert="horz" lIns="97426" tIns="48713" rIns="97426" bIns="48713" rtlCol="0"/>
          <a:lstStyle>
            <a:lvl1pPr algn="r">
              <a:defRPr sz="1300"/>
            </a:lvl1pPr>
          </a:lstStyle>
          <a:p>
            <a:fld id="{C14855E2-4620-44F6-A3C3-E0BDD27B6D91}" type="datetimeFigureOut">
              <a:rPr lang="en-US" smtClean="0"/>
              <a:t>6/16/2023</a:t>
            </a:fld>
            <a:endParaRPr lang="en-US"/>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7426" tIns="48713" rIns="97426" bIns="48713"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7426" tIns="48713" rIns="97426" bIns="48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474"/>
            <a:ext cx="3169920" cy="480060"/>
          </a:xfrm>
          <a:prstGeom prst="rect">
            <a:avLst/>
          </a:prstGeom>
        </p:spPr>
        <p:txBody>
          <a:bodyPr vert="horz" lIns="97426" tIns="48713" rIns="97426" bIns="48713" rtlCol="0" anchor="b"/>
          <a:lstStyle>
            <a:lvl1pPr algn="l">
              <a:defRPr sz="1300"/>
            </a:lvl1pPr>
          </a:lstStyle>
          <a:p>
            <a:endParaRPr lang="en-US"/>
          </a:p>
        </p:txBody>
      </p:sp>
      <p:sp>
        <p:nvSpPr>
          <p:cNvPr id="7" name="Slide Number Placeholder 6"/>
          <p:cNvSpPr>
            <a:spLocks noGrp="1"/>
          </p:cNvSpPr>
          <p:nvPr>
            <p:ph type="sldNum" sz="quarter" idx="5"/>
          </p:nvPr>
        </p:nvSpPr>
        <p:spPr>
          <a:xfrm>
            <a:off x="4143589" y="9119474"/>
            <a:ext cx="3169920" cy="480060"/>
          </a:xfrm>
          <a:prstGeom prst="rect">
            <a:avLst/>
          </a:prstGeom>
        </p:spPr>
        <p:txBody>
          <a:bodyPr vert="horz" lIns="97426" tIns="48713" rIns="97426" bIns="48713" rtlCol="0" anchor="b"/>
          <a:lstStyle>
            <a:lvl1pPr algn="r">
              <a:defRPr sz="1300"/>
            </a:lvl1pPr>
          </a:lstStyle>
          <a:p>
            <a:fld id="{297234DB-9114-4B65-A09C-942F497B8B04}" type="slidenum">
              <a:rPr lang="en-US" smtClean="0"/>
              <a:t>‹#›</a:t>
            </a:fld>
            <a:endParaRPr lang="en-US"/>
          </a:p>
        </p:txBody>
      </p:sp>
    </p:spTree>
    <p:extLst>
      <p:ext uri="{BB962C8B-B14F-4D97-AF65-F5344CB8AC3E}">
        <p14:creationId xmlns:p14="http://schemas.microsoft.com/office/powerpoint/2010/main" val="3205479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3" Type="http://schemas.openxmlformats.org/officeDocument/2006/relationships/hyperlink" Target="http://www.desiringgod.org/interviews/is-gratitude-a-bad-motivation-for-obeying-god" TargetMode="External"/><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a:t>
            </a:fld>
            <a:endParaRPr lang="en-US"/>
          </a:p>
        </p:txBody>
      </p:sp>
    </p:spTree>
    <p:extLst>
      <p:ext uri="{BB962C8B-B14F-4D97-AF65-F5344CB8AC3E}">
        <p14:creationId xmlns:p14="http://schemas.microsoft.com/office/powerpoint/2010/main" val="3710483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60">
              <a:defRPr/>
            </a:pPr>
            <a:r>
              <a:rPr lang="en-US" b="1"/>
              <a:t>-the Christian life is NOT saved by grace (gospel) and sanctified by sweat</a:t>
            </a:r>
          </a:p>
          <a:p>
            <a:pPr marL="239024" indent="-239024">
              <a:buFont typeface="+mj-lt"/>
              <a:buAutoNum type="arabicPeriod"/>
            </a:pPr>
            <a:r>
              <a:rPr lang="en-US"/>
              <a:t>Derived from the gospel: lived by dependence </a:t>
            </a:r>
          </a:p>
          <a:p>
            <a:pPr marL="239024" indent="-239024">
              <a:buFont typeface="+mj-lt"/>
              <a:buAutoNum type="arabicPeriod"/>
            </a:pPr>
            <a:r>
              <a:rPr lang="en-US"/>
              <a:t>Not legalism (gaining right standing before God): e.g. Pharisees…my experience in Chicago</a:t>
            </a:r>
          </a:p>
          <a:p>
            <a:pPr marL="239024" indent="-239024">
              <a:buFont typeface="+mj-lt"/>
              <a:buAutoNum type="arabicPeriod"/>
            </a:pPr>
            <a:r>
              <a:rPr lang="en-US"/>
              <a:t>Not an end in themselves: pursuit of God (and your heart does not always incline toward what is good)</a:t>
            </a:r>
          </a:p>
          <a:p>
            <a:pPr marL="239024" indent="-239024">
              <a:buFont typeface="+mj-lt"/>
              <a:buAutoNum type="arabicPeriod"/>
            </a:pPr>
            <a:r>
              <a:rPr lang="en-US"/>
              <a:t>Practices: things that you do…not the fruit of the Spirit that results from it</a:t>
            </a:r>
          </a:p>
          <a:p>
            <a:pPr marL="239024" indent="-239024">
              <a:buFont typeface="+mj-lt"/>
              <a:buAutoNum type="arabicPeriod"/>
            </a:pPr>
            <a:r>
              <a:rPr lang="en-US"/>
              <a:t>Practices that are in the Bible: not just a walk in the park…you don’t get to define the path to growth </a:t>
            </a:r>
          </a:p>
          <a:p>
            <a:pPr marL="239024" indent="-239024" defTabSz="956097">
              <a:buFont typeface="+mj-lt"/>
              <a:buAutoNum type="arabicPeriod"/>
              <a:defRPr/>
            </a:pPr>
            <a:r>
              <a:rPr lang="en-US"/>
              <a:t>Often need a plan: only simple desires are achieved without a plan</a:t>
            </a:r>
          </a:p>
          <a:p>
            <a:pPr marL="239024" indent="-239024">
              <a:buFont typeface="+mj-lt"/>
              <a:buAutoNum type="arabicPeriod"/>
            </a:pPr>
            <a:endParaRPr lang="en-US"/>
          </a:p>
          <a:p>
            <a:pPr defTabSz="984960">
              <a:defRPr/>
            </a:pPr>
            <a:endParaRPr lang="en-US"/>
          </a:p>
        </p:txBody>
      </p:sp>
      <p:sp>
        <p:nvSpPr>
          <p:cNvPr id="4" name="Slide Number Placeholder 3"/>
          <p:cNvSpPr>
            <a:spLocks noGrp="1"/>
          </p:cNvSpPr>
          <p:nvPr>
            <p:ph type="sldNum" sz="quarter" idx="5"/>
          </p:nvPr>
        </p:nvSpPr>
        <p:spPr/>
        <p:txBody>
          <a:bodyPr/>
          <a:lstStyle/>
          <a:p>
            <a:fld id="{E5915F14-2E6C-409A-BD3F-50000E4383D8}" type="slidenum">
              <a:rPr lang="en-US" smtClean="0"/>
              <a:t>11</a:t>
            </a:fld>
            <a:endParaRPr lang="en-US"/>
          </a:p>
        </p:txBody>
      </p:sp>
    </p:spTree>
    <p:extLst>
      <p:ext uri="{BB962C8B-B14F-4D97-AF65-F5344CB8AC3E}">
        <p14:creationId xmlns:p14="http://schemas.microsoft.com/office/powerpoint/2010/main" val="148494619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123</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sz="1300"/>
              <a:t>Fasting is the voluntary abstinence from a good thing for the purpose of spiritual devotion. Normally fasting is associated with the voluntary abstinence from food. For example, “And after fasting forty days and forty nights, he [i.e. Jesus] was hungry” (Matthew 4:2 ESV). His hunger suggests that he abstained from food, and The Gospel of Luke clarifies, “And he ate nothing during those days. And when they were ended, he was hungry” (Luke 4:2 ESV). While the normal pattern of fasting involves the voluntary withholding of food, sometimes it might also involve liquids (e.g., Daniel 1:8). The Bible also describes that Christians might voluntarily abstain from other good things (e.g., sex; 1 Corinthians 7:5) for spiritual purposes, and it would be appropriate to call this a fast. </a:t>
            </a:r>
            <a:endParaRPr lang="en-US">
              <a:effectLst/>
            </a:endParaRP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126</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127</a:t>
            </a:fld>
            <a:endParaRPr lang="en-US"/>
          </a:p>
        </p:txBody>
      </p:sp>
    </p:spTree>
    <p:extLst>
      <p:ext uri="{BB962C8B-B14F-4D97-AF65-F5344CB8AC3E}">
        <p14:creationId xmlns:p14="http://schemas.microsoft.com/office/powerpoint/2010/main" val="83963770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128</a:t>
            </a:fld>
            <a:endParaRPr lang="en-US"/>
          </a:p>
        </p:txBody>
      </p:sp>
    </p:spTree>
    <p:extLst>
      <p:ext uri="{BB962C8B-B14F-4D97-AF65-F5344CB8AC3E}">
        <p14:creationId xmlns:p14="http://schemas.microsoft.com/office/powerpoint/2010/main" val="385905128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116</a:t>
            </a:r>
          </a:p>
        </p:txBody>
      </p:sp>
      <p:sp>
        <p:nvSpPr>
          <p:cNvPr id="4" name="Slide Number Placeholder 3"/>
          <p:cNvSpPr>
            <a:spLocks noGrp="1"/>
          </p:cNvSpPr>
          <p:nvPr>
            <p:ph type="sldNum" sz="quarter" idx="5"/>
          </p:nvPr>
        </p:nvSpPr>
        <p:spPr/>
        <p:txBody>
          <a:bodyPr/>
          <a:lstStyle/>
          <a:p>
            <a:fld id="{297234DB-9114-4B65-A09C-942F497B8B04}" type="slidenum">
              <a:rPr lang="en-US" smtClean="0"/>
              <a:t>129</a:t>
            </a:fld>
            <a:endParaRPr lang="en-US"/>
          </a:p>
        </p:txBody>
      </p:sp>
    </p:spTree>
    <p:extLst>
      <p:ext uri="{BB962C8B-B14F-4D97-AF65-F5344CB8AC3E}">
        <p14:creationId xmlns:p14="http://schemas.microsoft.com/office/powerpoint/2010/main" val="300182072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55</a:t>
            </a:r>
          </a:p>
        </p:txBody>
      </p:sp>
      <p:sp>
        <p:nvSpPr>
          <p:cNvPr id="4" name="Slide Number Placeholder 3"/>
          <p:cNvSpPr>
            <a:spLocks noGrp="1"/>
          </p:cNvSpPr>
          <p:nvPr>
            <p:ph type="sldNum" sz="quarter" idx="5"/>
          </p:nvPr>
        </p:nvSpPr>
        <p:spPr/>
        <p:txBody>
          <a:bodyPr/>
          <a:lstStyle/>
          <a:p>
            <a:fld id="{297234DB-9114-4B65-A09C-942F497B8B04}" type="slidenum">
              <a:rPr lang="en-US" smtClean="0"/>
              <a:t>130</a:t>
            </a:fld>
            <a:endParaRPr lang="en-US"/>
          </a:p>
        </p:txBody>
      </p:sp>
    </p:spTree>
    <p:extLst>
      <p:ext uri="{BB962C8B-B14F-4D97-AF65-F5344CB8AC3E}">
        <p14:creationId xmlns:p14="http://schemas.microsoft.com/office/powerpoint/2010/main" val="366127519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131</a:t>
            </a:fld>
            <a:endParaRPr lang="en-US"/>
          </a:p>
        </p:txBody>
      </p:sp>
    </p:spTree>
    <p:extLst>
      <p:ext uri="{BB962C8B-B14F-4D97-AF65-F5344CB8AC3E}">
        <p14:creationId xmlns:p14="http://schemas.microsoft.com/office/powerpoint/2010/main" val="89439797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132</a:t>
            </a:fld>
            <a:endParaRPr lang="en-US"/>
          </a:p>
        </p:txBody>
      </p:sp>
    </p:spTree>
    <p:extLst>
      <p:ext uri="{BB962C8B-B14F-4D97-AF65-F5344CB8AC3E}">
        <p14:creationId xmlns:p14="http://schemas.microsoft.com/office/powerpoint/2010/main" val="287928564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300" b="1"/>
              <a:t>for seeking direction</a:t>
            </a:r>
            <a:r>
              <a:rPr lang="en-US" sz="1300"/>
              <a:t>: When the church at Antioch was trying to discern if and whom they should commission for ministry, they devoted themselves to God in fasting and prayer: “While they were worshiping the Lord and fasting, the Holy Spirit said, ‘Set apart for me Barnabas and Saul for the work to which I have called them.’ Then after fasting and praying they laid their hands on them and sent them off” (Acts 13:2-3 ESV). This pattern of prayer and fasting continues in the early church and even includes praying for newly installed pastors: “And when they had appointed elders for them in every church, with prayer and fasting they committed them to the Lord in whom they had believed” (Acts 14:23 ESV).</a:t>
            </a:r>
          </a:p>
          <a:p>
            <a:pPr lvl="0"/>
            <a:r>
              <a:rPr lang="en-US" sz="1300" b="1"/>
              <a:t>for repentance</a:t>
            </a:r>
            <a:r>
              <a:rPr lang="en-US" sz="1300"/>
              <a:t>: Fasting can be a physical way of expressing repentance of sin. It is a way to express the grief over sin and earnestness is following God. God commands his wayward people to return to him with their whole hearts, expressed by prayerful fasting: “‘Yet even now,’ declares the LORD, ‘return to me with all your heart, with fasting, with weeping, and with mourning; and rend your hearts and not your garments’” (Joel 2:12-13 ESV).</a:t>
            </a:r>
          </a:p>
          <a:p>
            <a:pPr lvl="0"/>
            <a:r>
              <a:rPr lang="en-US" sz="1300" b="1"/>
              <a:t>for dedication to God</a:t>
            </a:r>
            <a:r>
              <a:rPr lang="en-US" sz="1300"/>
              <a:t>: It is somewhat unclear why Jesus would be baptized and then fast for 40 days. Just like his baptism established a pattern for us to follow, the practice of fasting is a practice for us to follow (even while we recognize there will be some differences between what we practice and what Jesus did). At the very least, his fast was an expression of his dedication to God. It seems that this was a time that Jesus set aside for private communion with the Father prior to his public ministry. Additionally the Nazirite vow was taken to dedicate one’s life to God.</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133</a:t>
            </a:fld>
            <a:endParaRPr lang="en-US"/>
          </a:p>
        </p:txBody>
      </p:sp>
    </p:spTree>
    <p:extLst>
      <p:ext uri="{BB962C8B-B14F-4D97-AF65-F5344CB8AC3E}">
        <p14:creationId xmlns:p14="http://schemas.microsoft.com/office/powerpoint/2010/main" val="338080974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for divine protection</a:t>
            </a:r>
            <a:r>
              <a:rPr lang="en-US" sz="1300"/>
              <a:t>: When the Jews returned to the land, they placed their faith in God’s protection and requested, through fasting and prayer, that God bring them safely into the land: “Then I proclaimed a fast there, at the river Ahava, that we might humble ourselves before our God, to seek from him a safe journey for ourselves, our children, and all our goods. For I was ashamed to ask the king for a band of soldiers and horsemen to protect us against the enemy on our way, since we had told the king, ‘The hand of our God is for good on all who seek him, and the power of his wrath is against all who forsake him.’ So we fasted and implored our God for this, and he listened to our entreaty” (Ezra 8:21-23 ESV). Fasting for protection is a physical practice signifying our utter dependence on God. It focuses our prayers on his provision.</a:t>
            </a:r>
          </a:p>
          <a:p>
            <a:r>
              <a:rPr lang="en-US" sz="1300" b="1"/>
              <a:t>for the regular pursuit of God</a:t>
            </a:r>
            <a:r>
              <a:rPr lang="en-US" sz="1300"/>
              <a:t>: Our hearts can be deceived to cherish God’s good gifts above God himself. We can become complacent and comfortable, and no longer live as if heaven is our home. Paul describes how a person like this approaches food: “Their end is destruction, their god is their belly, and they glory in their shame, with minds set on earthly things. But our citizenship is in heaven, and from it we await a Savior, the Lord Jesus Christ, who will transform our lowly body to be like his glorious body, by the power that enables him even to subject all things to himself” (Philippians 3:19-21 ESV). How do we fight against a tendency toward love of the world? One of God’s graces to us comes through the spiritual discipline of fasting. Fasting is not about asceticism; it’s a discipline or tool for enjoying Jesus. Jesus describes fasting as an expression of our longing to be with him in heaven: “And Jesus said to them, ‘Can the wedding guests mourn as long as the bridegroom is with them? The days will come when the bridegroom is taken away from them, and then they will fast’” (Matthew 9:15 ESV). Fasting is a physical expression of our longing for perfect union with Jesus—</a:t>
            </a:r>
            <a:r>
              <a:rPr lang="en-US" sz="1300" b="1"/>
              <a:t>it’s a godly discontentment </a:t>
            </a:r>
            <a:r>
              <a:rPr lang="en-US" sz="1300"/>
              <a:t>about our separation from our Savior. Here’s how John Piper describes it: “…when I say that the root of Christian fasting is the hunger of </a:t>
            </a:r>
            <a:r>
              <a:rPr lang="en-US" sz="1300" b="1"/>
              <a:t>homesickness for God</a:t>
            </a:r>
            <a:r>
              <a:rPr lang="en-US" sz="1300"/>
              <a:t>, I mean that we will do anything and go without anything if, by any means, we might protect ourselves from the deadening effects of innocent delights and preserve the sweet longings of our homesickness for God" (Piper, </a:t>
            </a:r>
            <a:r>
              <a:rPr lang="en-US" sz="1300" i="1"/>
              <a:t>A Hunger for God</a:t>
            </a:r>
            <a:r>
              <a:rPr lang="en-US" sz="1300"/>
              <a:t>, 18-19). Fasting is the practice of focusing our hearts on Jesus and asking him to remove desires for our that is unholy or trivial.</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134</a:t>
            </a:fld>
            <a:endParaRPr lang="en-US"/>
          </a:p>
        </p:txBody>
      </p:sp>
    </p:spTree>
    <p:extLst>
      <p:ext uri="{BB962C8B-B14F-4D97-AF65-F5344CB8AC3E}">
        <p14:creationId xmlns:p14="http://schemas.microsoft.com/office/powerpoint/2010/main" val="3992889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-Dutiful delight</a:t>
            </a:r>
          </a:p>
        </p:txBody>
      </p:sp>
      <p:sp>
        <p:nvSpPr>
          <p:cNvPr id="4" name="Slide Number Placeholder 3"/>
          <p:cNvSpPr>
            <a:spLocks noGrp="1"/>
          </p:cNvSpPr>
          <p:nvPr>
            <p:ph type="sldNum" sz="quarter" idx="5"/>
          </p:nvPr>
        </p:nvSpPr>
        <p:spPr/>
        <p:txBody>
          <a:bodyPr/>
          <a:lstStyle/>
          <a:p>
            <a:fld id="{297234DB-9114-4B65-A09C-942F497B8B04}" type="slidenum">
              <a:rPr lang="en-US" smtClean="0"/>
              <a:t>12</a:t>
            </a:fld>
            <a:endParaRPr lang="en-US"/>
          </a:p>
        </p:txBody>
      </p:sp>
    </p:spTree>
    <p:extLst>
      <p:ext uri="{BB962C8B-B14F-4D97-AF65-F5344CB8AC3E}">
        <p14:creationId xmlns:p14="http://schemas.microsoft.com/office/powerpoint/2010/main" val="320444325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u="sng"/>
              <a:t>Why don’t we fast? Why do you think we are generally unmotivated to fast?</a:t>
            </a:r>
            <a:endParaRPr lang="en-US">
              <a:effectLst/>
            </a:endParaRPr>
          </a:p>
          <a:p>
            <a:r>
              <a:rPr lang="en-US" sz="1300"/>
              <a:t>Since Jesus himself expects that his disciples will fast especially when we’re apart from his physical presence with us, we have to question why we don’t fast. There might be some who are simply comfortable with disobedience to our Lord, but for most Christians underlying their non-practice of fasting is a lack of understanding and motivation. Certainly we don’t naturally like hunger pangs and we don’t desire to do without a good thing, such as food. One reason Christians don’t fast is that fasting is not commonly taught in American churches. Moreover, American Christians feel that they are inordinately busy, and therefore they are unable to abstain from food because performance might suffer (on this topic, see Daniel 1:8-21). We also tend to divide the spiritual from the physical, not understanding how a physical practice could have a spiritual effect. In contrast, biblical authors assume that physical practices have a tremendous impact on our spiritual lives—they had a theology of the human being where the spiritual and physical were inextricably connected. For example, the biblical authors believed that a physical sin, such as gluttony, had a strong impact on one’s relationship with God. Correspondingly, voluntarily abstaining from a physical good could have a positive impact on one’s relationship with God. Perhaps a deeper issue lies at the heart of our non-practice…perhaps we don’t have the urgency and desperation in prayer that would lead us to cry out to God in a way that expresses our longing for God to act even more than we long for the basic necessities of our lives. If you want a dependent heart that prays with earnestness, urgency, and confidence, start practicing fasting! Fasting can be both a thermometer and a thermostat of our prayer lives.</a:t>
            </a:r>
            <a:endParaRPr lang="en-US">
              <a:effectLst/>
            </a:endParaRP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135</a:t>
            </a:fld>
            <a:endParaRPr lang="en-US"/>
          </a:p>
        </p:txBody>
      </p:sp>
    </p:spTree>
    <p:extLst>
      <p:ext uri="{BB962C8B-B14F-4D97-AF65-F5344CB8AC3E}">
        <p14:creationId xmlns:p14="http://schemas.microsoft.com/office/powerpoint/2010/main" val="13014296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136</a:t>
            </a:fld>
            <a:endParaRPr lang="en-US"/>
          </a:p>
        </p:txBody>
      </p:sp>
    </p:spTree>
    <p:extLst>
      <p:ext uri="{BB962C8B-B14F-4D97-AF65-F5344CB8AC3E}">
        <p14:creationId xmlns:p14="http://schemas.microsoft.com/office/powerpoint/2010/main" val="174986331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b="0"/>
              <a:t>Trinity is Community. In in himself, expressing love for the glory of himself. </a:t>
            </a:r>
          </a:p>
          <a:p>
            <a:pPr defTabSz="956097">
              <a:defRPr/>
            </a:pPr>
            <a:endParaRPr lang="en-US" b="0"/>
          </a:p>
          <a:p>
            <a:pPr defTabSz="956097">
              <a:defRPr/>
            </a:pPr>
            <a:r>
              <a:rPr lang="en-US" b="0"/>
              <a:t>Adam and Eve created to be in community “It is not good for him to be alone”. Before the Fall, humans are created to be together. Part of </a:t>
            </a:r>
            <a:r>
              <a:rPr lang="en-US" b="0" err="1"/>
              <a:t>imagio</a:t>
            </a:r>
            <a:r>
              <a:rPr lang="en-US" b="0"/>
              <a:t> </a:t>
            </a:r>
            <a:r>
              <a:rPr lang="en-US" b="0" err="1"/>
              <a:t>dei</a:t>
            </a:r>
            <a:r>
              <a:rPr lang="en-US" b="0"/>
              <a:t> is to be relational and in community.</a:t>
            </a:r>
          </a:p>
          <a:p>
            <a:pPr defTabSz="956097">
              <a:defRPr/>
            </a:pPr>
            <a:endParaRPr lang="en-US" b="0"/>
          </a:p>
          <a:p>
            <a:pPr defTabSz="956097">
              <a:defRPr/>
            </a:pPr>
            <a:r>
              <a:rPr lang="en-US" b="0"/>
              <a:t>Israel—God calls a people together for his glory. The very term “Israelite” draws attention to the corporate identity of all being a part of the lineage of Israel. The idea of a “loner Israelite” was unthinkable.</a:t>
            </a:r>
          </a:p>
          <a:p>
            <a:pPr defTabSz="956097">
              <a:defRPr/>
            </a:pPr>
            <a:endParaRPr lang="en-US" b="0"/>
          </a:p>
          <a:p>
            <a:pPr defTabSz="956097">
              <a:defRPr/>
            </a:pPr>
            <a:r>
              <a:rPr lang="en-US" b="0"/>
              <a:t>Incarnation—God became human and participated in community with us “Immanuel.”</a:t>
            </a:r>
          </a:p>
          <a:p>
            <a:pPr defTabSz="956097">
              <a:defRPr/>
            </a:pPr>
            <a:endParaRPr lang="en-US" b="0"/>
          </a:p>
          <a:p>
            <a:pPr defTabSz="956097">
              <a:defRPr/>
            </a:pPr>
            <a:r>
              <a:rPr lang="en-US" b="0"/>
              <a:t>Jesus and his disciples: community functions at different levels: 5,000, 72 12, 3 (Peter, James, and John). Because Jesus was fully human, he interacted with other humans in community.</a:t>
            </a:r>
          </a:p>
          <a:p>
            <a:pPr defTabSz="956097">
              <a:defRPr/>
            </a:pPr>
            <a:endParaRPr lang="en-US" b="0"/>
          </a:p>
          <a:p>
            <a:pPr defTabSz="956097">
              <a:defRPr/>
            </a:pPr>
            <a:r>
              <a:rPr lang="en-US" b="0"/>
              <a:t>Early church: those that responded in faith to the gospel gathered together in churches. They did not go off by themselves, but rather they saw the need to gather together.</a:t>
            </a:r>
          </a:p>
          <a:p>
            <a:pPr defTabSz="956097">
              <a:defRPr/>
            </a:pPr>
            <a:endParaRPr lang="en-US" b="0"/>
          </a:p>
          <a:p>
            <a:pPr defTabSz="956097">
              <a:defRPr/>
            </a:pPr>
            <a:r>
              <a:rPr lang="en-US" b="0"/>
              <a:t>Today: The pattern for believers is to gather together in order to pursue Christ together. You might think that in parts of the world where Christian assembly is outlawed and can get you killed</a:t>
            </a:r>
          </a:p>
          <a:p>
            <a:pPr defTabSz="956097">
              <a:defRPr/>
            </a:pPr>
            <a:endParaRPr lang="en-US" b="0"/>
          </a:p>
          <a:p>
            <a:pPr defTabSz="956097">
              <a:defRPr/>
            </a:pPr>
            <a:r>
              <a:rPr lang="en-US" b="0"/>
              <a:t>Revelation describes the consummation of community, where we are still in community before God’s throne—Rev 23:1</a:t>
            </a:r>
          </a:p>
          <a:p>
            <a:pPr defTabSz="956097">
              <a:defRPr/>
            </a:pPr>
            <a:r>
              <a:rPr lang="en-US" b="0"/>
              <a:t>Humans, by God’s design are interpersonal and relational. In order to live the Christian life especially, we need each other </a:t>
            </a:r>
          </a:p>
          <a:p>
            <a:pPr defTabSz="956097">
              <a:defRPr/>
            </a:pPr>
            <a:r>
              <a:rPr lang="en-US" b="0"/>
              <a:t> Community is a thread that runs through CREATION (in God’s image ), CROSS, AND CONSUMMATION.</a:t>
            </a:r>
          </a:p>
        </p:txBody>
      </p:sp>
      <p:sp>
        <p:nvSpPr>
          <p:cNvPr id="4" name="Slide Number Placeholder 3"/>
          <p:cNvSpPr>
            <a:spLocks noGrp="1"/>
          </p:cNvSpPr>
          <p:nvPr>
            <p:ph type="sldNum" sz="quarter" idx="10"/>
          </p:nvPr>
        </p:nvSpPr>
        <p:spPr/>
        <p:txBody>
          <a:bodyPr/>
          <a:lstStyle/>
          <a:p>
            <a:fld id="{297234DB-9114-4B65-A09C-942F497B8B04}" type="slidenum">
              <a:rPr lang="en-US" smtClean="0"/>
              <a:t>139</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-Mathis: argues that commitment to a local church, not simply attendance is important</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140</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a:t>People of God: continuity with the OT and communicating God’s universal reign </a:t>
            </a:r>
          </a:p>
          <a:p>
            <a:pPr marL="628650" lvl="1" indent="-171450">
              <a:buFont typeface="Arial" panose="020B0604020202020204" pitchFamily="34" charset="0"/>
              <a:buChar char="•"/>
            </a:pPr>
            <a:r>
              <a:rPr lang="en-US"/>
              <a:t>Salvation in Jesus: gospel forms a people</a:t>
            </a:r>
          </a:p>
          <a:p>
            <a:pPr marL="628650" lvl="1" indent="-171450">
              <a:buFont typeface="Arial" panose="020B0604020202020204" pitchFamily="34" charset="0"/>
              <a:buChar char="•"/>
            </a:pPr>
            <a:r>
              <a:rPr lang="en-US"/>
              <a:t>Faith: the church is comprised of believers</a:t>
            </a:r>
          </a:p>
          <a:p>
            <a:pPr marL="628650" lvl="1" indent="-171450">
              <a:buFont typeface="Arial" panose="020B0604020202020204" pitchFamily="34" charset="0"/>
              <a:buChar char="•"/>
            </a:pPr>
            <a:r>
              <a:rPr lang="en-US"/>
              <a:t>Incorporated: the is a definable group that is the church</a:t>
            </a:r>
          </a:p>
          <a:p>
            <a:pPr marL="628650" lvl="1" indent="-171450">
              <a:buFont typeface="Arial" panose="020B0604020202020204" pitchFamily="34" charset="0"/>
              <a:buChar char="•"/>
            </a:pPr>
            <a:r>
              <a:rPr lang="en-US"/>
              <a:t>Holy Spirit: the Spirit embodies, empowers, and directs </a:t>
            </a:r>
            <a:endParaRPr lang="en-US" sz="1600"/>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141</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notes in summer curriculum: Lesson 1.</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142</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143</a:t>
            </a:fld>
            <a:endParaRPr lang="en-US"/>
          </a:p>
        </p:txBody>
      </p:sp>
    </p:spTree>
    <p:extLst>
      <p:ext uri="{BB962C8B-B14F-4D97-AF65-F5344CB8AC3E}">
        <p14:creationId xmlns:p14="http://schemas.microsoft.com/office/powerpoint/2010/main" val="157900510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church is characterized by seven attributes. The first three are characteristics regarding the origin and orientation of the church: it is (1) doxological, or oriented to the glory of God; (2) logocentric, or centered on the incarnate Word of God, Jesus Christ, and the inspired Word of God, Scripture; and (3) </a:t>
            </a:r>
            <a:r>
              <a:rPr lang="en-US" err="1"/>
              <a:t>pneumadynamic</a:t>
            </a:r>
            <a:r>
              <a:rPr lang="en-US"/>
              <a:t>, or created, gathered, gifted, and empowered by the Holy Spirit. The final four are characteristics regarding the gathering and sending of the church: it is (4) covenantal, or gathered as members in new covenant relationship with God and in covenantal relationship with each other; (5) confessional, or united by both personal confession of faith in Christ and common confession of the Christian faith; (6) missional, or identified as the body of divinely-called and divinely-sent ministers to proclaim the gospel and advance the kingdom of God; and (7) </a:t>
            </a:r>
            <a:r>
              <a:rPr lang="en-US" err="1"/>
              <a:t>spatio</a:t>
            </a:r>
            <a:r>
              <a:rPr lang="en-US"/>
              <a:t>-temporal/eschatological, or assembled as a historical reality (located in space and time) and possessing a certain hope and clear destiny while its lives the strangeness of ecclesial existence in the here-and-now.</a:t>
            </a:r>
          </a:p>
        </p:txBody>
      </p:sp>
      <p:sp>
        <p:nvSpPr>
          <p:cNvPr id="4" name="Slide Number Placeholder 3"/>
          <p:cNvSpPr>
            <a:spLocks noGrp="1"/>
          </p:cNvSpPr>
          <p:nvPr>
            <p:ph type="sldNum" sz="quarter" idx="10"/>
          </p:nvPr>
        </p:nvSpPr>
        <p:spPr/>
        <p:txBody>
          <a:bodyPr/>
          <a:lstStyle/>
          <a:p>
            <a:fld id="{297234DB-9114-4B65-A09C-942F497B8B04}" type="slidenum">
              <a:rPr lang="en-US" smtClean="0"/>
              <a:t>144</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Examples of straying: over political engagement; exclusively social justice; exclusively environmental concerns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145</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147</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60">
              <a:defRPr/>
            </a:pPr>
            <a:r>
              <a:rPr lang="en-US" b="1"/>
              <a:t>-the Christian life is NOT saved by grace (gospel) and sanctified by sweat</a:t>
            </a:r>
          </a:p>
          <a:p>
            <a:pPr defTabSz="984960">
              <a:defRPr/>
            </a:pPr>
            <a:r>
              <a:rPr lang="en-US" b="1"/>
              <a:t>-we live out the Christian life through the gospel by repentance and reliance </a:t>
            </a:r>
          </a:p>
          <a:p>
            <a:r>
              <a:rPr lang="en-US"/>
              <a:t>-recall: dutiful delight</a:t>
            </a:r>
          </a:p>
          <a:p>
            <a:r>
              <a:rPr lang="en-US"/>
              <a:t>-your heart does not naturally incline toward that which is most beautiful</a:t>
            </a:r>
          </a:p>
          <a:p>
            <a:r>
              <a:rPr lang="en-US"/>
              <a:t>-only simple desires are achieved without a plan</a:t>
            </a:r>
          </a:p>
          <a:p>
            <a:r>
              <a:rPr lang="en-US"/>
              <a:t>-e.g. men coming home from promise keepers (sometimes the heart follows the hands)</a:t>
            </a:r>
          </a:p>
          <a:p>
            <a:endParaRPr lang="en-US"/>
          </a:p>
        </p:txBody>
      </p:sp>
      <p:sp>
        <p:nvSpPr>
          <p:cNvPr id="4" name="Slide Number Placeholder 3"/>
          <p:cNvSpPr>
            <a:spLocks noGrp="1"/>
          </p:cNvSpPr>
          <p:nvPr>
            <p:ph type="sldNum" sz="quarter" idx="5"/>
          </p:nvPr>
        </p:nvSpPr>
        <p:spPr/>
        <p:txBody>
          <a:bodyPr/>
          <a:lstStyle/>
          <a:p>
            <a:pPr defTabSz="966593">
              <a:defRPr/>
            </a:pPr>
            <a:fld id="{E5915F14-2E6C-409A-BD3F-50000E4383D8}" type="slidenum">
              <a:rPr lang="en-US">
                <a:solidFill>
                  <a:prstClr val="black"/>
                </a:solidFill>
                <a:latin typeface="Calibri" panose="020F0502020204030204"/>
              </a:rPr>
              <a:pPr defTabSz="966593">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53260740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148</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149</a:t>
            </a:r>
          </a:p>
        </p:txBody>
      </p:sp>
      <p:sp>
        <p:nvSpPr>
          <p:cNvPr id="4" name="Slide Number Placeholder 3"/>
          <p:cNvSpPr>
            <a:spLocks noGrp="1"/>
          </p:cNvSpPr>
          <p:nvPr>
            <p:ph type="sldNum" sz="quarter" idx="5"/>
          </p:nvPr>
        </p:nvSpPr>
        <p:spPr/>
        <p:txBody>
          <a:bodyPr/>
          <a:lstStyle/>
          <a:p>
            <a:fld id="{297234DB-9114-4B65-A09C-942F497B8B04}" type="slidenum">
              <a:rPr lang="en-US" smtClean="0"/>
              <a:t>151</a:t>
            </a:fld>
            <a:endParaRPr lang="en-US"/>
          </a:p>
        </p:txBody>
      </p:sp>
    </p:spTree>
    <p:extLst>
      <p:ext uri="{BB962C8B-B14F-4D97-AF65-F5344CB8AC3E}">
        <p14:creationId xmlns:p14="http://schemas.microsoft.com/office/powerpoint/2010/main" val="409989643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	Result: this ends in disaster and broken hearts</a:t>
            </a:r>
          </a:p>
          <a:p>
            <a:r>
              <a:rPr lang="en-US"/>
              <a:t>2.	His view: formalization destroys authenticity (the relationship is truer if he can leave at any moment)</a:t>
            </a:r>
          </a:p>
          <a:p>
            <a:r>
              <a:rPr lang="en-US"/>
              <a:t>3.	Reality: the rejection of commitment is a rejection of authenticity (love is commitment, so to reject commitment is to reject love)</a:t>
            </a:r>
          </a:p>
          <a:p>
            <a:r>
              <a:rPr lang="en-US"/>
              <a:t>4.	His view: relationship sustains commitment (so long as he feels a certain way for his girlfriend, the relationship can thrive and he’ll be committed)</a:t>
            </a:r>
          </a:p>
          <a:p>
            <a:r>
              <a:rPr lang="en-US"/>
              <a:t>5.	Reality: </a:t>
            </a:r>
            <a:r>
              <a:rPr lang="en-US" b="1"/>
              <a:t>commitment sustains the relationship, NOT the other way around </a:t>
            </a:r>
          </a:p>
          <a:p>
            <a:r>
              <a:rPr lang="en-US"/>
              <a:t>6.	</a:t>
            </a:r>
            <a:r>
              <a:rPr lang="en-US" b="1"/>
              <a:t>Formal commitment does not destroy organic relationships, it is the fertile soil on which they can grow. The person who doesn’t want to ruin the genuineness of their love by getting married, has only the visage of genuine love because love is commitment.</a:t>
            </a:r>
          </a:p>
          <a:p>
            <a:endParaRPr lang="en-US"/>
          </a:p>
          <a:p>
            <a:r>
              <a:rPr lang="en-US"/>
              <a:t>Now, the analogy to church membership is not a perfect one, but there are some points of similarity. </a:t>
            </a:r>
          </a:p>
          <a:p>
            <a:r>
              <a:rPr lang="en-US"/>
              <a:t>1.	Many people reject church membership because “signing on a dotted line doesn’t make me any more or less committed to this church.” In response, yes it does make you more committed—it formalizes a commitment to other church members and church leaders that you have been rejecting, or at best avoiding. Genuine lasting relationships are inherently commitment-based, and relationships that reject commitment reject authenticity. </a:t>
            </a:r>
          </a:p>
          <a:p>
            <a:r>
              <a:rPr lang="en-US"/>
              <a:t>2.	Just like the formalization of the marriage makes a person accountable to uphold the words of that commitment, so church membership makes informal association with a church accountable—other church members and church leaders will hold the new member accountable in ways they cannot when he has yet to make that commitment. </a:t>
            </a:r>
          </a:p>
          <a:p>
            <a:r>
              <a:rPr lang="en-US"/>
              <a:t>3.	Moreover, the work of marriage only begins at the wedding; the real work of marriage is lived out in the day in and day out covenant keeping. The same is true of keeping the membership covenant.</a:t>
            </a:r>
          </a:p>
          <a:p>
            <a:endParaRPr lang="en-US"/>
          </a:p>
          <a:p>
            <a:r>
              <a:rPr lang="en-US"/>
              <a:t>When a student asks me if he should propose to a girl. I always ask where she is a church member.</a:t>
            </a:r>
          </a:p>
          <a:p>
            <a:endParaRPr lang="en-US"/>
          </a:p>
          <a:p>
            <a:pPr defTabSz="956097">
              <a:defRPr/>
            </a:pPr>
            <a:r>
              <a:rPr lang="en-US" sz="1300"/>
              <a:t>“As you consider the person you are physically attracted to, look for evidence of commitment in his or her life. Has he joined and become committed to a local church? … I think that church membership is a huge consideration, precisely because there is no such thing as a perfect church, and in our day and age in the West, we have so many options to choose from. Churches are full of sinners, so there will always be some messiness in a church. Churches are like families that way. So when a person stays in a church for long period of time, there is evidence that she has been able to see that everything is not perfect, but she nevertheless said, ‘I’m going to stay. I’m going to try to make this work. My commitment is more important than my desire to run away’” (Chandler, </a:t>
            </a:r>
            <a:r>
              <a:rPr lang="en-US" sz="1300" i="1"/>
              <a:t>The Mingling of Souls</a:t>
            </a:r>
            <a:r>
              <a:rPr lang="en-US" sz="1300"/>
              <a:t>, 40-41).</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152</a:t>
            </a:fld>
            <a:endParaRPr lang="en-US"/>
          </a:p>
        </p:txBody>
      </p:sp>
    </p:spTree>
    <p:extLst>
      <p:ext uri="{BB962C8B-B14F-4D97-AF65-F5344CB8AC3E}">
        <p14:creationId xmlns:p14="http://schemas.microsoft.com/office/powerpoint/2010/main" val="165841828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b="1"/>
              <a:t>OBJECTIVES: </a:t>
            </a:r>
          </a:p>
          <a:p>
            <a:pPr marL="239024" indent="-239024" defTabSz="956097">
              <a:buFontTx/>
              <a:buAutoNum type="arabicParenBoth"/>
              <a:defRPr/>
            </a:pPr>
            <a:r>
              <a:rPr lang="en-US" b="1"/>
              <a:t>describe what church commitment looks like </a:t>
            </a:r>
          </a:p>
          <a:p>
            <a:pPr defTabSz="956097">
              <a:defRPr/>
            </a:pPr>
            <a:r>
              <a:rPr lang="en-US" b="1"/>
              <a:t>(2) engage the students to think about church involvement </a:t>
            </a:r>
          </a:p>
          <a:p>
            <a:pPr defTabSz="956097">
              <a:defRPr/>
            </a:pPr>
            <a:r>
              <a:rPr lang="en-US" b="1"/>
              <a:t>(3) encourage the discipline of commitment to their local church </a:t>
            </a:r>
          </a:p>
          <a:p>
            <a:endParaRPr lang="en-US"/>
          </a:p>
          <a:p>
            <a:r>
              <a:rPr lang="en-US"/>
              <a:t>-Mathis: argues that commitment to a local church, not simply attendance is important</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153</a:t>
            </a:fld>
            <a:endParaRPr lang="en-US"/>
          </a:p>
        </p:txBody>
      </p:sp>
    </p:spTree>
    <p:extLst>
      <p:ext uri="{BB962C8B-B14F-4D97-AF65-F5344CB8AC3E}">
        <p14:creationId xmlns:p14="http://schemas.microsoft.com/office/powerpoint/2010/main" val="407377016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difference between the church universal and local, and the church invisible and visible.</a:t>
            </a:r>
          </a:p>
          <a:p>
            <a:r>
              <a:rPr lang="en-US"/>
              <a:t>-the way that the universal invisible church becomes visible is through particular local churches</a:t>
            </a:r>
          </a:p>
          <a:p>
            <a:endParaRPr lang="en-US"/>
          </a:p>
          <a:p>
            <a:r>
              <a:rPr lang="en-US"/>
              <a:t>-Let’s assume that it is legitimate for me to assign you to read your Bible and engage in some form of prayer. Is it legitimate for me to assign other things?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154</a:t>
            </a:fld>
            <a:endParaRPr lang="en-US"/>
          </a:p>
        </p:txBody>
      </p:sp>
    </p:spTree>
    <p:extLst>
      <p:ext uri="{BB962C8B-B14F-4D97-AF65-F5344CB8AC3E}">
        <p14:creationId xmlns:p14="http://schemas.microsoft.com/office/powerpoint/2010/main" val="5157776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difference between the church universal and local, and the church invisible and visible.</a:t>
            </a:r>
          </a:p>
          <a:p>
            <a:r>
              <a:rPr lang="en-US"/>
              <a:t>-the way that the universal invisible church becomes visible is through particular local churches</a:t>
            </a:r>
          </a:p>
          <a:p>
            <a:endParaRPr lang="en-US"/>
          </a:p>
          <a:p>
            <a:r>
              <a:rPr lang="en-US"/>
              <a:t>-Let’s assume that it is legitimate for me to assign you to read your Bible and engage in some form of prayer. Is it legitimate for me to assign other things?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155</a:t>
            </a:fld>
            <a:endParaRPr lang="en-US"/>
          </a:p>
        </p:txBody>
      </p:sp>
    </p:spTree>
    <p:extLst>
      <p:ext uri="{BB962C8B-B14F-4D97-AF65-F5344CB8AC3E}">
        <p14:creationId xmlns:p14="http://schemas.microsoft.com/office/powerpoint/2010/main" val="261714032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156</a:t>
            </a:fld>
            <a:endParaRPr lang="en-US"/>
          </a:p>
        </p:txBody>
      </p:sp>
    </p:spTree>
    <p:extLst>
      <p:ext uri="{BB962C8B-B14F-4D97-AF65-F5344CB8AC3E}">
        <p14:creationId xmlns:p14="http://schemas.microsoft.com/office/powerpoint/2010/main" val="33502105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Some modern Christians find membership to be a difficult concept. There are two dispositions that contribute to this aversion to membership. (1) The first contributing factor is a </a:t>
            </a:r>
            <a:r>
              <a:rPr lang="en-US" sz="1300" b="1"/>
              <a:t>denial of our interdependence</a:t>
            </a:r>
            <a:r>
              <a:rPr lang="en-US" sz="1300"/>
              <a:t>. Church membership makes formal and public the declaration that we are not sufficient for the Christian life on our own—we need one another. Church membership’s “declaration of interdependence” stands in stark contrast to the American impulse to declare our independence. (2) A second contributing factor is the general </a:t>
            </a:r>
            <a:r>
              <a:rPr lang="en-US" sz="1300" b="1"/>
              <a:t>desire towards autonomy, self-governance, self-direction and individual pursuit</a:t>
            </a:r>
            <a:r>
              <a:rPr lang="en-US" sz="1300"/>
              <a:t>. The call to submission and oversight by leadership seems archaic, monarchial, and even dictatorial. Despite these American inclinations away from interdependence and submission to leadership, Scripture calls us to commit formally in our local church.</a:t>
            </a:r>
          </a:p>
          <a:p>
            <a:r>
              <a:rPr lang="en-US" sz="1300"/>
              <a:t>The church is the new covenant people of God, and there are some continuities to how God led his people in the Old Testament. They were gathered together as an identifiable people under leadership. There are quite a few discontinuities (e.g., ethnic and national identity), but it is important to note that God has consistently chosen to make his name known in a particular group of people, and he has provided that people with leadership. Membership in the local church makes visible what is invisible: that we participate in the new covenant with Christ and thus participate with his people. Most NT epistles are addressed to churches (and most of the others are to church leaders) in a way that it is assumed that individual believers are identified with a specific church. In the early church, it would have been unthinkable for a Christian to be a solitary Christian, not identifying with any particular church. Where would that person learn about God, exhort and encourage others, be exhorted and encouraged by others, use his spiritual gifts, celebrate the ordinances, etc.? We will look at four areas that help us to understand church membership in the Bible: images for the church, structure of the church, practices of the church, and care of the church. </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157</a:t>
            </a:fld>
            <a:endParaRPr lang="en-US"/>
          </a:p>
        </p:txBody>
      </p:sp>
    </p:spTree>
    <p:extLst>
      <p:ext uri="{BB962C8B-B14F-4D97-AF65-F5344CB8AC3E}">
        <p14:creationId xmlns:p14="http://schemas.microsoft.com/office/powerpoint/2010/main" val="155061800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300"/>
              <a:t>Some people look at lists in general as unbiblical </a:t>
            </a:r>
            <a:endParaRPr lang="en-US"/>
          </a:p>
          <a:p>
            <a:pPr lvl="3"/>
            <a:r>
              <a:rPr lang="en-US" sz="1300"/>
              <a:t>Lamb’s Book of life (Rev)</a:t>
            </a:r>
            <a:endParaRPr lang="en-US"/>
          </a:p>
          <a:p>
            <a:pPr lvl="3"/>
            <a:r>
              <a:rPr lang="en-US" sz="1300"/>
              <a:t>Care of the church (1 Tim 5:9)</a:t>
            </a:r>
            <a:endParaRPr lang="en-US"/>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158</a:t>
            </a:fld>
            <a:endParaRPr lang="en-US"/>
          </a:p>
        </p:txBody>
      </p:sp>
    </p:spTree>
    <p:extLst>
      <p:ext uri="{BB962C8B-B14F-4D97-AF65-F5344CB8AC3E}">
        <p14:creationId xmlns:p14="http://schemas.microsoft.com/office/powerpoint/2010/main" val="27668100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159</a:t>
            </a:fld>
            <a:endParaRPr lang="en-US"/>
          </a:p>
        </p:txBody>
      </p:sp>
    </p:spTree>
    <p:extLst>
      <p:ext uri="{BB962C8B-B14F-4D97-AF65-F5344CB8AC3E}">
        <p14:creationId xmlns:p14="http://schemas.microsoft.com/office/powerpoint/2010/main" val="1654888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Dutiful delight </a:t>
            </a:r>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15</a:t>
            </a:fld>
            <a:endParaRPr lang="en-US"/>
          </a:p>
        </p:txBody>
      </p:sp>
    </p:spTree>
    <p:extLst>
      <p:ext uri="{BB962C8B-B14F-4D97-AF65-F5344CB8AC3E}">
        <p14:creationId xmlns:p14="http://schemas.microsoft.com/office/powerpoint/2010/main" val="301681620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how does the Bible describe the church? </a:t>
            </a:r>
          </a:p>
          <a:p>
            <a:r>
              <a:rPr lang="en-US"/>
              <a:t>What are the images of the church?</a:t>
            </a:r>
          </a:p>
        </p:txBody>
      </p:sp>
      <p:sp>
        <p:nvSpPr>
          <p:cNvPr id="4" name="Slide Number Placeholder 3"/>
          <p:cNvSpPr>
            <a:spLocks noGrp="1"/>
          </p:cNvSpPr>
          <p:nvPr>
            <p:ph type="sldNum" sz="quarter" idx="10"/>
          </p:nvPr>
        </p:nvSpPr>
        <p:spPr/>
        <p:txBody>
          <a:bodyPr/>
          <a:lstStyle/>
          <a:p>
            <a:fld id="{297234DB-9114-4B65-A09C-942F497B8B04}" type="slidenum">
              <a:rPr lang="en-US" smtClean="0"/>
              <a:t>160</a:t>
            </a:fld>
            <a:endParaRPr lang="en-US"/>
          </a:p>
        </p:txBody>
      </p:sp>
    </p:spTree>
    <p:extLst>
      <p:ext uri="{BB962C8B-B14F-4D97-AF65-F5344CB8AC3E}">
        <p14:creationId xmlns:p14="http://schemas.microsoft.com/office/powerpoint/2010/main" val="284091252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mj-lt"/>
              <a:buAutoNum type="arabicPeriod"/>
            </a:pPr>
            <a:r>
              <a:rPr lang="en-US" sz="1300"/>
              <a:t>Collective</a:t>
            </a:r>
          </a:p>
          <a:p>
            <a:pPr marL="342900" indent="-342900">
              <a:buFont typeface="+mj-lt"/>
              <a:buAutoNum type="arabicPeriod"/>
            </a:pPr>
            <a:r>
              <a:rPr lang="en-US" sz="1300"/>
              <a:t>Emphasis on whole</a:t>
            </a:r>
          </a:p>
          <a:p>
            <a:pPr marL="342900" indent="-342900">
              <a:buFont typeface="+mj-lt"/>
              <a:buAutoNum type="arabicPeriod"/>
            </a:pPr>
            <a:r>
              <a:rPr lang="en-US" sz="1300"/>
              <a:t>Boundaries implicit</a:t>
            </a:r>
          </a:p>
          <a:p>
            <a:r>
              <a:rPr lang="en-US" sz="1300">
                <a:sym typeface="Wingdings" panose="05000000000000000000" pitchFamily="2" charset="2"/>
              </a:rPr>
              <a:t> </a:t>
            </a:r>
            <a:r>
              <a:rPr lang="en-US" sz="1300"/>
              <a:t>Several NT images for the church describe cooperative wholes with definable boundaries. Church membership defines the boundaries of the church. </a:t>
            </a:r>
          </a:p>
          <a:p>
            <a:pPr defTabSz="956097">
              <a:defRPr/>
            </a:pPr>
            <a:r>
              <a:rPr lang="en-US" sz="1300">
                <a:sym typeface="Wingdings" panose="05000000000000000000" pitchFamily="2" charset="2"/>
              </a:rPr>
              <a:t></a:t>
            </a:r>
            <a:r>
              <a:rPr lang="en-US" sz="1300"/>
              <a:t>Unlike real shepherds, we don’t put ear tags in our flock to identify them. We just ask that you join the church.</a:t>
            </a:r>
          </a:p>
          <a:p>
            <a:endParaRPr lang="en-US"/>
          </a:p>
          <a:p>
            <a:pPr defTabSz="956097">
              <a:defRPr/>
            </a:pPr>
            <a:r>
              <a:rPr lang="en-US" sz="1300"/>
              <a:t>In the OT there was an identifiable nation, Israel, who was the people of God. Israel was larked off as distinct from other nations in peculiar practices such as festivals, Sabbath observation, sacrifices, dietary restrictions, and circumcision. In the New Covenant, the people of God are those from every nation who respond in faith to Jesus, and these people gather in local churches to identify with Christ as his Bride. The Bible uses several metaphors to describe the local church, and many of these images describe individuals as comprising a singular, irreducible whole. The emphasis is on the unity and functionality of the whole rather than on the individual parts. Moreover, each of these images creates a boundary between those within the whole and those outside the whole. For example, fields have boundaries, buildings have beginnings and ends, and shepherds clearly mark their own flocks. Suggested in these metaphors is the necessity of enacting the boundaries of the church community for the purpose of its holiness and gospel proclamation—church membership helps define the local church.</a:t>
            </a:r>
            <a:endParaRPr lang="en-US">
              <a:effectLst/>
            </a:endParaRP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161</a:t>
            </a:fld>
            <a:endParaRPr lang="en-US"/>
          </a:p>
        </p:txBody>
      </p:sp>
    </p:spTree>
    <p:extLst>
      <p:ext uri="{BB962C8B-B14F-4D97-AF65-F5344CB8AC3E}">
        <p14:creationId xmlns:p14="http://schemas.microsoft.com/office/powerpoint/2010/main" val="131006798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NT calls us to accountable relationships, specifically with leaders and with one another. Church membership makes us accountable to specific leaders and specific Christians.</a:t>
            </a:r>
          </a:p>
          <a:p>
            <a:endParaRPr lang="en-US" sz="1300"/>
          </a:p>
          <a:p>
            <a:r>
              <a:rPr lang="en-US" sz="1300"/>
              <a:t>(1) </a:t>
            </a:r>
          </a:p>
          <a:p>
            <a:r>
              <a:rPr lang="en-US" sz="1300"/>
              <a:t>O These commands are given in the context of the local church. Is it possible to be obedient to them if you do not identify with a particular church? </a:t>
            </a:r>
          </a:p>
          <a:p>
            <a:r>
              <a:rPr lang="en-US" sz="1300"/>
              <a:t>O Can you think of any ways that a Christian who rejects local church membership could also be obedient to the command to be in submission to leaders?</a:t>
            </a:r>
          </a:p>
          <a:p>
            <a:endParaRPr lang="en-US" sz="1300"/>
          </a:p>
          <a:p>
            <a:r>
              <a:rPr lang="en-US" sz="1300"/>
              <a:t>(2) </a:t>
            </a:r>
          </a:p>
          <a:p>
            <a:r>
              <a:rPr lang="en-US" sz="1300"/>
              <a:t>O How does a leader know whom he is called to oversee?</a:t>
            </a:r>
          </a:p>
          <a:p>
            <a:r>
              <a:rPr lang="en-US" sz="1300"/>
              <a:t>O How does an elder know who is his flock?</a:t>
            </a:r>
          </a:p>
          <a:p>
            <a:r>
              <a:rPr lang="en-US" sz="1300"/>
              <a:t>O Is it acceptable or wise for an elder to focus his pastoral care for those who have formally committed to his church?</a:t>
            </a:r>
          </a:p>
          <a:p>
            <a:endParaRPr lang="en-US" sz="1300"/>
          </a:p>
          <a:p>
            <a:endParaRPr lang="en-US" sz="1300"/>
          </a:p>
          <a:p>
            <a:endParaRPr lang="en-US" sz="1300"/>
          </a:p>
          <a:p>
            <a:endParaRPr lang="en-US" sz="1300"/>
          </a:p>
          <a:p>
            <a:r>
              <a:rPr lang="en-US" sz="1300"/>
              <a:t>To whom are you accountable? Your leaders and teachers at CU don’t look at themselves as your elders/pastors.</a:t>
            </a:r>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162</a:t>
            </a:fld>
            <a:endParaRPr lang="en-US"/>
          </a:p>
        </p:txBody>
      </p:sp>
    </p:spTree>
    <p:extLst>
      <p:ext uri="{BB962C8B-B14F-4D97-AF65-F5344CB8AC3E}">
        <p14:creationId xmlns:p14="http://schemas.microsoft.com/office/powerpoint/2010/main" val="117286515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New Testament explicitly commands Christians to practice baptism, the Lord’s Supper, and discipline. The logical questions are “where and with whom?”. These are practices of the local church that are performed within the membership of the local church. We’ll look at each of these practices in more detail in later lessons, and here we’ll note how they relate to church membership. While there is some variation and exception with these practices, generally they are the actions of the membership of a local church. Christians are baptized by the Holy Spirit into the universal church, and they are baptized by immersion into the local church. The Lord’s Supper is a practice of the fellowship of believers (those committed to one another in covenant community) in the local church. And in church discipline, the members of a church protect the purity and witness of the church. </a:t>
            </a:r>
          </a:p>
          <a:p>
            <a:endParaRPr lang="en-US" sz="1300"/>
          </a:p>
          <a:p>
            <a:pPr lvl="0"/>
            <a:r>
              <a:rPr lang="en-US" sz="1300"/>
              <a:t>Baptism: Baptism is both a picture of regeneration and an entrance into a local community who performs the ordinance of baptism.</a:t>
            </a:r>
            <a:endParaRPr lang="en-US"/>
          </a:p>
          <a:p>
            <a:pPr lvl="1"/>
            <a:r>
              <a:rPr lang="en-US" sz="1300"/>
              <a:t>Read 1 Corinthians 12:12-13 that describes the local church as the body of Christ. </a:t>
            </a:r>
            <a:endParaRPr lang="en-US"/>
          </a:p>
          <a:p>
            <a:pPr lvl="1"/>
            <a:r>
              <a:rPr lang="en-US" sz="1300"/>
              <a:t>Is it correct to view baptism as a formal entrance into the community/fellowship of the church?</a:t>
            </a:r>
            <a:endParaRPr lang="en-US"/>
          </a:p>
          <a:p>
            <a:pPr lvl="1"/>
            <a:r>
              <a:rPr lang="en-US" sz="1300"/>
              <a:t>Would you agree that it is generally (or perhaps always) appropriate to have baptism celebrated within the local church (as a people not necessarily a building).</a:t>
            </a:r>
            <a:endParaRPr lang="en-US"/>
          </a:p>
          <a:p>
            <a:pPr lvl="0"/>
            <a:r>
              <a:rPr lang="en-US" sz="1300"/>
              <a:t>Discipline: Jesus and Paul command churches to practice church discipline, and discipline necessitates clear delineations between members and non-members of a community. You cannot remove someone from a non-delineated whole (Matt 18:15-20; 1 Cor 5:1-13; 2 Cor 2:6).</a:t>
            </a:r>
            <a:endParaRPr lang="en-US"/>
          </a:p>
          <a:p>
            <a:pPr lvl="1"/>
            <a:r>
              <a:rPr lang="en-US" sz="1300"/>
              <a:t>If a church doesn’t have a clear delineation of member and non-member, could it practice church discipline? Can you think of any way that a church could be obedient to the multiple commands to practice church discipline if they didn’t have clear boundaries of those inside and outside the church?</a:t>
            </a:r>
            <a:endParaRPr lang="en-US"/>
          </a:p>
          <a:p>
            <a:pPr lvl="1"/>
            <a:r>
              <a:rPr lang="en-US" sz="1300"/>
              <a:t>Imagine a situation in which the church tries gently and graciously to correct a brother in sin. When he remains unrepentant and unmoved, the church begins discipline. If he claims “I am not a part of this church” can the church move forward? [Note: Grace’s membership documents state that a person cannot withdraw from membership so long as church discipline is proceeding.]</a:t>
            </a:r>
            <a:endParaRPr lang="en-US"/>
          </a:p>
          <a:p>
            <a:pPr lvl="0"/>
            <a:r>
              <a:rPr lang="en-US" sz="1300"/>
              <a:t>Meeting Together: Since the founding of the church, Christians have gathered together in local churches.</a:t>
            </a:r>
            <a:endParaRPr lang="en-US"/>
          </a:p>
          <a:p>
            <a:pPr lvl="1"/>
            <a:r>
              <a:rPr lang="en-US" sz="1300"/>
              <a:t>Read Hebrews 10:24-25. </a:t>
            </a:r>
            <a:endParaRPr lang="en-US"/>
          </a:p>
          <a:p>
            <a:pPr lvl="1"/>
            <a:r>
              <a:rPr lang="en-US" sz="1300"/>
              <a:t>With whom are we to be meeting? Is it a specific group of Christians, or is it just Christians in general?</a:t>
            </a:r>
            <a:endParaRPr lang="en-US"/>
          </a:p>
          <a:p>
            <a:pPr lvl="1"/>
            <a:r>
              <a:rPr lang="en-US" sz="1300"/>
              <a:t>Would it make sense for a Christian to claim that they are faithful to the commands to “meet together” if they were not identified with a specific local church?</a:t>
            </a:r>
            <a:endParaRPr lang="en-US"/>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163</a:t>
            </a:fld>
            <a:endParaRPr lang="en-US"/>
          </a:p>
        </p:txBody>
      </p:sp>
    </p:spTree>
    <p:extLst>
      <p:ext uri="{BB962C8B-B14F-4D97-AF65-F5344CB8AC3E}">
        <p14:creationId xmlns:p14="http://schemas.microsoft.com/office/powerpoint/2010/main" val="294380384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NT commands us to give special care to those within our church. Church membership defines those who are to receive special care from our particular local church.</a:t>
            </a:r>
          </a:p>
          <a:p>
            <a:endParaRPr lang="en-US" sz="1300"/>
          </a:p>
          <a:p>
            <a:pPr marL="239024" indent="-239024">
              <a:buAutoNum type="arabicParenBoth"/>
            </a:pPr>
            <a:r>
              <a:rPr lang="en-US" sz="1300"/>
              <a:t>The Bible is filled with commands directed toward “one another” that are specific to the local fellowship of believers. While it is impossible to live out the “one another” commands with the global church, they ought to be fulfilled in the local church (e.g., John 13:34-5; Rom 14:13, 15:15; Gal 5:13, 6:2; </a:t>
            </a:r>
            <a:r>
              <a:rPr lang="en-US" sz="1300" err="1"/>
              <a:t>Eph</a:t>
            </a:r>
            <a:r>
              <a:rPr lang="en-US" sz="1300"/>
              <a:t> 4:32; Col 3:13, 3:16; </a:t>
            </a:r>
            <a:r>
              <a:rPr lang="en-US" sz="1300" err="1"/>
              <a:t>Heb</a:t>
            </a:r>
            <a:r>
              <a:rPr lang="en-US" sz="1300"/>
              <a:t> 3:13; James 5:16; 1 John 3:23). With whom should I live out the “one another commands” of Scripture?</a:t>
            </a:r>
          </a:p>
          <a:p>
            <a:pPr marL="239024" indent="-239024">
              <a:buAutoNum type="arabicParenBoth"/>
            </a:pPr>
            <a:endParaRPr lang="en-US" sz="1300"/>
          </a:p>
          <a:p>
            <a:pPr marL="239024" indent="-239024">
              <a:buAutoNum type="arabicParenBoth"/>
            </a:pPr>
            <a:r>
              <a:rPr lang="en-US" sz="1300"/>
              <a:t>Care for the poor marks Christians generally, but it is to be concentrated upon caring for those within the church (Acts 6:1-7).1 Timothy 5:9 “Let a widow be enrolled if she…”Summary: Church membership provides a context in which we can be faithful to the NT commands for how we interact in the local church.</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164</a:t>
            </a:fld>
            <a:endParaRPr lang="en-US"/>
          </a:p>
        </p:txBody>
      </p:sp>
    </p:spTree>
    <p:extLst>
      <p:ext uri="{BB962C8B-B14F-4D97-AF65-F5344CB8AC3E}">
        <p14:creationId xmlns:p14="http://schemas.microsoft.com/office/powerpoint/2010/main" val="72606957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165</a:t>
            </a:fld>
            <a:endParaRPr lang="en-US"/>
          </a:p>
        </p:txBody>
      </p:sp>
    </p:spTree>
    <p:extLst>
      <p:ext uri="{BB962C8B-B14F-4D97-AF65-F5344CB8AC3E}">
        <p14:creationId xmlns:p14="http://schemas.microsoft.com/office/powerpoint/2010/main" val="47716383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166</a:t>
            </a:fld>
            <a:endParaRPr lang="en-US"/>
          </a:p>
        </p:txBody>
      </p:sp>
    </p:spTree>
    <p:extLst>
      <p:ext uri="{BB962C8B-B14F-4D97-AF65-F5344CB8AC3E}">
        <p14:creationId xmlns:p14="http://schemas.microsoft.com/office/powerpoint/2010/main" val="389264681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167</a:t>
            </a:fld>
            <a:endParaRPr lang="en-US"/>
          </a:p>
        </p:txBody>
      </p:sp>
    </p:spTree>
    <p:extLst>
      <p:ext uri="{BB962C8B-B14F-4D97-AF65-F5344CB8AC3E}">
        <p14:creationId xmlns:p14="http://schemas.microsoft.com/office/powerpoint/2010/main" val="201024141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168</a:t>
            </a:fld>
            <a:endParaRPr lang="en-US"/>
          </a:p>
        </p:txBody>
      </p:sp>
    </p:spTree>
    <p:extLst>
      <p:ext uri="{BB962C8B-B14F-4D97-AF65-F5344CB8AC3E}">
        <p14:creationId xmlns:p14="http://schemas.microsoft.com/office/powerpoint/2010/main" val="251809380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169</a:t>
            </a:fld>
            <a:endParaRPr lang="en-US"/>
          </a:p>
        </p:txBody>
      </p:sp>
    </p:spTree>
    <p:extLst>
      <p:ext uri="{BB962C8B-B14F-4D97-AF65-F5344CB8AC3E}">
        <p14:creationId xmlns:p14="http://schemas.microsoft.com/office/powerpoint/2010/main" val="3583083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my first year of college, I was on the planning team for a new ministry that was about to launch. When asked the question, “What does it look like for you to engage the Bible”, each of the prospective leaders answered. One leader said, “I have read most of it before, so now I read it when I need to reference things. But I don’t read the Bible regularly.” Would you consider this person fit for a leadership role?</a:t>
            </a:r>
          </a:p>
          <a:p>
            <a:pPr marL="179268" indent="-179268">
              <a:buFont typeface="Arial" panose="020B0604020202020204" pitchFamily="34" charset="0"/>
              <a:buChar char="•"/>
            </a:pPr>
            <a:r>
              <a:rPr lang="en-US"/>
              <a:t>Think of Psalm 1</a:t>
            </a:r>
          </a:p>
          <a:p>
            <a:pPr marL="179268" indent="-179268">
              <a:buFont typeface="Arial" panose="020B0604020202020204" pitchFamily="34" charset="0"/>
              <a:buChar char="•"/>
            </a:pPr>
            <a:r>
              <a:rPr lang="en-US"/>
              <a:t>Think of the example of Jesus</a:t>
            </a:r>
          </a:p>
          <a:p>
            <a:pPr marL="179268" indent="-179268">
              <a:buFont typeface="Arial" panose="020B0604020202020204" pitchFamily="34" charset="0"/>
              <a:buChar char="•"/>
            </a:pPr>
            <a:r>
              <a:rPr lang="en-US"/>
              <a:t>Christian ministry is ministry of the Word</a:t>
            </a:r>
          </a:p>
        </p:txBody>
      </p:sp>
      <p:sp>
        <p:nvSpPr>
          <p:cNvPr id="4" name="Slide Number Placeholder 3"/>
          <p:cNvSpPr>
            <a:spLocks noGrp="1"/>
          </p:cNvSpPr>
          <p:nvPr>
            <p:ph type="sldNum" sz="quarter" idx="5"/>
          </p:nvPr>
        </p:nvSpPr>
        <p:spPr/>
        <p:txBody>
          <a:bodyPr/>
          <a:lstStyle/>
          <a:p>
            <a:fld id="{297234DB-9114-4B65-A09C-942F497B8B04}" type="slidenum">
              <a:rPr lang="en-US" smtClean="0"/>
              <a:t>16</a:t>
            </a:fld>
            <a:endParaRPr lang="en-US"/>
          </a:p>
        </p:txBody>
      </p:sp>
    </p:spTree>
    <p:extLst>
      <p:ext uri="{BB962C8B-B14F-4D97-AF65-F5344CB8AC3E}">
        <p14:creationId xmlns:p14="http://schemas.microsoft.com/office/powerpoint/2010/main" val="116762327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170</a:t>
            </a:fld>
            <a:endParaRPr lang="en-US"/>
          </a:p>
        </p:txBody>
      </p:sp>
    </p:spTree>
    <p:extLst>
      <p:ext uri="{BB962C8B-B14F-4D97-AF65-F5344CB8AC3E}">
        <p14:creationId xmlns:p14="http://schemas.microsoft.com/office/powerpoint/2010/main" val="225792137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171</a:t>
            </a:fld>
            <a:endParaRPr lang="en-US"/>
          </a:p>
        </p:txBody>
      </p:sp>
    </p:spTree>
    <p:extLst>
      <p:ext uri="{BB962C8B-B14F-4D97-AF65-F5344CB8AC3E}">
        <p14:creationId xmlns:p14="http://schemas.microsoft.com/office/powerpoint/2010/main" val="104797305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172</a:t>
            </a:fld>
            <a:endParaRPr lang="en-US"/>
          </a:p>
        </p:txBody>
      </p:sp>
    </p:spTree>
    <p:extLst>
      <p:ext uri="{BB962C8B-B14F-4D97-AF65-F5344CB8AC3E}">
        <p14:creationId xmlns:p14="http://schemas.microsoft.com/office/powerpoint/2010/main" val="191046291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173</a:t>
            </a:fld>
            <a:endParaRPr lang="en-US"/>
          </a:p>
        </p:txBody>
      </p:sp>
    </p:spTree>
    <p:extLst>
      <p:ext uri="{BB962C8B-B14F-4D97-AF65-F5344CB8AC3E}">
        <p14:creationId xmlns:p14="http://schemas.microsoft.com/office/powerpoint/2010/main" val="387932601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176</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a:t>What actions constitute worship? Ministry? Praise? Repentance?</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177</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178</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179</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LOVE: Here is a helpful illustration. Imagine a father watching his young son play baseball for his team, having spent hours in the yard teaching him batting technique. This father already loves his son fully and completely. If his son forgets his father’s instructions and strikes out, it will in no way lessen his father’s love for him or approval of him. The son is assured of his father’s love, regardless of his performance. But the son will still long to hit that home run. Not for himself to gain his father’s love—but for his father, because he is already loved. If he doesn’t know his father loves him, his efforts will be for himself—to win that love. But because he knows his father already loves him, his efforts are for his father—to please him.</a:t>
            </a:r>
          </a:p>
          <a:p>
            <a:pPr lvl="0"/>
            <a:r>
              <a:rPr lang="en-US"/>
              <a:t>GRATITTUDE Tim Keller tells the story of a woman who had begun to understand the gospel, but she was hesitant to embrace the gospel of grace. She reasoned that if the gospel was based on works, then there was a limit to what God could ask of her. But if the gospel is the free gift of God’s grace, then there was no limit of what God could demand of those whom he saved. While there is some truth in this approach, some such as John Piper have warned that embracing a “debtor’s ethic” can be ineffective and perhaps even dangerous (</a:t>
            </a:r>
            <a:r>
              <a:rPr lang="en-US" u="sng">
                <a:hlinkClick r:id="rId3"/>
              </a:rPr>
              <a:t>http://www.desiringgod.org/interviews/is-gratitude-a-bad-motivation-for-obeying-god</a:t>
            </a:r>
            <a:r>
              <a:rPr lang="en-US"/>
              <a:t> ).</a:t>
            </a:r>
          </a:p>
          <a:p>
            <a:pPr lvl="0"/>
            <a:r>
              <a:rPr lang="en-US"/>
              <a:t>FEAR: Many Christian groups have embraced fear as a motivation for worship. Tim Keller cautions that this approach by itself is misguided: “Our motivation will lose its power over time. Fear as an emotion is very draining. It moves you to great feats at first, but eventually it is exhausting. People who live in great fear experience a numbing effect after a while. Slowly, one becomes too tired to care, indifferent to what happens. Fear-based religion therefore often tends to be short-lived…Fear-based obedience will always make it difficult to endure suffering or troubles. The fear-based person will either think: </a:t>
            </a:r>
            <a:r>
              <a:rPr lang="en-US" i="1"/>
              <a:t>God is paying me back! God has abandoned me! Maybe I crossed the line this time …</a:t>
            </a:r>
            <a:r>
              <a:rPr lang="en-US"/>
              <a:t> or: </a:t>
            </a:r>
            <a:r>
              <a:rPr lang="en-US" i="1"/>
              <a:t>This isn’t fair! I obey so that God will bless me, so that these bad things won’t happen!</a:t>
            </a:r>
            <a:r>
              <a:rPr lang="en-US"/>
              <a:t> In other words, despair or bitterness will be the result of suffering if one’s Christian life is fear-based”</a:t>
            </a:r>
          </a:p>
          <a:p>
            <a:pPr lvl="0"/>
            <a:r>
              <a:rPr lang="en-US"/>
              <a:t>JOY: Is it possible to be motivated to worship because it brings us joy? Obedience to God leads to our joy, and the very acts of worship produce self-perpetuating desire for worship.</a:t>
            </a:r>
          </a:p>
          <a:p>
            <a:pPr lvl="0"/>
            <a:r>
              <a:rPr lang="en-US"/>
              <a:t>REWARD: Jesus often holds out the promise of eternal rewards for those who follow him. Is it appropriate to be motivated by heavenly rewards?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180</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182</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spend a great deal of time on this later in the course.</a:t>
            </a:r>
          </a:p>
        </p:txBody>
      </p:sp>
      <p:sp>
        <p:nvSpPr>
          <p:cNvPr id="4" name="Slide Number Placeholder 3"/>
          <p:cNvSpPr>
            <a:spLocks noGrp="1"/>
          </p:cNvSpPr>
          <p:nvPr>
            <p:ph type="sldNum" sz="quarter" idx="5"/>
          </p:nvPr>
        </p:nvSpPr>
        <p:spPr/>
        <p:txBody>
          <a:bodyPr/>
          <a:lstStyle/>
          <a:p>
            <a:fld id="{297234DB-9114-4B65-A09C-942F497B8B04}" type="slidenum">
              <a:rPr lang="en-US" smtClean="0"/>
              <a:t>17</a:t>
            </a:fld>
            <a:endParaRPr lang="en-US"/>
          </a:p>
        </p:txBody>
      </p:sp>
    </p:spTree>
    <p:extLst>
      <p:ext uri="{BB962C8B-B14F-4D97-AF65-F5344CB8AC3E}">
        <p14:creationId xmlns:p14="http://schemas.microsoft.com/office/powerpoint/2010/main" val="201744745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183</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184</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185</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-tie this to the heart of worship in John 4…the woman naturally tells</a:t>
            </a:r>
          </a:p>
        </p:txBody>
      </p:sp>
      <p:sp>
        <p:nvSpPr>
          <p:cNvPr id="4" name="Slide Number Placeholder 3"/>
          <p:cNvSpPr>
            <a:spLocks noGrp="1"/>
          </p:cNvSpPr>
          <p:nvPr>
            <p:ph type="sldNum" sz="quarter" idx="5"/>
          </p:nvPr>
        </p:nvSpPr>
        <p:spPr/>
        <p:txBody>
          <a:bodyPr/>
          <a:lstStyle/>
          <a:p>
            <a:fld id="{297234DB-9114-4B65-A09C-942F497B8B04}" type="slidenum">
              <a:rPr lang="en-US" smtClean="0"/>
              <a:t>186</a:t>
            </a:fld>
            <a:endParaRPr lang="en-US"/>
          </a:p>
        </p:txBody>
      </p:sp>
    </p:spTree>
    <p:extLst>
      <p:ext uri="{BB962C8B-B14F-4D97-AF65-F5344CB8AC3E}">
        <p14:creationId xmlns:p14="http://schemas.microsoft.com/office/powerpoint/2010/main" val="197883611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188</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Challenges to exclusivism </a:t>
            </a:r>
          </a:p>
          <a:p>
            <a:r>
              <a:rPr lang="en-US"/>
              <a:t>Universalism – everyone ultimately will be saved</a:t>
            </a:r>
          </a:p>
          <a:p>
            <a:endParaRPr lang="en-US"/>
          </a:p>
          <a:p>
            <a:r>
              <a:rPr lang="en-US"/>
              <a:t>Tolerance – the highest value of our age “live and let live”</a:t>
            </a:r>
          </a:p>
          <a:p>
            <a:endParaRPr lang="en-US"/>
          </a:p>
          <a:p>
            <a:r>
              <a:rPr lang="en-US"/>
              <a:t>Affirming someone’s right to believe as they wish (religious freedom) does not mean we must affirm the veracity of their beliefs.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190</a:t>
            </a:fld>
            <a:endParaRPr lang="en-US"/>
          </a:p>
        </p:txBody>
      </p:sp>
    </p:spTree>
    <p:extLst>
      <p:ext uri="{BB962C8B-B14F-4D97-AF65-F5344CB8AC3E}">
        <p14:creationId xmlns:p14="http://schemas.microsoft.com/office/powerpoint/2010/main" val="24987063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191</a:t>
            </a:fld>
            <a:endParaRPr lang="en-US">
              <a:solidFill>
                <a:prstClr val="black"/>
              </a:solidFill>
              <a:latin typeface="Calibri"/>
            </a:endParaRPr>
          </a:p>
        </p:txBody>
      </p:sp>
    </p:spTree>
    <p:extLst>
      <p:ext uri="{BB962C8B-B14F-4D97-AF65-F5344CB8AC3E}">
        <p14:creationId xmlns:p14="http://schemas.microsoft.com/office/powerpoint/2010/main" val="331534429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192</a:t>
            </a:fld>
            <a:endParaRPr lang="en-US">
              <a:solidFill>
                <a:prstClr val="black"/>
              </a:solidFill>
              <a:latin typeface="Calibri"/>
            </a:endParaRPr>
          </a:p>
        </p:txBody>
      </p:sp>
    </p:spTree>
    <p:extLst>
      <p:ext uri="{BB962C8B-B14F-4D97-AF65-F5344CB8AC3E}">
        <p14:creationId xmlns:p14="http://schemas.microsoft.com/office/powerpoint/2010/main" val="275184274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194</a:t>
            </a:fld>
            <a:endParaRPr lang="en-US">
              <a:solidFill>
                <a:prstClr val="black"/>
              </a:solidFill>
              <a:latin typeface="Calibri"/>
            </a:endParaRPr>
          </a:p>
        </p:txBody>
      </p:sp>
    </p:spTree>
    <p:extLst>
      <p:ext uri="{BB962C8B-B14F-4D97-AF65-F5344CB8AC3E}">
        <p14:creationId xmlns:p14="http://schemas.microsoft.com/office/powerpoint/2010/main" val="18857893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195</a:t>
            </a:fld>
            <a:endParaRPr lang="en-US">
              <a:solidFill>
                <a:prstClr val="black"/>
              </a:solidFill>
              <a:latin typeface="Calibri"/>
            </a:endParaRPr>
          </a:p>
        </p:txBody>
      </p:sp>
    </p:spTree>
    <p:extLst>
      <p:ext uri="{BB962C8B-B14F-4D97-AF65-F5344CB8AC3E}">
        <p14:creationId xmlns:p14="http://schemas.microsoft.com/office/powerpoint/2010/main" val="1925482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p>
        </p:txBody>
      </p:sp>
      <p:sp>
        <p:nvSpPr>
          <p:cNvPr id="4" name="Slide Number Placeholder 3"/>
          <p:cNvSpPr>
            <a:spLocks noGrp="1"/>
          </p:cNvSpPr>
          <p:nvPr>
            <p:ph type="sldNum" sz="quarter" idx="5"/>
          </p:nvPr>
        </p:nvSpPr>
        <p:spPr/>
        <p:txBody>
          <a:bodyPr/>
          <a:lstStyle/>
          <a:p>
            <a:fld id="{297234DB-9114-4B65-A09C-942F497B8B04}" type="slidenum">
              <a:rPr lang="en-US" smtClean="0"/>
              <a:t>18</a:t>
            </a:fld>
            <a:endParaRPr lang="en-US"/>
          </a:p>
        </p:txBody>
      </p:sp>
    </p:spTree>
    <p:extLst>
      <p:ext uri="{BB962C8B-B14F-4D97-AF65-F5344CB8AC3E}">
        <p14:creationId xmlns:p14="http://schemas.microsoft.com/office/powerpoint/2010/main" val="253235322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Also have a corporate element</a:t>
            </a:r>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196</a:t>
            </a:fld>
            <a:endParaRPr lang="en-US">
              <a:solidFill>
                <a:prstClr val="black"/>
              </a:solidFill>
              <a:latin typeface="Calibri"/>
            </a:endParaRPr>
          </a:p>
        </p:txBody>
      </p:sp>
    </p:spTree>
    <p:extLst>
      <p:ext uri="{BB962C8B-B14F-4D97-AF65-F5344CB8AC3E}">
        <p14:creationId xmlns:p14="http://schemas.microsoft.com/office/powerpoint/2010/main" val="3106163124"/>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198</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these ideas, we should emphasize the ultimate reason…the glory of God.</a:t>
            </a:r>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199</a:t>
            </a:fld>
            <a:endParaRPr lang="en-US">
              <a:solidFill>
                <a:prstClr val="black"/>
              </a:solidFill>
              <a:latin typeface="Calibri"/>
            </a:endParaRPr>
          </a:p>
        </p:txBody>
      </p:sp>
    </p:spTree>
    <p:extLst>
      <p:ext uri="{BB962C8B-B14F-4D97-AF65-F5344CB8AC3E}">
        <p14:creationId xmlns:p14="http://schemas.microsoft.com/office/powerpoint/2010/main" val="169476557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God is glorified by demonstrating that he is a worldwide God. </a:t>
            </a:r>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200</a:t>
            </a:fld>
            <a:endParaRPr lang="en-US">
              <a:solidFill>
                <a:prstClr val="black"/>
              </a:solidFill>
              <a:latin typeface="Calibri"/>
            </a:endParaRPr>
          </a:p>
        </p:txBody>
      </p:sp>
    </p:spTree>
    <p:extLst>
      <p:ext uri="{BB962C8B-B14F-4D97-AF65-F5344CB8AC3E}">
        <p14:creationId xmlns:p14="http://schemas.microsoft.com/office/powerpoint/2010/main" val="276362078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Also have a corporate element</a:t>
            </a:r>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201</a:t>
            </a:fld>
            <a:endParaRPr lang="en-US">
              <a:solidFill>
                <a:prstClr val="black"/>
              </a:solidFill>
              <a:latin typeface="Calibri"/>
            </a:endParaRPr>
          </a:p>
        </p:txBody>
      </p:sp>
    </p:spTree>
    <p:extLst>
      <p:ext uri="{BB962C8B-B14F-4D97-AF65-F5344CB8AC3E}">
        <p14:creationId xmlns:p14="http://schemas.microsoft.com/office/powerpoint/2010/main" val="383525507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Also have a corporate element</a:t>
            </a:r>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202</a:t>
            </a:fld>
            <a:endParaRPr lang="en-US">
              <a:solidFill>
                <a:prstClr val="black"/>
              </a:solidFill>
              <a:latin typeface="Calibri"/>
            </a:endParaRPr>
          </a:p>
        </p:txBody>
      </p:sp>
    </p:spTree>
    <p:extLst>
      <p:ext uri="{BB962C8B-B14F-4D97-AF65-F5344CB8AC3E}">
        <p14:creationId xmlns:p14="http://schemas.microsoft.com/office/powerpoint/2010/main" val="362821709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a:t>What makes the gospel compelling is the Holy Spirit awakening dead hearts. The Spirit often uses the testimony of transformed lives and the joy they express in their faith.</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204</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205</a:t>
            </a:fld>
            <a:endParaRPr lang="en-US"/>
          </a:p>
        </p:txBody>
      </p:sp>
    </p:spTree>
    <p:extLst>
      <p:ext uri="{BB962C8B-B14F-4D97-AF65-F5344CB8AC3E}">
        <p14:creationId xmlns:p14="http://schemas.microsoft.com/office/powerpoint/2010/main" val="353597252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Ended here quickly on Wed. Need to do longer practice. MWF has watched all the videos</a:t>
            </a:r>
          </a:p>
        </p:txBody>
      </p:sp>
      <p:sp>
        <p:nvSpPr>
          <p:cNvPr id="4" name="Slide Number Placeholder 3"/>
          <p:cNvSpPr>
            <a:spLocks noGrp="1"/>
          </p:cNvSpPr>
          <p:nvPr>
            <p:ph type="sldNum" sz="quarter" idx="5"/>
          </p:nvPr>
        </p:nvSpPr>
        <p:spPr/>
        <p:txBody>
          <a:bodyPr/>
          <a:lstStyle/>
          <a:p>
            <a:fld id="{C6074690-7256-4BB9-AC0F-97AEAE8CDEC2}" type="slidenum">
              <a:rPr lang="en-US" smtClean="0"/>
              <a:t>211</a:t>
            </a:fld>
            <a:endParaRPr lang="en-US"/>
          </a:p>
        </p:txBody>
      </p:sp>
    </p:spTree>
    <p:extLst>
      <p:ext uri="{BB962C8B-B14F-4D97-AF65-F5344CB8AC3E}">
        <p14:creationId xmlns:p14="http://schemas.microsoft.com/office/powerpoint/2010/main" val="1728081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19</a:t>
            </a:fld>
            <a:endParaRPr lang="en-US"/>
          </a:p>
        </p:txBody>
      </p:sp>
    </p:spTree>
    <p:extLst>
      <p:ext uri="{BB962C8B-B14F-4D97-AF65-F5344CB8AC3E}">
        <p14:creationId xmlns:p14="http://schemas.microsoft.com/office/powerpoint/2010/main" val="1443666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baseline="0"/>
              <a:t>-Recall that our primary calling is to glorify God.</a:t>
            </a:r>
          </a:p>
          <a:p>
            <a:pPr defTabSz="974263">
              <a:defRPr/>
            </a:pPr>
            <a:r>
              <a:rPr lang="en-US" baseline="0"/>
              <a:t>-How does obedience glorify God? </a:t>
            </a:r>
          </a:p>
          <a:p>
            <a:pPr defTabSz="974263">
              <a:defRPr/>
            </a:pPr>
            <a:r>
              <a:rPr lang="en-US" baseline="0"/>
              <a:t>-God is glorified as we continually declare his righteousness and wisdom—his way is best. We declare in obedience that he is King of everything, including my life.</a:t>
            </a:r>
          </a:p>
          <a:p>
            <a:pPr defTabSz="974263">
              <a:defRPr/>
            </a:pPr>
            <a:r>
              <a:rPr lang="en-US" baseline="0"/>
              <a:t>-We declare with our actions the worth of God and the worthiness of his ways.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20</a:t>
            </a:fld>
            <a:endParaRPr lang="en-US"/>
          </a:p>
        </p:txBody>
      </p:sp>
    </p:spTree>
    <p:extLst>
      <p:ext uri="{BB962C8B-B14F-4D97-AF65-F5344CB8AC3E}">
        <p14:creationId xmlns:p14="http://schemas.microsoft.com/office/powerpoint/2010/main" val="2559482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baseline="0"/>
              <a:t>-How does this glorify God? Because God wants to be treasured (Mt 13) and enjoyed. You declare his infinite worth over and against everything else.</a:t>
            </a:r>
          </a:p>
          <a:p>
            <a:r>
              <a:rPr lang="en-US"/>
              <a:t>-God is jealous for your affections. This is analogous to raising children: I don’t want my kids just to obey me. I want them to enjoy me.</a:t>
            </a:r>
          </a:p>
        </p:txBody>
      </p:sp>
      <p:sp>
        <p:nvSpPr>
          <p:cNvPr id="4" name="Slide Number Placeholder 3"/>
          <p:cNvSpPr>
            <a:spLocks noGrp="1"/>
          </p:cNvSpPr>
          <p:nvPr>
            <p:ph type="sldNum" sz="quarter" idx="10"/>
          </p:nvPr>
        </p:nvSpPr>
        <p:spPr/>
        <p:txBody>
          <a:bodyPr/>
          <a:lstStyle/>
          <a:p>
            <a:fld id="{297234DB-9114-4B65-A09C-942F497B8B04}" type="slidenum">
              <a:rPr lang="en-US" smtClean="0"/>
              <a:t>21</a:t>
            </a:fld>
            <a:endParaRPr lang="en-US"/>
          </a:p>
        </p:txBody>
      </p:sp>
    </p:spTree>
    <p:extLst>
      <p:ext uri="{BB962C8B-B14F-4D97-AF65-F5344CB8AC3E}">
        <p14:creationId xmlns:p14="http://schemas.microsoft.com/office/powerpoint/2010/main" val="355843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7234DB-9114-4B65-A09C-942F497B8B04}" type="slidenum">
              <a:rPr lang="en-US" smtClean="0"/>
              <a:t>3</a:t>
            </a:fld>
            <a:endParaRPr lang="en-US"/>
          </a:p>
        </p:txBody>
      </p:sp>
    </p:spTree>
    <p:extLst>
      <p:ext uri="{BB962C8B-B14F-4D97-AF65-F5344CB8AC3E}">
        <p14:creationId xmlns:p14="http://schemas.microsoft.com/office/powerpoint/2010/main" val="40203231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Our hearts don't always to incline to what is best. Sometimes we must train our hearts through prayerful discipline.</a:t>
            </a:r>
            <a:endParaRPr lang="en-US"/>
          </a:p>
        </p:txBody>
      </p:sp>
      <p:sp>
        <p:nvSpPr>
          <p:cNvPr id="4" name="Slide Number Placeholder 3"/>
          <p:cNvSpPr>
            <a:spLocks noGrp="1"/>
          </p:cNvSpPr>
          <p:nvPr>
            <p:ph type="sldNum" sz="quarter" idx="5"/>
          </p:nvPr>
        </p:nvSpPr>
        <p:spPr/>
        <p:txBody>
          <a:bodyPr/>
          <a:lstStyle/>
          <a:p>
            <a:fld id="{E5915F14-2E6C-409A-BD3F-50000E4383D8}" type="slidenum">
              <a:rPr lang="en-US" smtClean="0"/>
              <a:t>22</a:t>
            </a:fld>
            <a:endParaRPr lang="en-US"/>
          </a:p>
        </p:txBody>
      </p:sp>
    </p:spTree>
    <p:extLst>
      <p:ext uri="{BB962C8B-B14F-4D97-AF65-F5344CB8AC3E}">
        <p14:creationId xmlns:p14="http://schemas.microsoft.com/office/powerpoint/2010/main" val="1475512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-E.g., no one has to be convinced to marvel at the Grand Canyon—they just need to see it clearly.</a:t>
            </a:r>
          </a:p>
          <a:p>
            <a:pPr defTabSz="974263">
              <a:defRPr/>
            </a:pPr>
            <a:r>
              <a:rPr lang="en-US" baseline="0"/>
              <a:t>-How does this glorify God? Because God wants to be known and savored. Even “the heavens declare his glory” how much more should those creatures to whom he has given mouths.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23</a:t>
            </a:fld>
            <a:endParaRPr lang="en-US"/>
          </a:p>
        </p:txBody>
      </p:sp>
    </p:spTree>
    <p:extLst>
      <p:ext uri="{BB962C8B-B14F-4D97-AF65-F5344CB8AC3E}">
        <p14:creationId xmlns:p14="http://schemas.microsoft.com/office/powerpoint/2010/main" val="795714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60">
              <a:defRPr/>
            </a:pPr>
            <a:r>
              <a:rPr lang="en-US" b="1"/>
              <a:t>This is the WHY of spiritual disciplines</a:t>
            </a:r>
          </a:p>
          <a:p>
            <a:r>
              <a:rPr lang="en-US"/>
              <a:t>Reading the Bible is a great joy to the soul.</a:t>
            </a:r>
          </a:p>
          <a:p>
            <a:r>
              <a:rPr lang="en-US"/>
              <a:t>Recall “dutiful delight”</a:t>
            </a:r>
          </a:p>
          <a:p>
            <a:endParaRPr lang="en-US"/>
          </a:p>
        </p:txBody>
      </p:sp>
      <p:sp>
        <p:nvSpPr>
          <p:cNvPr id="4" name="Slide Number Placeholder 3"/>
          <p:cNvSpPr>
            <a:spLocks noGrp="1"/>
          </p:cNvSpPr>
          <p:nvPr>
            <p:ph type="sldNum" sz="quarter" idx="5"/>
          </p:nvPr>
        </p:nvSpPr>
        <p:spPr/>
        <p:txBody>
          <a:bodyPr/>
          <a:lstStyle/>
          <a:p>
            <a:pPr defTabSz="966593">
              <a:defRPr/>
            </a:pPr>
            <a:fld id="{E5915F14-2E6C-409A-BD3F-50000E4383D8}" type="slidenum">
              <a:rPr lang="en-US">
                <a:solidFill>
                  <a:prstClr val="black"/>
                </a:solidFill>
                <a:latin typeface="Calibri" panose="020F0502020204030204"/>
              </a:rPr>
              <a:pPr defTabSz="966593">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2828340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baseline="0"/>
              <a:t>-Odysseus: NOT “bind me to the mast” but rather “enrapture my heart with a sweeter song”</a:t>
            </a:r>
          </a:p>
          <a:p>
            <a:r>
              <a:rPr lang="en-US" baseline="0"/>
              <a:t>-This book will keep you from sin, or sin will keep you from this book.</a:t>
            </a:r>
          </a:p>
          <a:p>
            <a:r>
              <a:rPr lang="en-US" baseline="0"/>
              <a:t>-So often people ask me how they can fight against enslaving sin (e.g., anxiety, lust, worry, anger, bitterness). Disciplined dependence is absolutely necessary. God’s means of grace are Bible, Prayer, and Church. You will have to cling to and rely and BE DISCIPLINED in pursuit of these means.</a:t>
            </a:r>
          </a:p>
          <a:p>
            <a:pPr defTabSz="974263">
              <a:defRPr/>
            </a:pPr>
            <a:r>
              <a:rPr lang="en-US" baseline="0"/>
              <a:t>How does this glorify God? Because you say with your actions that God is more desirable than any false joy and lie of Satan.</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25</a:t>
            </a:fld>
            <a:endParaRPr lang="en-US"/>
          </a:p>
        </p:txBody>
      </p:sp>
    </p:spTree>
    <p:extLst>
      <p:ext uri="{BB962C8B-B14F-4D97-AF65-F5344CB8AC3E}">
        <p14:creationId xmlns:p14="http://schemas.microsoft.com/office/powerpoint/2010/main" val="2228049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baseline="0"/>
              <a:t>-How does this glorify God? Because we rely on and trust him for our future, declaring his incomparable trustworthiness.</a:t>
            </a:r>
          </a:p>
          <a:p>
            <a:r>
              <a:rPr lang="en-US"/>
              <a:t>-Imagine how great the testimony of God’s greatness would be if all Christians were characterized by an unshakable hope.</a:t>
            </a:r>
          </a:p>
        </p:txBody>
      </p:sp>
      <p:sp>
        <p:nvSpPr>
          <p:cNvPr id="4" name="Slide Number Placeholder 3"/>
          <p:cNvSpPr>
            <a:spLocks noGrp="1"/>
          </p:cNvSpPr>
          <p:nvPr>
            <p:ph type="sldNum" sz="quarter" idx="10"/>
          </p:nvPr>
        </p:nvSpPr>
        <p:spPr/>
        <p:txBody>
          <a:bodyPr/>
          <a:lstStyle/>
          <a:p>
            <a:fld id="{297234DB-9114-4B65-A09C-942F497B8B04}" type="slidenum">
              <a:rPr lang="en-US" smtClean="0"/>
              <a:t>26</a:t>
            </a:fld>
            <a:endParaRPr lang="en-US"/>
          </a:p>
        </p:txBody>
      </p:sp>
    </p:spTree>
    <p:extLst>
      <p:ext uri="{BB962C8B-B14F-4D97-AF65-F5344CB8AC3E}">
        <p14:creationId xmlns:p14="http://schemas.microsoft.com/office/powerpoint/2010/main" val="7324252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baseline="0"/>
              <a:t>How does this glorify God? Because you declare that his way is best. You declare that he is trustworthy and should be relied upon.</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27</a:t>
            </a:fld>
            <a:endParaRPr lang="en-US"/>
          </a:p>
        </p:txBody>
      </p:sp>
    </p:spTree>
    <p:extLst>
      <p:ext uri="{BB962C8B-B14F-4D97-AF65-F5344CB8AC3E}">
        <p14:creationId xmlns:p14="http://schemas.microsoft.com/office/powerpoint/2010/main" val="2149107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baseline="0"/>
              <a:t>-How does this glorify God? Because you declare that his way is best.</a:t>
            </a:r>
          </a:p>
          <a:p>
            <a:pPr defTabSz="974263">
              <a:defRPr/>
            </a:pPr>
            <a:r>
              <a:rPr lang="en-US" baseline="0"/>
              <a:t>-People spend a great deal of time trying to discern how to be wise and discerning. Christians ought to be characterized by wise living that demonstrates to the world the wisdom of God.</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28</a:t>
            </a:fld>
            <a:endParaRPr lang="en-US"/>
          </a:p>
        </p:txBody>
      </p:sp>
    </p:spTree>
    <p:extLst>
      <p:ext uri="{BB962C8B-B14F-4D97-AF65-F5344CB8AC3E}">
        <p14:creationId xmlns:p14="http://schemas.microsoft.com/office/powerpoint/2010/main" val="1651236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29</a:t>
            </a:fld>
            <a:endParaRPr lang="en-US"/>
          </a:p>
        </p:txBody>
      </p:sp>
    </p:spTree>
    <p:extLst>
      <p:ext uri="{BB962C8B-B14F-4D97-AF65-F5344CB8AC3E}">
        <p14:creationId xmlns:p14="http://schemas.microsoft.com/office/powerpoint/2010/main" val="3586569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Composed independently but complement each other well, and introduce the psalms to us</a:t>
            </a:r>
          </a:p>
          <a:p>
            <a:r>
              <a:rPr lang="en-US">
                <a:cs typeface="Calibri"/>
              </a:rPr>
              <a:t>-Both of these psalms are anonymous</a:t>
            </a:r>
            <a:endParaRPr lang="en-US"/>
          </a:p>
          <a:p>
            <a:r>
              <a:rPr lang="en-US">
                <a:cs typeface="Calibri"/>
              </a:rPr>
              <a:t>-begin and end with "blessed"</a:t>
            </a:r>
          </a:p>
          <a:p>
            <a:r>
              <a:rPr lang="en-US">
                <a:cs typeface="Calibri"/>
              </a:rPr>
              <a:t>-way of the righteous vs. The way of the wicked (Ps 1 personally and Ps 2 corporately)</a:t>
            </a:r>
          </a:p>
          <a:p>
            <a:r>
              <a:rPr lang="en-US">
                <a:cs typeface="Calibri"/>
              </a:rPr>
              <a:t>-meditate (1:2) is the same Hebrew word as "plot" (1:2)</a:t>
            </a:r>
          </a:p>
          <a:p>
            <a:r>
              <a:rPr lang="en-US">
                <a:cs typeface="Calibri"/>
              </a:rPr>
              <a:t>-ideal righteous individual (Ps 1) and the chosen King (Ps 2)</a:t>
            </a:r>
          </a:p>
          <a:p>
            <a:r>
              <a:rPr lang="en-US">
                <a:cs typeface="Calibri"/>
              </a:rPr>
              <a:t>-cherishing the written word and the living Word</a:t>
            </a:r>
            <a:endParaRPr lang="en-US"/>
          </a:p>
          <a:p>
            <a:endParaRPr lang="en-US">
              <a:cs typeface="Calibri"/>
            </a:endParaRPr>
          </a:p>
          <a:p>
            <a:r>
              <a:rPr lang="en-US">
                <a:cs typeface="Calibri"/>
              </a:rPr>
              <a:t>NIV Study Bible: 2:7 You are my son. Recalls God’s promise to David regarding his son Solomon: “I will be his father, and he will be my son” (2 Sam 7:14). The Davidic kings would henceforth be “sons” of God, reflecting the close bond between the divine King and human kings. David’s descendants were expected to be vice-regents in God’s stead on earth in a kingdom whose “capital” was Zion (see v. 6 and note). Scripture later reflects this many times (e.g., 1 Chr 28:5; 2 Chr 13:8). See “Sonship,” p. 2352. These words are repeated at Jesus’ baptism (Mark 1:11) and are also applied to his resurrection (Act 13:33). They also proclaim his superiority to the angels (Heb 1:5) and his appointment as the new high priest (Heb 5:5). Carson, D. A., ed. (2018). NIV Biblical Theology Study Bible (p. 879). Zondervan.</a:t>
            </a:r>
          </a:p>
          <a:p>
            <a:endParaRPr lang="en-US">
              <a:cs typeface="Calibri"/>
            </a:endParaRPr>
          </a:p>
        </p:txBody>
      </p:sp>
      <p:sp>
        <p:nvSpPr>
          <p:cNvPr id="4" name="Slide Number Placeholder 3"/>
          <p:cNvSpPr>
            <a:spLocks noGrp="1"/>
          </p:cNvSpPr>
          <p:nvPr>
            <p:ph type="sldNum" sz="quarter" idx="5"/>
          </p:nvPr>
        </p:nvSpPr>
        <p:spPr/>
        <p:txBody>
          <a:bodyPr/>
          <a:lstStyle/>
          <a:p>
            <a:fld id="{297234DB-9114-4B65-A09C-942F497B8B04}" type="slidenum">
              <a:rPr lang="en-US" smtClean="0"/>
              <a:t>31</a:t>
            </a:fld>
            <a:endParaRPr lang="en-US"/>
          </a:p>
        </p:txBody>
      </p:sp>
    </p:spTree>
    <p:extLst>
      <p:ext uri="{BB962C8B-B14F-4D97-AF65-F5344CB8AC3E}">
        <p14:creationId xmlns:p14="http://schemas.microsoft.com/office/powerpoint/2010/main" val="1673524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34</a:t>
            </a:fld>
            <a:endParaRPr lang="en-US"/>
          </a:p>
        </p:txBody>
      </p:sp>
    </p:spTree>
    <p:extLst>
      <p:ext uri="{BB962C8B-B14F-4D97-AF65-F5344CB8AC3E}">
        <p14:creationId xmlns:p14="http://schemas.microsoft.com/office/powerpoint/2010/main" val="762979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my first year of college, I was on the planning team for a new ministry that was about to launch. When asked the question, “What does it look like for you to engage the Bible”, each of the prospective leaders answered. One leader said, “I have read most of it before, so now I read it when I need to reference things. But I don’t read the Bible regularly.” Would you consider this person fit for a leadership role?</a:t>
            </a:r>
          </a:p>
          <a:p>
            <a:pPr marL="179268" indent="-179268">
              <a:buFont typeface="Arial" panose="020B0604020202020204" pitchFamily="34" charset="0"/>
              <a:buChar char="•"/>
            </a:pPr>
            <a:r>
              <a:rPr lang="en-US"/>
              <a:t>Think of Psalm 1</a:t>
            </a:r>
          </a:p>
          <a:p>
            <a:pPr marL="179268" indent="-179268">
              <a:buFont typeface="Arial" panose="020B0604020202020204" pitchFamily="34" charset="0"/>
              <a:buChar char="•"/>
            </a:pPr>
            <a:r>
              <a:rPr lang="en-US"/>
              <a:t>Think of the example of Jesus</a:t>
            </a:r>
          </a:p>
          <a:p>
            <a:pPr marL="179268" indent="-179268">
              <a:buFont typeface="Arial" panose="020B0604020202020204" pitchFamily="34" charset="0"/>
              <a:buChar char="•"/>
            </a:pPr>
            <a:r>
              <a:rPr lang="en-US"/>
              <a:t>Christian ministry is ministry of the Word</a:t>
            </a:r>
          </a:p>
          <a:p>
            <a:endParaRPr lang="en-US"/>
          </a:p>
        </p:txBody>
      </p:sp>
      <p:sp>
        <p:nvSpPr>
          <p:cNvPr id="4" name="Slide Number Placeholder 3"/>
          <p:cNvSpPr>
            <a:spLocks noGrp="1"/>
          </p:cNvSpPr>
          <p:nvPr>
            <p:ph type="sldNum" sz="quarter" idx="5"/>
          </p:nvPr>
        </p:nvSpPr>
        <p:spPr/>
        <p:txBody>
          <a:bodyPr/>
          <a:lstStyle/>
          <a:p>
            <a:fld id="{297234DB-9114-4B65-A09C-942F497B8B04}" type="slidenum">
              <a:rPr lang="en-US" smtClean="0"/>
              <a:t>4</a:t>
            </a:fld>
            <a:endParaRPr lang="en-US"/>
          </a:p>
        </p:txBody>
      </p:sp>
    </p:spTree>
    <p:extLst>
      <p:ext uri="{BB962C8B-B14F-4D97-AF65-F5344CB8AC3E}">
        <p14:creationId xmlns:p14="http://schemas.microsoft.com/office/powerpoint/2010/main" val="8524548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37</a:t>
            </a:fld>
            <a:endParaRPr lang="en-US"/>
          </a:p>
        </p:txBody>
      </p:sp>
    </p:spTree>
    <p:extLst>
      <p:ext uri="{BB962C8B-B14F-4D97-AF65-F5344CB8AC3E}">
        <p14:creationId xmlns:p14="http://schemas.microsoft.com/office/powerpoint/2010/main" val="593725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38</a:t>
            </a:fld>
            <a:endParaRPr lang="en-US"/>
          </a:p>
        </p:txBody>
      </p:sp>
    </p:spTree>
    <p:extLst>
      <p:ext uri="{BB962C8B-B14F-4D97-AF65-F5344CB8AC3E}">
        <p14:creationId xmlns:p14="http://schemas.microsoft.com/office/powerpoint/2010/main" val="35322166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suffering</a:t>
            </a:r>
          </a:p>
        </p:txBody>
      </p:sp>
      <p:sp>
        <p:nvSpPr>
          <p:cNvPr id="4" name="Slide Number Placeholder 3"/>
          <p:cNvSpPr>
            <a:spLocks noGrp="1"/>
          </p:cNvSpPr>
          <p:nvPr>
            <p:ph type="sldNum" sz="quarter" idx="10"/>
          </p:nvPr>
        </p:nvSpPr>
        <p:spPr/>
        <p:txBody>
          <a:bodyPr/>
          <a:lstStyle/>
          <a:p>
            <a:fld id="{297234DB-9114-4B65-A09C-942F497B8B04}" type="slidenum">
              <a:rPr lang="en-US" smtClean="0"/>
              <a:t>39</a:t>
            </a:fld>
            <a:endParaRPr lang="en-US"/>
          </a:p>
        </p:txBody>
      </p:sp>
    </p:spTree>
    <p:extLst>
      <p:ext uri="{BB962C8B-B14F-4D97-AF65-F5344CB8AC3E}">
        <p14:creationId xmlns:p14="http://schemas.microsoft.com/office/powerpoint/2010/main" val="2387800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Sovereignty </a:t>
            </a:r>
          </a:p>
        </p:txBody>
      </p:sp>
      <p:sp>
        <p:nvSpPr>
          <p:cNvPr id="4" name="Slide Number Placeholder 3"/>
          <p:cNvSpPr>
            <a:spLocks noGrp="1"/>
          </p:cNvSpPr>
          <p:nvPr>
            <p:ph type="sldNum" sz="quarter" idx="10"/>
          </p:nvPr>
        </p:nvSpPr>
        <p:spPr/>
        <p:txBody>
          <a:bodyPr/>
          <a:lstStyle/>
          <a:p>
            <a:fld id="{297234DB-9114-4B65-A09C-942F497B8B04}" type="slidenum">
              <a:rPr lang="en-US" smtClean="0"/>
              <a:t>40</a:t>
            </a:fld>
            <a:endParaRPr lang="en-US"/>
          </a:p>
        </p:txBody>
      </p:sp>
    </p:spTree>
    <p:extLst>
      <p:ext uri="{BB962C8B-B14F-4D97-AF65-F5344CB8AC3E}">
        <p14:creationId xmlns:p14="http://schemas.microsoft.com/office/powerpoint/2010/main" val="2276517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41</a:t>
            </a:fld>
            <a:endParaRPr lang="en-US"/>
          </a:p>
        </p:txBody>
      </p:sp>
    </p:spTree>
    <p:extLst>
      <p:ext uri="{BB962C8B-B14F-4D97-AF65-F5344CB8AC3E}">
        <p14:creationId xmlns:p14="http://schemas.microsoft.com/office/powerpoint/2010/main" val="33593991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43</a:t>
            </a:fld>
            <a:endParaRPr lang="en-US"/>
          </a:p>
        </p:txBody>
      </p:sp>
    </p:spTree>
    <p:extLst>
      <p:ext uri="{BB962C8B-B14F-4D97-AF65-F5344CB8AC3E}">
        <p14:creationId xmlns:p14="http://schemas.microsoft.com/office/powerpoint/2010/main" val="9599252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44</a:t>
            </a:fld>
            <a:endParaRPr lang="en-US"/>
          </a:p>
        </p:txBody>
      </p:sp>
    </p:spTree>
    <p:extLst>
      <p:ext uri="{BB962C8B-B14F-4D97-AF65-F5344CB8AC3E}">
        <p14:creationId xmlns:p14="http://schemas.microsoft.com/office/powerpoint/2010/main" val="30191426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45</a:t>
            </a:fld>
            <a:endParaRPr lang="en-US"/>
          </a:p>
        </p:txBody>
      </p:sp>
    </p:spTree>
    <p:extLst>
      <p:ext uri="{BB962C8B-B14F-4D97-AF65-F5344CB8AC3E}">
        <p14:creationId xmlns:p14="http://schemas.microsoft.com/office/powerpoint/2010/main" val="16987506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46</a:t>
            </a:fld>
            <a:endParaRPr lang="en-US"/>
          </a:p>
        </p:txBody>
      </p:sp>
    </p:spTree>
    <p:extLst>
      <p:ext uri="{BB962C8B-B14F-4D97-AF65-F5344CB8AC3E}">
        <p14:creationId xmlns:p14="http://schemas.microsoft.com/office/powerpoint/2010/main" val="39236530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47</a:t>
            </a:fld>
            <a:endParaRPr lang="en-US"/>
          </a:p>
        </p:txBody>
      </p:sp>
    </p:spTree>
    <p:extLst>
      <p:ext uri="{BB962C8B-B14F-4D97-AF65-F5344CB8AC3E}">
        <p14:creationId xmlns:p14="http://schemas.microsoft.com/office/powerpoint/2010/main" val="699292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9024" indent="-239024">
              <a:buFont typeface="+mj-lt"/>
              <a:buAutoNum type="arabicPeriod"/>
            </a:pPr>
            <a:endParaRPr lang="en-US"/>
          </a:p>
          <a:p>
            <a:pPr defTabSz="984960">
              <a:defRPr/>
            </a:pPr>
            <a:endParaRPr lang="en-US"/>
          </a:p>
        </p:txBody>
      </p:sp>
      <p:sp>
        <p:nvSpPr>
          <p:cNvPr id="4" name="Slide Number Placeholder 3"/>
          <p:cNvSpPr>
            <a:spLocks noGrp="1"/>
          </p:cNvSpPr>
          <p:nvPr>
            <p:ph type="sldNum" sz="quarter" idx="5"/>
          </p:nvPr>
        </p:nvSpPr>
        <p:spPr/>
        <p:txBody>
          <a:bodyPr/>
          <a:lstStyle/>
          <a:p>
            <a:fld id="{E5915F14-2E6C-409A-BD3F-50000E4383D8}" type="slidenum">
              <a:rPr lang="en-US" smtClean="0"/>
              <a:t>5</a:t>
            </a:fld>
            <a:endParaRPr lang="en-US"/>
          </a:p>
        </p:txBody>
      </p:sp>
    </p:spTree>
    <p:extLst>
      <p:ext uri="{BB962C8B-B14F-4D97-AF65-F5344CB8AC3E}">
        <p14:creationId xmlns:p14="http://schemas.microsoft.com/office/powerpoint/2010/main" val="3158946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48</a:t>
            </a:fld>
            <a:endParaRPr lang="en-US"/>
          </a:p>
        </p:txBody>
      </p:sp>
    </p:spTree>
    <p:extLst>
      <p:ext uri="{BB962C8B-B14F-4D97-AF65-F5344CB8AC3E}">
        <p14:creationId xmlns:p14="http://schemas.microsoft.com/office/powerpoint/2010/main" val="13484312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49</a:t>
            </a:fld>
            <a:endParaRPr lang="en-US"/>
          </a:p>
        </p:txBody>
      </p:sp>
    </p:spTree>
    <p:extLst>
      <p:ext uri="{BB962C8B-B14F-4D97-AF65-F5344CB8AC3E}">
        <p14:creationId xmlns:p14="http://schemas.microsoft.com/office/powerpoint/2010/main" val="15874286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55</a:t>
            </a:r>
          </a:p>
        </p:txBody>
      </p:sp>
      <p:sp>
        <p:nvSpPr>
          <p:cNvPr id="4" name="Slide Number Placeholder 3"/>
          <p:cNvSpPr>
            <a:spLocks noGrp="1"/>
          </p:cNvSpPr>
          <p:nvPr>
            <p:ph type="sldNum" sz="quarter" idx="5"/>
          </p:nvPr>
        </p:nvSpPr>
        <p:spPr/>
        <p:txBody>
          <a:bodyPr/>
          <a:lstStyle/>
          <a:p>
            <a:fld id="{297234DB-9114-4B65-A09C-942F497B8B04}" type="slidenum">
              <a:rPr lang="en-US" smtClean="0"/>
              <a:t>51</a:t>
            </a:fld>
            <a:endParaRPr lang="en-US"/>
          </a:p>
        </p:txBody>
      </p:sp>
    </p:spTree>
    <p:extLst>
      <p:ext uri="{BB962C8B-B14F-4D97-AF65-F5344CB8AC3E}">
        <p14:creationId xmlns:p14="http://schemas.microsoft.com/office/powerpoint/2010/main" val="41905130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52</a:t>
            </a:fld>
            <a:endParaRPr lang="en-US"/>
          </a:p>
        </p:txBody>
      </p:sp>
    </p:spTree>
    <p:extLst>
      <p:ext uri="{BB962C8B-B14F-4D97-AF65-F5344CB8AC3E}">
        <p14:creationId xmlns:p14="http://schemas.microsoft.com/office/powerpoint/2010/main" val="30194867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53</a:t>
            </a:fld>
            <a:endParaRPr lang="en-US"/>
          </a:p>
        </p:txBody>
      </p:sp>
    </p:spTree>
    <p:extLst>
      <p:ext uri="{BB962C8B-B14F-4D97-AF65-F5344CB8AC3E}">
        <p14:creationId xmlns:p14="http://schemas.microsoft.com/office/powerpoint/2010/main" val="22322849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54</a:t>
            </a:fld>
            <a:endParaRPr lang="en-US"/>
          </a:p>
        </p:txBody>
      </p:sp>
    </p:spTree>
    <p:extLst>
      <p:ext uri="{BB962C8B-B14F-4D97-AF65-F5344CB8AC3E}">
        <p14:creationId xmlns:p14="http://schemas.microsoft.com/office/powerpoint/2010/main" val="27658984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55</a:t>
            </a:fld>
            <a:endParaRPr lang="en-US"/>
          </a:p>
        </p:txBody>
      </p:sp>
    </p:spTree>
    <p:extLst>
      <p:ext uri="{BB962C8B-B14F-4D97-AF65-F5344CB8AC3E}">
        <p14:creationId xmlns:p14="http://schemas.microsoft.com/office/powerpoint/2010/main" val="29812316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56</a:t>
            </a:fld>
            <a:endParaRPr lang="en-US"/>
          </a:p>
        </p:txBody>
      </p:sp>
    </p:spTree>
    <p:extLst>
      <p:ext uri="{BB962C8B-B14F-4D97-AF65-F5344CB8AC3E}">
        <p14:creationId xmlns:p14="http://schemas.microsoft.com/office/powerpoint/2010/main" val="35624279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55</a:t>
            </a:r>
          </a:p>
        </p:txBody>
      </p:sp>
      <p:sp>
        <p:nvSpPr>
          <p:cNvPr id="4" name="Slide Number Placeholder 3"/>
          <p:cNvSpPr>
            <a:spLocks noGrp="1"/>
          </p:cNvSpPr>
          <p:nvPr>
            <p:ph type="sldNum" sz="quarter" idx="5"/>
          </p:nvPr>
        </p:nvSpPr>
        <p:spPr/>
        <p:txBody>
          <a:bodyPr/>
          <a:lstStyle/>
          <a:p>
            <a:fld id="{297234DB-9114-4B65-A09C-942F497B8B04}" type="slidenum">
              <a:rPr lang="en-US" smtClean="0"/>
              <a:t>58</a:t>
            </a:fld>
            <a:endParaRPr lang="en-US"/>
          </a:p>
        </p:txBody>
      </p:sp>
    </p:spTree>
    <p:extLst>
      <p:ext uri="{BB962C8B-B14F-4D97-AF65-F5344CB8AC3E}">
        <p14:creationId xmlns:p14="http://schemas.microsoft.com/office/powerpoint/2010/main" val="29775086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60</a:t>
            </a:fld>
            <a:endParaRPr lang="en-US"/>
          </a:p>
        </p:txBody>
      </p:sp>
    </p:spTree>
    <p:extLst>
      <p:ext uri="{BB962C8B-B14F-4D97-AF65-F5344CB8AC3E}">
        <p14:creationId xmlns:p14="http://schemas.microsoft.com/office/powerpoint/2010/main" val="92859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915F14-2E6C-409A-BD3F-50000E4383D8}" type="slidenum">
              <a:rPr lang="en-US" smtClean="0"/>
              <a:t>6</a:t>
            </a:fld>
            <a:endParaRPr lang="en-US"/>
          </a:p>
        </p:txBody>
      </p:sp>
    </p:spTree>
    <p:extLst>
      <p:ext uri="{BB962C8B-B14F-4D97-AF65-F5344CB8AC3E}">
        <p14:creationId xmlns:p14="http://schemas.microsoft.com/office/powerpoint/2010/main" val="30429053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62</a:t>
            </a:fld>
            <a:endParaRPr lang="en-US"/>
          </a:p>
        </p:txBody>
      </p:sp>
    </p:spTree>
    <p:extLst>
      <p:ext uri="{BB962C8B-B14F-4D97-AF65-F5344CB8AC3E}">
        <p14:creationId xmlns:p14="http://schemas.microsoft.com/office/powerpoint/2010/main" val="40920266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63</a:t>
            </a:fld>
            <a:endParaRPr lang="en-US"/>
          </a:p>
        </p:txBody>
      </p:sp>
    </p:spTree>
    <p:extLst>
      <p:ext uri="{BB962C8B-B14F-4D97-AF65-F5344CB8AC3E}">
        <p14:creationId xmlns:p14="http://schemas.microsoft.com/office/powerpoint/2010/main" val="34710401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4263">
              <a:defRPr/>
            </a:pPr>
            <a:r>
              <a:rPr lang="en-US"/>
              <a:t>In most evangelical churches, there is a healthy emphasis on personal spiritual disciplines, especially reading and memorizing Scripture. That is a necessary discipline, but we should devote ourselves with equal vigor to reading God’s Word with other believers</a:t>
            </a:r>
            <a:r>
              <a:rPr lang="en-US" b="1"/>
              <a:t>. We tend to privatize some things that were meant to be corpora</a:t>
            </a:r>
            <a:r>
              <a:rPr lang="en-US"/>
              <a:t>te. For example, think about Paul’s letters. The majority of them were written to churches, not just private individuals. And if we read Bible exclusively by ourselves, it is less likely that we will respond rightly to God than if we consistently read the Bible within a community of believers. God’s normal means of transforming people’s lives is his Spirit working through his Word among his people. Stated negatively, “We compromise discipleship, since God’s normal means of preserving our faith is a community we can see that reinforces the Word that we hear” (</a:t>
            </a:r>
            <a:r>
              <a:rPr lang="en-US" err="1"/>
              <a:t>Dever</a:t>
            </a:r>
            <a:r>
              <a:rPr lang="en-US"/>
              <a:t> and Dunlop, </a:t>
            </a:r>
            <a:r>
              <a:rPr lang="en-US" i="1"/>
              <a:t>Compelling Community</a:t>
            </a:r>
            <a:r>
              <a:rPr lang="en-US"/>
              <a:t>, 210). Here a few, although not exhaustive, benefits of reading Scripture in Christian community.</a:t>
            </a:r>
            <a:endParaRPr lang="en-US">
              <a:effectLst/>
            </a:endParaRP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64</a:t>
            </a:fld>
            <a:endParaRPr lang="en-US"/>
          </a:p>
        </p:txBody>
      </p:sp>
    </p:spTree>
    <p:extLst>
      <p:ext uri="{BB962C8B-B14F-4D97-AF65-F5344CB8AC3E}">
        <p14:creationId xmlns:p14="http://schemas.microsoft.com/office/powerpoint/2010/main" val="21642975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65</a:t>
            </a:fld>
            <a:endParaRPr lang="en-US"/>
          </a:p>
        </p:txBody>
      </p:sp>
    </p:spTree>
    <p:extLst>
      <p:ext uri="{BB962C8B-B14F-4D97-AF65-F5344CB8AC3E}">
        <p14:creationId xmlns:p14="http://schemas.microsoft.com/office/powerpoint/2010/main" val="30274602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66</a:t>
            </a:fld>
            <a:endParaRPr lang="en-US"/>
          </a:p>
        </p:txBody>
      </p:sp>
    </p:spTree>
    <p:extLst>
      <p:ext uri="{BB962C8B-B14F-4D97-AF65-F5344CB8AC3E}">
        <p14:creationId xmlns:p14="http://schemas.microsoft.com/office/powerpoint/2010/main" val="616711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67</a:t>
            </a:fld>
            <a:endParaRPr lang="en-US"/>
          </a:p>
        </p:txBody>
      </p:sp>
    </p:spTree>
    <p:extLst>
      <p:ext uri="{BB962C8B-B14F-4D97-AF65-F5344CB8AC3E}">
        <p14:creationId xmlns:p14="http://schemas.microsoft.com/office/powerpoint/2010/main" val="38431433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68</a:t>
            </a:fld>
            <a:endParaRPr lang="en-US"/>
          </a:p>
        </p:txBody>
      </p:sp>
    </p:spTree>
    <p:extLst>
      <p:ext uri="{BB962C8B-B14F-4D97-AF65-F5344CB8AC3E}">
        <p14:creationId xmlns:p14="http://schemas.microsoft.com/office/powerpoint/2010/main" val="19982276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97</a:t>
            </a:r>
          </a:p>
        </p:txBody>
      </p:sp>
      <p:sp>
        <p:nvSpPr>
          <p:cNvPr id="4" name="Slide Number Placeholder 3"/>
          <p:cNvSpPr>
            <a:spLocks noGrp="1"/>
          </p:cNvSpPr>
          <p:nvPr>
            <p:ph type="sldNum" sz="quarter" idx="5"/>
          </p:nvPr>
        </p:nvSpPr>
        <p:spPr/>
        <p:txBody>
          <a:bodyPr/>
          <a:lstStyle/>
          <a:p>
            <a:fld id="{297234DB-9114-4B65-A09C-942F497B8B04}" type="slidenum">
              <a:rPr lang="en-US" smtClean="0"/>
              <a:t>69</a:t>
            </a:fld>
            <a:endParaRPr lang="en-US"/>
          </a:p>
        </p:txBody>
      </p:sp>
    </p:spTree>
    <p:extLst>
      <p:ext uri="{BB962C8B-B14F-4D97-AF65-F5344CB8AC3E}">
        <p14:creationId xmlns:p14="http://schemas.microsoft.com/office/powerpoint/2010/main" val="37612487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once heard a quote that, “In our church services, we should pray so much that non-believers get bored.” What do you think about that? Do we actually pray enough in church that a non-believer would be bored?</a:t>
            </a:r>
          </a:p>
          <a:p>
            <a:pPr marL="179268" indent="-179268">
              <a:buFont typeface="Arial" panose="020B0604020202020204" pitchFamily="34" charset="0"/>
              <a:buChar char="•"/>
            </a:pPr>
            <a:r>
              <a:rPr lang="en-US"/>
              <a:t>Prayer requires that we believe God exists</a:t>
            </a:r>
          </a:p>
          <a:p>
            <a:pPr marL="179268" indent="-179268" defTabSz="956097">
              <a:buFont typeface="Arial" panose="020B0604020202020204" pitchFamily="34" charset="0"/>
              <a:buChar char="•"/>
              <a:defRPr/>
            </a:pPr>
            <a:r>
              <a:rPr lang="en-US"/>
              <a:t>Prayer requires that we believe God cares</a:t>
            </a:r>
          </a:p>
          <a:p>
            <a:pPr marL="179268" indent="-179268" defTabSz="956097">
              <a:buFont typeface="Arial" panose="020B0604020202020204" pitchFamily="34" charset="0"/>
              <a:buChar char="•"/>
              <a:defRPr/>
            </a:pPr>
            <a:r>
              <a:rPr lang="en-US"/>
              <a:t>Prayer requires that we believe God acts and is capable</a:t>
            </a:r>
          </a:p>
          <a:p>
            <a:pPr marL="179268" indent="-179268" defTabSz="956097">
              <a:buFont typeface="Arial" panose="020B0604020202020204" pitchFamily="34" charset="0"/>
              <a:buChar char="•"/>
              <a:defRPr/>
            </a:pPr>
            <a:r>
              <a:rPr lang="en-US"/>
              <a:t>Prayer is an expression of dependence </a:t>
            </a:r>
          </a:p>
          <a:p>
            <a:pPr marL="179268" indent="-17926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defTabSz="478048">
              <a:defRPr/>
            </a:pPr>
            <a:fld id="{297234DB-9114-4B65-A09C-942F497B8B04}" type="slidenum">
              <a:rPr lang="en-US">
                <a:solidFill>
                  <a:prstClr val="black"/>
                </a:solidFill>
                <a:latin typeface="Calibri"/>
              </a:rPr>
              <a:pPr defTabSz="478048">
                <a:defRPr/>
              </a:pPr>
              <a:t>70</a:t>
            </a:fld>
            <a:endParaRPr lang="en-US">
              <a:solidFill>
                <a:prstClr val="black"/>
              </a:solidFill>
              <a:latin typeface="Calibri"/>
            </a:endParaRPr>
          </a:p>
        </p:txBody>
      </p:sp>
    </p:spTree>
    <p:extLst>
      <p:ext uri="{BB962C8B-B14F-4D97-AF65-F5344CB8AC3E}">
        <p14:creationId xmlns:p14="http://schemas.microsoft.com/office/powerpoint/2010/main" val="1357036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9268" indent="-179268">
              <a:buFont typeface="Arial" panose="020B0604020202020204" pitchFamily="34" charset="0"/>
              <a:buChar char="•"/>
            </a:pPr>
            <a:r>
              <a:rPr lang="en-US"/>
              <a:t>Luther: a Christian endeavor</a:t>
            </a:r>
          </a:p>
          <a:p>
            <a:pPr marL="179268" indent="-179268">
              <a:buFont typeface="Arial" panose="020B0604020202020204" pitchFamily="34" charset="0"/>
              <a:buChar char="•"/>
            </a:pPr>
            <a:r>
              <a:rPr lang="en-US"/>
              <a:t>Piper: disciplined and spontaneous</a:t>
            </a:r>
          </a:p>
          <a:p>
            <a:pPr marL="179268" indent="-179268">
              <a:buFont typeface="Arial" panose="020B0604020202020204" pitchFamily="34" charset="0"/>
              <a:buChar char="•"/>
            </a:pPr>
            <a:r>
              <a:rPr lang="en-US"/>
              <a:t>Miller: dependence</a:t>
            </a:r>
          </a:p>
        </p:txBody>
      </p:sp>
      <p:sp>
        <p:nvSpPr>
          <p:cNvPr id="4" name="Slide Number Placeholder 3"/>
          <p:cNvSpPr>
            <a:spLocks noGrp="1"/>
          </p:cNvSpPr>
          <p:nvPr>
            <p:ph type="sldNum" sz="quarter" idx="10"/>
          </p:nvPr>
        </p:nvSpPr>
        <p:spPr/>
        <p:txBody>
          <a:bodyPr/>
          <a:lstStyle/>
          <a:p>
            <a:fld id="{297234DB-9114-4B65-A09C-942F497B8B04}" type="slidenum">
              <a:rPr lang="en-US" smtClean="0"/>
              <a:t>72</a:t>
            </a:fld>
            <a:endParaRPr lang="en-US"/>
          </a:p>
        </p:txBody>
      </p:sp>
    </p:spTree>
    <p:extLst>
      <p:ext uri="{BB962C8B-B14F-4D97-AF65-F5344CB8AC3E}">
        <p14:creationId xmlns:p14="http://schemas.microsoft.com/office/powerpoint/2010/main" val="628787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7</a:t>
            </a:fld>
            <a:endParaRPr lang="en-US">
              <a:solidFill>
                <a:prstClr val="black"/>
              </a:solidFill>
              <a:latin typeface="Calibri"/>
            </a:endParaRPr>
          </a:p>
        </p:txBody>
      </p:sp>
    </p:spTree>
    <p:extLst>
      <p:ext uri="{BB962C8B-B14F-4D97-AF65-F5344CB8AC3E}">
        <p14:creationId xmlns:p14="http://schemas.microsoft.com/office/powerpoint/2010/main" val="21977990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73</a:t>
            </a:fld>
            <a:endParaRPr lang="en-US"/>
          </a:p>
        </p:txBody>
      </p:sp>
    </p:spTree>
    <p:extLst>
      <p:ext uri="{BB962C8B-B14F-4D97-AF65-F5344CB8AC3E}">
        <p14:creationId xmlns:p14="http://schemas.microsoft.com/office/powerpoint/2010/main" val="16784082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74</a:t>
            </a:fld>
            <a:endParaRPr lang="en-US"/>
          </a:p>
        </p:txBody>
      </p:sp>
    </p:spTree>
    <p:extLst>
      <p:ext uri="{BB962C8B-B14F-4D97-AF65-F5344CB8AC3E}">
        <p14:creationId xmlns:p14="http://schemas.microsoft.com/office/powerpoint/2010/main" val="25297184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75</a:t>
            </a:fld>
            <a:endParaRPr lang="en-US"/>
          </a:p>
        </p:txBody>
      </p:sp>
    </p:spTree>
    <p:extLst>
      <p:ext uri="{BB962C8B-B14F-4D97-AF65-F5344CB8AC3E}">
        <p14:creationId xmlns:p14="http://schemas.microsoft.com/office/powerpoint/2010/main" val="12350413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77</a:t>
            </a:fld>
            <a:endParaRPr lang="en-US"/>
          </a:p>
        </p:txBody>
      </p:sp>
    </p:spTree>
    <p:extLst>
      <p:ext uri="{BB962C8B-B14F-4D97-AF65-F5344CB8AC3E}">
        <p14:creationId xmlns:p14="http://schemas.microsoft.com/office/powerpoint/2010/main" val="13851419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78</a:t>
            </a:fld>
            <a:endParaRPr lang="en-US"/>
          </a:p>
        </p:txBody>
      </p:sp>
    </p:spTree>
    <p:extLst>
      <p:ext uri="{BB962C8B-B14F-4D97-AF65-F5344CB8AC3E}">
        <p14:creationId xmlns:p14="http://schemas.microsoft.com/office/powerpoint/2010/main" val="10885877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79</a:t>
            </a:fld>
            <a:endParaRPr lang="en-US"/>
          </a:p>
        </p:txBody>
      </p:sp>
    </p:spTree>
    <p:extLst>
      <p:ext uri="{BB962C8B-B14F-4D97-AF65-F5344CB8AC3E}">
        <p14:creationId xmlns:p14="http://schemas.microsoft.com/office/powerpoint/2010/main" val="8734246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80</a:t>
            </a:fld>
            <a:endParaRPr lang="en-US"/>
          </a:p>
        </p:txBody>
      </p:sp>
    </p:spTree>
    <p:extLst>
      <p:ext uri="{BB962C8B-B14F-4D97-AF65-F5344CB8AC3E}">
        <p14:creationId xmlns:p14="http://schemas.microsoft.com/office/powerpoint/2010/main" val="7588188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82</a:t>
            </a:fld>
            <a:endParaRPr lang="en-US"/>
          </a:p>
        </p:txBody>
      </p:sp>
    </p:spTree>
    <p:extLst>
      <p:ext uri="{BB962C8B-B14F-4D97-AF65-F5344CB8AC3E}">
        <p14:creationId xmlns:p14="http://schemas.microsoft.com/office/powerpoint/2010/main" val="16284942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78048">
              <a:defRPr/>
            </a:pPr>
            <a:fld id="{297234DB-9114-4B65-A09C-942F497B8B04}" type="slidenum">
              <a:rPr lang="en-US">
                <a:solidFill>
                  <a:prstClr val="black"/>
                </a:solidFill>
                <a:latin typeface="Calibri"/>
              </a:rPr>
              <a:pPr defTabSz="478048">
                <a:defRPr/>
              </a:pPr>
              <a:t>83</a:t>
            </a:fld>
            <a:endParaRPr lang="en-US">
              <a:solidFill>
                <a:prstClr val="black"/>
              </a:solidFill>
              <a:latin typeface="Calibri"/>
            </a:endParaRPr>
          </a:p>
        </p:txBody>
      </p:sp>
    </p:spTree>
    <p:extLst>
      <p:ext uri="{BB962C8B-B14F-4D97-AF65-F5344CB8AC3E}">
        <p14:creationId xmlns:p14="http://schemas.microsoft.com/office/powerpoint/2010/main" val="39418938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78048">
              <a:defRPr/>
            </a:pPr>
            <a:fld id="{297234DB-9114-4B65-A09C-942F497B8B04}" type="slidenum">
              <a:rPr lang="en-US">
                <a:solidFill>
                  <a:prstClr val="black"/>
                </a:solidFill>
                <a:latin typeface="Calibri"/>
              </a:rPr>
              <a:pPr defTabSz="478048">
                <a:defRPr/>
              </a:pPr>
              <a:t>84</a:t>
            </a:fld>
            <a:endParaRPr lang="en-US">
              <a:solidFill>
                <a:prstClr val="black"/>
              </a:solidFill>
              <a:latin typeface="Calibri"/>
            </a:endParaRPr>
          </a:p>
        </p:txBody>
      </p:sp>
    </p:spTree>
    <p:extLst>
      <p:ext uri="{BB962C8B-B14F-4D97-AF65-F5344CB8AC3E}">
        <p14:creationId xmlns:p14="http://schemas.microsoft.com/office/powerpoint/2010/main" val="2003278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Also have a corporate element</a:t>
            </a:r>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8</a:t>
            </a:fld>
            <a:endParaRPr lang="en-US">
              <a:solidFill>
                <a:prstClr val="black"/>
              </a:solidFill>
              <a:latin typeface="Calibri"/>
            </a:endParaRPr>
          </a:p>
        </p:txBody>
      </p:sp>
    </p:spTree>
    <p:extLst>
      <p:ext uri="{BB962C8B-B14F-4D97-AF65-F5344CB8AC3E}">
        <p14:creationId xmlns:p14="http://schemas.microsoft.com/office/powerpoint/2010/main" val="40895198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96</a:t>
            </a:r>
          </a:p>
        </p:txBody>
      </p:sp>
      <p:sp>
        <p:nvSpPr>
          <p:cNvPr id="4" name="Slide Number Placeholder 3"/>
          <p:cNvSpPr>
            <a:spLocks noGrp="1"/>
          </p:cNvSpPr>
          <p:nvPr>
            <p:ph type="sldNum" sz="quarter" idx="5"/>
          </p:nvPr>
        </p:nvSpPr>
        <p:spPr/>
        <p:txBody>
          <a:bodyPr/>
          <a:lstStyle/>
          <a:p>
            <a:fld id="{297234DB-9114-4B65-A09C-942F497B8B04}" type="slidenum">
              <a:rPr lang="en-US" smtClean="0"/>
              <a:t>85</a:t>
            </a:fld>
            <a:endParaRPr lang="en-US"/>
          </a:p>
        </p:txBody>
      </p:sp>
    </p:spTree>
    <p:extLst>
      <p:ext uri="{BB962C8B-B14F-4D97-AF65-F5344CB8AC3E}">
        <p14:creationId xmlns:p14="http://schemas.microsoft.com/office/powerpoint/2010/main" val="30977821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JOY</a:t>
            </a:r>
          </a:p>
          <a:p>
            <a:r>
              <a:rPr lang="en-US"/>
              <a:t>Seeing God answer</a:t>
            </a:r>
          </a:p>
          <a:p>
            <a:r>
              <a:rPr lang="en-US"/>
              <a:t>Shaping us toward his will</a:t>
            </a:r>
          </a:p>
        </p:txBody>
      </p:sp>
      <p:sp>
        <p:nvSpPr>
          <p:cNvPr id="4" name="Slide Number Placeholder 3"/>
          <p:cNvSpPr>
            <a:spLocks noGrp="1"/>
          </p:cNvSpPr>
          <p:nvPr>
            <p:ph type="sldNum" sz="quarter" idx="10"/>
          </p:nvPr>
        </p:nvSpPr>
        <p:spPr/>
        <p:txBody>
          <a:bodyPr/>
          <a:lstStyle/>
          <a:p>
            <a:pPr defTabSz="478048">
              <a:defRPr/>
            </a:pPr>
            <a:fld id="{297234DB-9114-4B65-A09C-942F497B8B04}" type="slidenum">
              <a:rPr lang="en-US">
                <a:solidFill>
                  <a:prstClr val="black"/>
                </a:solidFill>
                <a:latin typeface="Calibri"/>
              </a:rPr>
              <a:pPr defTabSz="478048">
                <a:defRPr/>
              </a:pPr>
              <a:t>86</a:t>
            </a:fld>
            <a:endParaRPr lang="en-US">
              <a:solidFill>
                <a:prstClr val="black"/>
              </a:solidFill>
              <a:latin typeface="Calibri"/>
            </a:endParaRPr>
          </a:p>
        </p:txBody>
      </p:sp>
    </p:spTree>
    <p:extLst>
      <p:ext uri="{BB962C8B-B14F-4D97-AF65-F5344CB8AC3E}">
        <p14:creationId xmlns:p14="http://schemas.microsoft.com/office/powerpoint/2010/main" val="31300672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a mystery how God responds, but we know that he does</a:t>
            </a:r>
          </a:p>
        </p:txBody>
      </p:sp>
      <p:sp>
        <p:nvSpPr>
          <p:cNvPr id="4" name="Slide Number Placeholder 3"/>
          <p:cNvSpPr>
            <a:spLocks noGrp="1"/>
          </p:cNvSpPr>
          <p:nvPr>
            <p:ph type="sldNum" sz="quarter" idx="10"/>
          </p:nvPr>
        </p:nvSpPr>
        <p:spPr/>
        <p:txBody>
          <a:bodyPr/>
          <a:lstStyle/>
          <a:p>
            <a:pPr defTabSz="478048">
              <a:defRPr/>
            </a:pPr>
            <a:fld id="{297234DB-9114-4B65-A09C-942F497B8B04}" type="slidenum">
              <a:rPr lang="en-US">
                <a:solidFill>
                  <a:prstClr val="black"/>
                </a:solidFill>
                <a:latin typeface="Calibri"/>
              </a:rPr>
              <a:pPr defTabSz="478048">
                <a:defRPr/>
              </a:pPr>
              <a:t>87</a:t>
            </a:fld>
            <a:endParaRPr lang="en-US">
              <a:solidFill>
                <a:prstClr val="black"/>
              </a:solidFill>
              <a:latin typeface="Calibri"/>
            </a:endParaRPr>
          </a:p>
        </p:txBody>
      </p:sp>
    </p:spTree>
    <p:extLst>
      <p:ext uri="{BB962C8B-B14F-4D97-AF65-F5344CB8AC3E}">
        <p14:creationId xmlns:p14="http://schemas.microsoft.com/office/powerpoint/2010/main" val="14654151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9268" indent="-179268">
              <a:buFont typeface="Arial" panose="020B0604020202020204" pitchFamily="34" charset="0"/>
              <a:buChar char="•"/>
            </a:pPr>
            <a:r>
              <a:rPr lang="en-US"/>
              <a:t>Don’t give up</a:t>
            </a:r>
          </a:p>
          <a:p>
            <a:pPr marL="179268" indent="-179268">
              <a:buFont typeface="Arial" panose="020B0604020202020204" pitchFamily="34" charset="0"/>
              <a:buChar char="•"/>
            </a:pPr>
            <a:r>
              <a:rPr lang="en-US"/>
              <a:t>Keep praying</a:t>
            </a:r>
          </a:p>
          <a:p>
            <a:pPr marL="179268" indent="-179268">
              <a:buFont typeface="Arial" panose="020B0604020202020204" pitchFamily="34" charset="0"/>
              <a:buChar char="•"/>
            </a:pPr>
            <a:r>
              <a:rPr lang="en-US"/>
              <a:t>God has a purpose in persistence (even if I don’t understand)</a:t>
            </a:r>
          </a:p>
          <a:p>
            <a:pPr marL="179268" indent="-179268">
              <a:buFont typeface="Arial" panose="020B0604020202020204" pitchFamily="34" charset="0"/>
              <a:buChar char="•"/>
            </a:pPr>
            <a:r>
              <a:rPr lang="en-US"/>
              <a:t>God is good</a:t>
            </a:r>
          </a:p>
          <a:p>
            <a:pPr marL="179268" indent="-179268">
              <a:buFont typeface="Arial" panose="020B0604020202020204" pitchFamily="34" charset="0"/>
              <a:buChar char="•"/>
            </a:pPr>
            <a:r>
              <a:rPr lang="en-US"/>
              <a:t>He desires relationship </a:t>
            </a:r>
          </a:p>
        </p:txBody>
      </p:sp>
      <p:sp>
        <p:nvSpPr>
          <p:cNvPr id="4" name="Slide Number Placeholder 3"/>
          <p:cNvSpPr>
            <a:spLocks noGrp="1"/>
          </p:cNvSpPr>
          <p:nvPr>
            <p:ph type="sldNum" sz="quarter" idx="10"/>
          </p:nvPr>
        </p:nvSpPr>
        <p:spPr/>
        <p:txBody>
          <a:bodyPr/>
          <a:lstStyle/>
          <a:p>
            <a:pPr defTabSz="478048">
              <a:defRPr/>
            </a:pPr>
            <a:fld id="{297234DB-9114-4B65-A09C-942F497B8B04}" type="slidenum">
              <a:rPr lang="en-US">
                <a:solidFill>
                  <a:prstClr val="black"/>
                </a:solidFill>
                <a:latin typeface="Calibri"/>
              </a:rPr>
              <a:pPr defTabSz="478048">
                <a:defRPr/>
              </a:pPr>
              <a:t>88</a:t>
            </a:fld>
            <a:endParaRPr lang="en-US">
              <a:solidFill>
                <a:prstClr val="black"/>
              </a:solidFill>
              <a:latin typeface="Calibri"/>
            </a:endParaRPr>
          </a:p>
        </p:txBody>
      </p:sp>
    </p:spTree>
    <p:extLst>
      <p:ext uri="{BB962C8B-B14F-4D97-AF65-F5344CB8AC3E}">
        <p14:creationId xmlns:p14="http://schemas.microsoft.com/office/powerpoint/2010/main" val="37275460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2774"/>
            <a:r>
              <a:rPr lang="en-US"/>
              <a:t>Consider this exchange between Jesus and his disciples: “Now Jesus was praying in a certain place, and when he finished, one of his disciples said to him, ‘Lord, teach us to pray, as John taught his disciples.’ And he said to them, ‘When you pray, say…’” (Luke 11:1-2 ESV). What we learn from this is that John taught his disciples to pray in a certain ways. Jesus modelled appropriate prayer to God, and witnessing Jesus’ prayers, caused the disciples to ask for his instruction in prayer. And then Jesus proceeds to teach them to pray.</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90</a:t>
            </a:fld>
            <a:endParaRPr lang="en-US"/>
          </a:p>
        </p:txBody>
      </p:sp>
    </p:spTree>
    <p:extLst>
      <p:ext uri="{BB962C8B-B14F-4D97-AF65-F5344CB8AC3E}">
        <p14:creationId xmlns:p14="http://schemas.microsoft.com/office/powerpoint/2010/main" val="18877105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 Teaching Prayer is Biblical:  </a:t>
            </a:r>
            <a:r>
              <a:rPr lang="en-US"/>
              <a:t>Both John the Baptist and Jesus taught their disciples to pray. There are numerous examples in the Old Testament of believers praying to God, and these prayers are recorded for our instruction. Moreover, Paul often includes the content of his prayers in the beginning of his epistles in order to teach us how to pray.</a:t>
            </a:r>
          </a:p>
          <a:p>
            <a:r>
              <a:rPr lang="en-US" b="1"/>
              <a:t>2) Teaching to Pray the Bible Shapes Our Hearts: </a:t>
            </a:r>
            <a:r>
              <a:rPr lang="en-US"/>
              <a:t>If we use Scripture in in our prayers, by praying back to God the prayers he has given to us, it will shape our prayers and hearts to be the things that God desires. There is often a great contrast between the things for which we pray and the things for which the biblical authors pray. Often we pray predominantly for physical provision while neglecting others’ spiritual growth; in contrast, Paul is constantly praying for Christians’ spiritual growth while rarely mentioning physical needs. We are in desperate need for Scripture to shape our thoughts and hearts, including our prayers.</a:t>
            </a:r>
          </a:p>
          <a:p>
            <a:r>
              <a:rPr lang="en-US" b="1"/>
              <a:t>3) Teaching Prayer is Practical:  </a:t>
            </a:r>
            <a:r>
              <a:rPr lang="en-US"/>
              <a:t>When we assume Christians will naturally intuit the spiritual disciplines, we set them up for frustration. Just like we teach Christians how to study their Bibles, care for one another, and share the gospel, we should teach them how to pray. Another practical aspect of praying Scripture is that it engages more senses which in turn keeps our attention.</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91</a:t>
            </a:fld>
            <a:endParaRPr lang="en-US"/>
          </a:p>
        </p:txBody>
      </p:sp>
    </p:spTree>
    <p:extLst>
      <p:ext uri="{BB962C8B-B14F-4D97-AF65-F5344CB8AC3E}">
        <p14:creationId xmlns:p14="http://schemas.microsoft.com/office/powerpoint/2010/main" val="12857832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4) Teaching Prayer is Preparatory: </a:t>
            </a:r>
            <a:r>
              <a:rPr lang="en-US"/>
              <a:t>Sometimes people assume that giving structure to something destroys the authenticity of the action. For example, genuine prayers in situations of desperation rarely follow a structured pattern; they are desperate pleas to God. But relating rightly to God in desperation is dependent on relating rightly to God in the calm (i.e., you don’t need to be taught how to cry “God help me” but you do need to be taught about who this God is and what he has promised). Another way of saying this is that it is better to teach someone how to repair a roof when the sun is shining than when it is raining. </a:t>
            </a:r>
            <a:r>
              <a:rPr lang="en-US" i="1"/>
              <a:t>The more we engrain proper theology into our regular prayers, the more we are prepared to respond properly to God in desperate situations. </a:t>
            </a:r>
            <a:r>
              <a:rPr lang="en-US"/>
              <a:t>Integrating Scripture into our prayers can be a helpful way of reinforcing a theology and proper response to God. </a:t>
            </a:r>
          </a:p>
          <a:p>
            <a:r>
              <a:rPr lang="en-US" b="1"/>
              <a:t>5) Teaching Prayer Reinforces the Church: </a:t>
            </a:r>
            <a:r>
              <a:rPr lang="en-US"/>
              <a:t>The prayers recorded in the Bible are prayers to be shared with the church. Teaching prayer in your community group reinforces a church-centered vision of the Christian life as you teach Christians how to interact with one another as they pursue God in community.</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92</a:t>
            </a:fld>
            <a:endParaRPr lang="en-US"/>
          </a:p>
        </p:txBody>
      </p:sp>
    </p:spTree>
    <p:extLst>
      <p:ext uri="{BB962C8B-B14F-4D97-AF65-F5344CB8AC3E}">
        <p14:creationId xmlns:p14="http://schemas.microsoft.com/office/powerpoint/2010/main" val="5128072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(N.B. this is not devoid of interpretation)</a:t>
            </a:r>
          </a:p>
        </p:txBody>
      </p:sp>
      <p:sp>
        <p:nvSpPr>
          <p:cNvPr id="4" name="Slide Number Placeholder 3"/>
          <p:cNvSpPr>
            <a:spLocks noGrp="1"/>
          </p:cNvSpPr>
          <p:nvPr>
            <p:ph type="sldNum" sz="quarter" idx="10"/>
          </p:nvPr>
        </p:nvSpPr>
        <p:spPr/>
        <p:txBody>
          <a:bodyPr/>
          <a:lstStyle/>
          <a:p>
            <a:fld id="{297234DB-9114-4B65-A09C-942F497B8B04}" type="slidenum">
              <a:rPr lang="en-US" smtClean="0"/>
              <a:t>94</a:t>
            </a:fld>
            <a:endParaRPr lang="en-US"/>
          </a:p>
        </p:txBody>
      </p:sp>
    </p:spTree>
    <p:extLst>
      <p:ext uri="{BB962C8B-B14F-4D97-AF65-F5344CB8AC3E}">
        <p14:creationId xmlns:p14="http://schemas.microsoft.com/office/powerpoint/2010/main" val="369640825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95</a:t>
            </a:fld>
            <a:endParaRPr lang="en-US"/>
          </a:p>
        </p:txBody>
      </p:sp>
    </p:spTree>
    <p:extLst>
      <p:ext uri="{BB962C8B-B14F-4D97-AF65-F5344CB8AC3E}">
        <p14:creationId xmlns:p14="http://schemas.microsoft.com/office/powerpoint/2010/main" val="375362153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96</a:t>
            </a:fld>
            <a:endParaRPr lang="en-US"/>
          </a:p>
        </p:txBody>
      </p:sp>
    </p:spTree>
    <p:extLst>
      <p:ext uri="{BB962C8B-B14F-4D97-AF65-F5344CB8AC3E}">
        <p14:creationId xmlns:p14="http://schemas.microsoft.com/office/powerpoint/2010/main" val="3786791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9</a:t>
            </a:fld>
            <a:endParaRPr lang="en-US">
              <a:solidFill>
                <a:prstClr val="black"/>
              </a:solidFill>
              <a:latin typeface="Calibri"/>
            </a:endParaRPr>
          </a:p>
        </p:txBody>
      </p:sp>
    </p:spTree>
    <p:extLst>
      <p:ext uri="{BB962C8B-B14F-4D97-AF65-F5344CB8AC3E}">
        <p14:creationId xmlns:p14="http://schemas.microsoft.com/office/powerpoint/2010/main" val="10760929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8193" indent="-248193" defTabSz="974263">
              <a:buFontTx/>
              <a:buAutoNum type="arabicParenR"/>
            </a:pPr>
            <a:r>
              <a:rPr lang="en-US" baseline="0"/>
              <a:t>Psalms: models for daily devotion (also could be paired with Proverb of the day)</a:t>
            </a:r>
          </a:p>
          <a:p>
            <a:pPr marL="248193" indent="-248193">
              <a:buAutoNum type="arabicParenR"/>
            </a:pPr>
            <a:r>
              <a:rPr lang="en-US" baseline="0"/>
              <a:t>Paul’s prayers: shapes our thinking </a:t>
            </a:r>
          </a:p>
          <a:p>
            <a:pPr marL="248193" indent="-248193">
              <a:buAutoNum type="arabicParenR"/>
            </a:pPr>
            <a:r>
              <a:rPr lang="en-US" baseline="0"/>
              <a:t>Lord’s Prayer: modeling ourselves after Jesus’s instruction </a:t>
            </a:r>
          </a:p>
          <a:p>
            <a:pPr marL="248193" indent="-248193">
              <a:buAutoNum type="arabicParenR"/>
            </a:pPr>
            <a:r>
              <a:rPr lang="en-US"/>
              <a:t>ACTS: prayer/worship</a:t>
            </a:r>
            <a:r>
              <a:rPr lang="en-US" baseline="0"/>
              <a:t> is in response to God’s self-revelation </a:t>
            </a:r>
          </a:p>
          <a:p>
            <a:endParaRPr lang="en-US"/>
          </a:p>
          <a:p>
            <a:pPr marL="243565" indent="-243565" defTabSz="974263">
              <a:buFontTx/>
              <a:buAutoNum type="arabicParenR"/>
            </a:pPr>
            <a:r>
              <a:rPr lang="en-US" baseline="0"/>
              <a:t>Concentric Circles: a way to model and teach intercession; it’s memorable and reproducible </a:t>
            </a:r>
          </a:p>
        </p:txBody>
      </p:sp>
      <p:sp>
        <p:nvSpPr>
          <p:cNvPr id="4" name="Slide Number Placeholder 3"/>
          <p:cNvSpPr>
            <a:spLocks noGrp="1"/>
          </p:cNvSpPr>
          <p:nvPr>
            <p:ph type="sldNum" sz="quarter" idx="10"/>
          </p:nvPr>
        </p:nvSpPr>
        <p:spPr/>
        <p:txBody>
          <a:bodyPr/>
          <a:lstStyle/>
          <a:p>
            <a:fld id="{297234DB-9114-4B65-A09C-942F497B8B04}" type="slidenum">
              <a:rPr lang="en-US" smtClean="0"/>
              <a:t>97</a:t>
            </a:fld>
            <a:endParaRPr lang="en-US"/>
          </a:p>
        </p:txBody>
      </p:sp>
    </p:spTree>
    <p:extLst>
      <p:ext uri="{BB962C8B-B14F-4D97-AF65-F5344CB8AC3E}">
        <p14:creationId xmlns:p14="http://schemas.microsoft.com/office/powerpoint/2010/main" val="27188257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same thing can be done with the Proverbs (e.g., Brian Hanson’s experience at the Statehouse).</a:t>
            </a:r>
          </a:p>
          <a:p>
            <a:r>
              <a:rPr lang="en-US"/>
              <a:t>-helps us process our emotions rightly through God’s word.</a:t>
            </a:r>
          </a:p>
        </p:txBody>
      </p:sp>
      <p:sp>
        <p:nvSpPr>
          <p:cNvPr id="4" name="Slide Number Placeholder 3"/>
          <p:cNvSpPr>
            <a:spLocks noGrp="1"/>
          </p:cNvSpPr>
          <p:nvPr>
            <p:ph type="sldNum" sz="quarter" idx="10"/>
          </p:nvPr>
        </p:nvSpPr>
        <p:spPr/>
        <p:txBody>
          <a:bodyPr/>
          <a:lstStyle/>
          <a:p>
            <a:fld id="{297234DB-9114-4B65-A09C-942F497B8B04}" type="slidenum">
              <a:rPr lang="en-US" smtClean="0"/>
              <a:t>99</a:t>
            </a:fld>
            <a:endParaRPr lang="en-US"/>
          </a:p>
        </p:txBody>
      </p:sp>
    </p:spTree>
    <p:extLst>
      <p:ext uri="{BB962C8B-B14F-4D97-AF65-F5344CB8AC3E}">
        <p14:creationId xmlns:p14="http://schemas.microsoft.com/office/powerpoint/2010/main" val="167393354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101</a:t>
            </a:fld>
            <a:endParaRPr lang="en-US"/>
          </a:p>
        </p:txBody>
      </p:sp>
    </p:spTree>
    <p:extLst>
      <p:ext uri="{BB962C8B-B14F-4D97-AF65-F5344CB8AC3E}">
        <p14:creationId xmlns:p14="http://schemas.microsoft.com/office/powerpoint/2010/main" val="27729229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102</a:t>
            </a:fld>
            <a:endParaRPr lang="en-US"/>
          </a:p>
        </p:txBody>
      </p:sp>
    </p:spTree>
    <p:extLst>
      <p:ext uri="{BB962C8B-B14F-4D97-AF65-F5344CB8AC3E}">
        <p14:creationId xmlns:p14="http://schemas.microsoft.com/office/powerpoint/2010/main" val="30739065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a:t>
            </a:r>
            <a:r>
              <a:rPr lang="en-US" baseline="0"/>
              <a:t> time, pray Colossians 1 for the students</a:t>
            </a:r>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103</a:t>
            </a:fld>
            <a:endParaRPr lang="en-US"/>
          </a:p>
        </p:txBody>
      </p:sp>
    </p:spTree>
    <p:extLst>
      <p:ext uri="{BB962C8B-B14F-4D97-AF65-F5344CB8AC3E}">
        <p14:creationId xmlns:p14="http://schemas.microsoft.com/office/powerpoint/2010/main" val="268180088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104</a:t>
            </a:fld>
            <a:endParaRPr lang="en-US"/>
          </a:p>
        </p:txBody>
      </p:sp>
    </p:spTree>
    <p:extLst>
      <p:ext uri="{BB962C8B-B14F-4D97-AF65-F5344CB8AC3E}">
        <p14:creationId xmlns:p14="http://schemas.microsoft.com/office/powerpoint/2010/main" val="172572735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107</a:t>
            </a:fld>
            <a:endParaRPr lang="en-US"/>
          </a:p>
        </p:txBody>
      </p:sp>
    </p:spTree>
    <p:extLst>
      <p:ext uri="{BB962C8B-B14F-4D97-AF65-F5344CB8AC3E}">
        <p14:creationId xmlns:p14="http://schemas.microsoft.com/office/powerpoint/2010/main" val="14863308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Prayer is more than just asking</a:t>
            </a:r>
          </a:p>
          <a:p>
            <a:r>
              <a:rPr lang="en-US"/>
              <a:t>Prayer is in response to God’s self-revelation</a:t>
            </a:r>
          </a:p>
          <a:p>
            <a:r>
              <a:rPr lang="en-US"/>
              <a:t>WE need God’s word to shape our prayers.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108</a:t>
            </a:fld>
            <a:endParaRPr lang="en-US"/>
          </a:p>
        </p:txBody>
      </p:sp>
    </p:spTree>
    <p:extLst>
      <p:ext uri="{BB962C8B-B14F-4D97-AF65-F5344CB8AC3E}">
        <p14:creationId xmlns:p14="http://schemas.microsoft.com/office/powerpoint/2010/main" val="291423618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Lessons from the ACTS prayer:</a:t>
            </a:r>
          </a:p>
          <a:p>
            <a:r>
              <a:rPr lang="en-US"/>
              <a:t>-Prayer is more than just asking</a:t>
            </a:r>
          </a:p>
          <a:p>
            <a:r>
              <a:rPr lang="en-US"/>
              <a:t>-Prayer is in response to God’s self-revelation</a:t>
            </a:r>
          </a:p>
          <a:p>
            <a:r>
              <a:rPr lang="en-US"/>
              <a:t>-Singing is</a:t>
            </a:r>
            <a:r>
              <a:rPr lang="en-US" baseline="0"/>
              <a:t> prayer</a:t>
            </a:r>
            <a:endParaRPr lang="en-US"/>
          </a:p>
          <a:p>
            <a:r>
              <a:rPr lang="en-US"/>
              <a:t>-WE need God’s word to shape our prayers.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109</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Prayer is more than just asking</a:t>
            </a:r>
          </a:p>
          <a:p>
            <a:r>
              <a:rPr lang="en-US"/>
              <a:t>Prayer is in response to God’s self-revelation</a:t>
            </a:r>
          </a:p>
          <a:p>
            <a:r>
              <a:rPr lang="en-US"/>
              <a:t>WE need God’s word to shape our prayers.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110</a:t>
            </a:fld>
            <a:endParaRPr lang="en-US"/>
          </a:p>
        </p:txBody>
      </p:sp>
    </p:spTree>
    <p:extLst>
      <p:ext uri="{BB962C8B-B14F-4D97-AF65-F5344CB8AC3E}">
        <p14:creationId xmlns:p14="http://schemas.microsoft.com/office/powerpoint/2010/main" val="2155973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78048">
              <a:defRPr/>
            </a:pPr>
            <a:fld id="{E5915F14-2E6C-409A-BD3F-50000E4383D8}" type="slidenum">
              <a:rPr lang="en-US">
                <a:solidFill>
                  <a:prstClr val="black"/>
                </a:solidFill>
                <a:latin typeface="Calibri"/>
              </a:rPr>
              <a:pPr defTabSz="478048">
                <a:defRPr/>
              </a:pPr>
              <a:t>10</a:t>
            </a:fld>
            <a:endParaRPr lang="en-US">
              <a:solidFill>
                <a:prstClr val="black"/>
              </a:solidFill>
              <a:latin typeface="Calibri"/>
            </a:endParaRPr>
          </a:p>
        </p:txBody>
      </p:sp>
    </p:spTree>
    <p:extLst>
      <p:ext uri="{BB962C8B-B14F-4D97-AF65-F5344CB8AC3E}">
        <p14:creationId xmlns:p14="http://schemas.microsoft.com/office/powerpoint/2010/main" val="10227932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Page 110-112</a:t>
            </a:r>
          </a:p>
        </p:txBody>
      </p:sp>
      <p:sp>
        <p:nvSpPr>
          <p:cNvPr id="4" name="Slide Number Placeholder 3"/>
          <p:cNvSpPr>
            <a:spLocks noGrp="1"/>
          </p:cNvSpPr>
          <p:nvPr>
            <p:ph type="sldNum" sz="quarter" idx="5"/>
          </p:nvPr>
        </p:nvSpPr>
        <p:spPr/>
        <p:txBody>
          <a:bodyPr/>
          <a:lstStyle/>
          <a:p>
            <a:fld id="{297234DB-9114-4B65-A09C-942F497B8B04}" type="slidenum">
              <a:rPr lang="en-US" smtClean="0"/>
              <a:t>112</a:t>
            </a:fld>
            <a:endParaRPr lang="en-US"/>
          </a:p>
        </p:txBody>
      </p:sp>
    </p:spTree>
    <p:extLst>
      <p:ext uri="{BB962C8B-B14F-4D97-AF65-F5344CB8AC3E}">
        <p14:creationId xmlns:p14="http://schemas.microsoft.com/office/powerpoint/2010/main" val="21687886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-memorable</a:t>
            </a:r>
          </a:p>
          <a:p>
            <a:r>
              <a:rPr lang="en-US"/>
              <a:t>-adaptable</a:t>
            </a:r>
          </a:p>
          <a:p>
            <a:r>
              <a:rPr lang="en-US"/>
              <a:t>-keeps everyone on the same page</a:t>
            </a:r>
          </a:p>
          <a:p>
            <a:r>
              <a:rPr lang="en-US"/>
              <a:t>-provides structure</a:t>
            </a:r>
            <a:r>
              <a:rPr lang="en-US" baseline="0"/>
              <a:t> </a:t>
            </a:r>
          </a:p>
          <a:p>
            <a:r>
              <a:rPr lang="en-US" baseline="0"/>
              <a:t>-allows others to model prayer</a:t>
            </a:r>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113</a:t>
            </a:fld>
            <a:endParaRPr lang="en-US"/>
          </a:p>
        </p:txBody>
      </p:sp>
    </p:spTree>
    <p:extLst>
      <p:ext uri="{BB962C8B-B14F-4D97-AF65-F5344CB8AC3E}">
        <p14:creationId xmlns:p14="http://schemas.microsoft.com/office/powerpoint/2010/main" val="194348397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focus on one aspect of prayer that is often overlooked. </a:t>
            </a:r>
          </a:p>
          <a:p>
            <a:r>
              <a:rPr lang="en-US"/>
              <a:t>-It’s essential for us because it is a gospel informed way of praying: repentance involves the recognition of God’s holiness, our </a:t>
            </a:r>
            <a:r>
              <a:rPr lang="en-US" err="1"/>
              <a:t>unholiness</a:t>
            </a:r>
            <a:r>
              <a:rPr lang="en-US"/>
              <a:t>, and the work of Christ.</a:t>
            </a:r>
          </a:p>
          <a:p>
            <a:r>
              <a:rPr lang="en-US"/>
              <a:t>-It is a way to live out gospel-dependence of repentance and reliance.</a:t>
            </a:r>
          </a:p>
          <a:p>
            <a:r>
              <a:rPr lang="en-US"/>
              <a:t>-And it is often misunderstood and misconstrued.</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115</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 equally bad approaches to sin in our lives:</a:t>
            </a:r>
          </a:p>
          <a:p>
            <a:r>
              <a:rPr lang="en-US"/>
              <a:t>(1) Minimization/Trivialization of sin so it seems insignificant </a:t>
            </a:r>
            <a:r>
              <a:rPr lang="en-US">
                <a:sym typeface="Wingdings" panose="05000000000000000000" pitchFamily="2" charset="2"/>
              </a:rPr>
              <a:t> minimizes the cross</a:t>
            </a:r>
            <a:endParaRPr lang="en-US"/>
          </a:p>
          <a:p>
            <a:r>
              <a:rPr lang="en-US"/>
              <a:t>(2) Maximization of sin so that it is insurmountable </a:t>
            </a:r>
            <a:r>
              <a:rPr lang="en-US">
                <a:sym typeface="Wingdings" panose="05000000000000000000" pitchFamily="2" charset="2"/>
              </a:rPr>
              <a:t> minimizes the cross</a:t>
            </a:r>
          </a:p>
          <a:p>
            <a:r>
              <a:rPr lang="en-US">
                <a:sym typeface="Wingdings" panose="05000000000000000000" pitchFamily="2" charset="2"/>
              </a:rPr>
              <a:t>Both of the these approaches avoid real biblical repentance.</a:t>
            </a:r>
          </a:p>
          <a:p>
            <a:r>
              <a:rPr lang="en-US">
                <a:sym typeface="Wingdings" panose="05000000000000000000" pitchFamily="2" charset="2"/>
              </a:rPr>
              <a:t>In repentance, we see the horror of sin for what it truly is, and we run to an all-sufficient Savior.</a:t>
            </a:r>
          </a:p>
          <a:p>
            <a:r>
              <a:rPr lang="en-US">
                <a:sym typeface="Wingdings" panose="05000000000000000000" pitchFamily="2" charset="2"/>
              </a:rPr>
              <a:t>Glance at sin and gaze at the cross.</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116</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Signs of insincere repentance:</a:t>
            </a:r>
          </a:p>
          <a:p>
            <a:r>
              <a:rPr lang="en-US"/>
              <a:t>Reason that we discern false repentance:</a:t>
            </a:r>
          </a:p>
          <a:p>
            <a:r>
              <a:rPr lang="en-US"/>
              <a:t>-OUR OWN hearts</a:t>
            </a:r>
          </a:p>
          <a:p>
            <a:pPr defTabSz="974263">
              <a:defRPr/>
            </a:pPr>
            <a:r>
              <a:rPr lang="en-US"/>
              <a:t>-church leadership (if we really want to help someone, we have to be discerning with them) </a:t>
            </a:r>
          </a:p>
          <a:p>
            <a:r>
              <a:rPr lang="en-US"/>
              <a:t>-discipleship</a:t>
            </a:r>
          </a:p>
          <a:p>
            <a:r>
              <a:rPr lang="en-US"/>
              <a:t>-parenting</a:t>
            </a:r>
          </a:p>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117</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118</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119</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120</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121</a:t>
            </a:fld>
            <a:endParaRPr lang="en-US"/>
          </a:p>
        </p:txBody>
      </p:sp>
    </p:spTree>
    <p:extLst>
      <p:ext uri="{BB962C8B-B14F-4D97-AF65-F5344CB8AC3E}">
        <p14:creationId xmlns:p14="http://schemas.microsoft.com/office/powerpoint/2010/main" val="8411233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7234DB-9114-4B65-A09C-942F497B8B04}" type="slidenum">
              <a:rPr lang="en-US" smtClean="0"/>
              <a:t>122</a:t>
            </a:fld>
            <a:endParaRPr lang="en-US"/>
          </a:p>
        </p:txBody>
      </p:sp>
    </p:spTree>
    <p:extLst>
      <p:ext uri="{BB962C8B-B14F-4D97-AF65-F5344CB8AC3E}">
        <p14:creationId xmlns:p14="http://schemas.microsoft.com/office/powerpoint/2010/main" val="84112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09A250-FF31-4206-8172-F9D3106AACB1}" type="datetimeFigureOut">
              <a:rPr lang="en-US" dirty="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09A250-FF31-4206-8172-F9D3106AACB1}" type="datetimeFigureOut">
              <a:rPr lang="en-US" dirty="0"/>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6/16/2023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6/16/2023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0.jpeg"/><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1.jpe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1.jpeg"/><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1.jpeg"/><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2.jpe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152.jpeg"/></Relationships>
</file>

<file path=ppt/slides/_rels/slide1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152.jpeg"/></Relationships>
</file>

<file path=ppt/slides/_rels/slide1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15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3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1.jpeg"/><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openxmlformats.org/officeDocument/2006/relationships/hyperlink" Target="http://game-icons.net/delapouite/originals/church.html" TargetMode="External"/></Relationships>
</file>

<file path=ppt/slides/_rels/slide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pJG8EWLEjQo?feature=oembed" TargetMode="External"/></Relationships>
</file>

<file path=ppt/slides/_rels/slide14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1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41.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1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2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54.xml.rels><?xml version="1.0" encoding="UTF-8" standalone="yes"?>
<Relationships xmlns="http://schemas.openxmlformats.org/package/2006/relationships"><Relationship Id="rId8" Type="http://schemas.openxmlformats.org/officeDocument/2006/relationships/hyperlink" Target="https://babylonbee.com/news/man-refuses-to-join-local-gym-claims-hes-just-part-of-the-universal-gym/" TargetMode="External"/><Relationship Id="rId3" Type="http://schemas.openxmlformats.org/officeDocument/2006/relationships/image" Target="../media/image14.png"/><Relationship Id="rId7" Type="http://schemas.openxmlformats.org/officeDocument/2006/relationships/image" Target="../media/image155.png"/><Relationship Id="rId2" Type="http://schemas.openxmlformats.org/officeDocument/2006/relationships/notesSlide" Target="../notesSlides/notesSlide12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55.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58.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28.xml"/><Relationship Id="rId1" Type="http://schemas.openxmlformats.org/officeDocument/2006/relationships/slideLayout" Target="../slideLayouts/slideLayout2.xml"/><Relationship Id="rId5" Type="http://schemas.openxmlformats.org/officeDocument/2006/relationships/image" Target="../media/image159.jpeg"/><Relationship Id="rId4" Type="http://schemas.openxmlformats.org/officeDocument/2006/relationships/image" Target="../media/image158.jpeg"/></Relationships>
</file>

<file path=ppt/slides/_rels/slide15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9.jpeg"/><Relationship Id="rId2" Type="http://schemas.openxmlformats.org/officeDocument/2006/relationships/notesSlide" Target="../notesSlides/notesSlide12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3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hyperlink" Target="https://ref.ly/logosres/chrchmmbrshp;ref=Page.p_79;off=0;ctx=er_in_him,$0AJonathan$0A~Twelve_Reasons_Membe" TargetMode="External"/><Relationship Id="rId7" Type="http://schemas.openxmlformats.org/officeDocument/2006/relationships/image" Target="../media/image13.png"/><Relationship Id="rId2" Type="http://schemas.openxmlformats.org/officeDocument/2006/relationships/notesSlide" Target="../notesSlides/notesSlide14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game-icons.net/delapouite/originals/church.html" TargetMode="External"/><Relationship Id="rId4" Type="http://schemas.openxmlformats.org/officeDocument/2006/relationships/image" Target="../media/image14.png"/></Relationships>
</file>

<file path=ppt/slides/_rels/slide171.xml.rels><?xml version="1.0" encoding="UTF-8" standalone="yes"?>
<Relationships xmlns="http://schemas.openxmlformats.org/package/2006/relationships"><Relationship Id="rId3" Type="http://schemas.openxmlformats.org/officeDocument/2006/relationships/hyperlink" Target="https://ref.ly/logosres/chrchmmbrshp;ref=Page.p_79;off=0;ctx=er_in_him,$0AJonathan$0A~Twelve_Reasons_Membe" TargetMode="External"/><Relationship Id="rId7" Type="http://schemas.openxmlformats.org/officeDocument/2006/relationships/image" Target="../media/image13.png"/><Relationship Id="rId2" Type="http://schemas.openxmlformats.org/officeDocument/2006/relationships/notesSlide" Target="../notesSlides/notesSlide14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game-icons.net/delapouite/originals/church.html" TargetMode="External"/><Relationship Id="rId4" Type="http://schemas.openxmlformats.org/officeDocument/2006/relationships/image" Target="../media/image14.png"/></Relationships>
</file>

<file path=ppt/slides/_rels/slide1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7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1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hyperlink" Target="http://game-icons.net/delapouite/originals/church.html" TargetMode="External"/></Relationships>
</file>

<file path=ppt/slides/_rels/slide1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1.jpeg"/><Relationship Id="rId2" Type="http://schemas.openxmlformats.org/officeDocument/2006/relationships/notesSlide" Target="../notesSlides/notesSlide14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1.jpeg"/><Relationship Id="rId2" Type="http://schemas.openxmlformats.org/officeDocument/2006/relationships/notesSlide" Target="../notesSlides/notesSlide14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8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61.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1.jpeg"/><Relationship Id="rId2" Type="http://schemas.openxmlformats.org/officeDocument/2006/relationships/notesSlide" Target="../notesSlides/notesSlide16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19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62.xml"/><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1.jpeg"/><Relationship Id="rId2" Type="http://schemas.openxmlformats.org/officeDocument/2006/relationships/notesSlide" Target="../notesSlides/notesSlide16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05.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2.xml"/><Relationship Id="rId1" Type="http://schemas.openxmlformats.org/officeDocument/2006/relationships/video" Target="https://player.vimeo.com/video/227782208?app_id=122963" TargetMode="External"/><Relationship Id="rId4" Type="http://schemas.openxmlformats.org/officeDocument/2006/relationships/image" Target="../media/image166.jpeg"/></Relationships>
</file>

<file path=ppt/slides/_rels/slide206.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10.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desiringgod.org/messages/the-ultimate-goal-of-reading-the-bible" TargetMode="External"/><Relationship Id="rId7"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game-icons.net/delapouite/originals/church.html" TargetMode="Externa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17" Type="http://schemas.openxmlformats.org/officeDocument/2006/relationships/customXml" Target="../ink/ink58.xml"/><Relationship Id="rId21" Type="http://schemas.openxmlformats.org/officeDocument/2006/relationships/customXml" Target="../ink/ink10.xml"/><Relationship Id="rId42" Type="http://schemas.openxmlformats.org/officeDocument/2006/relationships/image" Target="../media/image37.png"/><Relationship Id="rId63" Type="http://schemas.openxmlformats.org/officeDocument/2006/relationships/customXml" Target="../ink/ink31.xml"/><Relationship Id="rId84" Type="http://schemas.openxmlformats.org/officeDocument/2006/relationships/image" Target="../media/image58.png"/><Relationship Id="rId138" Type="http://schemas.openxmlformats.org/officeDocument/2006/relationships/image" Target="../media/image85.png"/><Relationship Id="rId159" Type="http://schemas.openxmlformats.org/officeDocument/2006/relationships/customXml" Target="../ink/ink79.xml"/><Relationship Id="rId170" Type="http://schemas.openxmlformats.org/officeDocument/2006/relationships/image" Target="../media/image101.png"/><Relationship Id="rId191" Type="http://schemas.openxmlformats.org/officeDocument/2006/relationships/customXml" Target="../ink/ink95.xml"/><Relationship Id="rId205" Type="http://schemas.openxmlformats.org/officeDocument/2006/relationships/customXml" Target="../ink/ink102.xml"/><Relationship Id="rId107" Type="http://schemas.openxmlformats.org/officeDocument/2006/relationships/customXml" Target="../ink/ink53.xml"/><Relationship Id="rId11" Type="http://schemas.openxmlformats.org/officeDocument/2006/relationships/customXml" Target="../ink/ink5.xml"/><Relationship Id="rId32" Type="http://schemas.openxmlformats.org/officeDocument/2006/relationships/image" Target="../media/image32.png"/><Relationship Id="rId53" Type="http://schemas.openxmlformats.org/officeDocument/2006/relationships/customXml" Target="../ink/ink26.xml"/><Relationship Id="rId74" Type="http://schemas.openxmlformats.org/officeDocument/2006/relationships/image" Target="../media/image53.png"/><Relationship Id="rId128" Type="http://schemas.openxmlformats.org/officeDocument/2006/relationships/image" Target="../media/image80.png"/><Relationship Id="rId149" Type="http://schemas.openxmlformats.org/officeDocument/2006/relationships/customXml" Target="../ink/ink74.xml"/><Relationship Id="rId5" Type="http://schemas.openxmlformats.org/officeDocument/2006/relationships/customXml" Target="../ink/ink2.xml"/><Relationship Id="rId95" Type="http://schemas.openxmlformats.org/officeDocument/2006/relationships/customXml" Target="../ink/ink47.xml"/><Relationship Id="rId160" Type="http://schemas.openxmlformats.org/officeDocument/2006/relationships/image" Target="../media/image96.png"/><Relationship Id="rId181" Type="http://schemas.openxmlformats.org/officeDocument/2006/relationships/customXml" Target="../ink/ink90.xml"/><Relationship Id="rId216" Type="http://schemas.openxmlformats.org/officeDocument/2006/relationships/image" Target="../media/image124.png"/><Relationship Id="rId22" Type="http://schemas.openxmlformats.org/officeDocument/2006/relationships/image" Target="../media/image27.png"/><Relationship Id="rId43" Type="http://schemas.openxmlformats.org/officeDocument/2006/relationships/customXml" Target="../ink/ink21.xml"/><Relationship Id="rId64" Type="http://schemas.openxmlformats.org/officeDocument/2006/relationships/image" Target="../media/image48.png"/><Relationship Id="rId118" Type="http://schemas.openxmlformats.org/officeDocument/2006/relationships/image" Target="../media/image75.png"/><Relationship Id="rId139" Type="http://schemas.openxmlformats.org/officeDocument/2006/relationships/customXml" Target="../ink/ink69.xml"/><Relationship Id="rId85" Type="http://schemas.openxmlformats.org/officeDocument/2006/relationships/customXml" Target="../ink/ink42.xml"/><Relationship Id="rId150" Type="http://schemas.openxmlformats.org/officeDocument/2006/relationships/image" Target="../media/image91.png"/><Relationship Id="rId171" Type="http://schemas.openxmlformats.org/officeDocument/2006/relationships/customXml" Target="../ink/ink85.xml"/><Relationship Id="rId192" Type="http://schemas.openxmlformats.org/officeDocument/2006/relationships/image" Target="../media/image112.png"/><Relationship Id="rId206" Type="http://schemas.openxmlformats.org/officeDocument/2006/relationships/image" Target="../media/image119.png"/><Relationship Id="rId12" Type="http://schemas.openxmlformats.org/officeDocument/2006/relationships/image" Target="../media/image22.png"/><Relationship Id="rId33" Type="http://schemas.openxmlformats.org/officeDocument/2006/relationships/customXml" Target="../ink/ink16.xml"/><Relationship Id="rId108" Type="http://schemas.openxmlformats.org/officeDocument/2006/relationships/image" Target="../media/image70.png"/><Relationship Id="rId129" Type="http://schemas.openxmlformats.org/officeDocument/2006/relationships/customXml" Target="../ink/ink64.xml"/><Relationship Id="rId54" Type="http://schemas.openxmlformats.org/officeDocument/2006/relationships/image" Target="../media/image43.png"/><Relationship Id="rId75" Type="http://schemas.openxmlformats.org/officeDocument/2006/relationships/customXml" Target="../ink/ink37.xml"/><Relationship Id="rId96" Type="http://schemas.openxmlformats.org/officeDocument/2006/relationships/image" Target="../media/image64.png"/><Relationship Id="rId140" Type="http://schemas.openxmlformats.org/officeDocument/2006/relationships/image" Target="../media/image86.png"/><Relationship Id="rId161" Type="http://schemas.openxmlformats.org/officeDocument/2006/relationships/customXml" Target="../ink/ink80.xml"/><Relationship Id="rId182" Type="http://schemas.openxmlformats.org/officeDocument/2006/relationships/image" Target="../media/image107.png"/><Relationship Id="rId217" Type="http://schemas.openxmlformats.org/officeDocument/2006/relationships/customXml" Target="../ink/ink108.xml"/><Relationship Id="rId6" Type="http://schemas.openxmlformats.org/officeDocument/2006/relationships/image" Target="../media/image19.png"/><Relationship Id="rId23" Type="http://schemas.openxmlformats.org/officeDocument/2006/relationships/customXml" Target="../ink/ink11.xml"/><Relationship Id="rId119" Type="http://schemas.openxmlformats.org/officeDocument/2006/relationships/customXml" Target="../ink/ink59.xml"/><Relationship Id="rId44" Type="http://schemas.openxmlformats.org/officeDocument/2006/relationships/image" Target="../media/image38.png"/><Relationship Id="rId65" Type="http://schemas.openxmlformats.org/officeDocument/2006/relationships/customXml" Target="../ink/ink32.xml"/><Relationship Id="rId86" Type="http://schemas.openxmlformats.org/officeDocument/2006/relationships/image" Target="../media/image59.png"/><Relationship Id="rId130" Type="http://schemas.openxmlformats.org/officeDocument/2006/relationships/image" Target="../media/image81.png"/><Relationship Id="rId151" Type="http://schemas.openxmlformats.org/officeDocument/2006/relationships/customXml" Target="../ink/ink75.xml"/><Relationship Id="rId172" Type="http://schemas.openxmlformats.org/officeDocument/2006/relationships/image" Target="../media/image102.png"/><Relationship Id="rId193" Type="http://schemas.openxmlformats.org/officeDocument/2006/relationships/customXml" Target="../ink/ink96.xml"/><Relationship Id="rId207" Type="http://schemas.openxmlformats.org/officeDocument/2006/relationships/customXml" Target="../ink/ink103.xml"/><Relationship Id="rId13" Type="http://schemas.openxmlformats.org/officeDocument/2006/relationships/customXml" Target="../ink/ink6.xml"/><Relationship Id="rId109" Type="http://schemas.openxmlformats.org/officeDocument/2006/relationships/customXml" Target="../ink/ink54.xml"/><Relationship Id="rId34" Type="http://schemas.openxmlformats.org/officeDocument/2006/relationships/image" Target="../media/image33.png"/><Relationship Id="rId55" Type="http://schemas.openxmlformats.org/officeDocument/2006/relationships/customXml" Target="../ink/ink27.xml"/><Relationship Id="rId76" Type="http://schemas.openxmlformats.org/officeDocument/2006/relationships/image" Target="../media/image54.png"/><Relationship Id="rId97" Type="http://schemas.openxmlformats.org/officeDocument/2006/relationships/customXml" Target="../ink/ink48.xml"/><Relationship Id="rId120" Type="http://schemas.openxmlformats.org/officeDocument/2006/relationships/image" Target="../media/image76.png"/><Relationship Id="rId141" Type="http://schemas.openxmlformats.org/officeDocument/2006/relationships/customXml" Target="../ink/ink70.xml"/><Relationship Id="rId7" Type="http://schemas.openxmlformats.org/officeDocument/2006/relationships/customXml" Target="../ink/ink3.xml"/><Relationship Id="rId162" Type="http://schemas.openxmlformats.org/officeDocument/2006/relationships/image" Target="../media/image97.png"/><Relationship Id="rId183" Type="http://schemas.openxmlformats.org/officeDocument/2006/relationships/customXml" Target="../ink/ink91.xml"/><Relationship Id="rId218" Type="http://schemas.openxmlformats.org/officeDocument/2006/relationships/image" Target="../media/image125.png"/><Relationship Id="rId24" Type="http://schemas.openxmlformats.org/officeDocument/2006/relationships/image" Target="../media/image28.png"/><Relationship Id="rId45" Type="http://schemas.openxmlformats.org/officeDocument/2006/relationships/customXml" Target="../ink/ink22.xml"/><Relationship Id="rId66" Type="http://schemas.openxmlformats.org/officeDocument/2006/relationships/image" Target="../media/image49.png"/><Relationship Id="rId87" Type="http://schemas.openxmlformats.org/officeDocument/2006/relationships/customXml" Target="../ink/ink43.xml"/><Relationship Id="rId110" Type="http://schemas.openxmlformats.org/officeDocument/2006/relationships/image" Target="../media/image71.png"/><Relationship Id="rId131" Type="http://schemas.openxmlformats.org/officeDocument/2006/relationships/customXml" Target="../ink/ink65.xml"/><Relationship Id="rId152" Type="http://schemas.openxmlformats.org/officeDocument/2006/relationships/image" Target="../media/image92.png"/><Relationship Id="rId173" Type="http://schemas.openxmlformats.org/officeDocument/2006/relationships/customXml" Target="../ink/ink86.xml"/><Relationship Id="rId194" Type="http://schemas.openxmlformats.org/officeDocument/2006/relationships/image" Target="../media/image113.png"/><Relationship Id="rId208" Type="http://schemas.openxmlformats.org/officeDocument/2006/relationships/image" Target="../media/image120.png"/><Relationship Id="rId14" Type="http://schemas.openxmlformats.org/officeDocument/2006/relationships/image" Target="../media/image23.png"/><Relationship Id="rId35" Type="http://schemas.openxmlformats.org/officeDocument/2006/relationships/customXml" Target="../ink/ink17.xml"/><Relationship Id="rId56" Type="http://schemas.openxmlformats.org/officeDocument/2006/relationships/image" Target="../media/image44.png"/><Relationship Id="rId77" Type="http://schemas.openxmlformats.org/officeDocument/2006/relationships/customXml" Target="../ink/ink38.xml"/><Relationship Id="rId100" Type="http://schemas.openxmlformats.org/officeDocument/2006/relationships/image" Target="../media/image66.png"/><Relationship Id="rId8" Type="http://schemas.openxmlformats.org/officeDocument/2006/relationships/image" Target="../media/image20.png"/><Relationship Id="rId51" Type="http://schemas.openxmlformats.org/officeDocument/2006/relationships/customXml" Target="../ink/ink25.xml"/><Relationship Id="rId72" Type="http://schemas.openxmlformats.org/officeDocument/2006/relationships/image" Target="../media/image52.png"/><Relationship Id="rId93" Type="http://schemas.openxmlformats.org/officeDocument/2006/relationships/customXml" Target="../ink/ink46.xml"/><Relationship Id="rId98" Type="http://schemas.openxmlformats.org/officeDocument/2006/relationships/image" Target="../media/image65.png"/><Relationship Id="rId121" Type="http://schemas.openxmlformats.org/officeDocument/2006/relationships/customXml" Target="../ink/ink60.xml"/><Relationship Id="rId142" Type="http://schemas.openxmlformats.org/officeDocument/2006/relationships/image" Target="../media/image87.png"/><Relationship Id="rId163" Type="http://schemas.openxmlformats.org/officeDocument/2006/relationships/customXml" Target="../ink/ink81.xml"/><Relationship Id="rId184" Type="http://schemas.openxmlformats.org/officeDocument/2006/relationships/image" Target="../media/image108.png"/><Relationship Id="rId189" Type="http://schemas.openxmlformats.org/officeDocument/2006/relationships/customXml" Target="../ink/ink94.xml"/><Relationship Id="rId219" Type="http://schemas.openxmlformats.org/officeDocument/2006/relationships/customXml" Target="../ink/ink109.xml"/><Relationship Id="rId3" Type="http://schemas.openxmlformats.org/officeDocument/2006/relationships/customXml" Target="../ink/ink1.xml"/><Relationship Id="rId214" Type="http://schemas.openxmlformats.org/officeDocument/2006/relationships/image" Target="../media/image123.png"/><Relationship Id="rId25" Type="http://schemas.openxmlformats.org/officeDocument/2006/relationships/customXml" Target="../ink/ink12.xml"/><Relationship Id="rId46" Type="http://schemas.openxmlformats.org/officeDocument/2006/relationships/image" Target="../media/image39.png"/><Relationship Id="rId67" Type="http://schemas.openxmlformats.org/officeDocument/2006/relationships/customXml" Target="../ink/ink33.xml"/><Relationship Id="rId116" Type="http://schemas.openxmlformats.org/officeDocument/2006/relationships/image" Target="../media/image74.png"/><Relationship Id="rId137" Type="http://schemas.openxmlformats.org/officeDocument/2006/relationships/customXml" Target="../ink/ink68.xml"/><Relationship Id="rId158" Type="http://schemas.openxmlformats.org/officeDocument/2006/relationships/image" Target="../media/image95.png"/><Relationship Id="rId20" Type="http://schemas.openxmlformats.org/officeDocument/2006/relationships/image" Target="../media/image26.png"/><Relationship Id="rId41" Type="http://schemas.openxmlformats.org/officeDocument/2006/relationships/customXml" Target="../ink/ink20.xml"/><Relationship Id="rId62" Type="http://schemas.openxmlformats.org/officeDocument/2006/relationships/image" Target="../media/image47.png"/><Relationship Id="rId83" Type="http://schemas.openxmlformats.org/officeDocument/2006/relationships/customXml" Target="../ink/ink41.xml"/><Relationship Id="rId88" Type="http://schemas.openxmlformats.org/officeDocument/2006/relationships/image" Target="../media/image60.png"/><Relationship Id="rId111" Type="http://schemas.openxmlformats.org/officeDocument/2006/relationships/customXml" Target="../ink/ink55.xml"/><Relationship Id="rId132" Type="http://schemas.openxmlformats.org/officeDocument/2006/relationships/image" Target="../media/image82.png"/><Relationship Id="rId153" Type="http://schemas.openxmlformats.org/officeDocument/2006/relationships/customXml" Target="../ink/ink76.xml"/><Relationship Id="rId174" Type="http://schemas.openxmlformats.org/officeDocument/2006/relationships/image" Target="../media/image103.png"/><Relationship Id="rId179" Type="http://schemas.openxmlformats.org/officeDocument/2006/relationships/customXml" Target="../ink/ink89.xml"/><Relationship Id="rId195" Type="http://schemas.openxmlformats.org/officeDocument/2006/relationships/customXml" Target="../ink/ink97.xml"/><Relationship Id="rId209" Type="http://schemas.openxmlformats.org/officeDocument/2006/relationships/customXml" Target="../ink/ink104.xml"/><Relationship Id="rId190" Type="http://schemas.openxmlformats.org/officeDocument/2006/relationships/image" Target="../media/image111.png"/><Relationship Id="rId204" Type="http://schemas.openxmlformats.org/officeDocument/2006/relationships/image" Target="../media/image118.png"/><Relationship Id="rId220" Type="http://schemas.openxmlformats.org/officeDocument/2006/relationships/image" Target="../media/image126.png"/><Relationship Id="rId15" Type="http://schemas.openxmlformats.org/officeDocument/2006/relationships/customXml" Target="../ink/ink7.xml"/><Relationship Id="rId36" Type="http://schemas.openxmlformats.org/officeDocument/2006/relationships/image" Target="../media/image34.png"/><Relationship Id="rId57" Type="http://schemas.openxmlformats.org/officeDocument/2006/relationships/customXml" Target="../ink/ink28.xml"/><Relationship Id="rId106" Type="http://schemas.openxmlformats.org/officeDocument/2006/relationships/image" Target="../media/image69.png"/><Relationship Id="rId127" Type="http://schemas.openxmlformats.org/officeDocument/2006/relationships/customXml" Target="../ink/ink63.xml"/><Relationship Id="rId10" Type="http://schemas.openxmlformats.org/officeDocument/2006/relationships/image" Target="../media/image21.png"/><Relationship Id="rId31" Type="http://schemas.openxmlformats.org/officeDocument/2006/relationships/customXml" Target="../ink/ink15.xml"/><Relationship Id="rId52" Type="http://schemas.openxmlformats.org/officeDocument/2006/relationships/image" Target="../media/image42.png"/><Relationship Id="rId73" Type="http://schemas.openxmlformats.org/officeDocument/2006/relationships/customXml" Target="../ink/ink36.xml"/><Relationship Id="rId78" Type="http://schemas.openxmlformats.org/officeDocument/2006/relationships/image" Target="../media/image55.png"/><Relationship Id="rId94" Type="http://schemas.openxmlformats.org/officeDocument/2006/relationships/image" Target="../media/image63.png"/><Relationship Id="rId99" Type="http://schemas.openxmlformats.org/officeDocument/2006/relationships/customXml" Target="../ink/ink49.xml"/><Relationship Id="rId101" Type="http://schemas.openxmlformats.org/officeDocument/2006/relationships/customXml" Target="../ink/ink50.xml"/><Relationship Id="rId122" Type="http://schemas.openxmlformats.org/officeDocument/2006/relationships/image" Target="../media/image77.png"/><Relationship Id="rId143" Type="http://schemas.openxmlformats.org/officeDocument/2006/relationships/customXml" Target="../ink/ink71.xml"/><Relationship Id="rId148" Type="http://schemas.openxmlformats.org/officeDocument/2006/relationships/image" Target="../media/image90.png"/><Relationship Id="rId164" Type="http://schemas.openxmlformats.org/officeDocument/2006/relationships/image" Target="../media/image98.png"/><Relationship Id="rId169" Type="http://schemas.openxmlformats.org/officeDocument/2006/relationships/customXml" Target="../ink/ink84.xml"/><Relationship Id="rId185" Type="http://schemas.openxmlformats.org/officeDocument/2006/relationships/customXml" Target="../ink/ink92.xml"/><Relationship Id="rId4" Type="http://schemas.openxmlformats.org/officeDocument/2006/relationships/image" Target="../media/image18.png"/><Relationship Id="rId9" Type="http://schemas.openxmlformats.org/officeDocument/2006/relationships/customXml" Target="../ink/ink4.xml"/><Relationship Id="rId180" Type="http://schemas.openxmlformats.org/officeDocument/2006/relationships/image" Target="../media/image106.png"/><Relationship Id="rId210" Type="http://schemas.openxmlformats.org/officeDocument/2006/relationships/image" Target="../media/image121.png"/><Relationship Id="rId215" Type="http://schemas.openxmlformats.org/officeDocument/2006/relationships/customXml" Target="../ink/ink107.xml"/><Relationship Id="rId26" Type="http://schemas.openxmlformats.org/officeDocument/2006/relationships/image" Target="../media/image29.png"/><Relationship Id="rId47" Type="http://schemas.openxmlformats.org/officeDocument/2006/relationships/customXml" Target="../ink/ink23.xml"/><Relationship Id="rId68" Type="http://schemas.openxmlformats.org/officeDocument/2006/relationships/image" Target="../media/image50.png"/><Relationship Id="rId89" Type="http://schemas.openxmlformats.org/officeDocument/2006/relationships/customXml" Target="../ink/ink44.xml"/><Relationship Id="rId112" Type="http://schemas.openxmlformats.org/officeDocument/2006/relationships/image" Target="../media/image72.png"/><Relationship Id="rId133" Type="http://schemas.openxmlformats.org/officeDocument/2006/relationships/customXml" Target="../ink/ink66.xml"/><Relationship Id="rId154" Type="http://schemas.openxmlformats.org/officeDocument/2006/relationships/image" Target="../media/image93.png"/><Relationship Id="rId175" Type="http://schemas.openxmlformats.org/officeDocument/2006/relationships/customXml" Target="../ink/ink87.xml"/><Relationship Id="rId196" Type="http://schemas.openxmlformats.org/officeDocument/2006/relationships/image" Target="../media/image114.png"/><Relationship Id="rId200" Type="http://schemas.openxmlformats.org/officeDocument/2006/relationships/image" Target="../media/image116.png"/><Relationship Id="rId16" Type="http://schemas.openxmlformats.org/officeDocument/2006/relationships/image" Target="../media/image24.png"/><Relationship Id="rId221" Type="http://schemas.openxmlformats.org/officeDocument/2006/relationships/customXml" Target="../ink/ink110.xml"/><Relationship Id="rId37" Type="http://schemas.openxmlformats.org/officeDocument/2006/relationships/customXml" Target="../ink/ink18.xml"/><Relationship Id="rId58" Type="http://schemas.openxmlformats.org/officeDocument/2006/relationships/image" Target="../media/image45.png"/><Relationship Id="rId79" Type="http://schemas.openxmlformats.org/officeDocument/2006/relationships/customXml" Target="../ink/ink39.xml"/><Relationship Id="rId102" Type="http://schemas.openxmlformats.org/officeDocument/2006/relationships/image" Target="../media/image67.png"/><Relationship Id="rId123" Type="http://schemas.openxmlformats.org/officeDocument/2006/relationships/customXml" Target="../ink/ink61.xml"/><Relationship Id="rId144" Type="http://schemas.openxmlformats.org/officeDocument/2006/relationships/image" Target="../media/image88.png"/><Relationship Id="rId90" Type="http://schemas.openxmlformats.org/officeDocument/2006/relationships/image" Target="../media/image61.png"/><Relationship Id="rId165" Type="http://schemas.openxmlformats.org/officeDocument/2006/relationships/customXml" Target="../ink/ink82.xml"/><Relationship Id="rId186" Type="http://schemas.openxmlformats.org/officeDocument/2006/relationships/image" Target="../media/image109.png"/><Relationship Id="rId211" Type="http://schemas.openxmlformats.org/officeDocument/2006/relationships/customXml" Target="../ink/ink105.xml"/><Relationship Id="rId27" Type="http://schemas.openxmlformats.org/officeDocument/2006/relationships/customXml" Target="../ink/ink13.xml"/><Relationship Id="rId48" Type="http://schemas.openxmlformats.org/officeDocument/2006/relationships/image" Target="../media/image40.png"/><Relationship Id="rId69" Type="http://schemas.openxmlformats.org/officeDocument/2006/relationships/customXml" Target="../ink/ink34.xml"/><Relationship Id="rId113" Type="http://schemas.openxmlformats.org/officeDocument/2006/relationships/customXml" Target="../ink/ink56.xml"/><Relationship Id="rId134" Type="http://schemas.openxmlformats.org/officeDocument/2006/relationships/image" Target="../media/image83.png"/><Relationship Id="rId80" Type="http://schemas.openxmlformats.org/officeDocument/2006/relationships/image" Target="../media/image56.png"/><Relationship Id="rId155" Type="http://schemas.openxmlformats.org/officeDocument/2006/relationships/customXml" Target="../ink/ink77.xml"/><Relationship Id="rId176" Type="http://schemas.openxmlformats.org/officeDocument/2006/relationships/image" Target="../media/image104.png"/><Relationship Id="rId197" Type="http://schemas.openxmlformats.org/officeDocument/2006/relationships/customXml" Target="../ink/ink98.xml"/><Relationship Id="rId201" Type="http://schemas.openxmlformats.org/officeDocument/2006/relationships/customXml" Target="../ink/ink100.xml"/><Relationship Id="rId222" Type="http://schemas.openxmlformats.org/officeDocument/2006/relationships/image" Target="../media/image127.png"/><Relationship Id="rId17" Type="http://schemas.openxmlformats.org/officeDocument/2006/relationships/customXml" Target="../ink/ink8.xml"/><Relationship Id="rId38" Type="http://schemas.openxmlformats.org/officeDocument/2006/relationships/image" Target="../media/image35.png"/><Relationship Id="rId59" Type="http://schemas.openxmlformats.org/officeDocument/2006/relationships/customXml" Target="../ink/ink29.xml"/><Relationship Id="rId103" Type="http://schemas.openxmlformats.org/officeDocument/2006/relationships/customXml" Target="../ink/ink51.xml"/><Relationship Id="rId124" Type="http://schemas.openxmlformats.org/officeDocument/2006/relationships/image" Target="../media/image78.png"/><Relationship Id="rId70" Type="http://schemas.openxmlformats.org/officeDocument/2006/relationships/image" Target="../media/image51.png"/><Relationship Id="rId91" Type="http://schemas.openxmlformats.org/officeDocument/2006/relationships/customXml" Target="../ink/ink45.xml"/><Relationship Id="rId145" Type="http://schemas.openxmlformats.org/officeDocument/2006/relationships/customXml" Target="../ink/ink72.xml"/><Relationship Id="rId166" Type="http://schemas.openxmlformats.org/officeDocument/2006/relationships/image" Target="../media/image99.png"/><Relationship Id="rId187" Type="http://schemas.openxmlformats.org/officeDocument/2006/relationships/customXml" Target="../ink/ink93.xml"/><Relationship Id="rId1" Type="http://schemas.openxmlformats.org/officeDocument/2006/relationships/slideLayout" Target="../slideLayouts/slideLayout2.xml"/><Relationship Id="rId212" Type="http://schemas.openxmlformats.org/officeDocument/2006/relationships/image" Target="../media/image122.png"/><Relationship Id="rId28" Type="http://schemas.openxmlformats.org/officeDocument/2006/relationships/image" Target="../media/image30.png"/><Relationship Id="rId49" Type="http://schemas.openxmlformats.org/officeDocument/2006/relationships/customXml" Target="../ink/ink24.xml"/><Relationship Id="rId114" Type="http://schemas.openxmlformats.org/officeDocument/2006/relationships/image" Target="../media/image73.png"/><Relationship Id="rId60" Type="http://schemas.openxmlformats.org/officeDocument/2006/relationships/image" Target="../media/image46.png"/><Relationship Id="rId81" Type="http://schemas.openxmlformats.org/officeDocument/2006/relationships/customXml" Target="../ink/ink40.xml"/><Relationship Id="rId135" Type="http://schemas.openxmlformats.org/officeDocument/2006/relationships/customXml" Target="../ink/ink67.xml"/><Relationship Id="rId156" Type="http://schemas.openxmlformats.org/officeDocument/2006/relationships/image" Target="../media/image94.png"/><Relationship Id="rId177" Type="http://schemas.openxmlformats.org/officeDocument/2006/relationships/customXml" Target="../ink/ink88.xml"/><Relationship Id="rId198" Type="http://schemas.openxmlformats.org/officeDocument/2006/relationships/image" Target="../media/image115.png"/><Relationship Id="rId202" Type="http://schemas.openxmlformats.org/officeDocument/2006/relationships/image" Target="../media/image117.png"/><Relationship Id="rId18" Type="http://schemas.openxmlformats.org/officeDocument/2006/relationships/image" Target="../media/image25.png"/><Relationship Id="rId39" Type="http://schemas.openxmlformats.org/officeDocument/2006/relationships/customXml" Target="../ink/ink19.xml"/><Relationship Id="rId50" Type="http://schemas.openxmlformats.org/officeDocument/2006/relationships/image" Target="../media/image41.png"/><Relationship Id="rId104" Type="http://schemas.openxmlformats.org/officeDocument/2006/relationships/image" Target="../media/image68.png"/><Relationship Id="rId125" Type="http://schemas.openxmlformats.org/officeDocument/2006/relationships/customXml" Target="../ink/ink62.xml"/><Relationship Id="rId146" Type="http://schemas.openxmlformats.org/officeDocument/2006/relationships/image" Target="../media/image89.png"/><Relationship Id="rId167" Type="http://schemas.openxmlformats.org/officeDocument/2006/relationships/customXml" Target="../ink/ink83.xml"/><Relationship Id="rId188" Type="http://schemas.openxmlformats.org/officeDocument/2006/relationships/image" Target="../media/image110.png"/><Relationship Id="rId71" Type="http://schemas.openxmlformats.org/officeDocument/2006/relationships/customXml" Target="../ink/ink35.xml"/><Relationship Id="rId92" Type="http://schemas.openxmlformats.org/officeDocument/2006/relationships/image" Target="../media/image62.png"/><Relationship Id="rId213" Type="http://schemas.openxmlformats.org/officeDocument/2006/relationships/customXml" Target="../ink/ink106.xml"/><Relationship Id="rId2" Type="http://schemas.openxmlformats.org/officeDocument/2006/relationships/notesSlide" Target="../notesSlides/notesSlide28.xml"/><Relationship Id="rId29" Type="http://schemas.openxmlformats.org/officeDocument/2006/relationships/customXml" Target="../ink/ink14.xml"/><Relationship Id="rId40" Type="http://schemas.openxmlformats.org/officeDocument/2006/relationships/image" Target="../media/image36.png"/><Relationship Id="rId115" Type="http://schemas.openxmlformats.org/officeDocument/2006/relationships/customXml" Target="../ink/ink57.xml"/><Relationship Id="rId136" Type="http://schemas.openxmlformats.org/officeDocument/2006/relationships/image" Target="../media/image84.png"/><Relationship Id="rId157" Type="http://schemas.openxmlformats.org/officeDocument/2006/relationships/customXml" Target="../ink/ink78.xml"/><Relationship Id="rId178" Type="http://schemas.openxmlformats.org/officeDocument/2006/relationships/image" Target="../media/image105.png"/><Relationship Id="rId61" Type="http://schemas.openxmlformats.org/officeDocument/2006/relationships/customXml" Target="../ink/ink30.xml"/><Relationship Id="rId82" Type="http://schemas.openxmlformats.org/officeDocument/2006/relationships/image" Target="../media/image57.png"/><Relationship Id="rId199" Type="http://schemas.openxmlformats.org/officeDocument/2006/relationships/customXml" Target="../ink/ink99.xml"/><Relationship Id="rId203" Type="http://schemas.openxmlformats.org/officeDocument/2006/relationships/customXml" Target="../ink/ink101.xml"/><Relationship Id="rId19" Type="http://schemas.openxmlformats.org/officeDocument/2006/relationships/customXml" Target="../ink/ink9.xml"/><Relationship Id="rId30" Type="http://schemas.openxmlformats.org/officeDocument/2006/relationships/image" Target="../media/image31.png"/><Relationship Id="rId105" Type="http://schemas.openxmlformats.org/officeDocument/2006/relationships/customXml" Target="../ink/ink52.xml"/><Relationship Id="rId126" Type="http://schemas.openxmlformats.org/officeDocument/2006/relationships/image" Target="../media/image79.png"/><Relationship Id="rId147" Type="http://schemas.openxmlformats.org/officeDocument/2006/relationships/customXml" Target="../ink/ink73.xml"/><Relationship Id="rId168" Type="http://schemas.openxmlformats.org/officeDocument/2006/relationships/image" Target="../media/image10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1.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29.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0.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1.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hyperlink" Target="https://www.crossway.org/articles/infographic-you-can-read-more-of-the-bible-than-you-think/"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3.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5.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6.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7.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image" Target="../media/image14.png"/><Relationship Id="rId7" Type="http://schemas.openxmlformats.org/officeDocument/2006/relationships/image" Target="../media/image139.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10" Type="http://schemas.openxmlformats.org/officeDocument/2006/relationships/image" Target="../media/image142.png"/><Relationship Id="rId4" Type="http://schemas.openxmlformats.org/officeDocument/2006/relationships/hyperlink" Target="http://game-icons.net/delapouite/originals/church.html" TargetMode="External"/><Relationship Id="rId9" Type="http://schemas.openxmlformats.org/officeDocument/2006/relationships/image" Target="../media/image141.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43.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CDt_dSFwWFU&amp;feature=em-uploademail" TargetMode="External"/><Relationship Id="rId7"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game-icons.net/delapouite/originals/church.html" TargetMode="External"/><Relationship Id="rId4" Type="http://schemas.openxmlformats.org/officeDocument/2006/relationships/image" Target="../media/image14.png"/></Relationships>
</file>

<file path=ppt/slides/_rels/slide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youtube.com/watch?v=BO1Y9XyWKTw" TargetMode="External"/><Relationship Id="rId7" Type="http://schemas.openxmlformats.org/officeDocument/2006/relationships/image" Target="../media/image1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game-icons.net/delapouite/originals/church.html" TargetMode="External"/><Relationship Id="rId4" Type="http://schemas.openxmlformats.org/officeDocument/2006/relationships/image" Target="../media/image14.png"/></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youtube.com/watch?v=OssBHX5rSiE" TargetMode="External"/><Relationship Id="rId7" Type="http://schemas.openxmlformats.org/officeDocument/2006/relationships/image" Target="../media/image13.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game-icons.net/delapouite/originals/church.html" TargetMode="External"/><Relationship Id="rId4" Type="http://schemas.openxmlformats.org/officeDocument/2006/relationships/image" Target="../media/image14.png"/></Relationships>
</file>

<file path=ppt/slides/_rels/slide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47.png"/></Relationships>
</file>

<file path=ppt/slides/_rels/slide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96.xml.rels><?xml version="1.0" encoding="UTF-8" standalone="yes"?>
<Relationships xmlns="http://schemas.openxmlformats.org/package/2006/relationships"><Relationship Id="rId8" Type="http://schemas.openxmlformats.org/officeDocument/2006/relationships/hyperlink" Target="https://www.youtube.com/watch?v=2IJdCQAPiGk" TargetMode="External"/><Relationship Id="rId3" Type="http://schemas.openxmlformats.org/officeDocument/2006/relationships/image" Target="../media/image14.png"/><Relationship Id="rId7" Type="http://schemas.openxmlformats.org/officeDocument/2006/relationships/hyperlink" Target="https://www.youtube.com/watch?v=9LS3YkUXRc0"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48.jpeg"/><Relationship Id="rId5" Type="http://schemas.openxmlformats.org/officeDocument/2006/relationships/image" Target="../media/image15.png"/><Relationship Id="rId10" Type="http://schemas.openxmlformats.org/officeDocument/2006/relationships/hyperlink" Target="https://www.youtube.com/watch?v=pXXAQW_5vGs" TargetMode="External"/><Relationship Id="rId4" Type="http://schemas.openxmlformats.org/officeDocument/2006/relationships/hyperlink" Target="http://game-icons.net/delapouite/originals/church.html" TargetMode="External"/><Relationship Id="rId9" Type="http://schemas.openxmlformats.org/officeDocument/2006/relationships/hyperlink" Target="https://www.youtube.com/watch?v=QvZmB81sZp4"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49.jpeg"/><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hyperlink" Target="http://game-icons.net/delapouite/originals/church.html"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6DD51E-8299-4E7B-8078-41F4D0C04F03}"/>
              </a:ext>
            </a:extLst>
          </p:cNvPr>
          <p:cNvSpPr txBox="1"/>
          <p:nvPr/>
        </p:nvSpPr>
        <p:spPr>
          <a:xfrm>
            <a:off x="313211" y="762000"/>
            <a:ext cx="7133607" cy="5509200"/>
          </a:xfrm>
          <a:prstGeom prst="rect">
            <a:avLst/>
          </a:prstGeom>
          <a:noFill/>
        </p:spPr>
        <p:txBody>
          <a:bodyPr wrap="square" rtlCol="0">
            <a:spAutoFit/>
          </a:bodyPr>
          <a:lstStyle/>
          <a:p>
            <a:pPr algn="ctr"/>
            <a:r>
              <a:rPr lang="en-US" sz="3200"/>
              <a:t>“That God has acted and spoken in history is ultimately newsworthy. Everything in history depends on these two presuppositions: God has acted (there is news to report); God has spoken (the news is reliable because God is the source of the report). Extra, extra! Read all about it (in the Bible): God has put the world right.” </a:t>
            </a:r>
            <a:r>
              <a:rPr lang="en-US" sz="3200" err="1"/>
              <a:t>Vanhoozer</a:t>
            </a:r>
            <a:r>
              <a:rPr lang="en-US" sz="3200"/>
              <a:t>, </a:t>
            </a:r>
            <a:r>
              <a:rPr lang="en-US" sz="3200" i="1"/>
              <a:t>Hearers and Doers</a:t>
            </a:r>
            <a:r>
              <a:rPr lang="en-US" sz="3200"/>
              <a:t>, 239</a:t>
            </a:r>
          </a:p>
        </p:txBody>
      </p:sp>
      <p:pic>
        <p:nvPicPr>
          <p:cNvPr id="1026" name="Picture 2" descr="Page 1">
            <a:extLst>
              <a:ext uri="{FF2B5EF4-FFF2-40B4-BE49-F238E27FC236}">
                <a16:creationId xmlns:a16="http://schemas.microsoft.com/office/drawing/2014/main" id="{17989BF8-C326-F658-858C-A177AF411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8506" y="1039091"/>
            <a:ext cx="3131223" cy="4779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6811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examples of disciplines</a:t>
            </a:r>
          </a:p>
        </p:txBody>
      </p:sp>
      <p:sp>
        <p:nvSpPr>
          <p:cNvPr id="3" name="TextBox 2">
            <a:extLst>
              <a:ext uri="{FF2B5EF4-FFF2-40B4-BE49-F238E27FC236}">
                <a16:creationId xmlns:a16="http://schemas.microsoft.com/office/drawing/2014/main" id="{FE62B429-56B3-0310-EF34-99543537D134}"/>
              </a:ext>
            </a:extLst>
          </p:cNvPr>
          <p:cNvSpPr txBox="1"/>
          <p:nvPr/>
        </p:nvSpPr>
        <p:spPr>
          <a:xfrm>
            <a:off x="1911927" y="2625436"/>
            <a:ext cx="8880764" cy="2308324"/>
          </a:xfrm>
          <a:prstGeom prst="rect">
            <a:avLst/>
          </a:prstGeom>
          <a:noFill/>
        </p:spPr>
        <p:txBody>
          <a:bodyPr wrap="square" rtlCol="0">
            <a:spAutoFit/>
          </a:bodyPr>
          <a:lstStyle/>
          <a:p>
            <a:pPr lvl="0">
              <a:defRPr/>
            </a:pPr>
            <a:r>
              <a:rPr lang="en-US" sz="2400" b="1">
                <a:solidFill>
                  <a:prstClr val="white"/>
                </a:solidFill>
              </a:rPr>
              <a:t>23 Let us hold fast the confession of our hope without wavering, for he who promised is faithful. 24 And let us consider how to stir up one another to love and good works, 25 not neglecting to meet together, as is the habit of some, but encouraging one another, and all the more as you see the Day drawing near. (Heb 10:23–25 ESV)</a:t>
            </a:r>
            <a:endParaRPr kumimoji="0" lang="en-US" sz="2400" b="1" i="0" u="none" strike="noStrike" kern="1200" cap="none" spc="0" normalizeH="0" baseline="0" noProof="0">
              <a:ln>
                <a:noFill/>
              </a:ln>
              <a:solidFill>
                <a:prstClr val="white"/>
              </a:solidFill>
              <a:effectLst/>
              <a:uLnTx/>
              <a:uFillTx/>
              <a:latin typeface="Century Gothic" panose="020B0502020202020204"/>
            </a:endParaRPr>
          </a:p>
        </p:txBody>
      </p:sp>
    </p:spTree>
    <p:extLst>
      <p:ext uri="{BB962C8B-B14F-4D97-AF65-F5344CB8AC3E}">
        <p14:creationId xmlns:p14="http://schemas.microsoft.com/office/powerpoint/2010/main" val="178422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 the Bible?</a:t>
            </a:r>
          </a:p>
          <a:p>
            <a:pPr algn="ctr"/>
            <a:r>
              <a:rPr lang="en-US" sz="7200" b="1">
                <a:latin typeface="Calibri" panose="020F0502020204030204" pitchFamily="34" charset="0"/>
                <a:cs typeface="Calibri" panose="020F0502020204030204" pitchFamily="34" charset="0"/>
              </a:rPr>
              <a:t>…Paul’s prayers </a:t>
            </a:r>
          </a:p>
        </p:txBody>
      </p:sp>
    </p:spTree>
    <p:extLst>
      <p:ext uri="{BB962C8B-B14F-4D97-AF65-F5344CB8AC3E}">
        <p14:creationId xmlns:p14="http://schemas.microsoft.com/office/powerpoint/2010/main" val="13479682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9786382" cy="4906121"/>
          </a:xfrm>
        </p:spPr>
        <p:txBody>
          <a:bodyPr/>
          <a:lstStyle/>
          <a:p>
            <a:pPr marL="0" indent="0">
              <a:buNone/>
            </a:pPr>
            <a:r>
              <a:rPr lang="en-US" sz="2800"/>
              <a:t>For what kinds of things would you want your pastor to pray for you?</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Bible…Paul’s Prayers.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2" name="Picture 1">
            <a:extLst>
              <a:ext uri="{FF2B5EF4-FFF2-40B4-BE49-F238E27FC236}">
                <a16:creationId xmlns:a16="http://schemas.microsoft.com/office/drawing/2014/main" id="{43490018-280A-5F58-9721-6D90067A2309}"/>
              </a:ext>
            </a:extLst>
          </p:cNvPr>
          <p:cNvPicPr>
            <a:picLocks noChangeAspect="1"/>
          </p:cNvPicPr>
          <p:nvPr/>
        </p:nvPicPr>
        <p:blipFill>
          <a:blip r:embed="rId7"/>
          <a:stretch>
            <a:fillRect/>
          </a:stretch>
        </p:blipFill>
        <p:spPr>
          <a:xfrm>
            <a:off x="4393625" y="3390042"/>
            <a:ext cx="3404750" cy="2845116"/>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821314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Bible…Paul’s Prayers.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4098" name="Picture 2" descr="Page 1">
            <a:extLst>
              <a:ext uri="{FF2B5EF4-FFF2-40B4-BE49-F238E27FC236}">
                <a16:creationId xmlns:a16="http://schemas.microsoft.com/office/drawing/2014/main" id="{5C77265B-3C4C-3247-BCB4-6C856F9259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05250" y="1577992"/>
            <a:ext cx="3505437" cy="525815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36793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566527"/>
            <a:ext cx="9786382" cy="5069540"/>
          </a:xfrm>
        </p:spPr>
        <p:txBody>
          <a:bodyPr>
            <a:normAutofit/>
          </a:bodyPr>
          <a:lstStyle/>
          <a:p>
            <a:pPr marL="0" indent="0">
              <a:buNone/>
            </a:pPr>
            <a:r>
              <a:rPr lang="en-US" sz="1600"/>
              <a:t>Many portions of Scripture can be incorporated into our prayers, and Paul’s epistles contain some prayers that are especially applicable to us. When Paul writes letters to the churches, he often begins by thanking God for his work in the church and then praying for specific things in the church. He models prayer and records those prayers for us, so that we can learn from them and mimic them. Here are some of his prayers: Ephesians 1:15-23; 3:14-21; Philippians 1:9-11; </a:t>
            </a:r>
            <a:r>
              <a:rPr lang="en-US" sz="1600" b="1"/>
              <a:t>Colossians 1:9-14</a:t>
            </a:r>
            <a:r>
              <a:rPr lang="en-US" sz="1600"/>
              <a:t>; 1 Thessalonians 3:9-13; 2 Thessalonians 1:3-12.</a:t>
            </a:r>
          </a:p>
          <a:p>
            <a:r>
              <a:rPr lang="en-US" sz="1600" b="1"/>
              <a:t>A Few Observations About Paul’s Prayers:</a:t>
            </a:r>
            <a:endParaRPr lang="en-US" sz="1600"/>
          </a:p>
          <a:p>
            <a:pPr lvl="1"/>
            <a:r>
              <a:rPr lang="en-US" sz="1600"/>
              <a:t>Paul often </a:t>
            </a:r>
            <a:r>
              <a:rPr lang="en-US" sz="1600" b="1"/>
              <a:t>thanks God for the same things he requests </a:t>
            </a:r>
            <a:r>
              <a:rPr lang="en-US" sz="1600"/>
              <a:t>from God. That is, he begs God to keep producing spiritual fruit in their lives.</a:t>
            </a:r>
          </a:p>
          <a:p>
            <a:pPr lvl="1"/>
            <a:r>
              <a:rPr lang="en-US" sz="1600"/>
              <a:t>Paul’s prayers </a:t>
            </a:r>
            <a:r>
              <a:rPr lang="en-US" sz="1600" b="1"/>
              <a:t>focus on the spiritual maturing and enrichment </a:t>
            </a:r>
            <a:r>
              <a:rPr lang="en-US" sz="1600"/>
              <a:t>of God’s people. He gives thanks for God’s spiritual provision and requests that it continue.</a:t>
            </a:r>
          </a:p>
          <a:p>
            <a:pPr lvl="1"/>
            <a:r>
              <a:rPr lang="en-US" sz="1600"/>
              <a:t>Paul’s prayers focus on the </a:t>
            </a:r>
            <a:r>
              <a:rPr lang="en-US" sz="1600" b="1"/>
              <a:t>advancement of the gospel</a:t>
            </a:r>
            <a:r>
              <a:rPr lang="en-US" sz="1600"/>
              <a:t>.</a:t>
            </a:r>
          </a:p>
          <a:p>
            <a:pPr lvl="1"/>
            <a:r>
              <a:rPr lang="en-US" sz="1600"/>
              <a:t>Paul </a:t>
            </a:r>
            <a:r>
              <a:rPr lang="en-US" sz="1600" b="1"/>
              <a:t>reports to the people </a:t>
            </a:r>
            <a:r>
              <a:rPr lang="en-US" sz="1600"/>
              <a:t>that he prays for them. This encourages them, and helps them to aspire to embody Paul’s prayers.</a:t>
            </a:r>
          </a:p>
          <a:p>
            <a:pPr lvl="1"/>
            <a:r>
              <a:rPr lang="en-US" sz="1600"/>
              <a:t>Paul is </a:t>
            </a:r>
            <a:r>
              <a:rPr lang="en-US" sz="1600" b="1"/>
              <a:t>attentive to the ways that God is working</a:t>
            </a:r>
            <a:r>
              <a:rPr lang="en-US" sz="1600"/>
              <a:t>. If we are to pray like Paul, we have to be looking for God’s activity.</a:t>
            </a:r>
            <a:endParaRPr lang="en-US" sz="1600" b="1"/>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Bible…Paul’s Prayers.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01752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9786382" cy="5128055"/>
          </a:xfrm>
        </p:spPr>
        <p:txBody>
          <a:bodyPr/>
          <a:lstStyle/>
          <a:p>
            <a:r>
              <a:rPr lang="en-US" b="1"/>
              <a:t>For whom could I pray the prayers of Paul?</a:t>
            </a:r>
            <a:endParaRPr lang="en-US"/>
          </a:p>
          <a:p>
            <a:pPr lvl="0"/>
            <a:r>
              <a:rPr lang="en-US"/>
              <a:t>Myself: Paul prays for things that I want to be true in my life.</a:t>
            </a:r>
          </a:p>
          <a:p>
            <a:pPr lvl="0"/>
            <a:r>
              <a:rPr lang="en-US"/>
              <a:t>Family: Praying these prayers helps us to step back and pray for spiritual maturity in our loved ones.</a:t>
            </a:r>
          </a:p>
          <a:p>
            <a:pPr lvl="0"/>
            <a:r>
              <a:rPr lang="en-US"/>
              <a:t>Community Group Members: Our Christian community groups ought to be focused on growing in Christ together. Only God can produce spiritual fruit, so we ask him for it.</a:t>
            </a:r>
          </a:p>
          <a:p>
            <a:pPr lvl="0"/>
            <a:r>
              <a:rPr lang="en-US"/>
              <a:t>New Church Members: When someone new joins the church, you might not know the specific requests of their lives. You can still pray Paul’s prayers for them. You don’t have to know them well to ask God that (for example) they would grow in love, knowledge, and faith.</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Bible…Paul’s Prayers.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3937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9C0325-9302-8934-F79C-BFC58D1ADB4B}"/>
              </a:ext>
            </a:extLst>
          </p:cNvPr>
          <p:cNvSpPr txBox="1"/>
          <p:nvPr/>
        </p:nvSpPr>
        <p:spPr>
          <a:xfrm>
            <a:off x="340056" y="40749"/>
            <a:ext cx="11185193" cy="6817251"/>
          </a:xfrm>
          <a:prstGeom prst="rect">
            <a:avLst/>
          </a:prstGeom>
          <a:noFill/>
        </p:spPr>
        <p:txBody>
          <a:bodyPr wrap="square">
            <a:spAutoFit/>
          </a:bodyPr>
          <a:lstStyle/>
          <a:p>
            <a:r>
              <a:rPr lang="en-US" sz="2300"/>
              <a:t>3 We always thank God, the Father of our Lord Jesus Christ, when we pray for you, 4 since we heard of your faith in Christ Jesus and of the love that you have for all the saints, 5 because of the hope laid up for you in heaven. Of this you have heard before in the word of the truth, the gospel, 6 which has come to you, as indeed in the whole world it is bearing fruit and increasing—as it also does among you, since the day you heard it and understood the grace of God in truth, 7 just as you learned it from Epaphras our beloved fellow servant. He is a faithful minister of Christ on your behalf 8 and has made known to us your love in the Spirit. </a:t>
            </a:r>
          </a:p>
          <a:p>
            <a:r>
              <a:rPr lang="en-US" sz="2300"/>
              <a:t>9 And so, from the day we heard, we have not ceased to pray for you, asking that you may be filled with the knowledge of his will in all spiritual wisdom and understanding, 10 so as to walk in a manner worthy of the Lord, fully pleasing to him: bearing fruit in every good work and increasing in the knowledge of God; 11 being strengthened with all power, according to his glorious might, for all endurance and patience with joy; 12 giving thanks to the Father, who has qualified you to share in the inheritance of the saints in light. 13 He has delivered us from the domain of darkness and transferred us to the kingdom of his beloved Son, 14 in whom we have redemption, the forgiveness of sins. 																(Col 1:3–14 ESV)</a:t>
            </a:r>
          </a:p>
        </p:txBody>
      </p:sp>
    </p:spTree>
    <p:extLst>
      <p:ext uri="{BB962C8B-B14F-4D97-AF65-F5344CB8AC3E}">
        <p14:creationId xmlns:p14="http://schemas.microsoft.com/office/powerpoint/2010/main" val="10817835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a:t>
            </a:r>
          </a:p>
          <a:p>
            <a:pPr algn="ctr"/>
            <a:r>
              <a:rPr lang="en-US" sz="7200" b="1">
                <a:latin typeface="Calibri" panose="020F0502020204030204" pitchFamily="34" charset="0"/>
                <a:cs typeface="Calibri" panose="020F0502020204030204" pitchFamily="34" charset="0"/>
              </a:rPr>
              <a:t>…ACTS</a:t>
            </a:r>
          </a:p>
        </p:txBody>
      </p:sp>
    </p:spTree>
    <p:extLst>
      <p:ext uri="{BB962C8B-B14F-4D97-AF65-F5344CB8AC3E}">
        <p14:creationId xmlns:p14="http://schemas.microsoft.com/office/powerpoint/2010/main" val="22300090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6700053" cy="4906121"/>
          </a:xfrm>
        </p:spPr>
        <p:txBody>
          <a:bodyPr>
            <a:normAutofit fontScale="92500"/>
          </a:bodyPr>
          <a:lstStyle/>
          <a:p>
            <a:pPr marL="0" indent="0">
              <a:buNone/>
            </a:pPr>
            <a:r>
              <a:rPr lang="en-US" sz="2800"/>
              <a:t>The “ACTS Prayer” is a model of prayer that helps us to pray prayers beyond “God give me.” Before we ever ask for God’s provision, the ACTS prayer leads us to see God for who he is, us for who we are, and God’s work for us. It is an easily-remembered acronym for Adoration, Confession, Thanksgiving, and Supplication. Incorporating Scripture into the prayer guides us to see God and the world rightly. (See Mathis, </a:t>
            </a:r>
            <a:r>
              <a:rPr lang="en-US" sz="2800" i="1"/>
              <a:t>Habits of Grace</a:t>
            </a:r>
            <a:r>
              <a:rPr lang="en-US" sz="2800"/>
              <a:t>, 104)</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Bible…ACTS model of prayer.</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2" name="Picture 2" descr="Page 1">
            <a:extLst>
              <a:ext uri="{FF2B5EF4-FFF2-40B4-BE49-F238E27FC236}">
                <a16:creationId xmlns:a16="http://schemas.microsoft.com/office/drawing/2014/main" id="{472C04E0-1849-FFCE-7FA7-D70502215C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60229" y="1275136"/>
            <a:ext cx="3509291" cy="510614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522092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9786382" cy="4906121"/>
          </a:xfrm>
        </p:spPr>
        <p:txBody>
          <a:bodyPr>
            <a:normAutofit fontScale="92500"/>
          </a:bodyPr>
          <a:lstStyle/>
          <a:p>
            <a:r>
              <a:rPr lang="en-US" b="1"/>
              <a:t>ADORATION: Psalms 8, 63:1-8, 100, 113, 117, 135:1-7 (see also, Psalms 29, 34:1-3, 46, 50:1-6, 66, 77:11-20, 84, 90:1-4, 93, 95:1-7, 96, 145, 146, 147, 148, 149, 150)</a:t>
            </a:r>
            <a:endParaRPr lang="en-US" sz="2400" b="1"/>
          </a:p>
          <a:p>
            <a:pPr lvl="1"/>
            <a:r>
              <a:rPr lang="en-US"/>
              <a:t>Prayer Starts: “God you are so…” or “I praise you because you are…</a:t>
            </a:r>
          </a:p>
          <a:p>
            <a:pPr lvl="1"/>
            <a:r>
              <a:rPr lang="en-US"/>
              <a:t>Engage your mind, heart, and imagination with the awesomeness of God</a:t>
            </a:r>
            <a:endParaRPr lang="en-US" sz="2200"/>
          </a:p>
          <a:p>
            <a:pPr lvl="1"/>
            <a:r>
              <a:rPr lang="en-US"/>
              <a:t>Recount who he is, his attributes, and his actions</a:t>
            </a:r>
            <a:endParaRPr lang="en-US" sz="2400"/>
          </a:p>
          <a:p>
            <a:pPr lvl="1"/>
            <a:r>
              <a:rPr lang="en-US"/>
              <a:t>Rejoice in the things that make God unique, and God alone</a:t>
            </a:r>
            <a:endParaRPr lang="en-US" sz="2400"/>
          </a:p>
          <a:p>
            <a:r>
              <a:rPr lang="en-US" b="1"/>
              <a:t>CONFESSION: Psalms 24:3-6, 32:1-5, 38, 51, 103:6-14, 130.</a:t>
            </a:r>
            <a:endParaRPr lang="en-US" sz="2400" b="1"/>
          </a:p>
          <a:p>
            <a:pPr lvl="1"/>
            <a:r>
              <a:rPr lang="en-US"/>
              <a:t>Prayer Starts: “God please forgive me because…”</a:t>
            </a:r>
          </a:p>
          <a:p>
            <a:pPr lvl="1"/>
            <a:r>
              <a:rPr lang="en-US"/>
              <a:t>Pray these prayers silently</a:t>
            </a:r>
          </a:p>
          <a:p>
            <a:pPr lvl="1"/>
            <a:r>
              <a:rPr lang="en-US"/>
              <a:t>Ask God to show you your heart</a:t>
            </a:r>
          </a:p>
          <a:p>
            <a:pPr lvl="1"/>
            <a:r>
              <a:rPr lang="en-US"/>
              <a:t>Cling to the assurances God has given</a:t>
            </a:r>
          </a:p>
          <a:p>
            <a:pPr lvl="1"/>
            <a:r>
              <a:rPr lang="en-US"/>
              <a:t>“Confession is a verbal way of spiritually recovering our authenticity in Christ.” (Dodson, Gospel Centered Discipleship, 68)</a:t>
            </a:r>
            <a:endParaRPr lang="en-US" sz="2400"/>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Bible…ACTS model of prayer.</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38158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9786382" cy="4906121"/>
          </a:xfrm>
        </p:spPr>
        <p:txBody>
          <a:bodyPr>
            <a:normAutofit/>
          </a:bodyPr>
          <a:lstStyle/>
          <a:p>
            <a:r>
              <a:rPr lang="en-US" b="1"/>
              <a:t>THANKSGIVING: Psalms 9:1-2, 92:1-4, 103:1-5, 118:28-29; 136:1-3.</a:t>
            </a:r>
            <a:endParaRPr lang="en-US" sz="2400" b="1"/>
          </a:p>
          <a:p>
            <a:pPr lvl="1"/>
            <a:r>
              <a:rPr lang="en-US"/>
              <a:t>Prayer Starts: “Thank you, God, for…”</a:t>
            </a:r>
            <a:endParaRPr lang="en-US" sz="2200"/>
          </a:p>
          <a:p>
            <a:pPr lvl="1"/>
            <a:r>
              <a:rPr lang="en-US"/>
              <a:t>Thank God for his provision in salvation</a:t>
            </a:r>
            <a:endParaRPr lang="en-US" sz="2400"/>
          </a:p>
          <a:p>
            <a:pPr lvl="1"/>
            <a:r>
              <a:rPr lang="en-US"/>
              <a:t>Thank God for his provision in our daily lives (i.e., daily bread)</a:t>
            </a:r>
            <a:endParaRPr lang="en-US" sz="2400"/>
          </a:p>
          <a:p>
            <a:pPr lvl="1"/>
            <a:r>
              <a:rPr lang="en-US"/>
              <a:t>Thank God for the work you see him accomplishing in others’ lives</a:t>
            </a:r>
            <a:endParaRPr lang="en-US" sz="2400"/>
          </a:p>
          <a:p>
            <a:r>
              <a:rPr lang="en-US" b="1"/>
              <a:t>SUPPLICATION: Psalms 20:6-8, 33:16-22, 61:1-3, 62:5-8, 121 (See also Psalms 3, 17:6-9, 18:1-6, 23, 25, 31:1-5, 44:23-26, 67, 127, 141)</a:t>
            </a:r>
            <a:endParaRPr lang="en-US" sz="2400" b="1"/>
          </a:p>
          <a:p>
            <a:pPr lvl="1"/>
            <a:r>
              <a:rPr lang="en-US"/>
              <a:t>Prayer Starts: “God please help…”</a:t>
            </a:r>
            <a:endParaRPr lang="en-US" sz="2200"/>
          </a:p>
          <a:p>
            <a:pPr lvl="1"/>
            <a:r>
              <a:rPr lang="en-US"/>
              <a:t>Pray for God’s provision, both physically and spiritually</a:t>
            </a:r>
            <a:endParaRPr lang="en-US" sz="2400"/>
          </a:p>
          <a:p>
            <a:pPr lvl="1"/>
            <a:r>
              <a:rPr lang="en-US"/>
              <a:t>Pray for both yourself and others </a:t>
            </a:r>
          </a:p>
          <a:p>
            <a:pPr lvl="1"/>
            <a:r>
              <a:rPr lang="en-US"/>
              <a:t>Think about the things for which Paul prays (e.g., increase in love, knowledge of God, unity, etc.)</a:t>
            </a:r>
            <a:endParaRPr lang="en-US" sz="2400"/>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Bible…ACTS model of prayer.</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69413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Bible-based Disciplines</a:t>
            </a:r>
          </a:p>
        </p:txBody>
      </p:sp>
      <p:pic>
        <p:nvPicPr>
          <p:cNvPr id="4" name="Picture 3" descr="A screenshot of a computer&#10;&#10;Description automatically generated">
            <a:extLst>
              <a:ext uri="{FF2B5EF4-FFF2-40B4-BE49-F238E27FC236}">
                <a16:creationId xmlns:a16="http://schemas.microsoft.com/office/drawing/2014/main" id="{7405C642-5C42-4617-1EA9-3482F52FD4FA}"/>
              </a:ext>
            </a:extLst>
          </p:cNvPr>
          <p:cNvPicPr>
            <a:picLocks noChangeAspect="1"/>
          </p:cNvPicPr>
          <p:nvPr/>
        </p:nvPicPr>
        <p:blipFill rotWithShape="1">
          <a:blip r:embed="rId3"/>
          <a:srcRect l="12865" t="12549" r="58347" b="11036"/>
          <a:stretch/>
        </p:blipFill>
        <p:spPr>
          <a:xfrm>
            <a:off x="1280162" y="1312513"/>
            <a:ext cx="5479601" cy="5545487"/>
          </a:xfrm>
          <a:prstGeom prst="rect">
            <a:avLst/>
          </a:prstGeom>
        </p:spPr>
      </p:pic>
      <p:pic>
        <p:nvPicPr>
          <p:cNvPr id="5" name="Picture 2" descr="Page 1">
            <a:extLst>
              <a:ext uri="{FF2B5EF4-FFF2-40B4-BE49-F238E27FC236}">
                <a16:creationId xmlns:a16="http://schemas.microsoft.com/office/drawing/2014/main" id="{25C20B53-68DD-ADE4-4B48-2312C44C1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0736" y="1688123"/>
            <a:ext cx="2959199" cy="43057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666738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9786382" cy="4906121"/>
          </a:xfrm>
        </p:spPr>
        <p:txBody>
          <a:bodyPr>
            <a:normAutofit fontScale="85000" lnSpcReduction="20000"/>
          </a:bodyPr>
          <a:lstStyle/>
          <a:p>
            <a:r>
              <a:rPr lang="en-US" b="1" i="1"/>
              <a:t>Leading Your Community Group</a:t>
            </a:r>
            <a:r>
              <a:rPr lang="en-US" i="1"/>
              <a:t>:</a:t>
            </a:r>
            <a:endParaRPr lang="en-US"/>
          </a:p>
          <a:p>
            <a:r>
              <a:rPr lang="en-US"/>
              <a:t>The ACTS prayer can be prayed personally, in family devotions, or in a corporate setting. </a:t>
            </a:r>
            <a:endParaRPr lang="en-US" sz="2400"/>
          </a:p>
          <a:p>
            <a:r>
              <a:rPr lang="en-US" b="1"/>
              <a:t>Personally</a:t>
            </a:r>
            <a:r>
              <a:rPr lang="en-US"/>
              <a:t>: There might be particular attributes of God on which you want to focus for a period of time. </a:t>
            </a:r>
            <a:endParaRPr lang="en-US" sz="2400"/>
          </a:p>
          <a:p>
            <a:r>
              <a:rPr lang="en-US" b="1"/>
              <a:t>Family Devotions</a:t>
            </a:r>
            <a:r>
              <a:rPr lang="en-US"/>
              <a:t>: This is a very effective model of prayer to teach children the breadth of expressions in prayer. Then, sometimes you could spend an extended time in one of the areas. For example, you might spend an extended time giving thanks to God.</a:t>
            </a:r>
            <a:endParaRPr lang="en-US" sz="2400"/>
          </a:p>
          <a:p>
            <a:r>
              <a:rPr lang="en-US" b="1"/>
              <a:t>Corporate Setting</a:t>
            </a:r>
            <a:r>
              <a:rPr lang="en-US"/>
              <a:t>: In a larger group, I typically divide the group into smaller groups. I open the prayer and read a psalm about Adoration. The triads spend the time praising God for who he is, and then I will read a psalm of confession. Typically, I ask the participants to pray silently about their prayers of confession. After a few minutes, I proceed to reading a psalm of Thanksgiving with the triads responding, and the same with Supplication.</a:t>
            </a:r>
            <a:endParaRPr lang="en-US" sz="2400"/>
          </a:p>
          <a:p>
            <a:r>
              <a:rPr lang="en-US" b="1"/>
              <a:t>Incorporating Music</a:t>
            </a:r>
            <a:r>
              <a:rPr lang="en-US"/>
              <a:t>: In my small group (13 people) and my ABF (150+), we have a pattern of incorporating music into the ACTS prayer. I read a psalm of Adoration and then allow them time to pray prayers of adoration. Then we sing a song praising God, and then we move through the rest of the letters. This teaches your people that prayer and music (i.e. forms of worship) are responses to God’s self-revelation in Scripture.</a:t>
            </a:r>
            <a:endParaRPr lang="en-US" sz="2400"/>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Bible…ACTS model of prayer.</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1777732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a:t>
            </a:r>
          </a:p>
          <a:p>
            <a:pPr algn="ctr"/>
            <a:r>
              <a:rPr lang="en-US" sz="7200" b="1">
                <a:latin typeface="Calibri" panose="020F0502020204030204" pitchFamily="34" charset="0"/>
                <a:cs typeface="Calibri" panose="020F0502020204030204" pitchFamily="34" charset="0"/>
              </a:rPr>
              <a:t>…Concentric Circles</a:t>
            </a:r>
          </a:p>
        </p:txBody>
      </p:sp>
    </p:spTree>
    <p:extLst>
      <p:ext uri="{BB962C8B-B14F-4D97-AF65-F5344CB8AC3E}">
        <p14:creationId xmlns:p14="http://schemas.microsoft.com/office/powerpoint/2010/main" val="23940272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0660" y="2859207"/>
            <a:ext cx="2236421" cy="32540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TextBox 1">
            <a:extLst>
              <a:ext uri="{FF2B5EF4-FFF2-40B4-BE49-F238E27FC236}">
                <a16:creationId xmlns:a16="http://schemas.microsoft.com/office/drawing/2014/main" id="{C8585883-EDD8-DEA5-7B83-05973DA623E8}"/>
              </a:ext>
            </a:extLst>
          </p:cNvPr>
          <p:cNvSpPr txBox="1"/>
          <p:nvPr/>
        </p:nvSpPr>
        <p:spPr>
          <a:xfrm>
            <a:off x="743803" y="1562669"/>
            <a:ext cx="7130955" cy="3785652"/>
          </a:xfrm>
          <a:prstGeom prst="rect">
            <a:avLst/>
          </a:prstGeom>
          <a:noFill/>
        </p:spPr>
        <p:txBody>
          <a:bodyPr wrap="square" rtlCol="0">
            <a:spAutoFit/>
          </a:bodyPr>
          <a:lstStyle/>
          <a:p>
            <a:r>
              <a:rPr lang="en-US" sz="3600" b="1"/>
              <a:t>Five Counsels for Praying with Company</a:t>
            </a:r>
          </a:p>
          <a:p>
            <a:pPr marL="342900" indent="-342900">
              <a:buFont typeface="+mj-lt"/>
              <a:buAutoNum type="arabicPeriod"/>
            </a:pPr>
            <a:r>
              <a:rPr lang="en-US" sz="2800"/>
              <a:t>Make it regular </a:t>
            </a:r>
          </a:p>
          <a:p>
            <a:pPr marL="342900" indent="-342900">
              <a:buFont typeface="+mj-lt"/>
              <a:buAutoNum type="arabicPeriod"/>
            </a:pPr>
            <a:r>
              <a:rPr lang="en-US" sz="2800"/>
              <a:t>Start with Scripture </a:t>
            </a:r>
          </a:p>
          <a:p>
            <a:pPr marL="342900" indent="-342900">
              <a:buFont typeface="+mj-lt"/>
              <a:buAutoNum type="arabicPeriod"/>
            </a:pPr>
            <a:r>
              <a:rPr lang="en-US" sz="2800"/>
              <a:t>Limit share time</a:t>
            </a:r>
          </a:p>
          <a:p>
            <a:pPr marL="342900" indent="-342900">
              <a:buFont typeface="+mj-lt"/>
              <a:buAutoNum type="arabicPeriod"/>
            </a:pPr>
            <a:r>
              <a:rPr lang="en-US" sz="2800"/>
              <a:t>Encourage brevity and focus</a:t>
            </a:r>
          </a:p>
          <a:p>
            <a:pPr marL="342900" indent="-342900">
              <a:buFont typeface="+mj-lt"/>
              <a:buAutoNum type="arabicPeriod"/>
            </a:pPr>
            <a:r>
              <a:rPr lang="en-US" sz="2800"/>
              <a:t>Pray without show, but with others in mind </a:t>
            </a:r>
          </a:p>
        </p:txBody>
      </p:sp>
    </p:spTree>
    <p:extLst>
      <p:ext uri="{BB962C8B-B14F-4D97-AF65-F5344CB8AC3E}">
        <p14:creationId xmlns:p14="http://schemas.microsoft.com/office/powerpoint/2010/main" val="11076110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A Model of Supplication…</a:t>
            </a:r>
          </a:p>
        </p:txBody>
      </p:sp>
      <p:grpSp>
        <p:nvGrpSpPr>
          <p:cNvPr id="36" name="Group 35">
            <a:extLst>
              <a:ext uri="{FF2B5EF4-FFF2-40B4-BE49-F238E27FC236}">
                <a16:creationId xmlns:a16="http://schemas.microsoft.com/office/drawing/2014/main" id="{6B98DEC6-0C2E-43F9-B1CB-95513208F7EF}"/>
              </a:ext>
            </a:extLst>
          </p:cNvPr>
          <p:cNvGrpSpPr/>
          <p:nvPr/>
        </p:nvGrpSpPr>
        <p:grpSpPr>
          <a:xfrm>
            <a:off x="822960" y="1699942"/>
            <a:ext cx="5107178" cy="5155313"/>
            <a:chOff x="448733" y="0"/>
            <a:chExt cx="3547533" cy="3547533"/>
          </a:xfrm>
        </p:grpSpPr>
        <p:sp>
          <p:nvSpPr>
            <p:cNvPr id="37" name="Oval 36">
              <a:extLst>
                <a:ext uri="{FF2B5EF4-FFF2-40B4-BE49-F238E27FC236}">
                  <a16:creationId xmlns:a16="http://schemas.microsoft.com/office/drawing/2014/main" id="{12D4BAD4-A01B-4054-B52C-137ECD828CF8}"/>
                </a:ext>
              </a:extLst>
            </p:cNvPr>
            <p:cNvSpPr/>
            <p:nvPr/>
          </p:nvSpPr>
          <p:spPr>
            <a:xfrm>
              <a:off x="448733" y="0"/>
              <a:ext cx="3547533" cy="3547533"/>
            </a:xfrm>
            <a:prstGeom prst="ellipse">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Oval 4">
              <a:extLst>
                <a:ext uri="{FF2B5EF4-FFF2-40B4-BE49-F238E27FC236}">
                  <a16:creationId xmlns:a16="http://schemas.microsoft.com/office/drawing/2014/main" id="{12E8FC3D-5428-4214-BD35-9CF406B99261}"/>
                </a:ext>
              </a:extLst>
            </p:cNvPr>
            <p:cNvSpPr txBox="1"/>
            <p:nvPr/>
          </p:nvSpPr>
          <p:spPr>
            <a:xfrm>
              <a:off x="1557337" y="177376"/>
              <a:ext cx="1330324" cy="3547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a:solidFill>
                    <a:schemeClr val="bg1"/>
                  </a:solidFill>
                </a:rPr>
                <a:t>OTHER</a:t>
              </a:r>
              <a:endParaRPr lang="en-US" sz="1600" b="1" kern="1200">
                <a:solidFill>
                  <a:schemeClr val="bg1"/>
                </a:solidFill>
              </a:endParaRPr>
            </a:p>
          </p:txBody>
        </p:sp>
      </p:grpSp>
      <p:grpSp>
        <p:nvGrpSpPr>
          <p:cNvPr id="39" name="Group 38">
            <a:extLst>
              <a:ext uri="{FF2B5EF4-FFF2-40B4-BE49-F238E27FC236}">
                <a16:creationId xmlns:a16="http://schemas.microsoft.com/office/drawing/2014/main" id="{8E290E99-8F36-43FB-BCAD-6203EFBBF1C8}"/>
              </a:ext>
            </a:extLst>
          </p:cNvPr>
          <p:cNvGrpSpPr/>
          <p:nvPr/>
        </p:nvGrpSpPr>
        <p:grpSpPr>
          <a:xfrm>
            <a:off x="1349629" y="2473238"/>
            <a:ext cx="4341101" cy="4382017"/>
            <a:chOff x="714798" y="532129"/>
            <a:chExt cx="3015403" cy="3015403"/>
          </a:xfrm>
        </p:grpSpPr>
        <p:sp>
          <p:nvSpPr>
            <p:cNvPr id="40" name="Oval 39">
              <a:extLst>
                <a:ext uri="{FF2B5EF4-FFF2-40B4-BE49-F238E27FC236}">
                  <a16:creationId xmlns:a16="http://schemas.microsoft.com/office/drawing/2014/main" id="{9B956DAF-BEBB-4862-83A0-460A6C18ECE7}"/>
                </a:ext>
              </a:extLst>
            </p:cNvPr>
            <p:cNvSpPr/>
            <p:nvPr/>
          </p:nvSpPr>
          <p:spPr>
            <a:xfrm>
              <a:off x="714798" y="532129"/>
              <a:ext cx="3015403" cy="3015403"/>
            </a:xfrm>
            <a:prstGeom prst="ellipse">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Oval 6">
              <a:extLst>
                <a:ext uri="{FF2B5EF4-FFF2-40B4-BE49-F238E27FC236}">
                  <a16:creationId xmlns:a16="http://schemas.microsoft.com/office/drawing/2014/main" id="{4A72EA1C-012E-4D1A-9A73-25FE226AC359}"/>
                </a:ext>
              </a:extLst>
            </p:cNvPr>
            <p:cNvSpPr txBox="1"/>
            <p:nvPr/>
          </p:nvSpPr>
          <p:spPr>
            <a:xfrm>
              <a:off x="1572303" y="705515"/>
              <a:ext cx="1300392" cy="346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FAMILY </a:t>
              </a:r>
            </a:p>
          </p:txBody>
        </p:sp>
      </p:grpSp>
      <p:grpSp>
        <p:nvGrpSpPr>
          <p:cNvPr id="42" name="Group 41">
            <a:extLst>
              <a:ext uri="{FF2B5EF4-FFF2-40B4-BE49-F238E27FC236}">
                <a16:creationId xmlns:a16="http://schemas.microsoft.com/office/drawing/2014/main" id="{E708BEF7-16AB-42C3-A701-0345E9855805}"/>
              </a:ext>
            </a:extLst>
          </p:cNvPr>
          <p:cNvGrpSpPr/>
          <p:nvPr/>
        </p:nvGrpSpPr>
        <p:grpSpPr>
          <a:xfrm>
            <a:off x="1876298" y="3246537"/>
            <a:ext cx="3575025" cy="3608719"/>
            <a:chOff x="980863" y="1064259"/>
            <a:chExt cx="2483273" cy="2483273"/>
          </a:xfrm>
        </p:grpSpPr>
        <p:sp>
          <p:nvSpPr>
            <p:cNvPr id="43" name="Oval 42">
              <a:extLst>
                <a:ext uri="{FF2B5EF4-FFF2-40B4-BE49-F238E27FC236}">
                  <a16:creationId xmlns:a16="http://schemas.microsoft.com/office/drawing/2014/main" id="{BB21540E-2279-4F1E-83BC-D9E58ED759E4}"/>
                </a:ext>
              </a:extLst>
            </p:cNvPr>
            <p:cNvSpPr/>
            <p:nvPr/>
          </p:nvSpPr>
          <p:spPr>
            <a:xfrm>
              <a:off x="980863" y="1064259"/>
              <a:ext cx="2483273" cy="2483273"/>
            </a:xfrm>
            <a:prstGeom prst="ellipse">
              <a:avLst/>
            </a:pr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4" name="Oval 8">
              <a:extLst>
                <a:ext uri="{FF2B5EF4-FFF2-40B4-BE49-F238E27FC236}">
                  <a16:creationId xmlns:a16="http://schemas.microsoft.com/office/drawing/2014/main" id="{086873DE-B9A4-40DE-8EFC-C4C649235C2A}"/>
                </a:ext>
              </a:extLst>
            </p:cNvPr>
            <p:cNvSpPr txBox="1"/>
            <p:nvPr/>
          </p:nvSpPr>
          <p:spPr>
            <a:xfrm>
              <a:off x="1579953" y="1235605"/>
              <a:ext cx="1285093" cy="3426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KIDS</a:t>
              </a:r>
            </a:p>
          </p:txBody>
        </p:sp>
      </p:grpSp>
      <p:grpSp>
        <p:nvGrpSpPr>
          <p:cNvPr id="45" name="Group 44">
            <a:extLst>
              <a:ext uri="{FF2B5EF4-FFF2-40B4-BE49-F238E27FC236}">
                <a16:creationId xmlns:a16="http://schemas.microsoft.com/office/drawing/2014/main" id="{CC0D2B30-0C85-4F36-8811-1C82402F78A9}"/>
              </a:ext>
            </a:extLst>
          </p:cNvPr>
          <p:cNvGrpSpPr/>
          <p:nvPr/>
        </p:nvGrpSpPr>
        <p:grpSpPr>
          <a:xfrm>
            <a:off x="2402967" y="4019833"/>
            <a:ext cx="2808948" cy="2835422"/>
            <a:chOff x="1246928" y="1596389"/>
            <a:chExt cx="1951143" cy="1951143"/>
          </a:xfrm>
        </p:grpSpPr>
        <p:sp>
          <p:nvSpPr>
            <p:cNvPr id="46" name="Oval 45">
              <a:extLst>
                <a:ext uri="{FF2B5EF4-FFF2-40B4-BE49-F238E27FC236}">
                  <a16:creationId xmlns:a16="http://schemas.microsoft.com/office/drawing/2014/main" id="{3DD0F473-620A-419B-94C9-AB836388A6AC}"/>
                </a:ext>
              </a:extLst>
            </p:cNvPr>
            <p:cNvSpPr/>
            <p:nvPr/>
          </p:nvSpPr>
          <p:spPr>
            <a:xfrm>
              <a:off x="1246928" y="1596389"/>
              <a:ext cx="1951143" cy="1951143"/>
            </a:xfrm>
            <a:prstGeom prst="ellipse">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Oval 10">
              <a:extLst>
                <a:ext uri="{FF2B5EF4-FFF2-40B4-BE49-F238E27FC236}">
                  <a16:creationId xmlns:a16="http://schemas.microsoft.com/office/drawing/2014/main" id="{AAB5E241-FF20-4EF8-BB5E-A05249B1DBEF}"/>
                </a:ext>
              </a:extLst>
            </p:cNvPr>
            <p:cNvSpPr txBox="1"/>
            <p:nvPr/>
          </p:nvSpPr>
          <p:spPr>
            <a:xfrm>
              <a:off x="1695691" y="1771992"/>
              <a:ext cx="1053617" cy="3512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a:solidFill>
                    <a:schemeClr val="bg1"/>
                  </a:solidFill>
                </a:rPr>
                <a:t>SPOUSE</a:t>
              </a:r>
              <a:endParaRPr lang="en-US" sz="1600" b="1" kern="1200">
                <a:solidFill>
                  <a:schemeClr val="bg1"/>
                </a:solidFill>
              </a:endParaRPr>
            </a:p>
          </p:txBody>
        </p:sp>
      </p:grpSp>
      <p:grpSp>
        <p:nvGrpSpPr>
          <p:cNvPr id="48" name="Group 47">
            <a:extLst>
              <a:ext uri="{FF2B5EF4-FFF2-40B4-BE49-F238E27FC236}">
                <a16:creationId xmlns:a16="http://schemas.microsoft.com/office/drawing/2014/main" id="{60C27914-C1B7-4EA1-A222-A69B14677B13}"/>
              </a:ext>
            </a:extLst>
          </p:cNvPr>
          <p:cNvGrpSpPr/>
          <p:nvPr/>
        </p:nvGrpSpPr>
        <p:grpSpPr>
          <a:xfrm>
            <a:off x="2929636" y="4793129"/>
            <a:ext cx="2042871" cy="2062125"/>
            <a:chOff x="1512993" y="2128519"/>
            <a:chExt cx="1419013" cy="1419013"/>
          </a:xfrm>
        </p:grpSpPr>
        <p:sp>
          <p:nvSpPr>
            <p:cNvPr id="49" name="Oval 48">
              <a:extLst>
                <a:ext uri="{FF2B5EF4-FFF2-40B4-BE49-F238E27FC236}">
                  <a16:creationId xmlns:a16="http://schemas.microsoft.com/office/drawing/2014/main" id="{20213A17-1724-4C8D-9B60-94A547D0148C}"/>
                </a:ext>
              </a:extLst>
            </p:cNvPr>
            <p:cNvSpPr/>
            <p:nvPr/>
          </p:nvSpPr>
          <p:spPr>
            <a:xfrm>
              <a:off x="1512993" y="2128519"/>
              <a:ext cx="1419013" cy="1419013"/>
            </a:xfrm>
            <a:prstGeom prst="ellipse">
              <a:avLst/>
            </a:prstGeom>
            <a:solidFill>
              <a:schemeClr val="accent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0" name="Oval 12">
              <a:extLst>
                <a:ext uri="{FF2B5EF4-FFF2-40B4-BE49-F238E27FC236}">
                  <a16:creationId xmlns:a16="http://schemas.microsoft.com/office/drawing/2014/main" id="{5598D605-B050-44E7-9C2F-EFF0DACCED75}"/>
                </a:ext>
              </a:extLst>
            </p:cNvPr>
            <p:cNvSpPr txBox="1"/>
            <p:nvPr/>
          </p:nvSpPr>
          <p:spPr>
            <a:xfrm>
              <a:off x="1720803" y="2483273"/>
              <a:ext cx="1003393" cy="7095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a:solidFill>
                    <a:schemeClr val="bg1"/>
                  </a:solidFill>
                </a:rPr>
                <a:t>SELF</a:t>
              </a:r>
              <a:endParaRPr lang="en-US" sz="1600" b="1" kern="1200">
                <a:solidFill>
                  <a:schemeClr val="bg1"/>
                </a:solidFill>
              </a:endParaRPr>
            </a:p>
          </p:txBody>
        </p:sp>
      </p:grpSp>
      <p:grpSp>
        <p:nvGrpSpPr>
          <p:cNvPr id="51" name="Group 50">
            <a:extLst>
              <a:ext uri="{FF2B5EF4-FFF2-40B4-BE49-F238E27FC236}">
                <a16:creationId xmlns:a16="http://schemas.microsoft.com/office/drawing/2014/main" id="{6B98DEC6-0C2E-43F9-B1CB-95513208F7EF}"/>
              </a:ext>
            </a:extLst>
          </p:cNvPr>
          <p:cNvGrpSpPr/>
          <p:nvPr/>
        </p:nvGrpSpPr>
        <p:grpSpPr>
          <a:xfrm>
            <a:off x="6422510" y="1568285"/>
            <a:ext cx="5107178" cy="5155313"/>
            <a:chOff x="448733" y="0"/>
            <a:chExt cx="3547533" cy="3547533"/>
          </a:xfrm>
        </p:grpSpPr>
        <p:sp>
          <p:nvSpPr>
            <p:cNvPr id="52" name="Oval 51">
              <a:extLst>
                <a:ext uri="{FF2B5EF4-FFF2-40B4-BE49-F238E27FC236}">
                  <a16:creationId xmlns:a16="http://schemas.microsoft.com/office/drawing/2014/main" id="{12D4BAD4-A01B-4054-B52C-137ECD828CF8}"/>
                </a:ext>
              </a:extLst>
            </p:cNvPr>
            <p:cNvSpPr/>
            <p:nvPr/>
          </p:nvSpPr>
          <p:spPr>
            <a:xfrm>
              <a:off x="448733" y="0"/>
              <a:ext cx="3547533" cy="3547533"/>
            </a:xfrm>
            <a:prstGeom prst="ellipse">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3" name="Oval 4">
              <a:extLst>
                <a:ext uri="{FF2B5EF4-FFF2-40B4-BE49-F238E27FC236}">
                  <a16:creationId xmlns:a16="http://schemas.microsoft.com/office/drawing/2014/main" id="{12E8FC3D-5428-4214-BD35-9CF406B99261}"/>
                </a:ext>
              </a:extLst>
            </p:cNvPr>
            <p:cNvSpPr txBox="1"/>
            <p:nvPr/>
          </p:nvSpPr>
          <p:spPr>
            <a:xfrm>
              <a:off x="1642139" y="177376"/>
              <a:ext cx="1330324" cy="3547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Evangelism</a:t>
              </a:r>
              <a:r>
                <a:rPr lang="en-US" sz="1600" b="1">
                  <a:solidFill>
                    <a:schemeClr val="bg1"/>
                  </a:solidFill>
                </a:rPr>
                <a:t>  and salvation </a:t>
              </a:r>
              <a:endParaRPr lang="en-US" sz="1600" b="1" kern="1200">
                <a:solidFill>
                  <a:schemeClr val="bg1"/>
                </a:solidFill>
              </a:endParaRPr>
            </a:p>
          </p:txBody>
        </p:sp>
      </p:grpSp>
      <p:grpSp>
        <p:nvGrpSpPr>
          <p:cNvPr id="54" name="Group 53">
            <a:extLst>
              <a:ext uri="{FF2B5EF4-FFF2-40B4-BE49-F238E27FC236}">
                <a16:creationId xmlns:a16="http://schemas.microsoft.com/office/drawing/2014/main" id="{8E290E99-8F36-43FB-BCAD-6203EFBBF1C8}"/>
              </a:ext>
            </a:extLst>
          </p:cNvPr>
          <p:cNvGrpSpPr/>
          <p:nvPr/>
        </p:nvGrpSpPr>
        <p:grpSpPr>
          <a:xfrm>
            <a:off x="6949179" y="2341582"/>
            <a:ext cx="4341101" cy="4382017"/>
            <a:chOff x="714798" y="532129"/>
            <a:chExt cx="3015403" cy="3015403"/>
          </a:xfrm>
        </p:grpSpPr>
        <p:sp>
          <p:nvSpPr>
            <p:cNvPr id="55" name="Oval 54">
              <a:extLst>
                <a:ext uri="{FF2B5EF4-FFF2-40B4-BE49-F238E27FC236}">
                  <a16:creationId xmlns:a16="http://schemas.microsoft.com/office/drawing/2014/main" id="{9B956DAF-BEBB-4862-83A0-460A6C18ECE7}"/>
                </a:ext>
              </a:extLst>
            </p:cNvPr>
            <p:cNvSpPr/>
            <p:nvPr/>
          </p:nvSpPr>
          <p:spPr>
            <a:xfrm>
              <a:off x="714798" y="532129"/>
              <a:ext cx="3015403" cy="3015403"/>
            </a:xfrm>
            <a:prstGeom prst="ellipse">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6" name="Oval 6">
              <a:extLst>
                <a:ext uri="{FF2B5EF4-FFF2-40B4-BE49-F238E27FC236}">
                  <a16:creationId xmlns:a16="http://schemas.microsoft.com/office/drawing/2014/main" id="{4A72EA1C-012E-4D1A-9A73-25FE226AC359}"/>
                </a:ext>
              </a:extLst>
            </p:cNvPr>
            <p:cNvSpPr txBox="1"/>
            <p:nvPr/>
          </p:nvSpPr>
          <p:spPr>
            <a:xfrm>
              <a:off x="1572303" y="705515"/>
              <a:ext cx="1300392" cy="346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Intercession for Members</a:t>
              </a:r>
            </a:p>
          </p:txBody>
        </p:sp>
      </p:grpSp>
      <p:grpSp>
        <p:nvGrpSpPr>
          <p:cNvPr id="57" name="Group 56">
            <a:extLst>
              <a:ext uri="{FF2B5EF4-FFF2-40B4-BE49-F238E27FC236}">
                <a16:creationId xmlns:a16="http://schemas.microsoft.com/office/drawing/2014/main" id="{E708BEF7-16AB-42C3-A701-0345E9855805}"/>
              </a:ext>
            </a:extLst>
          </p:cNvPr>
          <p:cNvGrpSpPr/>
          <p:nvPr/>
        </p:nvGrpSpPr>
        <p:grpSpPr>
          <a:xfrm>
            <a:off x="7475848" y="3114880"/>
            <a:ext cx="3575025" cy="3608719"/>
            <a:chOff x="980863" y="1064259"/>
            <a:chExt cx="2483273" cy="2483273"/>
          </a:xfrm>
        </p:grpSpPr>
        <p:sp>
          <p:nvSpPr>
            <p:cNvPr id="58" name="Oval 57">
              <a:extLst>
                <a:ext uri="{FF2B5EF4-FFF2-40B4-BE49-F238E27FC236}">
                  <a16:creationId xmlns:a16="http://schemas.microsoft.com/office/drawing/2014/main" id="{BB21540E-2279-4F1E-83BC-D9E58ED759E4}"/>
                </a:ext>
              </a:extLst>
            </p:cNvPr>
            <p:cNvSpPr/>
            <p:nvPr/>
          </p:nvSpPr>
          <p:spPr>
            <a:xfrm>
              <a:off x="980863" y="1064259"/>
              <a:ext cx="2483273" cy="2483273"/>
            </a:xfrm>
            <a:prstGeom prst="ellipse">
              <a:avLst/>
            </a:pr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9" name="Oval 8">
              <a:extLst>
                <a:ext uri="{FF2B5EF4-FFF2-40B4-BE49-F238E27FC236}">
                  <a16:creationId xmlns:a16="http://schemas.microsoft.com/office/drawing/2014/main" id="{086873DE-B9A4-40DE-8EFC-C4C649235C2A}"/>
                </a:ext>
              </a:extLst>
            </p:cNvPr>
            <p:cNvSpPr txBox="1"/>
            <p:nvPr/>
          </p:nvSpPr>
          <p:spPr>
            <a:xfrm>
              <a:off x="1510342" y="1235605"/>
              <a:ext cx="1392511" cy="3426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Unity, Faithfulness,</a:t>
              </a:r>
            </a:p>
            <a:p>
              <a:pPr marL="0" lvl="0" indent="0" algn="ctr" defTabSz="533400">
                <a:lnSpc>
                  <a:spcPct val="90000"/>
                </a:lnSpc>
                <a:spcBef>
                  <a:spcPct val="0"/>
                </a:spcBef>
                <a:spcAft>
                  <a:spcPct val="35000"/>
                </a:spcAft>
                <a:buNone/>
              </a:pPr>
              <a:r>
                <a:rPr lang="en-US" sz="1600" b="1" kern="1200">
                  <a:solidFill>
                    <a:schemeClr val="bg1"/>
                  </a:solidFill>
                </a:rPr>
                <a:t>Vision, Direction</a:t>
              </a:r>
            </a:p>
          </p:txBody>
        </p:sp>
      </p:grpSp>
      <p:grpSp>
        <p:nvGrpSpPr>
          <p:cNvPr id="60" name="Group 59">
            <a:extLst>
              <a:ext uri="{FF2B5EF4-FFF2-40B4-BE49-F238E27FC236}">
                <a16:creationId xmlns:a16="http://schemas.microsoft.com/office/drawing/2014/main" id="{CC0D2B30-0C85-4F36-8811-1C82402F78A9}"/>
              </a:ext>
            </a:extLst>
          </p:cNvPr>
          <p:cNvGrpSpPr/>
          <p:nvPr/>
        </p:nvGrpSpPr>
        <p:grpSpPr>
          <a:xfrm>
            <a:off x="8002517" y="3888176"/>
            <a:ext cx="2808948" cy="2835422"/>
            <a:chOff x="1246928" y="1596389"/>
            <a:chExt cx="1951143" cy="1951143"/>
          </a:xfrm>
        </p:grpSpPr>
        <p:sp>
          <p:nvSpPr>
            <p:cNvPr id="61" name="Oval 60">
              <a:extLst>
                <a:ext uri="{FF2B5EF4-FFF2-40B4-BE49-F238E27FC236}">
                  <a16:creationId xmlns:a16="http://schemas.microsoft.com/office/drawing/2014/main" id="{3DD0F473-620A-419B-94C9-AB836388A6AC}"/>
                </a:ext>
              </a:extLst>
            </p:cNvPr>
            <p:cNvSpPr/>
            <p:nvPr/>
          </p:nvSpPr>
          <p:spPr>
            <a:xfrm>
              <a:off x="1246928" y="1596389"/>
              <a:ext cx="1951143" cy="1951143"/>
            </a:xfrm>
            <a:prstGeom prst="ellipse">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2" name="Oval 10">
              <a:extLst>
                <a:ext uri="{FF2B5EF4-FFF2-40B4-BE49-F238E27FC236}">
                  <a16:creationId xmlns:a16="http://schemas.microsoft.com/office/drawing/2014/main" id="{AAB5E241-FF20-4EF8-BB5E-A05249B1DBEF}"/>
                </a:ext>
              </a:extLst>
            </p:cNvPr>
            <p:cNvSpPr txBox="1"/>
            <p:nvPr/>
          </p:nvSpPr>
          <p:spPr>
            <a:xfrm>
              <a:off x="1695691" y="1771992"/>
              <a:ext cx="1053617" cy="3512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Elders Themselves</a:t>
              </a:r>
            </a:p>
          </p:txBody>
        </p:sp>
      </p:grpSp>
      <p:grpSp>
        <p:nvGrpSpPr>
          <p:cNvPr id="63" name="Group 62">
            <a:extLst>
              <a:ext uri="{FF2B5EF4-FFF2-40B4-BE49-F238E27FC236}">
                <a16:creationId xmlns:a16="http://schemas.microsoft.com/office/drawing/2014/main" id="{60C27914-C1B7-4EA1-A222-A69B14677B13}"/>
              </a:ext>
            </a:extLst>
          </p:cNvPr>
          <p:cNvGrpSpPr/>
          <p:nvPr/>
        </p:nvGrpSpPr>
        <p:grpSpPr>
          <a:xfrm>
            <a:off x="8529186" y="4661472"/>
            <a:ext cx="2042871" cy="2062125"/>
            <a:chOff x="1512993" y="2128519"/>
            <a:chExt cx="1419013" cy="1419013"/>
          </a:xfrm>
        </p:grpSpPr>
        <p:sp>
          <p:nvSpPr>
            <p:cNvPr id="64" name="Oval 63">
              <a:extLst>
                <a:ext uri="{FF2B5EF4-FFF2-40B4-BE49-F238E27FC236}">
                  <a16:creationId xmlns:a16="http://schemas.microsoft.com/office/drawing/2014/main" id="{20213A17-1724-4C8D-9B60-94A547D0148C}"/>
                </a:ext>
              </a:extLst>
            </p:cNvPr>
            <p:cNvSpPr/>
            <p:nvPr/>
          </p:nvSpPr>
          <p:spPr>
            <a:xfrm>
              <a:off x="1512993" y="2128519"/>
              <a:ext cx="1419013" cy="1419013"/>
            </a:xfrm>
            <a:prstGeom prst="ellipse">
              <a:avLst/>
            </a:prstGeom>
            <a:solidFill>
              <a:schemeClr val="accent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5" name="Oval 12">
              <a:extLst>
                <a:ext uri="{FF2B5EF4-FFF2-40B4-BE49-F238E27FC236}">
                  <a16:creationId xmlns:a16="http://schemas.microsoft.com/office/drawing/2014/main" id="{5598D605-B050-44E7-9C2F-EFF0DACCED75}"/>
                </a:ext>
              </a:extLst>
            </p:cNvPr>
            <p:cNvSpPr txBox="1"/>
            <p:nvPr/>
          </p:nvSpPr>
          <p:spPr>
            <a:xfrm>
              <a:off x="1720803" y="2483273"/>
              <a:ext cx="1003393" cy="7095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a:solidFill>
                    <a:schemeClr val="bg1"/>
                  </a:solidFill>
                </a:rPr>
                <a:t>Praise and Thanks</a:t>
              </a:r>
            </a:p>
          </p:txBody>
        </p:sp>
      </p:grpSp>
      <p:sp>
        <p:nvSpPr>
          <p:cNvPr id="4" name="TextBox 3"/>
          <p:cNvSpPr txBox="1"/>
          <p:nvPr/>
        </p:nvSpPr>
        <p:spPr>
          <a:xfrm>
            <a:off x="1345729" y="1273384"/>
            <a:ext cx="4061637" cy="369332"/>
          </a:xfrm>
          <a:prstGeom prst="rect">
            <a:avLst/>
          </a:prstGeom>
          <a:noFill/>
        </p:spPr>
        <p:txBody>
          <a:bodyPr wrap="square" rtlCol="0">
            <a:spAutoFit/>
          </a:bodyPr>
          <a:lstStyle/>
          <a:p>
            <a:pPr algn="ctr"/>
            <a:r>
              <a:rPr lang="en-US"/>
              <a:t>A Model We Use in Small Groups</a:t>
            </a:r>
          </a:p>
        </p:txBody>
      </p:sp>
      <p:sp>
        <p:nvSpPr>
          <p:cNvPr id="66" name="TextBox 65"/>
          <p:cNvSpPr txBox="1"/>
          <p:nvPr/>
        </p:nvSpPr>
        <p:spPr>
          <a:xfrm>
            <a:off x="6945280" y="1166687"/>
            <a:ext cx="4061637" cy="369332"/>
          </a:xfrm>
          <a:prstGeom prst="rect">
            <a:avLst/>
          </a:prstGeom>
          <a:noFill/>
        </p:spPr>
        <p:txBody>
          <a:bodyPr wrap="square" rtlCol="0">
            <a:spAutoFit/>
          </a:bodyPr>
          <a:lstStyle/>
          <a:p>
            <a:pPr algn="ctr"/>
            <a:r>
              <a:rPr lang="en-US"/>
              <a:t>A Model We Use as Elders</a:t>
            </a:r>
          </a:p>
        </p:txBody>
      </p:sp>
    </p:spTree>
    <p:extLst>
      <p:ext uri="{BB962C8B-B14F-4D97-AF65-F5344CB8AC3E}">
        <p14:creationId xmlns:p14="http://schemas.microsoft.com/office/powerpoint/2010/main" val="310834741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a:t>
            </a:r>
          </a:p>
          <a:p>
            <a:pPr algn="ctr"/>
            <a:r>
              <a:rPr lang="en-US" sz="7200" b="1">
                <a:latin typeface="Calibri" panose="020F0502020204030204" pitchFamily="34" charset="0"/>
                <a:cs typeface="Calibri" panose="020F0502020204030204" pitchFamily="34" charset="0"/>
              </a:rPr>
              <a:t>…Repentance</a:t>
            </a:r>
          </a:p>
        </p:txBody>
      </p:sp>
    </p:spTree>
    <p:extLst>
      <p:ext uri="{BB962C8B-B14F-4D97-AF65-F5344CB8AC3E}">
        <p14:creationId xmlns:p14="http://schemas.microsoft.com/office/powerpoint/2010/main" val="4736097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696064"/>
            <a:ext cx="7413486" cy="4940001"/>
          </a:xfrm>
        </p:spPr>
        <p:txBody>
          <a:bodyPr>
            <a:normAutofit/>
          </a:bodyPr>
          <a:lstStyle/>
          <a:p>
            <a:pPr marL="0" indent="0">
              <a:buNone/>
            </a:pPr>
            <a:r>
              <a:rPr lang="en-US" sz="2400"/>
              <a:t>So, prayer— having God’s ear— is ultimately about </a:t>
            </a:r>
            <a:r>
              <a:rPr lang="en-US" sz="2400" i="1"/>
              <a:t>having more of God</a:t>
            </a:r>
            <a:r>
              <a:rPr lang="en-US" sz="2400"/>
              <a:t>.  And having God’s ear (like hearing his voice) is not first and foremost about our particular practices and postures— the specific habits we develop— but the principle of </a:t>
            </a:r>
            <a:r>
              <a:rPr lang="en-US" sz="2400" b="1"/>
              <a:t>continually relating to him</a:t>
            </a:r>
            <a:r>
              <a:rPr lang="en-US" sz="2400"/>
              <a:t>, privately and with others. He is holy, and so we worship (adoration). </a:t>
            </a:r>
            <a:r>
              <a:rPr lang="en-US" sz="2400" b="1"/>
              <a:t>He is merciful, and so we repent (confession). </a:t>
            </a:r>
            <a:r>
              <a:rPr lang="en-US" sz="2400"/>
              <a:t>He is gracious, and so we express appreciation (thanksgiving). He is loving and caring, and so we petition him for ourselves, our family, our friends, and our world (supplication).(Mathis, </a:t>
            </a:r>
            <a:r>
              <a:rPr lang="en-US" sz="2400" i="1"/>
              <a:t>Habits of Grace</a:t>
            </a:r>
            <a:r>
              <a:rPr lang="en-US" sz="2400"/>
              <a:t>, 60). </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2" name="Picture 2" descr="Page 1">
            <a:extLst>
              <a:ext uri="{FF2B5EF4-FFF2-40B4-BE49-F238E27FC236}">
                <a16:creationId xmlns:a16="http://schemas.microsoft.com/office/drawing/2014/main" id="{24DE49D3-791E-A975-1EAA-CC5FCE055A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59448" y="1400530"/>
            <a:ext cx="3509291" cy="510614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5603591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pPr marL="117475" lvl="2" indent="0">
              <a:buNone/>
            </a:pPr>
            <a:r>
              <a:rPr lang="en-US" sz="2400"/>
              <a:t>In the book of Matthew, we see Jesus encouraging the habit of repentance:</a:t>
            </a:r>
          </a:p>
          <a:p>
            <a:pPr marL="457200" lvl="1"/>
            <a:r>
              <a:rPr lang="en-US" sz="2400"/>
              <a:t>John the Baptist (3:2) and Jesus (4:17) both preached the necessity of repentance to enter the kingdom</a:t>
            </a:r>
          </a:p>
          <a:p>
            <a:pPr marL="457200" lvl="1"/>
            <a:r>
              <a:rPr lang="en-US" sz="2400"/>
              <a:t>Repentance is the response for those who put down their self-righteousness (5:20, 48) and admit to being a sinner (9:12-13).</a:t>
            </a:r>
          </a:p>
          <a:p>
            <a:pPr marL="0" lvl="2" indent="0">
              <a:buNone/>
            </a:pPr>
            <a:r>
              <a:rPr lang="en-US" sz="2400"/>
              <a:t>Another biblical text</a:t>
            </a:r>
          </a:p>
          <a:p>
            <a:pPr marL="457200" lvl="1"/>
            <a:r>
              <a:rPr lang="en-US" sz="2400"/>
              <a:t>2 Cor 7:9-11; The truth of God produces sorrow &amp; then repentance in those who belong to Him.</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2901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p:spPr>
        <p:txBody>
          <a:bodyPr>
            <a:normAutofit fontScale="92500" lnSpcReduction="10000"/>
          </a:bodyPr>
          <a:lstStyle/>
          <a:p>
            <a:r>
              <a:rPr lang="en-US" sz="1350"/>
              <a:t>What is repentance? </a:t>
            </a:r>
          </a:p>
          <a:p>
            <a:r>
              <a:rPr lang="en-US" sz="1350"/>
              <a:t>What might be some signs of insincere repentance? </a:t>
            </a:r>
          </a:p>
          <a:p>
            <a:pPr lvl="1"/>
            <a:r>
              <a:rPr lang="en-US" sz="1350"/>
              <a:t>Refusal to abandon sin.</a:t>
            </a:r>
          </a:p>
          <a:p>
            <a:pPr lvl="1"/>
            <a:r>
              <a:rPr lang="en-US" sz="1350"/>
              <a:t>Refusal to protect guard against future sin, even to one’s inconvenience.</a:t>
            </a:r>
          </a:p>
          <a:p>
            <a:pPr lvl="1"/>
            <a:r>
              <a:rPr lang="en-US" sz="1350"/>
              <a:t>Partial abandoning of sin while harboring others.</a:t>
            </a:r>
          </a:p>
          <a:p>
            <a:pPr lvl="1"/>
            <a:r>
              <a:rPr lang="en-US" sz="1350"/>
              <a:t>Elusive descriptions of sin.</a:t>
            </a:r>
          </a:p>
          <a:p>
            <a:pPr lvl="1"/>
            <a:r>
              <a:rPr lang="en-US" sz="1350"/>
              <a:t>Refusing to make restitution if possible </a:t>
            </a:r>
          </a:p>
          <a:p>
            <a:pPr lvl="1"/>
            <a:r>
              <a:rPr lang="en-US" sz="1350"/>
              <a:t>Talking about sin in the passive voice (e.g., when the affair happened).</a:t>
            </a:r>
          </a:p>
          <a:p>
            <a:pPr lvl="1"/>
            <a:r>
              <a:rPr lang="en-US" sz="1350"/>
              <a:t>Attempts to mitigate the personal consequences of sin.</a:t>
            </a:r>
          </a:p>
          <a:p>
            <a:pPr lvl="1"/>
            <a:r>
              <a:rPr lang="en-US" sz="1350"/>
              <a:t>Focusing on personal loss/pain and not the effects on others.</a:t>
            </a:r>
          </a:p>
          <a:p>
            <a:pPr lvl="1"/>
            <a:r>
              <a:rPr lang="en-US" sz="1350"/>
              <a:t>Making the “best” of one’s sins.</a:t>
            </a:r>
          </a:p>
          <a:p>
            <a:pPr lvl="1"/>
            <a:r>
              <a:rPr lang="en-US" sz="1350"/>
              <a:t>Not acknowledging that it is against God.</a:t>
            </a:r>
          </a:p>
          <a:p>
            <a:pPr lvl="1"/>
            <a:r>
              <a:rPr lang="en-US" sz="1350"/>
              <a:t>Refusal to take full responsibility.</a:t>
            </a:r>
          </a:p>
          <a:p>
            <a:pPr lvl="1"/>
            <a:r>
              <a:rPr lang="en-US" sz="1350"/>
              <a:t>“Repentance” expressed only after one is “caught.”</a:t>
            </a:r>
          </a:p>
          <a:p>
            <a:pPr lvl="1"/>
            <a:r>
              <a:rPr lang="en-US" sz="1350"/>
              <a:t>Motivated exclusively by fear (especially of consequences).</a:t>
            </a:r>
          </a:p>
          <a:p>
            <a:pPr lvl="1"/>
            <a:r>
              <a:rPr lang="en-US" sz="1350"/>
              <a:t>Refusing to receive the discipline of the Lord.</a:t>
            </a:r>
          </a:p>
          <a:p>
            <a:pPr lvl="1"/>
            <a:r>
              <a:rPr lang="en-US" sz="1350"/>
              <a:t>Exclusively emotional response or exclusively an intellectual response.</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8" name="Picture 2" descr="C:\Users\rogerst\AppData\Local\Microsoft\Windows\Temporary Internet Files\Content.IE5\SGPFPLBF\123online-community[1].jpg">
            <a:extLst>
              <a:ext uri="{FF2B5EF4-FFF2-40B4-BE49-F238E27FC236}">
                <a16:creationId xmlns:a16="http://schemas.microsoft.com/office/drawing/2014/main" id="{249C7F2F-7896-4BCD-9F35-DBCB30F8BE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8855" y="1543128"/>
            <a:ext cx="2385868" cy="1948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1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p:spPr>
        <p:txBody>
          <a:bodyPr>
            <a:normAutofit/>
          </a:bodyPr>
          <a:lstStyle/>
          <a:p>
            <a:r>
              <a:rPr lang="en-US"/>
              <a:t>Spurgeon: Repentance is a </a:t>
            </a:r>
            <a:r>
              <a:rPr lang="en-US" b="1"/>
              <a:t>discovery</a:t>
            </a:r>
            <a:r>
              <a:rPr lang="en-US"/>
              <a:t> of the evil of sin, a </a:t>
            </a:r>
            <a:r>
              <a:rPr lang="en-US" b="1"/>
              <a:t>mourning</a:t>
            </a:r>
            <a:r>
              <a:rPr lang="en-US"/>
              <a:t> that we have committed it, a </a:t>
            </a:r>
            <a:r>
              <a:rPr lang="en-US" b="1"/>
              <a:t>resolution</a:t>
            </a:r>
            <a:r>
              <a:rPr lang="en-US"/>
              <a:t> to forsake it. It is, in fact, a change of mind of a very deep and practical character, which makes the man love what once he hated, and hate what once he loved.</a:t>
            </a:r>
          </a:p>
          <a:p>
            <a:r>
              <a:rPr lang="en-US"/>
              <a:t>Packer: Repentance means </a:t>
            </a:r>
            <a:r>
              <a:rPr lang="en-US" b="1"/>
              <a:t>turning from </a:t>
            </a:r>
            <a:r>
              <a:rPr lang="en-US"/>
              <a:t>as much as you know of your sin </a:t>
            </a:r>
            <a:r>
              <a:rPr lang="en-US" b="1"/>
              <a:t>to give</a:t>
            </a:r>
            <a:r>
              <a:rPr lang="en-US"/>
              <a:t> as much as you know of yourself to as much as you know of your God, and as our knowledge grows at these three points so our practice of repentance has to be enlarged.</a:t>
            </a:r>
          </a:p>
          <a:p>
            <a:r>
              <a:rPr lang="en-US"/>
              <a:t>Piper: Repenting means experiencing a </a:t>
            </a:r>
            <a:r>
              <a:rPr lang="en-US" b="1"/>
              <a:t>change of mind </a:t>
            </a:r>
            <a:r>
              <a:rPr lang="en-US"/>
              <a:t>that now sees God as true and beautiful and worthy of all our praise and all our obedience.</a:t>
            </a:r>
          </a:p>
          <a:p>
            <a:r>
              <a:rPr lang="en-US"/>
              <a:t>MacArthur: But because true repentance involves a </a:t>
            </a:r>
            <a:r>
              <a:rPr lang="en-US" b="1"/>
              <a:t>change of heart </a:t>
            </a:r>
            <a:r>
              <a:rPr lang="en-US"/>
              <a:t>and purpose, it inevitably results in a </a:t>
            </a:r>
            <a:r>
              <a:rPr lang="en-US" b="1"/>
              <a:t>change of behavior</a:t>
            </a:r>
            <a:r>
              <a:rPr lang="en-US"/>
              <a:t>. Like faith, repentance has intellectual, emotional, and volitional ramifications.</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2901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p:spPr>
        <p:txBody>
          <a:bodyPr>
            <a:normAutofit/>
          </a:bodyPr>
          <a:lstStyle/>
          <a:p>
            <a:r>
              <a:rPr lang="en-US"/>
              <a:t>Rogers Family Catechism: </a:t>
            </a:r>
            <a:r>
              <a:rPr lang="en-US" b="1"/>
              <a:t>Repentance is turning from sin and turning to God</a:t>
            </a:r>
            <a:r>
              <a:rPr lang="en-US"/>
              <a:t>. In repentance, we see the horror of sin for what it truly is, and we run to and rely on an all-sufficient Savior. We glance at sin and gaze at the cross.</a:t>
            </a:r>
          </a:p>
          <a:p>
            <a:r>
              <a:rPr lang="en-US"/>
              <a:t>Sproul: “Genuine repentance is something that is worked in us </a:t>
            </a:r>
            <a:r>
              <a:rPr lang="en-US" b="1"/>
              <a:t>by the Holy Spirit</a:t>
            </a:r>
            <a:r>
              <a:rPr lang="en-US"/>
              <a:t>. It is a gracious activity by God. We have seen that conversion and repentance are inseparably linked. If we look carefully at the New Testament concept of faith, which is the supreme requirement for redemption, we learn that godly repentance is an integral part of faith. If a person has faith but not repentance, that person does not have authentic faith. That person does not possess the necessary ingredients for redemption; conversion is a result of faith and repentance.”</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2901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Bible-based Disciplines</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9554" y="1538074"/>
            <a:ext cx="3434552" cy="49973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CAC6CBC8-2E8D-CB44-C71D-05D7E7258D9E}"/>
              </a:ext>
            </a:extLst>
          </p:cNvPr>
          <p:cNvSpPr txBox="1"/>
          <p:nvPr/>
        </p:nvSpPr>
        <p:spPr>
          <a:xfrm>
            <a:off x="709167" y="1620725"/>
            <a:ext cx="6094674" cy="4832092"/>
          </a:xfrm>
          <a:prstGeom prst="rect">
            <a:avLst/>
          </a:prstGeom>
          <a:noFill/>
        </p:spPr>
        <p:txBody>
          <a:bodyPr wrap="square">
            <a:spAutoFit/>
          </a:bodyPr>
          <a:lstStyle/>
          <a:p>
            <a:r>
              <a:rPr lang="en-US" sz="2800"/>
              <a:t>“I am eager to help Christians young and old simplify their approach to their various personal habits of grace, or spiritual disciplines, by highlighting the three key principles of ongoing grace:  hearing God’s voice (his word), having his ear (prayer), and belonging to his body (fellowship).” (Mathis, </a:t>
            </a:r>
            <a:r>
              <a:rPr lang="en-US" sz="2800" i="1"/>
              <a:t>Habits of Grace</a:t>
            </a:r>
            <a:r>
              <a:rPr lang="en-US" sz="2800"/>
              <a:t>, 15)</a:t>
            </a:r>
          </a:p>
        </p:txBody>
      </p:sp>
    </p:spTree>
    <p:extLst>
      <p:ext uri="{BB962C8B-B14F-4D97-AF65-F5344CB8AC3E}">
        <p14:creationId xmlns:p14="http://schemas.microsoft.com/office/powerpoint/2010/main" val="18665183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50723" y="1423759"/>
            <a:ext cx="7064477" cy="5190724"/>
          </a:xfrm>
        </p:spPr>
        <p:txBody>
          <a:bodyPr>
            <a:normAutofit/>
          </a:bodyPr>
          <a:lstStyle/>
          <a:p>
            <a:r>
              <a:rPr lang="en-US" sz="2800" b="1"/>
              <a:t>Sight of sin </a:t>
            </a:r>
          </a:p>
          <a:p>
            <a:r>
              <a:rPr lang="en-US" sz="2800" b="1"/>
              <a:t>Sorrow for sin</a:t>
            </a:r>
          </a:p>
          <a:p>
            <a:r>
              <a:rPr lang="en-US" sz="2800" b="1"/>
              <a:t>Confession of sin</a:t>
            </a:r>
          </a:p>
          <a:p>
            <a:r>
              <a:rPr lang="en-US" sz="2800" b="1"/>
              <a:t>Shame for sin</a:t>
            </a:r>
          </a:p>
          <a:p>
            <a:r>
              <a:rPr lang="en-US" sz="2800" b="1"/>
              <a:t>Hatred of sin</a:t>
            </a:r>
          </a:p>
          <a:p>
            <a:r>
              <a:rPr lang="en-US" sz="2800" b="1"/>
              <a:t>Turning from sin</a:t>
            </a:r>
            <a:endParaRPr lang="en-US" sz="2800"/>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8" name="Picture 2" descr="https://images-na.ssl-images-amazon.com/images/I/51159BRX7QL._SX326_BO1,204,203,200_.jpg">
            <a:extLst>
              <a:ext uri="{FF2B5EF4-FFF2-40B4-BE49-F238E27FC236}">
                <a16:creationId xmlns:a16="http://schemas.microsoft.com/office/drawing/2014/main" id="{A72767F9-3D4E-4BD2-A91B-9C0F7FF8C1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14651" y="790850"/>
            <a:ext cx="3735825" cy="5683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901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50723" y="1423759"/>
            <a:ext cx="9026012" cy="5190724"/>
          </a:xfrm>
        </p:spPr>
        <p:txBody>
          <a:bodyPr>
            <a:noAutofit/>
          </a:bodyPr>
          <a:lstStyle/>
          <a:p>
            <a:r>
              <a:rPr lang="en-US" sz="1600" b="1"/>
              <a:t>Sight of sin </a:t>
            </a:r>
            <a:r>
              <a:rPr lang="en-US" sz="1600"/>
              <a:t>– spiritual realization/awakening  </a:t>
            </a:r>
          </a:p>
          <a:p>
            <a:pPr lvl="1"/>
            <a:r>
              <a:rPr lang="en-US" sz="1600"/>
              <a:t>Prodigal: “But when he came to himself” (Luke 15:17).</a:t>
            </a:r>
          </a:p>
          <a:p>
            <a:pPr lvl="1"/>
            <a:r>
              <a:rPr lang="en-US" sz="1600"/>
              <a:t>Nathan…David: “You are the man…I have sinned against the Lord” (2 Sam 12:7…13).</a:t>
            </a:r>
          </a:p>
          <a:p>
            <a:r>
              <a:rPr lang="en-US" sz="1600" b="1"/>
              <a:t>Sorrow for sin </a:t>
            </a:r>
            <a:r>
              <a:rPr lang="en-US" sz="1600"/>
              <a:t>– a holy agony</a:t>
            </a:r>
          </a:p>
          <a:p>
            <a:pPr lvl="1"/>
            <a:r>
              <a:rPr lang="en-US" sz="1600"/>
              <a:t>David: “I confess my iniquity; I am sorry for my sin” (Psalm 38:18).</a:t>
            </a:r>
          </a:p>
          <a:p>
            <a:pPr lvl="1"/>
            <a:r>
              <a:rPr lang="en-US" sz="1600"/>
              <a:t>Sinful Woman: …weeping, she began to wet his feet with her tears and wiped them with the hair of her head and kissed his feet and anointed them with the ointment (Luke 7:38).</a:t>
            </a:r>
          </a:p>
          <a:p>
            <a:pPr lvl="1"/>
            <a:r>
              <a:rPr lang="en-US" sz="1600"/>
              <a:t>David: The sacrifices of God are a broken spirit; a broken and contrite heart, O God, you will not despise (Ps 51:17).</a:t>
            </a:r>
          </a:p>
          <a:p>
            <a:r>
              <a:rPr lang="en-US" sz="1600" b="1"/>
              <a:t>Confession of sin </a:t>
            </a:r>
            <a:r>
              <a:rPr lang="en-US" sz="1600"/>
              <a:t>– the verbal overflow of sorrow</a:t>
            </a:r>
          </a:p>
          <a:p>
            <a:pPr lvl="1"/>
            <a:r>
              <a:rPr lang="en-US" sz="1600"/>
              <a:t>And the Israelites[a] separated themselves from all foreigners and stood and confessed their sins and the iniquities of their fathers (</a:t>
            </a:r>
            <a:r>
              <a:rPr lang="en-US" sz="1600" err="1"/>
              <a:t>Neh</a:t>
            </a:r>
            <a:r>
              <a:rPr lang="en-US" sz="1600"/>
              <a:t> 9:2).</a:t>
            </a:r>
          </a:p>
          <a:p>
            <a:pPr lvl="1"/>
            <a:r>
              <a:rPr lang="en-US" sz="1600"/>
              <a:t>Therefore, confess your sins to one another and pray for one another, that you may be healed (James 5:16).</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3"/>
          <a:stretch>
            <a:fillRect/>
          </a:stretch>
        </p:blipFill>
        <p:spPr>
          <a:xfrm>
            <a:off x="10582258" y="5296784"/>
            <a:ext cx="1371600" cy="1338248"/>
          </a:xfrm>
          <a:prstGeom prst="rect">
            <a:avLst/>
          </a:prstGeom>
          <a:noFill/>
          <a:ln w="38100">
            <a:solidFill>
              <a:schemeClr val="tx1"/>
            </a:solidFill>
          </a:ln>
        </p:spPr>
      </p:pic>
      <p:pic>
        <p:nvPicPr>
          <p:cNvPr id="8" name="Picture 2" descr="https://images-na.ssl-images-amazon.com/images/I/51159BRX7QL._SX326_BO1,204,203,200_.jpg">
            <a:extLst>
              <a:ext uri="{FF2B5EF4-FFF2-40B4-BE49-F238E27FC236}">
                <a16:creationId xmlns:a16="http://schemas.microsoft.com/office/drawing/2014/main" id="{A72767F9-3D4E-4BD2-A91B-9C0F7FF8C1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9900" y="222968"/>
            <a:ext cx="2723958" cy="41440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49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50723" y="1423759"/>
            <a:ext cx="9026012" cy="5190724"/>
          </a:xfrm>
        </p:spPr>
        <p:txBody>
          <a:bodyPr>
            <a:noAutofit/>
          </a:bodyPr>
          <a:lstStyle/>
          <a:p>
            <a:r>
              <a:rPr lang="en-US" sz="1400" b="1"/>
              <a:t>Shame for sin </a:t>
            </a:r>
            <a:r>
              <a:rPr lang="en-US" sz="1400"/>
              <a:t>–</a:t>
            </a:r>
            <a:r>
              <a:rPr lang="en-US" sz="1400" b="1"/>
              <a:t> </a:t>
            </a:r>
            <a:r>
              <a:rPr lang="en-US" sz="1400"/>
              <a:t>“When the heart has been made black with sin, grace makes the face red with blushing” (Watson, </a:t>
            </a:r>
            <a:r>
              <a:rPr lang="en-US" sz="1400" i="1"/>
              <a:t>Doctrine of Repentance</a:t>
            </a:r>
            <a:r>
              <a:rPr lang="en-US" sz="1400"/>
              <a:t>, 39).</a:t>
            </a:r>
          </a:p>
          <a:p>
            <a:pPr lvl="1"/>
            <a:r>
              <a:rPr lang="en-US" sz="1400"/>
              <a:t>God: describe to the house of Israel the temple, that they may be ashamed of their iniquities (Ezekiel 43:10).</a:t>
            </a:r>
          </a:p>
          <a:p>
            <a:pPr lvl="1"/>
            <a:r>
              <a:rPr lang="en-US" sz="1400"/>
              <a:t>O my God, I am ashamed and blush to lift my face to you, my God, for our iniquities have risen higher than our heads, and our guilt has mounted up to the heavens (Ezra 9:6).</a:t>
            </a:r>
          </a:p>
          <a:p>
            <a:r>
              <a:rPr lang="en-US" sz="1400" b="1"/>
              <a:t>Hatred for sin</a:t>
            </a:r>
            <a:r>
              <a:rPr lang="en-US" sz="1400"/>
              <a:t> – seeing with God’s eyes</a:t>
            </a:r>
          </a:p>
          <a:p>
            <a:pPr lvl="1"/>
            <a:r>
              <a:rPr lang="en-US" sz="1400"/>
              <a:t>Then you will remember your evil ways, and your deeds that were not good, and you will loathe yourselves for your iniquities and your abominations (Ezekiel 36:31).</a:t>
            </a:r>
          </a:p>
          <a:p>
            <a:pPr lvl="1"/>
            <a:r>
              <a:rPr lang="en-US" sz="1400"/>
              <a:t>Through your precepts I get understanding; therefore I hate every false way (Ps 119:104).</a:t>
            </a:r>
          </a:p>
          <a:p>
            <a:r>
              <a:rPr lang="en-US" sz="1400" b="1"/>
              <a:t>Turning from sin </a:t>
            </a:r>
            <a:r>
              <a:rPr lang="en-US" sz="1400"/>
              <a:t>– “True repentance, like nitric acid, eats asunder the iron chain of sin” (Watson, </a:t>
            </a:r>
            <a:r>
              <a:rPr lang="en-US" sz="1400" i="1"/>
              <a:t>Doctrine of Repentance</a:t>
            </a:r>
            <a:r>
              <a:rPr lang="en-US" sz="1400"/>
              <a:t>, 52).</a:t>
            </a:r>
          </a:p>
          <a:p>
            <a:pPr lvl="1"/>
            <a:r>
              <a:rPr lang="en-US" sz="1400"/>
              <a:t>“Repent and turn away from your idols, and turn away your faces from all your abominations” (Ezekiel 14:6).</a:t>
            </a:r>
          </a:p>
          <a:p>
            <a:pPr lvl="1"/>
            <a:r>
              <a:rPr lang="en-US" sz="1400"/>
              <a:t>let the wicked forsake his way, and the unrighteous man his thoughts; let him return to the Lord, that he may have compassion on him, and to our God, for he will abundantly pardon (Isaiah 55:7).</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3"/>
          <a:stretch>
            <a:fillRect/>
          </a:stretch>
        </p:blipFill>
        <p:spPr>
          <a:xfrm>
            <a:off x="10582258" y="5296784"/>
            <a:ext cx="1371600" cy="1338248"/>
          </a:xfrm>
          <a:prstGeom prst="rect">
            <a:avLst/>
          </a:prstGeom>
          <a:noFill/>
          <a:ln w="38100">
            <a:solidFill>
              <a:schemeClr val="tx1"/>
            </a:solidFill>
          </a:ln>
        </p:spPr>
      </p:pic>
      <p:pic>
        <p:nvPicPr>
          <p:cNvPr id="8" name="Picture 2" descr="https://images-na.ssl-images-amazon.com/images/I/51159BRX7QL._SX326_BO1,204,203,200_.jpg">
            <a:extLst>
              <a:ext uri="{FF2B5EF4-FFF2-40B4-BE49-F238E27FC236}">
                <a16:creationId xmlns:a16="http://schemas.microsoft.com/office/drawing/2014/main" id="{A72767F9-3D4E-4BD2-A91B-9C0F7FF8C1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9900" y="243517"/>
            <a:ext cx="2723958" cy="41440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5737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50723" y="1423759"/>
            <a:ext cx="10028903" cy="5190724"/>
          </a:xfrm>
        </p:spPr>
        <p:txBody>
          <a:bodyPr>
            <a:normAutofit/>
          </a:bodyPr>
          <a:lstStyle/>
          <a:p>
            <a:r>
              <a:rPr lang="en-US" sz="1600" b="1"/>
              <a:t>Repentance is turning from sin and turning to God</a:t>
            </a:r>
            <a:r>
              <a:rPr lang="en-US" sz="1600"/>
              <a:t>. In repentance, we see the horror of sin for what it truly is, and we run to and rely on an all-sufficient Savior. We glance at sin and gaze at the cross.</a:t>
            </a:r>
          </a:p>
          <a:p>
            <a:r>
              <a:rPr lang="en-US" sz="1600"/>
              <a:t>Repentance is a gospel-shaped way of relating to God. </a:t>
            </a:r>
          </a:p>
          <a:p>
            <a:pPr marL="0" indent="0">
              <a:buNone/>
            </a:pPr>
            <a:endParaRPr lang="en-US" sz="1600"/>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Prayers of Repentance.</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graphicFrame>
        <p:nvGraphicFramePr>
          <p:cNvPr id="2" name="Table 1"/>
          <p:cNvGraphicFramePr>
            <a:graphicFrameLocks noGrp="1"/>
          </p:cNvGraphicFramePr>
          <p:nvPr>
            <p:extLst>
              <p:ext uri="{D42A27DB-BD31-4B8C-83A1-F6EECF244321}">
                <p14:modId xmlns:p14="http://schemas.microsoft.com/office/powerpoint/2010/main" val="2412579158"/>
              </p:ext>
            </p:extLst>
          </p:nvPr>
        </p:nvGraphicFramePr>
        <p:xfrm>
          <a:off x="324458" y="2731374"/>
          <a:ext cx="9763434" cy="3687756"/>
        </p:xfrm>
        <a:graphic>
          <a:graphicData uri="http://schemas.openxmlformats.org/drawingml/2006/table">
            <a:tbl>
              <a:tblPr firstRow="1" bandRow="1">
                <a:tableStyleId>{073A0DAA-6AF3-43AB-8588-CEC1D06C72B9}</a:tableStyleId>
              </a:tblPr>
              <a:tblGrid>
                <a:gridCol w="1120884">
                  <a:extLst>
                    <a:ext uri="{9D8B030D-6E8A-4147-A177-3AD203B41FA5}">
                      <a16:colId xmlns:a16="http://schemas.microsoft.com/office/drawing/2014/main" val="20000"/>
                    </a:ext>
                  </a:extLst>
                </a:gridCol>
                <a:gridCol w="4144297">
                  <a:extLst>
                    <a:ext uri="{9D8B030D-6E8A-4147-A177-3AD203B41FA5}">
                      <a16:colId xmlns:a16="http://schemas.microsoft.com/office/drawing/2014/main" val="20001"/>
                    </a:ext>
                  </a:extLst>
                </a:gridCol>
                <a:gridCol w="4498253">
                  <a:extLst>
                    <a:ext uri="{9D8B030D-6E8A-4147-A177-3AD203B41FA5}">
                      <a16:colId xmlns:a16="http://schemas.microsoft.com/office/drawing/2014/main" val="20002"/>
                    </a:ext>
                  </a:extLst>
                </a:gridCol>
              </a:tblGrid>
              <a:tr h="549240">
                <a:tc>
                  <a:txBody>
                    <a:bodyPr/>
                    <a:lstStyle/>
                    <a:p>
                      <a:endParaRPr lang="en-US"/>
                    </a:p>
                  </a:txBody>
                  <a:tcPr/>
                </a:tc>
                <a:tc>
                  <a:txBody>
                    <a:bodyPr/>
                    <a:lstStyle/>
                    <a:p>
                      <a:r>
                        <a:rPr lang="en-US"/>
                        <a:t>GOSPEL</a:t>
                      </a:r>
                      <a:endParaRPr lang="en-US" b="1"/>
                    </a:p>
                  </a:txBody>
                  <a:tcPr/>
                </a:tc>
                <a:tc>
                  <a:txBody>
                    <a:bodyPr/>
                    <a:lstStyle/>
                    <a:p>
                      <a:r>
                        <a:rPr lang="en-US"/>
                        <a:t>DISCIPLINE OF REPENTANCE</a:t>
                      </a:r>
                      <a:endParaRPr lang="en-US" b="1"/>
                    </a:p>
                  </a:txBody>
                  <a:tcPr/>
                </a:tc>
                <a:extLst>
                  <a:ext uri="{0D108BD9-81ED-4DB2-BD59-A6C34878D82A}">
                    <a16:rowId xmlns:a16="http://schemas.microsoft.com/office/drawing/2014/main" val="10000"/>
                  </a:ext>
                </a:extLst>
              </a:tr>
              <a:tr h="1020018">
                <a:tc>
                  <a:txBody>
                    <a:bodyPr/>
                    <a:lstStyle/>
                    <a:p>
                      <a:pPr algn="l"/>
                      <a:r>
                        <a:rPr lang="en-US"/>
                        <a:t>God</a:t>
                      </a:r>
                      <a:endParaRPr lang="en-US" b="1"/>
                    </a:p>
                  </a:txBody>
                  <a:tcPr/>
                </a:tc>
                <a:tc>
                  <a:txBody>
                    <a:bodyPr/>
                    <a:lstStyle/>
                    <a:p>
                      <a:pPr algn="l"/>
                      <a:r>
                        <a:rPr lang="en-US"/>
                        <a:t>God is the holy Creator to whom we are accountable.</a:t>
                      </a:r>
                      <a:endParaRPr lang="en-US" b="1"/>
                    </a:p>
                  </a:txBody>
                  <a:tcPr/>
                </a:tc>
                <a:tc>
                  <a:txBody>
                    <a:bodyPr/>
                    <a:lstStyle/>
                    <a:p>
                      <a:pPr algn="l"/>
                      <a:r>
                        <a:rPr lang="en-US"/>
                        <a:t>We acknowledge that we are accountable to our Creator and Redeemer.</a:t>
                      </a:r>
                      <a:endParaRPr lang="en-US" b="1"/>
                    </a:p>
                  </a:txBody>
                  <a:tcPr/>
                </a:tc>
                <a:extLst>
                  <a:ext uri="{0D108BD9-81ED-4DB2-BD59-A6C34878D82A}">
                    <a16:rowId xmlns:a16="http://schemas.microsoft.com/office/drawing/2014/main" val="10001"/>
                  </a:ext>
                </a:extLst>
              </a:tr>
              <a:tr h="549240">
                <a:tc>
                  <a:txBody>
                    <a:bodyPr/>
                    <a:lstStyle/>
                    <a:p>
                      <a:r>
                        <a:rPr lang="en-US"/>
                        <a:t>Man</a:t>
                      </a:r>
                      <a:endParaRPr lang="en-US" b="1"/>
                    </a:p>
                  </a:txBody>
                  <a:tcPr/>
                </a:tc>
                <a:tc>
                  <a:txBody>
                    <a:bodyPr/>
                    <a:lstStyle/>
                    <a:p>
                      <a:pPr algn="l"/>
                      <a:r>
                        <a:rPr lang="en-US"/>
                        <a:t>Man rebels against God</a:t>
                      </a:r>
                      <a:endParaRPr lang="en-US" b="1"/>
                    </a:p>
                  </a:txBody>
                  <a:tcPr/>
                </a:tc>
                <a:tc>
                  <a:txBody>
                    <a:bodyPr/>
                    <a:lstStyle/>
                    <a:p>
                      <a:pPr algn="l"/>
                      <a:r>
                        <a:rPr lang="en-US"/>
                        <a:t>Sight and confession of our rebellion.</a:t>
                      </a:r>
                      <a:endParaRPr lang="en-US" b="1"/>
                    </a:p>
                  </a:txBody>
                  <a:tcPr/>
                </a:tc>
                <a:extLst>
                  <a:ext uri="{0D108BD9-81ED-4DB2-BD59-A6C34878D82A}">
                    <a16:rowId xmlns:a16="http://schemas.microsoft.com/office/drawing/2014/main" val="10002"/>
                  </a:ext>
                </a:extLst>
              </a:tr>
              <a:tr h="784629">
                <a:tc>
                  <a:txBody>
                    <a:bodyPr/>
                    <a:lstStyle/>
                    <a:p>
                      <a:r>
                        <a:rPr lang="en-US"/>
                        <a:t>God</a:t>
                      </a:r>
                      <a:endParaRPr lang="en-US" b="1"/>
                    </a:p>
                  </a:txBody>
                  <a:tcPr/>
                </a:tc>
                <a:tc>
                  <a:txBody>
                    <a:bodyPr/>
                    <a:lstStyle/>
                    <a:p>
                      <a:pPr algn="l"/>
                      <a:r>
                        <a:rPr lang="en-US"/>
                        <a:t>God in Christ redeems man</a:t>
                      </a:r>
                      <a:endParaRPr lang="en-US" b="1"/>
                    </a:p>
                  </a:txBody>
                  <a:tcPr/>
                </a:tc>
                <a:tc>
                  <a:txBody>
                    <a:bodyPr/>
                    <a:lstStyle/>
                    <a:p>
                      <a:pPr algn="l"/>
                      <a:r>
                        <a:rPr lang="en-US"/>
                        <a:t>Reliance on and trust in the work of Christ on our behalf.</a:t>
                      </a:r>
                      <a:endParaRPr lang="en-US" b="1"/>
                    </a:p>
                  </a:txBody>
                  <a:tcPr/>
                </a:tc>
                <a:extLst>
                  <a:ext uri="{0D108BD9-81ED-4DB2-BD59-A6C34878D82A}">
                    <a16:rowId xmlns:a16="http://schemas.microsoft.com/office/drawing/2014/main" val="10003"/>
                  </a:ext>
                </a:extLst>
              </a:tr>
              <a:tr h="784629">
                <a:tc>
                  <a:txBody>
                    <a:bodyPr/>
                    <a:lstStyle/>
                    <a:p>
                      <a:r>
                        <a:rPr lang="en-US"/>
                        <a:t>(Man)</a:t>
                      </a:r>
                      <a:endParaRPr lang="en-US" b="1"/>
                    </a:p>
                  </a:txBody>
                  <a:tcPr/>
                </a:tc>
                <a:tc>
                  <a:txBody>
                    <a:bodyPr/>
                    <a:lstStyle/>
                    <a:p>
                      <a:pPr algn="l"/>
                      <a:r>
                        <a:rPr lang="en-US"/>
                        <a:t>Man must respond in faith</a:t>
                      </a:r>
                      <a:endParaRPr lang="en-US" b="1"/>
                    </a:p>
                  </a:txBody>
                  <a:tcPr/>
                </a:tc>
                <a:tc>
                  <a:txBody>
                    <a:bodyPr/>
                    <a:lstStyle/>
                    <a:p>
                      <a:pPr algn="l"/>
                      <a:r>
                        <a:rPr lang="en-US"/>
                        <a:t>Being assured of and rejoicing in the work of Christ.</a:t>
                      </a:r>
                      <a:endParaRPr lang="en-US" b="1"/>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05403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A08E8C-B51E-C8EC-5A3F-72FDCF5A1C19}"/>
              </a:ext>
            </a:extLst>
          </p:cNvPr>
          <p:cNvSpPr txBox="1"/>
          <p:nvPr/>
        </p:nvSpPr>
        <p:spPr>
          <a:xfrm>
            <a:off x="472272" y="361741"/>
            <a:ext cx="11424975" cy="6186309"/>
          </a:xfrm>
          <a:prstGeom prst="rect">
            <a:avLst/>
          </a:prstGeom>
          <a:noFill/>
        </p:spPr>
        <p:txBody>
          <a:bodyPr wrap="square">
            <a:spAutoFit/>
          </a:bodyPr>
          <a:lstStyle/>
          <a:p>
            <a:r>
              <a:rPr lang="en-US" sz="2200"/>
              <a:t>5 This is the message we have heard from him and proclaim to you, that God is light, and in him is no darkness at all. 6 If we say we have fellowship with him while we walk in darkness, we lie and do not practice the truth. 7 But if </a:t>
            </a:r>
            <a:r>
              <a:rPr lang="en-US" sz="2200" b="1"/>
              <a:t>we walk in the light</a:t>
            </a:r>
            <a:r>
              <a:rPr lang="en-US" sz="2200"/>
              <a:t>, as he is in the light, we have fellowship with one another, and the blood of Jesus his Son cleanses us from all sin. 8 If we say we have no sin, we deceive ourselves, and the truth is not in us. 9 </a:t>
            </a:r>
            <a:r>
              <a:rPr lang="en-US" sz="2200" b="1"/>
              <a:t>If we confess our sins, he is faithful and just to forgive us our sins and to cleanse us from all unrighteousness</a:t>
            </a:r>
            <a:r>
              <a:rPr lang="en-US" sz="2200"/>
              <a:t>. 10 If we say we have not sinned, we make him a liar, and his word is not in us. </a:t>
            </a:r>
          </a:p>
          <a:p>
            <a:endParaRPr lang="en-US" sz="2200"/>
          </a:p>
          <a:p>
            <a:r>
              <a:rPr lang="en-US" sz="2200"/>
              <a:t>2 My little children, I am writing these things to you so that you may not sin. But if anyone does sin, we have an advocate with the Father, Jesus Christ the righteous. 2 He is the propitiation for our sins, and not for ours only but also for the sins of the whole world. 3 And by this we know that we have come to know him, if we keep his commandments. 4 Whoever says “I know him” but does not keep his commandments is a liar, and the truth is not in him, 5 but whoever keeps his word, in him truly the love of God is perfected. By this we may know that we are in him: 6 whoever says he abides in him ought to walk in the same way in which he walked. (1 John 1:5–2:6 ESV)</a:t>
            </a:r>
          </a:p>
        </p:txBody>
      </p:sp>
    </p:spTree>
    <p:extLst>
      <p:ext uri="{BB962C8B-B14F-4D97-AF65-F5344CB8AC3E}">
        <p14:creationId xmlns:p14="http://schemas.microsoft.com/office/powerpoint/2010/main" val="35701990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a:t>
            </a:r>
          </a:p>
          <a:p>
            <a:pPr algn="ctr"/>
            <a:r>
              <a:rPr lang="en-US" sz="7200" b="1">
                <a:latin typeface="Calibri" panose="020F0502020204030204" pitchFamily="34" charset="0"/>
                <a:cs typeface="Calibri" panose="020F0502020204030204" pitchFamily="34" charset="0"/>
              </a:rPr>
              <a:t>…with Fasting</a:t>
            </a:r>
          </a:p>
        </p:txBody>
      </p:sp>
    </p:spTree>
    <p:extLst>
      <p:ext uri="{BB962C8B-B14F-4D97-AF65-F5344CB8AC3E}">
        <p14:creationId xmlns:p14="http://schemas.microsoft.com/office/powerpoint/2010/main" val="253773917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r>
              <a:rPr lang="en-US" sz="2800"/>
              <a:t>What is fasting?</a:t>
            </a:r>
          </a:p>
          <a:p>
            <a:r>
              <a:rPr lang="en-US" sz="2800"/>
              <a:t>What is the purpose of fasting? OR why should we fast?</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2" name="Picture 1">
            <a:extLst>
              <a:ext uri="{FF2B5EF4-FFF2-40B4-BE49-F238E27FC236}">
                <a16:creationId xmlns:a16="http://schemas.microsoft.com/office/drawing/2014/main" id="{DD9E6E41-B152-1642-BC9A-195F3112AFF9}"/>
              </a:ext>
            </a:extLst>
          </p:cNvPr>
          <p:cNvPicPr>
            <a:picLocks noChangeAspect="1"/>
          </p:cNvPicPr>
          <p:nvPr/>
        </p:nvPicPr>
        <p:blipFill>
          <a:blip r:embed="rId7"/>
          <a:stretch>
            <a:fillRect/>
          </a:stretch>
        </p:blipFill>
        <p:spPr>
          <a:xfrm>
            <a:off x="4404221" y="3646911"/>
            <a:ext cx="3383557" cy="2827406"/>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1874648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pPr marL="0" indent="0">
              <a:buNone/>
            </a:pPr>
            <a:r>
              <a:rPr lang="en-US"/>
              <a:t>Well-fed Christians tend to lose sight of their </a:t>
            </a:r>
            <a:r>
              <a:rPr lang="en-US" b="1"/>
              <a:t>utter dependence </a:t>
            </a:r>
            <a:r>
              <a:rPr lang="en-US"/>
              <a:t>on God. They tend not to express a </a:t>
            </a:r>
            <a:r>
              <a:rPr lang="en-US" b="1"/>
              <a:t>holy discontentment </a:t>
            </a:r>
            <a:r>
              <a:rPr lang="en-US"/>
              <a:t>with the world and </a:t>
            </a:r>
            <a:r>
              <a:rPr lang="en-US" b="1"/>
              <a:t>homesickness</a:t>
            </a:r>
            <a:r>
              <a:rPr lang="en-US"/>
              <a:t> for heaven. In our fight to savor Jesus, practice urgency in prayer, and seek God’s will, God graciously gives us the spiritual discipline of physical fasting to focus our prayers. To many Christians, the practice of fasting is something uncommon or extraordinary, but the Bible presents it as a </a:t>
            </a:r>
            <a:r>
              <a:rPr lang="en-US" b="1"/>
              <a:t>normal devotional practice</a:t>
            </a:r>
            <a:r>
              <a:rPr lang="en-US"/>
              <a:t>. Fasting was practiced by believers in the Old Testament, Jesus himself, the disciples, and the early church. Moreover, fasting has been a consistent spiritual discipline throughout the history of the church. Jesus said to his disciples, “‘And when you fast…’” (Matthew 6:16). Jesus gives instruction about fasting with the assumption that his disciples will fast. And impetus toward fasting is heightened after his ascension into heaven: “And Jesus said to them, ‘Can the wedding guests mourn as long as the bridegroom is with them? The days will come when the bridegroom is taken away from them, and then they will fast’ (Matthew 9:15 ESV). </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39872681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pPr marL="0" indent="0">
              <a:buNone/>
            </a:pPr>
            <a:r>
              <a:rPr lang="en-US"/>
              <a:t>What is fasting?</a:t>
            </a:r>
          </a:p>
          <a:p>
            <a:r>
              <a:rPr lang="en-US"/>
              <a:t>Fasting is the voluntary abstinence from a good thing for the purpose of spiritual devotion. </a:t>
            </a:r>
          </a:p>
          <a:p>
            <a:r>
              <a:rPr lang="en-US"/>
              <a:t>“</a:t>
            </a:r>
            <a:r>
              <a:rPr lang="en-US" b="1"/>
              <a:t>Christian fasting is a believer’s voluntary abstinence from food for spiritual purposes.</a:t>
            </a:r>
            <a:r>
              <a:rPr lang="en-US"/>
              <a:t>”  (Whitney, </a:t>
            </a:r>
            <a:r>
              <a:rPr lang="en-US" i="1"/>
              <a:t>Spiritual Disciplines for the Christian Life</a:t>
            </a:r>
            <a:r>
              <a:rPr lang="en-US"/>
              <a:t>, 192)</a:t>
            </a:r>
          </a:p>
          <a:p>
            <a:r>
              <a:rPr lang="en-US"/>
              <a:t>“Fasting is calculated to bring a note of urgency and importunity into our praying, and to give force to our pleading in the court of heaven. The man who prays with fasting is giving heaven notice that he is truly in earnest….Not only so, but he is expressing his earnestness in a divinely-appointed way. He is using a means that God has chosen to make his voice be heard on high.”  (Arthur Wallis cited in Whitney, </a:t>
            </a:r>
            <a:r>
              <a:rPr lang="en-US" i="1"/>
              <a:t>Spiritual Disciplines for the Christian Life</a:t>
            </a:r>
            <a:r>
              <a:rPr lang="en-US"/>
              <a:t>, 201)</a:t>
            </a:r>
          </a:p>
          <a:p>
            <a:r>
              <a:rPr lang="en-US"/>
              <a:t>“…the point of fasting is to express </a:t>
            </a:r>
            <a:r>
              <a:rPr lang="en-US" b="1"/>
              <a:t>longing for Christ </a:t>
            </a:r>
            <a:r>
              <a:rPr lang="en-US"/>
              <a:t>and all that God is for us in him. </a:t>
            </a:r>
            <a:r>
              <a:rPr lang="en-US" b="1"/>
              <a:t>Fasting is the hungry handmaiden of prayer</a:t>
            </a:r>
            <a:r>
              <a:rPr lang="en-US"/>
              <a:t>.”  (Piper, </a:t>
            </a:r>
            <a:r>
              <a:rPr lang="en-US" i="1"/>
              <a:t>When I Don’t Desire God:  How to Fight for Joy</a:t>
            </a:r>
            <a:r>
              <a:rPr lang="en-US"/>
              <a:t>, 171)</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69921964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Praying and Fasting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1901" y="1689865"/>
            <a:ext cx="2979117" cy="433472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Picture 2" descr="A screenshot of a computer&#10;&#10;Description automatically generated with medium confidence">
            <a:extLst>
              <a:ext uri="{FF2B5EF4-FFF2-40B4-BE49-F238E27FC236}">
                <a16:creationId xmlns:a16="http://schemas.microsoft.com/office/drawing/2014/main" id="{600EE734-239F-D833-15BC-AE8CDBFEA653}"/>
              </a:ext>
            </a:extLst>
          </p:cNvPr>
          <p:cNvPicPr>
            <a:picLocks noChangeAspect="1"/>
          </p:cNvPicPr>
          <p:nvPr/>
        </p:nvPicPr>
        <p:blipFill rotWithShape="1">
          <a:blip r:embed="rId4"/>
          <a:srcRect l="14341" t="35463" r="59944" b="36067"/>
          <a:stretch/>
        </p:blipFill>
        <p:spPr>
          <a:xfrm>
            <a:off x="740581" y="2479862"/>
            <a:ext cx="7022020" cy="2964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52616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429370" y="1630017"/>
            <a:ext cx="11529391" cy="5693866"/>
          </a:xfrm>
          <a:prstGeom prst="rect">
            <a:avLst/>
          </a:prstGeom>
          <a:noFill/>
        </p:spPr>
        <p:txBody>
          <a:bodyPr wrap="square" rtlCol="0">
            <a:spAutoFit/>
          </a:bodyPr>
          <a:lstStyle/>
          <a:p>
            <a:pPr marL="285750" lvl="0" indent="-285750">
              <a:buFont typeface="Arial" panose="020B0604020202020204" pitchFamily="34" charset="0"/>
              <a:buChar char="•"/>
              <a:defRPr/>
            </a:pPr>
            <a:r>
              <a:rPr lang="en-US" sz="2800" b="1">
                <a:solidFill>
                  <a:prstClr val="white"/>
                </a:solidFill>
              </a:rPr>
              <a:t>Since the Bible is the primary means that God uses to guide us to walk in the Spirit (fulfilling our calling), we should develop habits that will keep us seeking Him in the written Word.</a:t>
            </a:r>
          </a:p>
          <a:p>
            <a:pPr marL="285750" lvl="0" indent="-285750">
              <a:buFont typeface="Arial" panose="020B0604020202020204" pitchFamily="34" charset="0"/>
              <a:buChar char="•"/>
              <a:defRPr/>
            </a:pPr>
            <a:endParaRPr lang="en-US" sz="2800" b="1">
              <a:solidFill>
                <a:prstClr val="white"/>
              </a:solidFill>
            </a:endParaRPr>
          </a:p>
          <a:p>
            <a:pPr marL="285750" lvl="0" indent="-285750">
              <a:buFont typeface="Arial" panose="020B0604020202020204" pitchFamily="34" charset="0"/>
              <a:buChar char="•"/>
              <a:defRPr/>
            </a:pPr>
            <a:r>
              <a:rPr lang="en-US" sz="2800" b="1">
                <a:solidFill>
                  <a:prstClr val="white"/>
                </a:solidFill>
              </a:rPr>
              <a:t>The Bible is the Word of God, inspired by the Spirit, written for our understanding and submission. Our access to God the Son (the Word) is through the preaching (word) of the prophets and the apostles as it comes to us in the pages of Scripture.</a:t>
            </a:r>
          </a:p>
          <a:p>
            <a:pPr marL="285750" lvl="0" indent="-285750">
              <a:buFont typeface="Arial" panose="020B0604020202020204" pitchFamily="34" charset="0"/>
              <a:buChar char="•"/>
              <a:defRPr/>
            </a:pPr>
            <a:endParaRPr lang="en-US" sz="2800" b="1">
              <a:solidFill>
                <a:prstClr val="white"/>
              </a:solidFill>
            </a:endParaRPr>
          </a:p>
          <a:p>
            <a:pPr marL="285750" lvl="0" indent="-285750">
              <a:buFont typeface="Arial" panose="020B0604020202020204" pitchFamily="34" charset="0"/>
              <a:buChar char="•"/>
              <a:defRPr/>
            </a:pPr>
            <a:r>
              <a:rPr lang="en-US" sz="2800" b="1">
                <a:solidFill>
                  <a:prstClr val="white"/>
                </a:solidFill>
              </a:rPr>
              <a:t>Though we will discuss more about the nature of the Scriptures and how to interpret them later in the course, suffice for now that the Bible plays a unique role of how God speaks to us changing our hearts and minds to reflect His.</a:t>
            </a: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Bible-based Disciplines</a:t>
            </a:r>
          </a:p>
        </p:txBody>
      </p:sp>
    </p:spTree>
    <p:extLst>
      <p:ext uri="{BB962C8B-B14F-4D97-AF65-F5344CB8AC3E}">
        <p14:creationId xmlns:p14="http://schemas.microsoft.com/office/powerpoint/2010/main" val="91963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Praying and Fasting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sp>
        <p:nvSpPr>
          <p:cNvPr id="2" name="TextBox 1">
            <a:extLst>
              <a:ext uri="{FF2B5EF4-FFF2-40B4-BE49-F238E27FC236}">
                <a16:creationId xmlns:a16="http://schemas.microsoft.com/office/drawing/2014/main" id="{408B7974-9280-E086-91F7-8C1AA755B860}"/>
              </a:ext>
            </a:extLst>
          </p:cNvPr>
          <p:cNvSpPr txBox="1"/>
          <p:nvPr/>
        </p:nvSpPr>
        <p:spPr>
          <a:xfrm>
            <a:off x="837363" y="1368317"/>
            <a:ext cx="5643824" cy="5727537"/>
          </a:xfrm>
          <a:prstGeom prst="rect">
            <a:avLst/>
          </a:prstGeom>
          <a:noFill/>
        </p:spPr>
        <p:txBody>
          <a:bodyPr wrap="square" rtlCol="0">
            <a:spAutoFit/>
          </a:bodyPr>
          <a:lstStyle/>
          <a:p>
            <a:r>
              <a:rPr lang="en-US" sz="3200" b="1"/>
              <a:t>Food is an incredibly important concept in the Bible:</a:t>
            </a:r>
          </a:p>
          <a:p>
            <a:pPr marL="285750" indent="-285750">
              <a:buFont typeface="Arial" panose="020B0604020202020204" pitchFamily="34" charset="0"/>
              <a:buChar char="•"/>
            </a:pPr>
            <a:r>
              <a:rPr lang="en-US" sz="2400"/>
              <a:t>Creation</a:t>
            </a:r>
          </a:p>
          <a:p>
            <a:pPr marL="285750" indent="-285750">
              <a:buFont typeface="Arial" panose="020B0604020202020204" pitchFamily="34" charset="0"/>
              <a:buChar char="•"/>
            </a:pPr>
            <a:r>
              <a:rPr lang="en-US" sz="2400"/>
              <a:t>Fall</a:t>
            </a:r>
          </a:p>
          <a:p>
            <a:pPr marL="285750" indent="-285750">
              <a:buFont typeface="Arial" panose="020B0604020202020204" pitchFamily="34" charset="0"/>
              <a:buChar char="•"/>
            </a:pPr>
            <a:r>
              <a:rPr lang="en-US" sz="2400"/>
              <a:t>Cain and Abel</a:t>
            </a:r>
          </a:p>
          <a:p>
            <a:pPr marL="285750" indent="-285750">
              <a:buFont typeface="Arial" panose="020B0604020202020204" pitchFamily="34" charset="0"/>
              <a:buChar char="•"/>
            </a:pPr>
            <a:r>
              <a:rPr lang="en-US" sz="2400"/>
              <a:t>Patriarchs</a:t>
            </a:r>
          </a:p>
          <a:p>
            <a:pPr marL="285750" indent="-285750">
              <a:buFont typeface="Arial" panose="020B0604020202020204" pitchFamily="34" charset="0"/>
              <a:buChar char="•"/>
            </a:pPr>
            <a:r>
              <a:rPr lang="en-US" sz="2400"/>
              <a:t>Exodus/Law</a:t>
            </a:r>
          </a:p>
          <a:p>
            <a:pPr marL="285750" indent="-285750">
              <a:buFont typeface="Arial" panose="020B0604020202020204" pitchFamily="34" charset="0"/>
              <a:buChar char="•"/>
            </a:pPr>
            <a:r>
              <a:rPr lang="en-US" sz="2400"/>
              <a:t>Promised Land and Kings</a:t>
            </a:r>
          </a:p>
          <a:p>
            <a:pPr marL="285750" indent="-285750">
              <a:buFont typeface="Arial" panose="020B0604020202020204" pitchFamily="34" charset="0"/>
              <a:buChar char="•"/>
            </a:pPr>
            <a:r>
              <a:rPr lang="en-US" sz="2400"/>
              <a:t>Exile</a:t>
            </a:r>
          </a:p>
          <a:p>
            <a:pPr marL="285750" indent="-285750">
              <a:buFont typeface="Arial" panose="020B0604020202020204" pitchFamily="34" charset="0"/>
              <a:buChar char="•"/>
            </a:pPr>
            <a:r>
              <a:rPr lang="en-US" sz="2400"/>
              <a:t>JESUS</a:t>
            </a:r>
          </a:p>
          <a:p>
            <a:pPr marL="285750" indent="-285750">
              <a:buFont typeface="Arial" panose="020B0604020202020204" pitchFamily="34" charset="0"/>
              <a:buChar char="•"/>
            </a:pPr>
            <a:r>
              <a:rPr lang="en-US" sz="2400"/>
              <a:t>Church</a:t>
            </a:r>
          </a:p>
          <a:p>
            <a:pPr marL="285750" indent="-285750">
              <a:buFont typeface="Arial" panose="020B0604020202020204" pitchFamily="34" charset="0"/>
              <a:buChar char="•"/>
            </a:pPr>
            <a:r>
              <a:rPr lang="en-US" sz="2400"/>
              <a:t>Consummation </a:t>
            </a:r>
          </a:p>
          <a:p>
            <a:pPr marL="285750" indent="-285750">
              <a:buFont typeface="Arial" panose="020B0604020202020204" pitchFamily="34" charset="0"/>
              <a:buChar char="•"/>
            </a:pPr>
            <a:endParaRPr lang="en-US"/>
          </a:p>
        </p:txBody>
      </p:sp>
      <p:sp>
        <p:nvSpPr>
          <p:cNvPr id="7" name="Rectangle: Rounded Corners 6">
            <a:extLst>
              <a:ext uri="{FF2B5EF4-FFF2-40B4-BE49-F238E27FC236}">
                <a16:creationId xmlns:a16="http://schemas.microsoft.com/office/drawing/2014/main" id="{1403F374-AC6B-954A-DDB7-C0B723687BE3}"/>
              </a:ext>
            </a:extLst>
          </p:cNvPr>
          <p:cNvSpPr/>
          <p:nvPr/>
        </p:nvSpPr>
        <p:spPr>
          <a:xfrm>
            <a:off x="7144378" y="1555876"/>
            <a:ext cx="4210259" cy="4081249"/>
          </a:xfrm>
          <a:prstGeom prst="roundRect">
            <a:avLst/>
          </a:prstGeom>
          <a:solidFill>
            <a:schemeClr val="bg2">
              <a:lumMod val="40000"/>
              <a:lumOff val="60000"/>
            </a:schemeClr>
          </a:solidFill>
          <a:ln>
            <a:noFill/>
          </a:ln>
          <a:effectLst>
            <a:softEdge rad="406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a:t>The incompleteness of food points us to an all-satisfying God: “Oh, taste and see that the Lord is good! Blessed is the man who takes refuge in him!” (Ps 34:8) and “‘Do not work for the food that perishes, but for the food that endures to eternal life, which the Son of Man will give to you.’” (John 6:27).</a:t>
            </a:r>
          </a:p>
        </p:txBody>
      </p:sp>
    </p:spTree>
    <p:extLst>
      <p:ext uri="{BB962C8B-B14F-4D97-AF65-F5344CB8AC3E}">
        <p14:creationId xmlns:p14="http://schemas.microsoft.com/office/powerpoint/2010/main" val="231847108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fontScale="92500" lnSpcReduction="10000"/>
          </a:bodyPr>
          <a:lstStyle/>
          <a:p>
            <a:pPr marL="285750" indent="-285750">
              <a:buFont typeface="Arial" panose="020B0604020202020204" pitchFamily="34" charset="0"/>
              <a:buChar char="•"/>
            </a:pPr>
            <a:r>
              <a:rPr lang="en-US" sz="2800"/>
              <a:t>The necessity of food teaches us to depend on God.</a:t>
            </a:r>
          </a:p>
          <a:p>
            <a:pPr lvl="1">
              <a:buFont typeface="Arial" panose="020B0604020202020204" pitchFamily="34" charset="0"/>
              <a:buChar char="•"/>
            </a:pPr>
            <a:r>
              <a:rPr lang="en-US" sz="2800"/>
              <a:t>Fasting (voluntarily forgoing food) acknowledge that it is God who provides.</a:t>
            </a:r>
          </a:p>
          <a:p>
            <a:pPr marL="285750" indent="-285750">
              <a:buFont typeface="Arial" panose="020B0604020202020204" pitchFamily="34" charset="0"/>
              <a:buChar char="•"/>
            </a:pPr>
            <a:r>
              <a:rPr lang="en-US" sz="2800"/>
              <a:t>Food is not to have dominion over us.</a:t>
            </a:r>
          </a:p>
          <a:p>
            <a:pPr lvl="1">
              <a:buFont typeface="Arial" panose="020B0604020202020204" pitchFamily="34" charset="0"/>
              <a:buChar char="•"/>
            </a:pPr>
            <a:r>
              <a:rPr lang="en-US" sz="2800"/>
              <a:t>Fasting is spiritual practice of self-discipline with food.</a:t>
            </a:r>
          </a:p>
          <a:p>
            <a:pPr marL="285750" indent="-285750">
              <a:buFont typeface="Arial" panose="020B0604020202020204" pitchFamily="34" charset="0"/>
              <a:buChar char="•"/>
            </a:pPr>
            <a:r>
              <a:rPr lang="en-US" sz="2800"/>
              <a:t>Food brings us into fellowship.</a:t>
            </a:r>
          </a:p>
          <a:p>
            <a:pPr lvl="1">
              <a:buFont typeface="Arial" panose="020B0604020202020204" pitchFamily="34" charset="0"/>
              <a:buChar char="•"/>
            </a:pPr>
            <a:r>
              <a:rPr lang="en-US" sz="2800"/>
              <a:t>Fasting as a community deepens our fellowship in prayer.</a:t>
            </a:r>
          </a:p>
          <a:p>
            <a:pPr marL="285750" indent="-285750">
              <a:buFont typeface="Arial" panose="020B0604020202020204" pitchFamily="34" charset="0"/>
              <a:buChar char="•"/>
            </a:pPr>
            <a:r>
              <a:rPr lang="en-US" sz="2800"/>
              <a:t>The unsatisfying nature of food points us to Jesus.</a:t>
            </a:r>
          </a:p>
          <a:p>
            <a:pPr lvl="1">
              <a:buFont typeface="Arial" panose="020B0604020202020204" pitchFamily="34" charset="0"/>
              <a:buChar char="•"/>
            </a:pPr>
            <a:r>
              <a:rPr lang="en-US" sz="2800"/>
              <a:t>Fasting expresses our commitment to something sweeter and more satisfying than food—life with God.</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405352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fontScale="85000" lnSpcReduction="10000"/>
          </a:bodyPr>
          <a:lstStyle/>
          <a:p>
            <a:pPr marL="0" indent="0" algn="ctr">
              <a:buNone/>
            </a:pPr>
            <a:r>
              <a:rPr lang="en-US" b="1" u="sng"/>
              <a:t>How do we fast?</a:t>
            </a:r>
            <a:endParaRPr lang="en-US" sz="2400"/>
          </a:p>
          <a:p>
            <a:pPr marL="0" indent="0">
              <a:buNone/>
            </a:pPr>
            <a:r>
              <a:rPr lang="en-US"/>
              <a:t>There are a few different expressions of fasting in Scripture:</a:t>
            </a:r>
            <a:endParaRPr lang="en-US" sz="2400"/>
          </a:p>
          <a:p>
            <a:pPr lvl="0"/>
            <a:r>
              <a:rPr lang="en-US" b="1"/>
              <a:t>Normal fast</a:t>
            </a:r>
            <a:r>
              <a:rPr lang="en-US"/>
              <a:t>: not eating food but drinking water. This is the pattern we observed with Jesus in the wilderness, and it is the assumed activity unless otherwise stated.</a:t>
            </a:r>
          </a:p>
          <a:p>
            <a:pPr lvl="0"/>
            <a:r>
              <a:rPr lang="en-US" b="1"/>
              <a:t>Partial fast</a:t>
            </a:r>
            <a:r>
              <a:rPr lang="en-US"/>
              <a:t>: not eating a particular food or quantity of food, but drinking water. Whereas, a normal fast is for a particular period of time, the partial fast may extend indefinitely. Daniel and his friends, for example, chose a diet consisting exclusively of vegetables and water (Daniel 1:12), and John the Baptist chose a diet of locusts and wild honey (Matthew 3:4). Moreover the Nazirite vow involves a partial fast (Number 6:1-21).</a:t>
            </a:r>
          </a:p>
          <a:p>
            <a:pPr lvl="0"/>
            <a:r>
              <a:rPr lang="en-US" b="1"/>
              <a:t>Absolute fast</a:t>
            </a:r>
            <a:r>
              <a:rPr lang="en-US"/>
              <a:t>: neither eating nor drinking. This type of fasting is rare in Scripture and occurs in times of extreme urgency (e.g., Ezra 10:6; Esther 4:16; Acts 9:9).</a:t>
            </a:r>
          </a:p>
          <a:p>
            <a:pPr lvl="0"/>
            <a:r>
              <a:rPr lang="en-US" b="1"/>
              <a:t>Supernatural fast</a:t>
            </a:r>
            <a:r>
              <a:rPr lang="en-US"/>
              <a:t>: neither eating nor drinking for an extended period of time. It seems that there are only two instances of this, by Moses and Elijah (Deuteronomy 9:9; 1 Kings 19:8). There is no indication that the supernatural fast is a model that we are encouraged to pursue.  </a:t>
            </a:r>
          </a:p>
          <a:p>
            <a:r>
              <a:rPr lang="en-US"/>
              <a:t>For more, see Donald S. Whitney, </a:t>
            </a:r>
            <a:r>
              <a:rPr lang="en-US" i="1"/>
              <a:t>Spiritual Disciplines for the Christian Life </a:t>
            </a:r>
            <a:r>
              <a:rPr lang="en-US"/>
              <a:t>(Colorado Springs: </a:t>
            </a:r>
            <a:r>
              <a:rPr lang="en-US" err="1"/>
              <a:t>NavPress</a:t>
            </a:r>
            <a:r>
              <a:rPr lang="en-US"/>
              <a:t>, 2014), 193-195.</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373802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pPr marL="0" indent="0">
              <a:buNone/>
            </a:pPr>
            <a:r>
              <a:rPr lang="en-US"/>
              <a:t>Why do people fast?</a:t>
            </a:r>
          </a:p>
          <a:p>
            <a:r>
              <a:rPr lang="en-US"/>
              <a:t>for seeking direction.</a:t>
            </a:r>
          </a:p>
          <a:p>
            <a:r>
              <a:rPr lang="en-US"/>
              <a:t>for repentance.</a:t>
            </a:r>
          </a:p>
          <a:p>
            <a:r>
              <a:rPr lang="en-US"/>
              <a:t>for dedication to God.</a:t>
            </a:r>
          </a:p>
          <a:p>
            <a:r>
              <a:rPr lang="en-US"/>
              <a:t>for divine protection.</a:t>
            </a:r>
          </a:p>
          <a:p>
            <a:r>
              <a:rPr lang="en-US"/>
              <a:t>for the regular pursuit of God.</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38604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pPr marL="0" indent="0">
              <a:buNone/>
            </a:pPr>
            <a:r>
              <a:rPr lang="en-US"/>
              <a:t>Why do people fast?</a:t>
            </a:r>
          </a:p>
          <a:p>
            <a:r>
              <a:rPr lang="en-US"/>
              <a:t>for seeking direction.</a:t>
            </a:r>
          </a:p>
          <a:p>
            <a:r>
              <a:rPr lang="en-US"/>
              <a:t>for repentance.</a:t>
            </a:r>
          </a:p>
          <a:p>
            <a:r>
              <a:rPr lang="en-US"/>
              <a:t>for dedication to God.</a:t>
            </a:r>
          </a:p>
          <a:p>
            <a:r>
              <a:rPr lang="en-US"/>
              <a:t>for divine protection.</a:t>
            </a:r>
          </a:p>
          <a:p>
            <a:r>
              <a:rPr lang="en-US"/>
              <a:t>for the regular pursuit of God.</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75170897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445342"/>
            <a:ext cx="9786382" cy="5190724"/>
          </a:xfrm>
          <a:ln>
            <a:noFill/>
          </a:ln>
        </p:spPr>
        <p:txBody>
          <a:bodyPr>
            <a:normAutofit/>
          </a:bodyPr>
          <a:lstStyle/>
          <a:p>
            <a:r>
              <a:rPr lang="en-US" sz="2400"/>
              <a:t>Fasting is </a:t>
            </a:r>
          </a:p>
          <a:p>
            <a:pPr lvl="1"/>
            <a:r>
              <a:rPr lang="en-US" sz="2200"/>
              <a:t>An OT pattern and practice</a:t>
            </a:r>
          </a:p>
          <a:p>
            <a:pPr lvl="1"/>
            <a:r>
              <a:rPr lang="en-US" sz="2200"/>
              <a:t>A NT pattern and practice</a:t>
            </a:r>
          </a:p>
          <a:p>
            <a:pPr lvl="1"/>
            <a:r>
              <a:rPr lang="en-US" sz="2200"/>
              <a:t>Commanded by Jesus</a:t>
            </a:r>
          </a:p>
          <a:p>
            <a:r>
              <a:rPr lang="en-US" sz="2400"/>
              <a:t>Have you ever known someone in your life to fast? Share one experience you’ve had with fasting? </a:t>
            </a:r>
          </a:p>
          <a:p>
            <a:r>
              <a:rPr lang="en-US" sz="2400"/>
              <a:t>Why don’t Christians practice fasting?</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a:ln>
            <a:noFill/>
          </a:ln>
        </p:spPr>
        <p:txBody>
          <a:bodyPr/>
          <a:lstStyle/>
          <a:p>
            <a:r>
              <a:rPr lang="en-US" b="1"/>
              <a:t>Faith and New Life: </a:t>
            </a:r>
            <a:r>
              <a:rPr lang="en-US" b="1">
                <a:solidFill>
                  <a:schemeClr val="accent2">
                    <a:lumMod val="20000"/>
                    <a:lumOff val="80000"/>
                  </a:schemeClr>
                </a:solidFill>
              </a:rPr>
              <a:t>Praying and Fasting.</a:t>
            </a: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8" name="Picture 2" descr="C:\Users\rogerst\AppData\Local\Microsoft\Windows\Temporary Internet Files\Content.IE5\SGPFPLBF\123online-community[1].jpg">
            <a:extLst>
              <a:ext uri="{FF2B5EF4-FFF2-40B4-BE49-F238E27FC236}">
                <a16:creationId xmlns:a16="http://schemas.microsoft.com/office/drawing/2014/main" id="{D34822D2-8916-4C18-8611-17FD4D3072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1190" y="1261497"/>
            <a:ext cx="2385868" cy="1948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02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6A537E-C106-45AE-9BBB-3CE55944181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6D3F3B7-282C-4DDC-AD1B-C497F2942BA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Freeform 11">
            <a:extLst>
              <a:ext uri="{FF2B5EF4-FFF2-40B4-BE49-F238E27FC236}">
                <a16:creationId xmlns:a16="http://schemas.microsoft.com/office/drawing/2014/main" id="{2FEA51AE-2D18-46BE-B2CA-B90B1316898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8" name="Freeform 5">
            <a:extLst>
              <a:ext uri="{FF2B5EF4-FFF2-40B4-BE49-F238E27FC236}">
                <a16:creationId xmlns:a16="http://schemas.microsoft.com/office/drawing/2014/main" id="{F918BA52-E4A7-4EEC-898E-C49023767C6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140466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7"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010374" y="1447799"/>
            <a:ext cx="4572001" cy="4572001"/>
          </a:xfrm>
          <a:prstGeom prst="rect">
            <a:avLst/>
          </a:prstGeom>
          <a:noFill/>
          <a:effectLst/>
        </p:spPr>
      </p:pic>
      <p:sp>
        <p:nvSpPr>
          <p:cNvPr id="2" name="Title 1"/>
          <p:cNvSpPr>
            <a:spLocks noGrp="1"/>
          </p:cNvSpPr>
          <p:nvPr>
            <p:ph type="title"/>
          </p:nvPr>
        </p:nvSpPr>
        <p:spPr>
          <a:xfrm>
            <a:off x="643855" y="1447799"/>
            <a:ext cx="3108626" cy="1444752"/>
          </a:xfrm>
        </p:spPr>
        <p:txBody>
          <a:bodyPr anchor="b">
            <a:noAutofit/>
          </a:bodyPr>
          <a:lstStyle/>
          <a:p>
            <a:pPr>
              <a:lnSpc>
                <a:spcPct val="90000"/>
              </a:lnSpc>
            </a:pPr>
            <a:r>
              <a:rPr lang="en-US" sz="4800" b="1"/>
              <a:t>Faith and New Life:</a:t>
            </a:r>
            <a:br>
              <a:rPr lang="en-US" sz="4800" b="1"/>
            </a:br>
            <a:r>
              <a:rPr lang="en-US" sz="4800" b="1"/>
              <a:t>CHURCH</a:t>
            </a:r>
          </a:p>
        </p:txBody>
      </p:sp>
      <p:sp>
        <p:nvSpPr>
          <p:cNvPr id="3" name="TextBox 2">
            <a:extLst>
              <a:ext uri="{FF2B5EF4-FFF2-40B4-BE49-F238E27FC236}">
                <a16:creationId xmlns:a16="http://schemas.microsoft.com/office/drawing/2014/main" id="{CB262362-4886-42BF-BB93-E89D63DF3BFE}"/>
              </a:ext>
            </a:extLst>
          </p:cNvPr>
          <p:cNvSpPr txBox="1"/>
          <p:nvPr/>
        </p:nvSpPr>
        <p:spPr>
          <a:xfrm>
            <a:off x="501041" y="4133589"/>
            <a:ext cx="3251440" cy="2031325"/>
          </a:xfrm>
          <a:prstGeom prst="rect">
            <a:avLst/>
          </a:prstGeom>
          <a:noFill/>
        </p:spPr>
        <p:txBody>
          <a:bodyPr wrap="square" rtlCol="0">
            <a:spAutoFit/>
          </a:bodyPr>
          <a:lstStyle/>
          <a:p>
            <a:r>
              <a:rPr lang="en-US"/>
              <a:t>Mathis points us to the need for fellowship. This fellowship should be grounded in commitment (to God and one another) and focused on the local church.</a:t>
            </a:r>
          </a:p>
        </p:txBody>
      </p:sp>
      <p:sp>
        <p:nvSpPr>
          <p:cNvPr id="4" name="TextBox 3">
            <a:extLst>
              <a:ext uri="{FF2B5EF4-FFF2-40B4-BE49-F238E27FC236}">
                <a16:creationId xmlns:a16="http://schemas.microsoft.com/office/drawing/2014/main" id="{1B4DE9F0-68EE-A864-E3A0-30A30811EE3B}"/>
              </a:ext>
            </a:extLst>
          </p:cNvPr>
          <p:cNvSpPr txBox="1"/>
          <p:nvPr/>
        </p:nvSpPr>
        <p:spPr>
          <a:xfrm>
            <a:off x="8932574" y="0"/>
            <a:ext cx="2952750" cy="1735282"/>
          </a:xfrm>
          <a:prstGeom prst="rect">
            <a:avLst/>
          </a:prstGeom>
          <a:solidFill>
            <a:schemeClr val="tx1"/>
          </a:solidFill>
        </p:spPr>
        <p:txBody>
          <a:bodyPr wrap="square" rtlCol="0">
            <a:spAutoFit/>
          </a:bodyPr>
          <a:lstStyle/>
          <a:p>
            <a:endParaRPr lang="en-US"/>
          </a:p>
        </p:txBody>
      </p:sp>
    </p:spTree>
    <p:extLst>
      <p:ext uri="{BB962C8B-B14F-4D97-AF65-F5344CB8AC3E}">
        <p14:creationId xmlns:p14="http://schemas.microsoft.com/office/powerpoint/2010/main" val="31973205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184665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What is the church?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6081461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18F47E-F4A8-6FCB-1812-2F59F9F01407}"/>
              </a:ext>
            </a:extLst>
          </p:cNvPr>
          <p:cNvSpPr txBox="1"/>
          <p:nvPr/>
        </p:nvSpPr>
        <p:spPr>
          <a:xfrm>
            <a:off x="2411679" y="1077889"/>
            <a:ext cx="8706434" cy="52014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Articulate a biblical understanding of the church.</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Explain what is the mission of the church.</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some key texts about the church.</a:t>
            </a:r>
          </a:p>
        </p:txBody>
      </p:sp>
    </p:spTree>
    <p:extLst>
      <p:ext uri="{BB962C8B-B14F-4D97-AF65-F5344CB8AC3E}">
        <p14:creationId xmlns:p14="http://schemas.microsoft.com/office/powerpoint/2010/main" val="152004010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DEFINING THE CHURCH </a:t>
            </a:r>
          </a:p>
        </p:txBody>
      </p:sp>
      <p:sp>
        <p:nvSpPr>
          <p:cNvPr id="3" name="Content Placeholder 2"/>
          <p:cNvSpPr>
            <a:spLocks noGrp="1"/>
          </p:cNvSpPr>
          <p:nvPr>
            <p:ph idx="1"/>
          </p:nvPr>
        </p:nvSpPr>
        <p:spPr>
          <a:xfrm>
            <a:off x="226188" y="1798889"/>
            <a:ext cx="9383281" cy="5059111"/>
          </a:xfrm>
        </p:spPr>
        <p:txBody>
          <a:bodyPr>
            <a:normAutofit fontScale="92500" lnSpcReduction="10000"/>
          </a:bodyPr>
          <a:lstStyle/>
          <a:p>
            <a:r>
              <a:rPr lang="en-US" sz="3200" b="1"/>
              <a:t>You were created for community. You were recreated for the church.</a:t>
            </a:r>
          </a:p>
          <a:p>
            <a:r>
              <a:rPr lang="en-US"/>
              <a:t>God </a:t>
            </a:r>
          </a:p>
          <a:p>
            <a:r>
              <a:rPr lang="en-US"/>
              <a:t>Adam and Eve</a:t>
            </a:r>
          </a:p>
          <a:p>
            <a:r>
              <a:rPr lang="en-US"/>
              <a:t>Israel</a:t>
            </a:r>
          </a:p>
          <a:p>
            <a:r>
              <a:rPr lang="en-US"/>
              <a:t>Law</a:t>
            </a:r>
          </a:p>
          <a:p>
            <a:r>
              <a:rPr lang="en-US"/>
              <a:t>Incarnation</a:t>
            </a:r>
          </a:p>
          <a:p>
            <a:r>
              <a:rPr lang="en-US"/>
              <a:t>Jesus and his disciples</a:t>
            </a:r>
          </a:p>
          <a:p>
            <a:r>
              <a:rPr lang="en-US"/>
              <a:t>Early church</a:t>
            </a:r>
          </a:p>
          <a:p>
            <a:r>
              <a:rPr lang="en-US"/>
              <a:t>Today</a:t>
            </a:r>
          </a:p>
          <a:p>
            <a:r>
              <a:rPr lang="en-US"/>
              <a:t>Vision of heaven</a:t>
            </a:r>
          </a:p>
          <a:p>
            <a:r>
              <a:rPr lang="en-US"/>
              <a:t>Community is a thread that runs through CREATION, CROSS, AND CONSUMMATION.</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913109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onsistent Spiritual Discipline Is Not Legalism">
            <a:hlinkClick r:id="" action="ppaction://media"/>
            <a:extLst>
              <a:ext uri="{FF2B5EF4-FFF2-40B4-BE49-F238E27FC236}">
                <a16:creationId xmlns:a16="http://schemas.microsoft.com/office/drawing/2014/main" id="{6800295A-FBF6-CDE8-8DF6-9BF5522A2006}"/>
              </a:ext>
            </a:extLst>
          </p:cNvPr>
          <p:cNvPicPr>
            <a:picLocks noRot="1" noChangeAspect="1"/>
          </p:cNvPicPr>
          <p:nvPr>
            <a:videoFile r:link="rId1"/>
          </p:nvPr>
        </p:nvPicPr>
        <p:blipFill>
          <a:blip r:embed="rId3"/>
          <a:stretch>
            <a:fillRect/>
          </a:stretch>
        </p:blipFill>
        <p:spPr>
          <a:xfrm>
            <a:off x="2660072" y="1672209"/>
            <a:ext cx="6726259" cy="3800336"/>
          </a:xfrm>
          <a:prstGeom prst="rect">
            <a:avLst/>
          </a:prstGeom>
        </p:spPr>
      </p:pic>
    </p:spTree>
    <p:extLst>
      <p:ext uri="{BB962C8B-B14F-4D97-AF65-F5344CB8AC3E}">
        <p14:creationId xmlns:p14="http://schemas.microsoft.com/office/powerpoint/2010/main" val="14178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DEFINING THE CHURCH </a:t>
            </a:r>
          </a:p>
        </p:txBody>
      </p:sp>
      <p:sp>
        <p:nvSpPr>
          <p:cNvPr id="3" name="Content Placeholder 2"/>
          <p:cNvSpPr>
            <a:spLocks noGrp="1"/>
          </p:cNvSpPr>
          <p:nvPr>
            <p:ph idx="1"/>
          </p:nvPr>
        </p:nvSpPr>
        <p:spPr>
          <a:xfrm>
            <a:off x="226188" y="1798889"/>
            <a:ext cx="9383281" cy="5059111"/>
          </a:xfrm>
        </p:spPr>
        <p:txBody>
          <a:bodyPr>
            <a:normAutofit fontScale="92500" lnSpcReduction="20000"/>
          </a:bodyPr>
          <a:lstStyle/>
          <a:p>
            <a:r>
              <a:rPr lang="en-US" sz="2800"/>
              <a:t>What is the church?</a:t>
            </a:r>
          </a:p>
          <a:p>
            <a:r>
              <a:rPr lang="en-US" sz="2800"/>
              <a:t>What image would you use to describe the church? What do each of these images communicate or emphasize about the church?</a:t>
            </a:r>
          </a:p>
          <a:p>
            <a:pPr lvl="1"/>
            <a:r>
              <a:rPr lang="en-US"/>
              <a:t>Colony of heaven</a:t>
            </a:r>
          </a:p>
          <a:p>
            <a:pPr lvl="1"/>
            <a:r>
              <a:rPr lang="en-US"/>
              <a:t>Gathering of saints</a:t>
            </a:r>
          </a:p>
          <a:p>
            <a:pPr lvl="1"/>
            <a:r>
              <a:rPr lang="en-US"/>
              <a:t>Kingdom outpost</a:t>
            </a:r>
          </a:p>
          <a:p>
            <a:pPr lvl="1"/>
            <a:r>
              <a:rPr lang="en-US"/>
              <a:t>Community of heaven</a:t>
            </a:r>
          </a:p>
          <a:p>
            <a:pPr lvl="1"/>
            <a:r>
              <a:rPr lang="en-US"/>
              <a:t>Embassy of the King</a:t>
            </a:r>
          </a:p>
          <a:p>
            <a:pPr lvl="1"/>
            <a:r>
              <a:rPr lang="en-US"/>
              <a:t>Proxy for Christ</a:t>
            </a:r>
          </a:p>
          <a:p>
            <a:pPr lvl="1"/>
            <a:r>
              <a:rPr lang="en-US"/>
              <a:t>Secret nation</a:t>
            </a:r>
          </a:p>
          <a:p>
            <a:pPr lvl="1"/>
            <a:r>
              <a:rPr lang="en-US"/>
              <a:t>Advancing army</a:t>
            </a:r>
          </a:p>
          <a:p>
            <a:pPr lvl="1"/>
            <a:r>
              <a:rPr lang="en-US"/>
              <a:t>Preview of eternity</a:t>
            </a:r>
          </a:p>
          <a:p>
            <a:pPr lvl="1"/>
            <a:r>
              <a:rPr lang="en-US"/>
              <a:t>Forward operating base</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8" name="Picture 7">
            <a:extLst>
              <a:ext uri="{FF2B5EF4-FFF2-40B4-BE49-F238E27FC236}">
                <a16:creationId xmlns:a16="http://schemas.microsoft.com/office/drawing/2014/main" id="{15C361AD-D0BF-1984-75DD-50DF31126D0B}"/>
              </a:ext>
            </a:extLst>
          </p:cNvPr>
          <p:cNvPicPr>
            <a:picLocks noChangeAspect="1"/>
          </p:cNvPicPr>
          <p:nvPr/>
        </p:nvPicPr>
        <p:blipFill>
          <a:blip r:embed="rId7"/>
          <a:stretch>
            <a:fillRect/>
          </a:stretch>
        </p:blipFill>
        <p:spPr>
          <a:xfrm>
            <a:off x="5559136" y="3188985"/>
            <a:ext cx="3588327" cy="2998519"/>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22935011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DEFINING THE CHURCH </a:t>
            </a:r>
          </a:p>
        </p:txBody>
      </p:sp>
      <p:sp>
        <p:nvSpPr>
          <p:cNvPr id="3" name="Content Placeholder 2"/>
          <p:cNvSpPr>
            <a:spLocks noGrp="1"/>
          </p:cNvSpPr>
          <p:nvPr>
            <p:ph idx="1"/>
          </p:nvPr>
        </p:nvSpPr>
        <p:spPr>
          <a:xfrm>
            <a:off x="226189" y="1798889"/>
            <a:ext cx="7939802" cy="5059111"/>
          </a:xfrm>
        </p:spPr>
        <p:txBody>
          <a:bodyPr>
            <a:normAutofit lnSpcReduction="10000"/>
          </a:bodyPr>
          <a:lstStyle/>
          <a:p>
            <a:r>
              <a:rPr lang="en-US" sz="2400"/>
              <a:t>Definition of the universal church: </a:t>
            </a:r>
            <a:r>
              <a:rPr lang="en-US" sz="2400" b="1"/>
              <a:t>“The church is the people of God who have been saved through repentance and faith in Jesus Christ and have been incorporated into his body through baptism with the Holy Spirit” (Allison, </a:t>
            </a:r>
            <a:r>
              <a:rPr lang="en-US" sz="2400" b="1" i="1"/>
              <a:t>Sojourners and Strangers</a:t>
            </a:r>
            <a:r>
              <a:rPr lang="en-US" sz="2400" b="1"/>
              <a:t>, 29).</a:t>
            </a:r>
          </a:p>
          <a:p>
            <a:r>
              <a:rPr lang="en-US" sz="2400" err="1"/>
              <a:t>Dever</a:t>
            </a:r>
            <a:r>
              <a:rPr lang="en-US" sz="2400"/>
              <a:t>: The local church is the gospel made visible.</a:t>
            </a:r>
          </a:p>
          <a:p>
            <a:r>
              <a:rPr lang="en-US" sz="2400"/>
              <a:t>Definition of the local church: </a:t>
            </a:r>
            <a:r>
              <a:rPr lang="en-US" sz="2400" b="1"/>
              <a:t>a group believers in a particular place, committed together in common faith in and obedience to Christ, teaching the word of God, rightly observing the ordinances, and under qualified leadership. </a:t>
            </a:r>
          </a:p>
        </p:txBody>
      </p:sp>
      <p:pic>
        <p:nvPicPr>
          <p:cNvPr id="7" name="Picture 4" descr="https://images-na.ssl-images-amazon.com/images/I/41lFiXU-9mL._SX331_BO1,204,203,200_.jpg">
            <a:extLst>
              <a:ext uri="{FF2B5EF4-FFF2-40B4-BE49-F238E27FC236}">
                <a16:creationId xmlns:a16="http://schemas.microsoft.com/office/drawing/2014/main" id="{16235BB3-48F4-3B53-60FB-49AB0E91A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1582" y="999859"/>
            <a:ext cx="3551955" cy="53225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2935011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DEFINING THE CHURCH </a:t>
            </a:r>
          </a:p>
        </p:txBody>
      </p:sp>
      <p:sp>
        <p:nvSpPr>
          <p:cNvPr id="3" name="Content Placeholder 2"/>
          <p:cNvSpPr>
            <a:spLocks noGrp="1"/>
          </p:cNvSpPr>
          <p:nvPr>
            <p:ph idx="1"/>
          </p:nvPr>
        </p:nvSpPr>
        <p:spPr>
          <a:xfrm>
            <a:off x="226188" y="1798889"/>
            <a:ext cx="9383281" cy="5059111"/>
          </a:xfrm>
        </p:spPr>
        <p:txBody>
          <a:bodyPr/>
          <a:lstStyle/>
          <a:p>
            <a:r>
              <a:rPr lang="en-US" b="1"/>
              <a:t>New Covenant People of God</a:t>
            </a:r>
            <a:r>
              <a:rPr lang="en-US"/>
              <a:t>: </a:t>
            </a:r>
          </a:p>
          <a:p>
            <a:pPr lvl="1"/>
            <a:r>
              <a:rPr lang="en-US"/>
              <a:t>The church is in continuity with the people of God from the beginning in creation, but the church is significantly distinct in that it is called under the new covenant of Christ’s blood.</a:t>
            </a:r>
          </a:p>
          <a:p>
            <a:pPr lvl="1"/>
            <a:r>
              <a:rPr lang="en-US"/>
              <a:t>1 Peter 2</a:t>
            </a:r>
          </a:p>
          <a:p>
            <a:r>
              <a:rPr lang="en-US" b="1"/>
              <a:t>Body of Christ</a:t>
            </a:r>
            <a:r>
              <a:rPr lang="en-US"/>
              <a:t>: </a:t>
            </a:r>
          </a:p>
          <a:p>
            <a:pPr lvl="1"/>
            <a:r>
              <a:rPr lang="en-US"/>
              <a:t>The church is united together under the headship of Christ, with all the members serving interdependently. </a:t>
            </a:r>
          </a:p>
          <a:p>
            <a:pPr lvl="1"/>
            <a:r>
              <a:rPr lang="en-US"/>
              <a:t>1 Corinthians 12</a:t>
            </a:r>
          </a:p>
          <a:p>
            <a:r>
              <a:rPr lang="en-US" b="1"/>
              <a:t>Temple of the Holy Spirit</a:t>
            </a:r>
            <a:r>
              <a:rPr lang="en-US"/>
              <a:t>: </a:t>
            </a:r>
          </a:p>
          <a:p>
            <a:pPr lvl="1"/>
            <a:r>
              <a:rPr lang="en-US"/>
              <a:t>The church is the dwelling place of God’s Spirit who empowers the church for ministry. The temple is an OT image that has been transformed radically.</a:t>
            </a:r>
          </a:p>
          <a:p>
            <a:pPr lvl="1"/>
            <a:r>
              <a:rPr lang="en-US"/>
              <a:t>1 Corinthians 3</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122935011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DEFINING THE CHURCH </a:t>
            </a:r>
          </a:p>
        </p:txBody>
      </p:sp>
      <p:sp>
        <p:nvSpPr>
          <p:cNvPr id="3" name="Content Placeholder 2"/>
          <p:cNvSpPr>
            <a:spLocks noGrp="1"/>
          </p:cNvSpPr>
          <p:nvPr>
            <p:ph idx="1"/>
          </p:nvPr>
        </p:nvSpPr>
        <p:spPr>
          <a:xfrm>
            <a:off x="338463" y="1849377"/>
            <a:ext cx="11419790" cy="5059111"/>
          </a:xfrm>
        </p:spPr>
        <p:txBody>
          <a:bodyPr>
            <a:normAutofit fontScale="92500" lnSpcReduction="10000"/>
          </a:bodyPr>
          <a:lstStyle/>
          <a:p>
            <a:pPr marL="0" indent="0">
              <a:buNone/>
            </a:pPr>
            <a:r>
              <a:rPr lang="en-US" sz="2400" b="1"/>
              <a:t>Universal Church: 9 But you are a chosen race, a royal priesthood, a holy nation, a people for his own possession, that you may proclaim the excellencies of him who called you out of darkness into his marvelous light. 10 Once you were not a people, but now you are God’s people; once you had not received mercy, but now you have received mercy. (1 Pet 2:9–10 ESV)</a:t>
            </a:r>
          </a:p>
          <a:p>
            <a:pPr marL="0" indent="0">
              <a:buNone/>
            </a:pPr>
            <a:r>
              <a:rPr lang="en-US" sz="2400" b="1"/>
              <a:t>…</a:t>
            </a:r>
          </a:p>
          <a:p>
            <a:pPr marL="0" indent="0">
              <a:buNone/>
            </a:pPr>
            <a:r>
              <a:rPr lang="en-US" sz="2400" b="1"/>
              <a:t>Local Church:  So I exhort the elders among you, as a fellow elder and a witness of the sufferings of Christ, as well as a partaker in the glory that is going to be revealed: 2 shepherd the flock of God that is among you, exercising oversight, not under compulsion, but willingly, as God would have you; not for shameful gain, but eagerly; 3 not domineering over those in your charge, but being examples to the flock. 4 And when the chief Shepherd appears, you will receive the unfading crown of glory. 5 Likewise, you who are younger, be subject to the elders. Clothe yourselves, all of you, with humility toward one another, for “God opposes the proud but gives grace to the humble.” (1 Pet 5:1–5 ESV)</a:t>
            </a:r>
          </a:p>
        </p:txBody>
      </p:sp>
    </p:spTree>
    <p:extLst>
      <p:ext uri="{BB962C8B-B14F-4D97-AF65-F5344CB8AC3E}">
        <p14:creationId xmlns:p14="http://schemas.microsoft.com/office/powerpoint/2010/main" val="289597214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DEFINING THE CHURCH </a:t>
            </a:r>
          </a:p>
        </p:txBody>
      </p:sp>
      <p:sp>
        <p:nvSpPr>
          <p:cNvPr id="3" name="Content Placeholder 2"/>
          <p:cNvSpPr>
            <a:spLocks noGrp="1"/>
          </p:cNvSpPr>
          <p:nvPr>
            <p:ph idx="1"/>
          </p:nvPr>
        </p:nvSpPr>
        <p:spPr>
          <a:xfrm>
            <a:off x="226188" y="1798889"/>
            <a:ext cx="6230709" cy="5059111"/>
          </a:xfrm>
        </p:spPr>
        <p:txBody>
          <a:bodyPr/>
          <a:lstStyle/>
          <a:p>
            <a:r>
              <a:rPr lang="en-US" b="1"/>
              <a:t>Characteristics of the church according to </a:t>
            </a:r>
          </a:p>
          <a:p>
            <a:pPr marL="0" indent="0">
              <a:buNone/>
            </a:pPr>
            <a:r>
              <a:rPr lang="en-US" b="1"/>
              <a:t>Allison, </a:t>
            </a:r>
            <a:r>
              <a:rPr lang="en-US" b="1" i="1"/>
              <a:t>Sojourners and Strangers</a:t>
            </a:r>
          </a:p>
          <a:p>
            <a:r>
              <a:rPr lang="en-US" b="1"/>
              <a:t>Doxological- Worship </a:t>
            </a:r>
          </a:p>
          <a:p>
            <a:r>
              <a:rPr lang="en-US" b="1"/>
              <a:t>Logocentric- eternal Word and inspired word </a:t>
            </a:r>
          </a:p>
          <a:p>
            <a:r>
              <a:rPr lang="en-US" b="1" err="1"/>
              <a:t>Pneumadynamic</a:t>
            </a:r>
            <a:r>
              <a:rPr lang="en-US" b="1"/>
              <a:t>- Spirit</a:t>
            </a:r>
          </a:p>
          <a:p>
            <a:r>
              <a:rPr lang="en-US" b="1"/>
              <a:t>Covenantal- Committed </a:t>
            </a:r>
          </a:p>
          <a:p>
            <a:r>
              <a:rPr lang="en-US" b="1"/>
              <a:t>Confessional- Believing  </a:t>
            </a:r>
          </a:p>
          <a:p>
            <a:r>
              <a:rPr lang="en-US" b="1"/>
              <a:t>Missional- </a:t>
            </a:r>
            <a:r>
              <a:rPr lang="en-US" b="1" err="1"/>
              <a:t>Misson</a:t>
            </a:r>
            <a:r>
              <a:rPr lang="en-US" b="1"/>
              <a:t>  </a:t>
            </a:r>
          </a:p>
          <a:p>
            <a:r>
              <a:rPr lang="en-US" b="1" err="1"/>
              <a:t>Spatio</a:t>
            </a:r>
            <a:r>
              <a:rPr lang="en-US" b="1"/>
              <a:t>-temporal/Eschatological-in this world and pointing to the next</a:t>
            </a:r>
          </a:p>
        </p:txBody>
      </p:sp>
      <p:pic>
        <p:nvPicPr>
          <p:cNvPr id="7" name="Picture 4" descr="https://images-na.ssl-images-amazon.com/images/I/41lFiXU-9mL._SX331_BO1,204,203,200_.jpg">
            <a:extLst>
              <a:ext uri="{FF2B5EF4-FFF2-40B4-BE49-F238E27FC236}">
                <a16:creationId xmlns:a16="http://schemas.microsoft.com/office/drawing/2014/main" id="{0FDA029F-2F7E-455F-8019-DEB72072C2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9198" y="805801"/>
            <a:ext cx="3551955" cy="53225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2935011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THE MISSION OF THE CHURCH </a:t>
            </a:r>
          </a:p>
        </p:txBody>
      </p:sp>
      <p:sp>
        <p:nvSpPr>
          <p:cNvPr id="3" name="Content Placeholder 2"/>
          <p:cNvSpPr>
            <a:spLocks noGrp="1"/>
          </p:cNvSpPr>
          <p:nvPr>
            <p:ph idx="1"/>
          </p:nvPr>
        </p:nvSpPr>
        <p:spPr>
          <a:xfrm>
            <a:off x="226188" y="1798889"/>
            <a:ext cx="9383281" cy="5059111"/>
          </a:xfrm>
        </p:spPr>
        <p:txBody>
          <a:bodyPr/>
          <a:lstStyle/>
          <a:p>
            <a:r>
              <a:rPr lang="en-US"/>
              <a:t>What is the mission of the church? If you had to make a mission statement for a church plant, what would it be?</a:t>
            </a:r>
          </a:p>
          <a:p>
            <a:r>
              <a:rPr lang="en-US"/>
              <a:t>What are some ways that churches stray from their primary mission?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8" name="Picture 7">
            <a:extLst>
              <a:ext uri="{FF2B5EF4-FFF2-40B4-BE49-F238E27FC236}">
                <a16:creationId xmlns:a16="http://schemas.microsoft.com/office/drawing/2014/main" id="{77221300-E783-0EF2-0659-B97131022B29}"/>
              </a:ext>
            </a:extLst>
          </p:cNvPr>
          <p:cNvPicPr>
            <a:picLocks noChangeAspect="1"/>
          </p:cNvPicPr>
          <p:nvPr/>
        </p:nvPicPr>
        <p:blipFill>
          <a:blip r:embed="rId7"/>
          <a:stretch>
            <a:fillRect/>
          </a:stretch>
        </p:blipFill>
        <p:spPr>
          <a:xfrm>
            <a:off x="4275859" y="3349997"/>
            <a:ext cx="3640282" cy="3041934"/>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419882966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6232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What is the mission of the church?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4536979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THE MISSION OF THE CHURCH </a:t>
            </a:r>
          </a:p>
        </p:txBody>
      </p:sp>
      <p:sp>
        <p:nvSpPr>
          <p:cNvPr id="3" name="Content Placeholder 2"/>
          <p:cNvSpPr>
            <a:spLocks noGrp="1"/>
          </p:cNvSpPr>
          <p:nvPr>
            <p:ph idx="1"/>
          </p:nvPr>
        </p:nvSpPr>
        <p:spPr>
          <a:xfrm>
            <a:off x="226188" y="1798889"/>
            <a:ext cx="9383281" cy="5059111"/>
          </a:xfrm>
        </p:spPr>
        <p:txBody>
          <a:bodyPr>
            <a:normAutofit lnSpcReduction="10000"/>
          </a:bodyPr>
          <a:lstStyle/>
          <a:p>
            <a:r>
              <a:rPr lang="en-US"/>
              <a:t>“In the end, the Great Commission must be the mission of the church for two very basic reasons: there is something worse than death, and there is something better than human flourishing”  (Gilbert and DeYoung, </a:t>
            </a:r>
            <a:r>
              <a:rPr lang="en-US" i="1"/>
              <a:t>What is the Mission of the Church</a:t>
            </a:r>
            <a:r>
              <a:rPr lang="en-US"/>
              <a:t>, 242).</a:t>
            </a:r>
          </a:p>
          <a:p>
            <a:pPr marL="0" indent="0">
              <a:buNone/>
            </a:pPr>
            <a:endParaRPr lang="en-US"/>
          </a:p>
          <a:p>
            <a:r>
              <a:rPr lang="en-US"/>
              <a:t>“The Bible places the task of reaching the unreached squarely on the church, which means we cannot pass it off solely to a para-church group or a missions agency” (https://www.imb.org/2017/02/15/healthy-sending-means-going/).</a:t>
            </a:r>
          </a:p>
          <a:p>
            <a:endParaRPr lang="en-US"/>
          </a:p>
          <a:p>
            <a:r>
              <a:rPr lang="en-US"/>
              <a:t>“Missions is not the ultimate goal of the church. Worship is. </a:t>
            </a:r>
            <a:r>
              <a:rPr lang="en-US" b="1"/>
              <a:t>Missions exists because worship doesn’t. </a:t>
            </a:r>
            <a:r>
              <a:rPr lang="en-US"/>
              <a:t>The Great Commission is first “to delight yourself in the Lord” (Ps 34:7) and then to declare, “Let the nations be glad and sing for joy” (Ps 67:4). In this way, God will be glorified from beginning to end, and worship will empower the missionary enterprise until the coming of the Lord” (Piper, </a:t>
            </a:r>
            <a:r>
              <a:rPr lang="en-US" i="1"/>
              <a:t>Let the Nations Be Glad</a:t>
            </a:r>
            <a:r>
              <a:rPr lang="en-US"/>
              <a:t>, 43).</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122935011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THE MISSION OF THE CHURCH </a:t>
            </a:r>
          </a:p>
        </p:txBody>
      </p:sp>
      <p:sp>
        <p:nvSpPr>
          <p:cNvPr id="3" name="Content Placeholder 2"/>
          <p:cNvSpPr>
            <a:spLocks noGrp="1"/>
          </p:cNvSpPr>
          <p:nvPr>
            <p:ph idx="1"/>
          </p:nvPr>
        </p:nvSpPr>
        <p:spPr>
          <a:xfrm>
            <a:off x="226188" y="1798889"/>
            <a:ext cx="9383281" cy="5059111"/>
          </a:xfrm>
        </p:spPr>
        <p:txBody>
          <a:bodyPr>
            <a:normAutofit/>
          </a:bodyPr>
          <a:lstStyle/>
          <a:p>
            <a:r>
              <a:rPr lang="en-US"/>
              <a:t>Matthew 28</a:t>
            </a:r>
          </a:p>
          <a:p>
            <a:pPr lvl="1"/>
            <a:r>
              <a:rPr lang="en-US"/>
              <a:t>“worshipped”:  Worship is the faith-filled response to Jesus.</a:t>
            </a:r>
          </a:p>
          <a:p>
            <a:pPr lvl="1"/>
            <a:r>
              <a:rPr lang="en-US"/>
              <a:t>“All authority”: The church operates under the ultimate authority of Jesus.</a:t>
            </a:r>
          </a:p>
          <a:p>
            <a:pPr lvl="1"/>
            <a:r>
              <a:rPr lang="en-US"/>
              <a:t>“Go”: Think about the church in Acts.</a:t>
            </a:r>
          </a:p>
          <a:p>
            <a:pPr lvl="1"/>
            <a:r>
              <a:rPr lang="en-US"/>
              <a:t>“make disciples”: Help people find and follow Jesus</a:t>
            </a:r>
          </a:p>
          <a:p>
            <a:pPr lvl="1"/>
            <a:r>
              <a:rPr lang="en-US"/>
              <a:t>“all nations”: Not just Jews but also Gentiles.</a:t>
            </a:r>
          </a:p>
          <a:p>
            <a:pPr lvl="1"/>
            <a:r>
              <a:rPr lang="en-US"/>
              <a:t>“baptizing”: Identification and Obedience</a:t>
            </a:r>
          </a:p>
          <a:p>
            <a:pPr lvl="1"/>
            <a:r>
              <a:rPr lang="en-US"/>
              <a:t>“teaching”: disciples of Jesus cling to his words</a:t>
            </a:r>
          </a:p>
          <a:p>
            <a:r>
              <a:rPr lang="en-US"/>
              <a:t>Book of Acts</a:t>
            </a:r>
          </a:p>
          <a:p>
            <a:r>
              <a:rPr lang="en-US"/>
              <a:t>Epistles of Paul</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149170289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6232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What is church membership?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7870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E6A537E-C106-45AE-9BBB-3CE55944181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6D3F3B7-282C-4DDC-AD1B-C497F2942BA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 name="Freeform 11">
            <a:extLst>
              <a:ext uri="{FF2B5EF4-FFF2-40B4-BE49-F238E27FC236}">
                <a16:creationId xmlns:a16="http://schemas.microsoft.com/office/drawing/2014/main" id="{2FEA51AE-2D18-46BE-B2CA-B90B1316898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9" name="Freeform 5">
            <a:extLst>
              <a:ext uri="{FF2B5EF4-FFF2-40B4-BE49-F238E27FC236}">
                <a16:creationId xmlns:a16="http://schemas.microsoft.com/office/drawing/2014/main" id="{F918BA52-E4A7-4EEC-898E-C49023767C6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140466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8" name="Content Placeholder 4"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3"/>
          <a:stretch>
            <a:fillRect/>
          </a:stretch>
        </p:blipFill>
        <p:spPr>
          <a:xfrm>
            <a:off x="5569534" y="1447799"/>
            <a:ext cx="5453680" cy="4572001"/>
          </a:xfrm>
          <a:prstGeom prst="rect">
            <a:avLst/>
          </a:prstGeom>
          <a:noFill/>
          <a:effectLst/>
        </p:spPr>
      </p:pic>
      <p:sp>
        <p:nvSpPr>
          <p:cNvPr id="2" name="Title 1"/>
          <p:cNvSpPr>
            <a:spLocks noGrp="1"/>
          </p:cNvSpPr>
          <p:nvPr>
            <p:ph type="title"/>
          </p:nvPr>
        </p:nvSpPr>
        <p:spPr>
          <a:xfrm>
            <a:off x="618850" y="96864"/>
            <a:ext cx="3108626" cy="2801319"/>
          </a:xfrm>
        </p:spPr>
        <p:txBody>
          <a:bodyPr anchor="b">
            <a:normAutofit/>
          </a:bodyPr>
          <a:lstStyle/>
          <a:p>
            <a:pPr>
              <a:lnSpc>
                <a:spcPct val="90000"/>
              </a:lnSpc>
            </a:pPr>
            <a:r>
              <a:rPr lang="en-US" sz="4800" b="1"/>
              <a:t>Faith and New Life:</a:t>
            </a:r>
            <a:br>
              <a:rPr lang="en-US" sz="4800" b="1"/>
            </a:br>
            <a:r>
              <a:rPr lang="en-US" sz="4800" b="1"/>
              <a:t>BIBLE</a:t>
            </a:r>
          </a:p>
        </p:txBody>
      </p:sp>
      <p:sp>
        <p:nvSpPr>
          <p:cNvPr id="3" name="Rectangle 2">
            <a:extLst>
              <a:ext uri="{FF2B5EF4-FFF2-40B4-BE49-F238E27FC236}">
                <a16:creationId xmlns:a16="http://schemas.microsoft.com/office/drawing/2014/main" id="{5C034D85-4B1A-D972-54D0-2E0F894BCE13}"/>
              </a:ext>
            </a:extLst>
          </p:cNvPr>
          <p:cNvSpPr/>
          <p:nvPr/>
        </p:nvSpPr>
        <p:spPr>
          <a:xfrm>
            <a:off x="9400617" y="-1"/>
            <a:ext cx="2453772" cy="128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946518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743C14-6B16-A873-0057-5525C96389BE}"/>
              </a:ext>
            </a:extLst>
          </p:cNvPr>
          <p:cNvSpPr txBox="1"/>
          <p:nvPr/>
        </p:nvSpPr>
        <p:spPr>
          <a:xfrm>
            <a:off x="2411679" y="1514307"/>
            <a:ext cx="8706434"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Explain the practice of church commitment or membership.</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some key texts about commitment to the local church.</a:t>
            </a:r>
          </a:p>
        </p:txBody>
      </p:sp>
    </p:spTree>
    <p:extLst>
      <p:ext uri="{BB962C8B-B14F-4D97-AF65-F5344CB8AC3E}">
        <p14:creationId xmlns:p14="http://schemas.microsoft.com/office/powerpoint/2010/main" val="355041028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Committed Fellowship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4665" y="2618509"/>
            <a:ext cx="2504305" cy="364385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extBox 7">
            <a:extLst>
              <a:ext uri="{FF2B5EF4-FFF2-40B4-BE49-F238E27FC236}">
                <a16:creationId xmlns:a16="http://schemas.microsoft.com/office/drawing/2014/main" id="{7EBE5460-11D6-92F6-6C30-F68FF3499F70}"/>
              </a:ext>
            </a:extLst>
          </p:cNvPr>
          <p:cNvSpPr txBox="1"/>
          <p:nvPr/>
        </p:nvSpPr>
        <p:spPr>
          <a:xfrm>
            <a:off x="238991" y="872838"/>
            <a:ext cx="8094518" cy="6186309"/>
          </a:xfrm>
          <a:prstGeom prst="rect">
            <a:avLst/>
          </a:prstGeom>
          <a:noFill/>
        </p:spPr>
        <p:txBody>
          <a:bodyPr wrap="square" rtlCol="0">
            <a:spAutoFit/>
          </a:bodyPr>
          <a:lstStyle/>
          <a:p>
            <a:r>
              <a:rPr lang="en-US"/>
              <a:t>One thing to make explicit here at the end of this first chapter on fellowship, and the beginning of part 3 on the means of grace in the church, is that the deepest, most durable form of fellowship is </a:t>
            </a:r>
            <a:r>
              <a:rPr lang="en-US" b="1"/>
              <a:t>covenantal</a:t>
            </a:r>
            <a:r>
              <a:rPr lang="en-US"/>
              <a:t>—in other words, it is between parties that have made formal commitments to each other. This is not only true in the partnership of marriage, but also in the local church. When we make vows and promises to each other in covenanting together in a local church as “members” or “partners” (or whatever term a church uses), we don’t inhibit the true life of the church, but give the truest conditions for its growth and flourishing.</a:t>
            </a:r>
          </a:p>
          <a:p>
            <a:r>
              <a:rPr lang="en-US"/>
              <a:t>When our fellowship is not simply a network of loose Christian relationships, but </a:t>
            </a:r>
            <a:r>
              <a:rPr lang="en-US" b="1"/>
              <a:t>anchored in a particular “covenant community” as committed members together </a:t>
            </a:r>
            <a:r>
              <a:rPr lang="en-US"/>
              <a:t>in a local outpost of Christ’s kingdom, we come closest to experiencing what those first Christians did, when people didn’t just drift in and out of the community, but were </a:t>
            </a:r>
            <a:r>
              <a:rPr lang="en-US" b="1"/>
              <a:t>either in or out</a:t>
            </a:r>
            <a:r>
              <a:rPr lang="en-US"/>
              <a:t>— and those who were in were pledged to be the church for each other through thick and thin. Covenant community is like Christian marriage in that it is within the framework of stated commitments and promised allegiances that life in relationship is guarded, nourished, and encouraged most to thrive” (Mathis, </a:t>
            </a:r>
            <a:r>
              <a:rPr lang="en-US" i="1"/>
              <a:t>Habits of Grace</a:t>
            </a:r>
            <a:r>
              <a:rPr lang="en-US"/>
              <a:t>,139-140).  </a:t>
            </a:r>
          </a:p>
          <a:p>
            <a:endParaRPr lang="en-US"/>
          </a:p>
        </p:txBody>
      </p:sp>
    </p:spTree>
    <p:extLst>
      <p:ext uri="{BB962C8B-B14F-4D97-AF65-F5344CB8AC3E}">
        <p14:creationId xmlns:p14="http://schemas.microsoft.com/office/powerpoint/2010/main" val="383237709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sp>
        <p:nvSpPr>
          <p:cNvPr id="3" name="Content Placeholder 2"/>
          <p:cNvSpPr>
            <a:spLocks noGrp="1"/>
          </p:cNvSpPr>
          <p:nvPr>
            <p:ph idx="1"/>
          </p:nvPr>
        </p:nvSpPr>
        <p:spPr>
          <a:xfrm>
            <a:off x="388420" y="1831583"/>
            <a:ext cx="9383281" cy="5059111"/>
          </a:xfrm>
        </p:spPr>
        <p:txBody>
          <a:bodyPr/>
          <a:lstStyle/>
          <a:p>
            <a:pPr marL="0" indent="0">
              <a:buNone/>
            </a:pPr>
            <a:r>
              <a:rPr lang="en-US"/>
              <a:t>What would you say to a young man who has dated a girl for years but refuses to commit to marriage because “I don’t need to sign on a dotted line for my love and commitment to be real”?</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8" name="Picture 7">
            <a:extLst>
              <a:ext uri="{FF2B5EF4-FFF2-40B4-BE49-F238E27FC236}">
                <a16:creationId xmlns:a16="http://schemas.microsoft.com/office/drawing/2014/main" id="{58EA3F56-C81F-0F0C-A2BE-51A3E56F9ABB}"/>
              </a:ext>
            </a:extLst>
          </p:cNvPr>
          <p:cNvPicPr>
            <a:picLocks noChangeAspect="1"/>
          </p:cNvPicPr>
          <p:nvPr/>
        </p:nvPicPr>
        <p:blipFill>
          <a:blip r:embed="rId7"/>
          <a:stretch>
            <a:fillRect/>
          </a:stretch>
        </p:blipFill>
        <p:spPr>
          <a:xfrm>
            <a:off x="4069344" y="3241255"/>
            <a:ext cx="4011379" cy="3352034"/>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89342585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solidFill>
                  <a:schemeClr val="tx1"/>
                </a:solidFill>
              </a:rPr>
              <a:t>Faith and New Life: </a:t>
            </a:r>
            <a:br>
              <a:rPr lang="en-US" b="1">
                <a:solidFill>
                  <a:schemeClr val="tx1"/>
                </a:solidFill>
              </a:rPr>
            </a:br>
            <a:r>
              <a:rPr lang="en-US" b="1">
                <a:solidFill>
                  <a:schemeClr val="tx1"/>
                </a:solidFill>
              </a:rPr>
              <a:t>CHURCH COMMITMENT </a:t>
            </a:r>
          </a:p>
        </p:txBody>
      </p:sp>
      <p:sp>
        <p:nvSpPr>
          <p:cNvPr id="3" name="Content Placeholder 2"/>
          <p:cNvSpPr>
            <a:spLocks noGrp="1"/>
          </p:cNvSpPr>
          <p:nvPr>
            <p:ph idx="1"/>
          </p:nvPr>
        </p:nvSpPr>
        <p:spPr>
          <a:xfrm>
            <a:off x="494006" y="2569933"/>
            <a:ext cx="7797940" cy="4236624"/>
          </a:xfrm>
        </p:spPr>
        <p:txBody>
          <a:bodyPr/>
          <a:lstStyle/>
          <a:p>
            <a:r>
              <a:rPr lang="en-US" sz="2800"/>
              <a:t>What does commitment to church look like?</a:t>
            </a:r>
          </a:p>
          <a:p>
            <a:r>
              <a:rPr lang="en-US" sz="2800"/>
              <a:t>My intent is to engage you in the discussion and encourage you to deeper commitment to your church.</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33863578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10" name="Picture 9">
            <a:extLst>
              <a:ext uri="{FF2B5EF4-FFF2-40B4-BE49-F238E27FC236}">
                <a16:creationId xmlns:a16="http://schemas.microsoft.com/office/drawing/2014/main" id="{F116064C-5194-4F65-9C2C-A03D54CDAA4E}"/>
              </a:ext>
            </a:extLst>
          </p:cNvPr>
          <p:cNvPicPr>
            <a:picLocks noChangeAspect="1"/>
          </p:cNvPicPr>
          <p:nvPr/>
        </p:nvPicPr>
        <p:blipFill>
          <a:blip r:embed="rId7"/>
          <a:stretch>
            <a:fillRect/>
          </a:stretch>
        </p:blipFill>
        <p:spPr>
          <a:xfrm>
            <a:off x="1136071" y="1820514"/>
            <a:ext cx="5898417" cy="4584904"/>
          </a:xfrm>
          <a:prstGeom prst="rect">
            <a:avLst/>
          </a:prstGeom>
        </p:spPr>
      </p:pic>
      <p:sp>
        <p:nvSpPr>
          <p:cNvPr id="11" name="Rectangle 10">
            <a:extLst>
              <a:ext uri="{FF2B5EF4-FFF2-40B4-BE49-F238E27FC236}">
                <a16:creationId xmlns:a16="http://schemas.microsoft.com/office/drawing/2014/main" id="{586E1A9B-5CC3-4E3C-8B3D-5932C36FB4E7}"/>
              </a:ext>
            </a:extLst>
          </p:cNvPr>
          <p:cNvSpPr/>
          <p:nvPr/>
        </p:nvSpPr>
        <p:spPr>
          <a:xfrm>
            <a:off x="7168312" y="1708729"/>
            <a:ext cx="1597891" cy="3139321"/>
          </a:xfrm>
          <a:prstGeom prst="rect">
            <a:avLst/>
          </a:prstGeom>
        </p:spPr>
        <p:txBody>
          <a:bodyPr wrap="square">
            <a:spAutoFit/>
          </a:bodyPr>
          <a:lstStyle/>
          <a:p>
            <a:r>
              <a:rPr lang="en-US">
                <a:hlinkClick r:id="rId8"/>
              </a:rPr>
              <a:t>https://babylonbee.com/news/man-refuses-to-join-local-gym-claims-hes-just-part-of-the-universal-gym/</a:t>
            </a:r>
            <a:endParaRPr lang="en-US"/>
          </a:p>
          <a:p>
            <a:endParaRPr lang="en-US"/>
          </a:p>
        </p:txBody>
      </p:sp>
    </p:spTree>
    <p:extLst>
      <p:ext uri="{BB962C8B-B14F-4D97-AF65-F5344CB8AC3E}">
        <p14:creationId xmlns:p14="http://schemas.microsoft.com/office/powerpoint/2010/main" val="402294766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sp>
        <p:nvSpPr>
          <p:cNvPr id="3" name="Content Placeholder 2"/>
          <p:cNvSpPr>
            <a:spLocks noGrp="1"/>
          </p:cNvSpPr>
          <p:nvPr>
            <p:ph idx="1"/>
          </p:nvPr>
        </p:nvSpPr>
        <p:spPr>
          <a:xfrm>
            <a:off x="388420" y="2213264"/>
            <a:ext cx="7737271" cy="4474564"/>
          </a:xfrm>
        </p:spPr>
        <p:txBody>
          <a:bodyPr>
            <a:normAutofit lnSpcReduction="10000"/>
          </a:bodyPr>
          <a:lstStyle/>
          <a:p>
            <a:pPr marL="0" indent="0" algn="ctr">
              <a:buNone/>
            </a:pPr>
            <a:r>
              <a:rPr lang="en-US" sz="2800"/>
              <a:t>“A person is included in the universal church through salvation. Yet at this point the church remains an abstract idea without a palpable and public presence. A second constitutive movement is needed in order for the ‘the church’ to show up on planet earth. For that to happen, a group of Christians must gather and organize themselves (or be organized) as a congregation and affirm one another as believers” (Leeman, </a:t>
            </a:r>
            <a:r>
              <a:rPr lang="en-US" sz="2800" i="1"/>
              <a:t>Political Church</a:t>
            </a:r>
            <a:r>
              <a:rPr lang="en-US" sz="2800"/>
              <a:t>, 333).</a:t>
            </a:r>
          </a:p>
          <a:p>
            <a:pPr marL="0" indent="0">
              <a:buNone/>
            </a:pPr>
            <a:endParaRPr lang="en-US"/>
          </a:p>
        </p:txBody>
      </p:sp>
      <p:pic>
        <p:nvPicPr>
          <p:cNvPr id="1026" name="Picture 2" descr="Page 1">
            <a:extLst>
              <a:ext uri="{FF2B5EF4-FFF2-40B4-BE49-F238E27FC236}">
                <a16:creationId xmlns:a16="http://schemas.microsoft.com/office/drawing/2014/main" id="{721C853B-359B-A061-C269-D69BB84C94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2391" y="1155722"/>
            <a:ext cx="3567546" cy="53513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5376634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sp>
        <p:nvSpPr>
          <p:cNvPr id="3" name="Content Placeholder 2"/>
          <p:cNvSpPr>
            <a:spLocks noGrp="1"/>
          </p:cNvSpPr>
          <p:nvPr>
            <p:ph idx="1"/>
          </p:nvPr>
        </p:nvSpPr>
        <p:spPr>
          <a:xfrm>
            <a:off x="388420" y="1798889"/>
            <a:ext cx="9383281" cy="5059111"/>
          </a:xfrm>
        </p:spPr>
        <p:txBody>
          <a:bodyPr/>
          <a:lstStyle/>
          <a:p>
            <a:r>
              <a:rPr lang="en-US" sz="2400"/>
              <a:t>Would it be an inappropriate assignment for this class to join your local church? Why or why not?</a:t>
            </a:r>
          </a:p>
          <a:p>
            <a:pPr lvl="1"/>
            <a:r>
              <a:rPr lang="en-US"/>
              <a:t>Recall that part of the purpose of this class is spiritual formation.</a:t>
            </a:r>
          </a:p>
          <a:p>
            <a:pPr lvl="1"/>
            <a:r>
              <a:rPr lang="en-US"/>
              <a:t>Recall also that one of the disciplines of grace is commitment to your local church.</a:t>
            </a:r>
          </a:p>
          <a:p>
            <a:r>
              <a:rPr lang="en-US" sz="2400"/>
              <a:t>Is the normal expectation of a Christian in the New Testament that they are committed to a particular local church? Can you think of a NT Christian who is not associated with a local church or moving in the direction of associating with a local church?</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8" name="Picture 7">
            <a:extLst>
              <a:ext uri="{FF2B5EF4-FFF2-40B4-BE49-F238E27FC236}">
                <a16:creationId xmlns:a16="http://schemas.microsoft.com/office/drawing/2014/main" id="{FAD02F95-4B2F-E4DA-6F7B-199D98ACA35F}"/>
              </a:ext>
            </a:extLst>
          </p:cNvPr>
          <p:cNvPicPr>
            <a:picLocks noChangeAspect="1"/>
          </p:cNvPicPr>
          <p:nvPr/>
        </p:nvPicPr>
        <p:blipFill>
          <a:blip r:embed="rId7"/>
          <a:stretch>
            <a:fillRect/>
          </a:stretch>
        </p:blipFill>
        <p:spPr>
          <a:xfrm>
            <a:off x="5082672" y="5429688"/>
            <a:ext cx="2026656" cy="1693537"/>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71085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CHURCH COMMITMENT  </a:t>
            </a:r>
          </a:p>
        </p:txBody>
      </p:sp>
      <p:sp>
        <p:nvSpPr>
          <p:cNvPr id="3" name="Content Placeholder 2"/>
          <p:cNvSpPr>
            <a:spLocks noGrp="1"/>
          </p:cNvSpPr>
          <p:nvPr>
            <p:ph idx="1"/>
          </p:nvPr>
        </p:nvSpPr>
        <p:spPr>
          <a:xfrm>
            <a:off x="359905" y="2235650"/>
            <a:ext cx="9383281" cy="5059111"/>
          </a:xfrm>
        </p:spPr>
        <p:txBody>
          <a:bodyPr/>
          <a:lstStyle/>
          <a:p>
            <a:pPr marL="0" indent="0" algn="ctr">
              <a:buNone/>
            </a:pPr>
            <a:r>
              <a:rPr lang="en-US" sz="3600"/>
              <a:t>Church membership is a formal commitment to live out the Christian life with a particular group of believers. It is a commitment to be overseen by godly leaders, and it is a commitment to pursue discipleship and mission together. </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58103236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CHURCH COMMITMENT </a:t>
            </a:r>
          </a:p>
        </p:txBody>
      </p:sp>
      <p:sp>
        <p:nvSpPr>
          <p:cNvPr id="3" name="Content Placeholder 2"/>
          <p:cNvSpPr>
            <a:spLocks noGrp="1"/>
          </p:cNvSpPr>
          <p:nvPr>
            <p:ph idx="1"/>
          </p:nvPr>
        </p:nvSpPr>
        <p:spPr>
          <a:xfrm>
            <a:off x="358923" y="1859280"/>
            <a:ext cx="7943413" cy="4720982"/>
          </a:xfrm>
        </p:spPr>
        <p:txBody>
          <a:bodyPr/>
          <a:lstStyle/>
          <a:p>
            <a:r>
              <a:rPr lang="en-US"/>
              <a:t>“Christians don’t join churches; they submit to them” (Leeman, </a:t>
            </a:r>
            <a:r>
              <a:rPr lang="en-US" i="1"/>
              <a:t>Church Membership</a:t>
            </a:r>
            <a:r>
              <a:rPr lang="en-US"/>
              <a:t>, 30).</a:t>
            </a:r>
          </a:p>
          <a:p>
            <a:endParaRPr lang="en-US"/>
          </a:p>
          <a:p>
            <a:r>
              <a:rPr lang="en-US"/>
              <a:t>“To fail to associate ourselves in a lasting and committed way with the Head of the church by joining his body is surely a sign of ingratitude, whether from an uninformed or a dull heart” (</a:t>
            </a:r>
            <a:r>
              <a:rPr lang="en-US" err="1"/>
              <a:t>Anyabwile</a:t>
            </a:r>
            <a:r>
              <a:rPr lang="en-US"/>
              <a:t>, </a:t>
            </a:r>
            <a:r>
              <a:rPr lang="en-US" i="1"/>
              <a:t>What Is a Healthy Church Member?</a:t>
            </a:r>
            <a:r>
              <a:rPr lang="en-US"/>
              <a:t>,</a:t>
            </a:r>
            <a:r>
              <a:rPr lang="en-US" i="1"/>
              <a:t> </a:t>
            </a:r>
            <a:r>
              <a:rPr lang="en-US"/>
              <a:t>70). </a:t>
            </a:r>
          </a:p>
          <a:p>
            <a:endParaRPr lang="en-US"/>
          </a:p>
          <a:p>
            <a:r>
              <a:rPr lang="en-US"/>
              <a:t>“Church membership can be defined simply as a formal commitment or covenant between an individual and a local church” (Kimble, </a:t>
            </a:r>
            <a:r>
              <a:rPr lang="en-US" i="1"/>
              <a:t>40 Questions About Church Membership and Discipline</a:t>
            </a:r>
            <a:r>
              <a:rPr lang="en-US"/>
              <a:t>, 47).</a:t>
            </a:r>
          </a:p>
          <a:p>
            <a:pPr marL="0" indent="0">
              <a:buNone/>
            </a:pPr>
            <a:endParaRPr lang="en-US"/>
          </a:p>
        </p:txBody>
      </p:sp>
      <p:pic>
        <p:nvPicPr>
          <p:cNvPr id="3074" name="Picture 2" descr="Page 1">
            <a:extLst>
              <a:ext uri="{FF2B5EF4-FFF2-40B4-BE49-F238E27FC236}">
                <a16:creationId xmlns:a16="http://schemas.microsoft.com/office/drawing/2014/main" id="{66573D72-E36C-C617-D2E4-201723095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683" y="93519"/>
            <a:ext cx="2012578" cy="28478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age 1">
            <a:extLst>
              <a:ext uri="{FF2B5EF4-FFF2-40B4-BE49-F238E27FC236}">
                <a16:creationId xmlns:a16="http://schemas.microsoft.com/office/drawing/2014/main" id="{1AE5508B-B07D-A4BC-CA24-FA7DB51A6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79920" y="1935318"/>
            <a:ext cx="2034333" cy="28478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40 Questions About Church Membership and Discipline">
            <a:extLst>
              <a:ext uri="{FF2B5EF4-FFF2-40B4-BE49-F238E27FC236}">
                <a16:creationId xmlns:a16="http://schemas.microsoft.com/office/drawing/2014/main" id="{B266E81A-A5D3-01AC-E7B3-3AF57DEC9A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2727" y="3916679"/>
            <a:ext cx="1898534" cy="284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8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184265" y="1783080"/>
            <a:ext cx="7993967" cy="5074920"/>
          </a:xfrm>
        </p:spPr>
        <p:txBody>
          <a:bodyPr>
            <a:normAutofit fontScale="92500" lnSpcReduction="20000"/>
          </a:bodyPr>
          <a:lstStyle/>
          <a:p>
            <a:r>
              <a:rPr lang="en-US"/>
              <a:t>“the modern practice of church membership, though nowhere explicitly commanded in the New Testament, </a:t>
            </a:r>
            <a:r>
              <a:rPr lang="en-US" b="1"/>
              <a:t>best achieves the commitment and identification </a:t>
            </a:r>
            <a:r>
              <a:rPr lang="en-US"/>
              <a:t>with himself that God intends for his people throughout the Bible and in the New Testament church.” Ninemarks.org</a:t>
            </a:r>
          </a:p>
          <a:p>
            <a:pPr marL="0" indent="0">
              <a:buNone/>
            </a:pPr>
            <a:endParaRPr lang="en-US"/>
          </a:p>
          <a:p>
            <a:r>
              <a:rPr lang="en-US"/>
              <a:t>“The NT demonstrates that this membership is not merely in the universal church but is also comprised of </a:t>
            </a:r>
            <a:r>
              <a:rPr lang="en-US" b="1"/>
              <a:t>belonging to and being in covenant with a local assembly of believers</a:t>
            </a:r>
            <a:r>
              <a:rPr lang="en-US"/>
              <a:t>. God calls for believers to gather together locally, administer ordinances, exercise the authority of the keys of the kingdom, fulfill the ‘one another’ commands, hold one another accountable, and exercise church discipline. Thus while church membership is not explicitly mentioned in numerous places throughout the NT, one can see that all the items listed previously </a:t>
            </a:r>
            <a:r>
              <a:rPr lang="en-US" b="1"/>
              <a:t>assume and demand that people are gathered together locally and living out and overseeing one another’s discipleship in specific ways</a:t>
            </a:r>
            <a:r>
              <a:rPr lang="en-US"/>
              <a:t>. The Bible, therefore, calls us to submit to local church membership” (Kimble, </a:t>
            </a:r>
            <a:r>
              <a:rPr lang="en-US" i="1"/>
              <a:t>40 Questions About Church Membership and Discipline</a:t>
            </a:r>
            <a:r>
              <a:rPr lang="en-US"/>
              <a:t>, 49).</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1028" name="Picture 4" descr="40 Questions About Church Membership and Discipline">
            <a:extLst>
              <a:ext uri="{FF2B5EF4-FFF2-40B4-BE49-F238E27FC236}">
                <a16:creationId xmlns:a16="http://schemas.microsoft.com/office/drawing/2014/main" id="{0987B54B-21C5-4774-9AF6-79EDBDCF79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52891" y="1125870"/>
            <a:ext cx="3839110" cy="5758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06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B3456-B41D-AEB2-1F99-20FA0C1783CE}"/>
              </a:ext>
            </a:extLst>
          </p:cNvPr>
          <p:cNvSpPr txBox="1"/>
          <p:nvPr/>
        </p:nvSpPr>
        <p:spPr>
          <a:xfrm>
            <a:off x="2411679" y="1514307"/>
            <a:ext cx="8706434" cy="409342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Know some key verses about the role of the Bible in the life of the believer.</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Explain the ongoing role of the Bible in the life of the believer.</a:t>
            </a:r>
          </a:p>
        </p:txBody>
      </p:sp>
    </p:spTree>
    <p:extLst>
      <p:ext uri="{BB962C8B-B14F-4D97-AF65-F5344CB8AC3E}">
        <p14:creationId xmlns:p14="http://schemas.microsoft.com/office/powerpoint/2010/main" val="228900197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358923" y="1783080"/>
            <a:ext cx="9383281" cy="4797182"/>
          </a:xfrm>
        </p:spPr>
        <p:txBody>
          <a:bodyPr/>
          <a:lstStyle/>
          <a:p>
            <a:pPr marL="0" indent="0">
              <a:buNone/>
            </a:pPr>
            <a:r>
              <a:rPr lang="en-US" sz="3200"/>
              <a:t>4 key biblical categories…</a:t>
            </a:r>
          </a:p>
          <a:p>
            <a:r>
              <a:rPr lang="en-US" sz="3200" b="1"/>
              <a:t>IMAGES</a:t>
            </a:r>
            <a:r>
              <a:rPr lang="en-US" sz="3200"/>
              <a:t> for the Church </a:t>
            </a:r>
          </a:p>
          <a:p>
            <a:r>
              <a:rPr lang="en-US" sz="3200" b="1"/>
              <a:t>STRUCTURE</a:t>
            </a:r>
            <a:r>
              <a:rPr lang="en-US" sz="3200"/>
              <a:t> of the Church </a:t>
            </a:r>
          </a:p>
          <a:p>
            <a:r>
              <a:rPr lang="en-US" sz="3200" b="1"/>
              <a:t>PRACTICES</a:t>
            </a:r>
            <a:r>
              <a:rPr lang="en-US" sz="3200"/>
              <a:t> of the Church </a:t>
            </a:r>
          </a:p>
          <a:p>
            <a:r>
              <a:rPr lang="en-US" sz="3200" b="1"/>
              <a:t>CARE</a:t>
            </a:r>
            <a:r>
              <a:rPr lang="en-US" sz="3200"/>
              <a:t> of the Church </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136578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358923" y="1783080"/>
            <a:ext cx="9383281" cy="4797182"/>
          </a:xfrm>
        </p:spPr>
        <p:txBody>
          <a:bodyPr/>
          <a:lstStyle/>
          <a:p>
            <a:pPr marL="0" indent="0" algn="ctr">
              <a:buNone/>
            </a:pPr>
            <a:r>
              <a:rPr lang="en-US" sz="3200" b="1"/>
              <a:t>Images for the Church </a:t>
            </a:r>
          </a:p>
          <a:p>
            <a:r>
              <a:rPr lang="en-US"/>
              <a:t>Body (1 Cor 12:12-31; Rom 12:4-8)</a:t>
            </a:r>
          </a:p>
          <a:p>
            <a:r>
              <a:rPr lang="en-US"/>
              <a:t>Household (1 Tim 3:15)</a:t>
            </a:r>
          </a:p>
          <a:p>
            <a:r>
              <a:rPr lang="en-US"/>
              <a:t>Field (1 Cor 3:5-9)</a:t>
            </a:r>
          </a:p>
          <a:p>
            <a:r>
              <a:rPr lang="en-US"/>
              <a:t>Building (1 Cor 3:10-15)</a:t>
            </a:r>
          </a:p>
          <a:p>
            <a:r>
              <a:rPr lang="en-US"/>
              <a:t>Temple (1 Cor 3:16-17)</a:t>
            </a:r>
          </a:p>
          <a:p>
            <a:r>
              <a:rPr lang="en-US"/>
              <a:t>Flock (1 Pet 5:2-4)</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
        <p:nvSpPr>
          <p:cNvPr id="7" name="TextBox 6">
            <a:extLst>
              <a:ext uri="{FF2B5EF4-FFF2-40B4-BE49-F238E27FC236}">
                <a16:creationId xmlns:a16="http://schemas.microsoft.com/office/drawing/2014/main" id="{26CB44B0-F44B-4661-B9FF-C352D2DFE814}"/>
              </a:ext>
            </a:extLst>
          </p:cNvPr>
          <p:cNvSpPr txBox="1"/>
          <p:nvPr/>
        </p:nvSpPr>
        <p:spPr>
          <a:xfrm>
            <a:off x="4382537" y="5472266"/>
            <a:ext cx="4124827" cy="1107996"/>
          </a:xfrm>
          <a:prstGeom prst="rect">
            <a:avLst/>
          </a:prstGeom>
          <a:noFill/>
        </p:spPr>
        <p:txBody>
          <a:bodyPr wrap="square" rtlCol="0">
            <a:spAutoFit/>
          </a:bodyPr>
          <a:lstStyle/>
          <a:p>
            <a:r>
              <a:rPr lang="en-US" sz="2400"/>
              <a:t>What do these images have in common?</a:t>
            </a:r>
          </a:p>
          <a:p>
            <a:endParaRPr lang="en-US"/>
          </a:p>
        </p:txBody>
      </p:sp>
    </p:spTree>
    <p:extLst>
      <p:ext uri="{BB962C8B-B14F-4D97-AF65-F5344CB8AC3E}">
        <p14:creationId xmlns:p14="http://schemas.microsoft.com/office/powerpoint/2010/main" val="89228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358923" y="1783080"/>
            <a:ext cx="9383281" cy="4797182"/>
          </a:xfrm>
        </p:spPr>
        <p:txBody>
          <a:bodyPr/>
          <a:lstStyle/>
          <a:p>
            <a:pPr marL="0" indent="0" algn="ctr">
              <a:buNone/>
            </a:pPr>
            <a:r>
              <a:rPr lang="en-US" sz="3600" b="1"/>
              <a:t>Structure of the Church </a:t>
            </a:r>
          </a:p>
          <a:p>
            <a:r>
              <a:rPr lang="en-US"/>
              <a:t>Accountability to leaders: Christians are commanded to be obedient to and supportive of the leaders who are over them in the local church (Heb. 13:17; 1 Thess. 5:12-13). This suggests a formal commitment of an individual Christian to a particular church and its leaders.</a:t>
            </a:r>
          </a:p>
          <a:p>
            <a:pPr marL="0" indent="0">
              <a:buNone/>
            </a:pPr>
            <a:endParaRPr lang="en-US"/>
          </a:p>
          <a:p>
            <a:r>
              <a:rPr lang="en-US"/>
              <a:t>Accountability of leaders for members: Leaders are held accountable for how they shepherd those under their care (1 Pet 5:1-5). In order to care effectively, they must know who is under their care which comes through formal commitment.</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357483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358923" y="1783080"/>
            <a:ext cx="9383281" cy="4797182"/>
          </a:xfrm>
        </p:spPr>
        <p:txBody>
          <a:bodyPr/>
          <a:lstStyle/>
          <a:p>
            <a:pPr marL="0" indent="0" algn="ctr">
              <a:buNone/>
            </a:pPr>
            <a:r>
              <a:rPr lang="en-US" sz="3200" b="1"/>
              <a:t>Practices of the Church </a:t>
            </a:r>
          </a:p>
          <a:p>
            <a:r>
              <a:rPr lang="en-US"/>
              <a:t>Baptism (cf. 1 Cor 12:12-13)</a:t>
            </a:r>
          </a:p>
          <a:p>
            <a:r>
              <a:rPr lang="en-US"/>
              <a:t>Lord’s Supper (1 Cor 10)</a:t>
            </a:r>
          </a:p>
          <a:p>
            <a:r>
              <a:rPr lang="en-US"/>
              <a:t>Discipline (cf. 1 Cor 5:1-2)</a:t>
            </a:r>
          </a:p>
          <a:p>
            <a:r>
              <a:rPr lang="en-US"/>
              <a:t>Meeting Together (cf. </a:t>
            </a:r>
            <a:r>
              <a:rPr lang="en-US" err="1"/>
              <a:t>Heb</a:t>
            </a:r>
            <a:r>
              <a:rPr lang="en-US"/>
              <a:t> 10:24-25)</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354934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358923" y="1783080"/>
            <a:ext cx="9383281" cy="4797182"/>
          </a:xfrm>
        </p:spPr>
        <p:txBody>
          <a:bodyPr/>
          <a:lstStyle/>
          <a:p>
            <a:pPr marL="0" indent="0" algn="ctr">
              <a:buNone/>
            </a:pPr>
            <a:r>
              <a:rPr lang="en-US" sz="4000" b="1"/>
              <a:t>Care of the Church </a:t>
            </a:r>
          </a:p>
          <a:p>
            <a:r>
              <a:rPr lang="en-US" sz="3200"/>
              <a:t>“One another” commands.</a:t>
            </a:r>
          </a:p>
          <a:p>
            <a:r>
              <a:rPr lang="en-US" sz="3200"/>
              <a:t>Care for the poor.</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428675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IS CHURCH MEMBERSHIP BIBLICAL? </a:t>
            </a:r>
          </a:p>
        </p:txBody>
      </p:sp>
      <p:sp>
        <p:nvSpPr>
          <p:cNvPr id="3" name="Content Placeholder 2"/>
          <p:cNvSpPr>
            <a:spLocks noGrp="1"/>
          </p:cNvSpPr>
          <p:nvPr>
            <p:ph idx="1"/>
          </p:nvPr>
        </p:nvSpPr>
        <p:spPr>
          <a:xfrm>
            <a:off x="358923" y="2316480"/>
            <a:ext cx="9383281" cy="4263782"/>
          </a:xfrm>
        </p:spPr>
        <p:txBody>
          <a:bodyPr/>
          <a:lstStyle/>
          <a:p>
            <a:pPr marL="0" indent="0">
              <a:buNone/>
            </a:pPr>
            <a:r>
              <a:rPr lang="en-US"/>
              <a:t>Let’s assume that a freshman asks you if he/she should join a local church. And let’s assume that the answer is “yes.” What reasons would you give him/her?</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8" name="Picture 7">
            <a:extLst>
              <a:ext uri="{FF2B5EF4-FFF2-40B4-BE49-F238E27FC236}">
                <a16:creationId xmlns:a16="http://schemas.microsoft.com/office/drawing/2014/main" id="{F578CDC2-5258-9B24-4FAF-BDD1FA3605C1}"/>
              </a:ext>
            </a:extLst>
          </p:cNvPr>
          <p:cNvPicPr>
            <a:picLocks noChangeAspect="1"/>
          </p:cNvPicPr>
          <p:nvPr/>
        </p:nvPicPr>
        <p:blipFill>
          <a:blip r:embed="rId7"/>
          <a:stretch>
            <a:fillRect/>
          </a:stretch>
        </p:blipFill>
        <p:spPr>
          <a:xfrm>
            <a:off x="4438620" y="3570371"/>
            <a:ext cx="3475152" cy="2903946"/>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370373750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sp>
        <p:nvSpPr>
          <p:cNvPr id="3" name="Content Placeholder 2"/>
          <p:cNvSpPr>
            <a:spLocks noGrp="1"/>
          </p:cNvSpPr>
          <p:nvPr>
            <p:ph idx="1"/>
          </p:nvPr>
        </p:nvSpPr>
        <p:spPr>
          <a:xfrm>
            <a:off x="358923" y="1813560"/>
            <a:ext cx="9383281" cy="4766702"/>
          </a:xfrm>
        </p:spPr>
        <p:txBody>
          <a:bodyPr>
            <a:normAutofit lnSpcReduction="10000"/>
          </a:bodyPr>
          <a:lstStyle/>
          <a:p>
            <a:pPr marL="0" indent="0">
              <a:buNone/>
            </a:pPr>
            <a:r>
              <a:rPr lang="en-US"/>
              <a:t>Why do students need the church?</a:t>
            </a:r>
          </a:p>
          <a:p>
            <a:pPr lvl="1"/>
            <a:r>
              <a:rPr lang="en-US"/>
              <a:t>For the good of their souls today…</a:t>
            </a:r>
          </a:p>
          <a:p>
            <a:pPr lvl="2"/>
            <a:r>
              <a:rPr lang="en-US"/>
              <a:t>Obedience to Jesus.</a:t>
            </a:r>
          </a:p>
          <a:p>
            <a:pPr lvl="2"/>
            <a:r>
              <a:rPr lang="en-US"/>
              <a:t>Modeling NT pattern of Christians.</a:t>
            </a:r>
          </a:p>
          <a:p>
            <a:pPr lvl="2"/>
            <a:r>
              <a:rPr lang="en-US"/>
              <a:t>Jesus has one bride, the church expressed in local churches.</a:t>
            </a:r>
          </a:p>
          <a:p>
            <a:pPr lvl="2"/>
            <a:r>
              <a:rPr lang="en-US"/>
              <a:t>Jesus’ promises (e.g., that the gates of Hell won’t prevail) are to the church.</a:t>
            </a:r>
          </a:p>
          <a:p>
            <a:pPr lvl="2"/>
            <a:r>
              <a:rPr lang="en-US"/>
              <a:t>Reflects the diversity (and universality) of the gospel call.</a:t>
            </a:r>
          </a:p>
          <a:p>
            <a:pPr lvl="1"/>
            <a:r>
              <a:rPr lang="en-US"/>
              <a:t>For the good of their souls tomorrow…</a:t>
            </a:r>
          </a:p>
          <a:p>
            <a:pPr lvl="2"/>
            <a:r>
              <a:rPr lang="en-US"/>
              <a:t>Establishing patterns of faithfulness for the rest of your life.</a:t>
            </a:r>
          </a:p>
          <a:p>
            <a:pPr lvl="2"/>
            <a:r>
              <a:rPr lang="en-US"/>
              <a:t>Preparing a home in which a family can flourish spiritually.</a:t>
            </a:r>
          </a:p>
          <a:p>
            <a:pPr lvl="1"/>
            <a:r>
              <a:rPr lang="en-US"/>
              <a:t>For the love of your church leaders.</a:t>
            </a:r>
          </a:p>
          <a:p>
            <a:pPr lvl="1"/>
            <a:r>
              <a:rPr lang="en-US"/>
              <a:t>For the love of other church members.</a:t>
            </a:r>
          </a:p>
          <a:p>
            <a:pPr lvl="1"/>
            <a:r>
              <a:rPr lang="en-US"/>
              <a:t>For our testimony to the world.</a:t>
            </a:r>
          </a:p>
          <a:p>
            <a:pPr lvl="2"/>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315832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sp>
        <p:nvSpPr>
          <p:cNvPr id="3" name="Content Placeholder 2"/>
          <p:cNvSpPr>
            <a:spLocks noGrp="1"/>
          </p:cNvSpPr>
          <p:nvPr>
            <p:ph idx="1"/>
          </p:nvPr>
        </p:nvSpPr>
        <p:spPr>
          <a:xfrm>
            <a:off x="358923" y="1813560"/>
            <a:ext cx="9383281" cy="4766702"/>
          </a:xfrm>
        </p:spPr>
        <p:txBody>
          <a:bodyPr/>
          <a:lstStyle/>
          <a:p>
            <a:r>
              <a:rPr lang="en-US"/>
              <a:t>Can I be a Christian without the church?</a:t>
            </a:r>
          </a:p>
          <a:p>
            <a:r>
              <a:rPr lang="en-US"/>
              <a:t>Yes, BUT it would be like driving at night without headlights:</a:t>
            </a:r>
          </a:p>
          <a:p>
            <a:pPr lvl="1"/>
            <a:r>
              <a:rPr lang="en-US"/>
              <a:t>It’s not how the manufacturer designed it (God gives us the church with purpose).</a:t>
            </a:r>
          </a:p>
          <a:p>
            <a:pPr lvl="1"/>
            <a:r>
              <a:rPr lang="en-US"/>
              <a:t>It’s unwise (Wisdom does not neglect something for our good and others’ good.).</a:t>
            </a:r>
          </a:p>
          <a:p>
            <a:pPr lvl="1"/>
            <a:r>
              <a:rPr lang="en-US"/>
              <a:t>It’s dangerous (Who will warn you of sin and oversee your soul?).</a:t>
            </a:r>
          </a:p>
          <a:p>
            <a:pPr lvl="1"/>
            <a:r>
              <a:rPr lang="en-US"/>
              <a:t>It’s hazardous to those with you and around you (you will lead others in the neglect of the church).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312223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a:t>
            </a:r>
          </a:p>
        </p:txBody>
      </p:sp>
      <p:sp>
        <p:nvSpPr>
          <p:cNvPr id="3" name="Content Placeholder 2"/>
          <p:cNvSpPr>
            <a:spLocks noGrp="1"/>
          </p:cNvSpPr>
          <p:nvPr>
            <p:ph idx="1"/>
          </p:nvPr>
        </p:nvSpPr>
        <p:spPr>
          <a:xfrm>
            <a:off x="358923" y="1813560"/>
            <a:ext cx="9383281" cy="4766702"/>
          </a:xfrm>
        </p:spPr>
        <p:txBody>
          <a:bodyPr/>
          <a:lstStyle/>
          <a:p>
            <a:r>
              <a:rPr lang="en-US"/>
              <a:t>Why doesn’t Cedarville University have church services on Sunday?</a:t>
            </a:r>
          </a:p>
          <a:p>
            <a:r>
              <a:rPr lang="en-US"/>
              <a:t>What is the difference between the University and the church?</a:t>
            </a:r>
          </a:p>
          <a:p>
            <a:r>
              <a:rPr lang="en-US"/>
              <a:t>Why do you need the church, and why does the church need you?</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pic>
        <p:nvPicPr>
          <p:cNvPr id="8" name="Picture 7">
            <a:extLst>
              <a:ext uri="{FF2B5EF4-FFF2-40B4-BE49-F238E27FC236}">
                <a16:creationId xmlns:a16="http://schemas.microsoft.com/office/drawing/2014/main" id="{F81260DA-91FB-91F2-D844-163519F2D4CA}"/>
              </a:ext>
            </a:extLst>
          </p:cNvPr>
          <p:cNvPicPr>
            <a:picLocks noChangeAspect="1"/>
          </p:cNvPicPr>
          <p:nvPr/>
        </p:nvPicPr>
        <p:blipFill>
          <a:blip r:embed="rId7"/>
          <a:stretch>
            <a:fillRect/>
          </a:stretch>
        </p:blipFill>
        <p:spPr>
          <a:xfrm>
            <a:off x="4358424" y="3676316"/>
            <a:ext cx="3475152" cy="2903946"/>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290735658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CHURCH COMMITMENT SUMMARY </a:t>
            </a:r>
          </a:p>
        </p:txBody>
      </p:sp>
      <p:sp>
        <p:nvSpPr>
          <p:cNvPr id="3" name="Content Placeholder 2"/>
          <p:cNvSpPr>
            <a:spLocks noGrp="1"/>
          </p:cNvSpPr>
          <p:nvPr>
            <p:ph idx="1"/>
          </p:nvPr>
        </p:nvSpPr>
        <p:spPr>
          <a:xfrm>
            <a:off x="358923" y="1813560"/>
            <a:ext cx="9383281" cy="4766702"/>
          </a:xfrm>
        </p:spPr>
        <p:txBody>
          <a:bodyPr>
            <a:normAutofit lnSpcReduction="10000"/>
          </a:bodyPr>
          <a:lstStyle/>
          <a:p>
            <a:r>
              <a:rPr lang="en-US"/>
              <a:t>Church membership provides a context in which we can be faithful to the NT commands for how we interact in the local church.</a:t>
            </a:r>
          </a:p>
          <a:p>
            <a:r>
              <a:rPr lang="en-US"/>
              <a:t>Church membership answers the following questions about the application of biblical commands:</a:t>
            </a:r>
          </a:p>
          <a:p>
            <a:pPr lvl="1"/>
            <a:r>
              <a:rPr lang="en-US"/>
              <a:t>With whom am I called to live out the “one another” commands in Scripture?</a:t>
            </a:r>
          </a:p>
          <a:p>
            <a:pPr lvl="1"/>
            <a:r>
              <a:rPr lang="en-US"/>
              <a:t>With whom am I to meet regularly?</a:t>
            </a:r>
          </a:p>
          <a:p>
            <a:pPr lvl="1"/>
            <a:r>
              <a:rPr lang="en-US"/>
              <a:t>Whose life do I have a responsibility to ensure is holy?</a:t>
            </a:r>
          </a:p>
          <a:p>
            <a:pPr lvl="1"/>
            <a:r>
              <a:rPr lang="en-US"/>
              <a:t>Over whose lives should the elders exercise oversight?</a:t>
            </a:r>
          </a:p>
          <a:p>
            <a:pPr lvl="1"/>
            <a:r>
              <a:rPr lang="en-US"/>
              <a:t>To which leaders do I submit?</a:t>
            </a:r>
          </a:p>
          <a:p>
            <a:pPr lvl="1"/>
            <a:r>
              <a:rPr lang="en-US"/>
              <a:t>With whom do I celebrate the Lord’s Supper and baptism?</a:t>
            </a:r>
          </a:p>
          <a:p>
            <a:pPr lvl="1"/>
            <a:r>
              <a:rPr lang="en-US"/>
              <a:t>With which group of people do I make the gospel visible?</a:t>
            </a:r>
          </a:p>
          <a:p>
            <a:pPr lvl="1"/>
            <a:r>
              <a:rPr lang="en-US"/>
              <a:t>From whom could I be excommunicated if I persist in unrepentant sin?</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24278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7354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New Life in Christ: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What is the Bible?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150332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Leeman’s 12 reasons to join your church</a:t>
            </a:r>
          </a:p>
        </p:txBody>
      </p:sp>
      <p:sp>
        <p:nvSpPr>
          <p:cNvPr id="3" name="Content Placeholder 2"/>
          <p:cNvSpPr>
            <a:spLocks noGrp="1"/>
          </p:cNvSpPr>
          <p:nvPr>
            <p:ph idx="1"/>
          </p:nvPr>
        </p:nvSpPr>
        <p:spPr>
          <a:xfrm>
            <a:off x="322480" y="1676400"/>
            <a:ext cx="9821397" cy="5410200"/>
          </a:xfrm>
        </p:spPr>
        <p:txBody>
          <a:bodyPr>
            <a:normAutofit fontScale="77500" lnSpcReduction="20000"/>
          </a:bodyPr>
          <a:lstStyle/>
          <a:p>
            <a:pPr marL="0" indent="0">
              <a:buNone/>
            </a:pPr>
            <a:r>
              <a:rPr lang="en-US" i="1"/>
              <a:t>1. It’s biblical</a:t>
            </a:r>
            <a:r>
              <a:rPr lang="en-US"/>
              <a:t>. Jesus established the local church and all the apostles did their ministry through it. The Christian life in the New Testament is church life. Christians today should expect and desire the same.</a:t>
            </a:r>
          </a:p>
          <a:p>
            <a:pPr marL="0" indent="0">
              <a:buNone/>
            </a:pPr>
            <a:r>
              <a:rPr lang="en-US" i="1"/>
              <a:t>2. The church</a:t>
            </a:r>
            <a:r>
              <a:rPr lang="en-US"/>
              <a:t> is </a:t>
            </a:r>
            <a:r>
              <a:rPr lang="en-US" i="1"/>
              <a:t>its members</a:t>
            </a:r>
            <a:r>
              <a:rPr lang="en-US"/>
              <a:t>. To be a church in the New Testament is to be one of its members (read through Acts). And you want to be part of the church because that’s who Jesus came to rescue and reconcile to himself.</a:t>
            </a:r>
          </a:p>
          <a:p>
            <a:pPr marL="0" indent="0">
              <a:buNone/>
            </a:pPr>
            <a:r>
              <a:rPr lang="en-US" i="1"/>
              <a:t>3. It’s a prerequisite for the Lord’s Supper</a:t>
            </a:r>
            <a:r>
              <a:rPr lang="en-US"/>
              <a:t>. The Lord’s Supper is a meal for the gathered church, that is, for members (see 1 Cor. 11:20–33). And you want to take the Lord’s Supper. It’s the team flag that makes the church team visible to the nations.</a:t>
            </a:r>
          </a:p>
          <a:p>
            <a:pPr marL="0" indent="0">
              <a:buNone/>
            </a:pPr>
            <a:r>
              <a:rPr lang="en-US" i="1"/>
              <a:t>4. It’s how you officially represent Jesus</a:t>
            </a:r>
            <a:r>
              <a:rPr lang="en-US"/>
              <a:t>. Membership is the church’s affirmation that you are a citizen of Christ’s kingdom and therefore a passport-carrying Jesus representative before the nations. And you want your representation to be authorized. Closely related to this.…</a:t>
            </a:r>
          </a:p>
          <a:p>
            <a:pPr marL="0" indent="0">
              <a:buNone/>
            </a:pPr>
            <a:r>
              <a:rPr lang="en-US" i="1"/>
              <a:t>5. It’s how you declare your highest allegiance</a:t>
            </a:r>
            <a:r>
              <a:rPr lang="en-US"/>
              <a:t>. Your membership on the team, which becomes visible when you wave the flag of the Lord’s Supper, is a public testimony that your highest allegiance belongs to Jesus. Trials and persecution may come, but your only words are, “I am a Christian.”</a:t>
            </a:r>
          </a:p>
          <a:p>
            <a:pPr marL="0" indent="0">
              <a:buNone/>
            </a:pPr>
            <a:r>
              <a:rPr lang="en-US" i="1"/>
              <a:t>6. It’s how you embody and experience biblical images</a:t>
            </a:r>
            <a:r>
              <a:rPr lang="en-US"/>
              <a:t>. It’s within the accountability structures of the local church that Christians live and experience the interconnectivity of his body, the spiritual fullness of his temple, and the safety and intimacy and shared identity of his family.</a:t>
            </a:r>
          </a:p>
          <a:p>
            <a:pPr marL="0" indent="0">
              <a:buNone/>
            </a:pPr>
            <a:r>
              <a:rPr lang="en-US"/>
              <a:t>Leeman, J. (2012). </a:t>
            </a:r>
            <a:r>
              <a:rPr lang="en-US" i="1" u="sng">
                <a:hlinkClick r:id="rId3"/>
              </a:rPr>
              <a:t>Church Membership: How the World Knows Who Represents Jesus</a:t>
            </a:r>
            <a:r>
              <a:rPr lang="en-US"/>
              <a:t> (pp. 79–81). Wheaton, IL: Crossway.</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6"/>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7"/>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154093208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Leeman’s 12 reasons to join your church</a:t>
            </a:r>
          </a:p>
        </p:txBody>
      </p:sp>
      <p:sp>
        <p:nvSpPr>
          <p:cNvPr id="3" name="Content Placeholder 2"/>
          <p:cNvSpPr>
            <a:spLocks noGrp="1"/>
          </p:cNvSpPr>
          <p:nvPr>
            <p:ph idx="1"/>
          </p:nvPr>
        </p:nvSpPr>
        <p:spPr>
          <a:xfrm>
            <a:off x="370878" y="1844775"/>
            <a:ext cx="9404723" cy="5013225"/>
          </a:xfrm>
        </p:spPr>
        <p:txBody>
          <a:bodyPr>
            <a:normAutofit fontScale="77500" lnSpcReduction="20000"/>
          </a:bodyPr>
          <a:lstStyle/>
          <a:p>
            <a:pPr marL="0" indent="0">
              <a:buNone/>
            </a:pPr>
            <a:r>
              <a:rPr lang="en-US"/>
              <a:t>7. It’s how you serve other Christians. Membership helps you to know which Christians on planet Earth you are specifically responsible to love, serve, warn, and encourage. It enables you to fulfill your biblical responsibilities to Christ’s body (for example, see Eph. 4:11–16, 25–32).</a:t>
            </a:r>
          </a:p>
          <a:p>
            <a:pPr marL="0" indent="0">
              <a:buNone/>
            </a:pPr>
            <a:r>
              <a:rPr lang="en-US"/>
              <a:t>8. It’s how you follow Christian leaders. Membership helps you to know which Christian leaders on planet Earth you are called to obey and follow. Again, it allows you to fulfill your biblical responsibility to them (see Heb. 13:7, 17).</a:t>
            </a:r>
          </a:p>
          <a:p>
            <a:pPr marL="0" indent="0">
              <a:buNone/>
            </a:pPr>
            <a:r>
              <a:rPr lang="en-US"/>
              <a:t>9. It helps Christian leaders lead. Membership lets Christian leaders know which Christians on planet Earth they will “give an account” for (Acts 20:28; 1 Pet. 5:2).</a:t>
            </a:r>
          </a:p>
          <a:p>
            <a:pPr marL="0" indent="0">
              <a:buNone/>
            </a:pPr>
            <a:r>
              <a:rPr lang="en-US"/>
              <a:t>10. It enables church discipline. It gives you the biblically prescribed place to participate in the work of church discipline responsibly, wisely, and lovingly (1 Cor. 5).</a:t>
            </a:r>
          </a:p>
          <a:p>
            <a:pPr marL="0" indent="0">
              <a:buNone/>
            </a:pPr>
            <a:r>
              <a:rPr lang="en-US"/>
              <a:t>11. It gives structure to your Christian life. It places an individual Christian’s claim to obey and follow Jesus into a real-life setting where authority is actually exercised over us (see John 14:15; 1 John 2:19; 4:20–21). It’s God’s discipling program.</a:t>
            </a:r>
          </a:p>
          <a:p>
            <a:pPr marL="0" indent="0">
              <a:buNone/>
            </a:pPr>
            <a:r>
              <a:rPr lang="en-US"/>
              <a:t>12. It builds a witness and invites the nations. Membership puts the alternative rule of Christ on display for the watching universe (see Matt. 5:13; John 13:34–35; Eph. 3:10; 1 Pet. 2:9–12). The very boundaries, which are drawn around the membership of a church, yield a society of people that invites the nations to something better. It’s God’s evangelism program. </a:t>
            </a:r>
          </a:p>
          <a:p>
            <a:pPr marL="0" indent="0">
              <a:buNone/>
            </a:pPr>
            <a:r>
              <a:rPr lang="en-US"/>
              <a:t>Leeman, J. (2012). </a:t>
            </a:r>
            <a:r>
              <a:rPr lang="en-US" i="1" u="sng">
                <a:hlinkClick r:id="rId3"/>
              </a:rPr>
              <a:t>Church Membership: How the World Knows Who Represents Jesus</a:t>
            </a:r>
            <a:r>
              <a:rPr lang="en-US"/>
              <a:t> (pp. 79–81). Wheaton, IL: Crossway.</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6"/>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7"/>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75462765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QUOTES ABOUT CHURCH COMMITMENT </a:t>
            </a:r>
          </a:p>
        </p:txBody>
      </p:sp>
      <p:sp>
        <p:nvSpPr>
          <p:cNvPr id="3" name="Content Placeholder 2"/>
          <p:cNvSpPr>
            <a:spLocks noGrp="1"/>
          </p:cNvSpPr>
          <p:nvPr>
            <p:ph idx="1"/>
          </p:nvPr>
        </p:nvSpPr>
        <p:spPr>
          <a:xfrm>
            <a:off x="92025" y="1905000"/>
            <a:ext cx="9897597" cy="5181600"/>
          </a:xfrm>
        </p:spPr>
        <p:txBody>
          <a:bodyPr>
            <a:normAutofit fontScale="85000" lnSpcReduction="20000"/>
          </a:bodyPr>
          <a:lstStyle/>
          <a:p>
            <a:r>
              <a:rPr lang="en-US"/>
              <a:t>“To fail to associate ourselves in a lasting and committed way with the Head of the church by joining his body is surely a sign of ingratitude, whether from an uninformed or a dull heart” (</a:t>
            </a:r>
            <a:r>
              <a:rPr lang="en-US" err="1"/>
              <a:t>Anyabwile</a:t>
            </a:r>
            <a:r>
              <a:rPr lang="en-US"/>
              <a:t>, What Is a Healthy Church Member?, 70). </a:t>
            </a:r>
          </a:p>
          <a:p>
            <a:r>
              <a:rPr lang="en-US"/>
              <a:t>“Christ commands His people not to forsake the assembling together (Heb. 10:25). When God constituted the people of Israel, He organized them into a visible nation and placed upon them a sober and sacred obligation to be in corporate worship before Him. If a person is in Christ, he is called to participate in </a:t>
            </a:r>
            <a:r>
              <a:rPr lang="en-US" i="1"/>
              <a:t>koinonia</a:t>
            </a:r>
            <a:r>
              <a:rPr lang="en-US"/>
              <a:t>—the fellowship of other Christians and the worship of God according to the precepts of Christ. If a person knows all these things and persistently and willfully refuses to join in them, would that not raise serious questions about the reality of that person’s conversion? Perhaps a person could be a new Christian and take that position, but I would say that’s highly unlikely. Some of us may be deceiving ourselves in terms of our own conversion. We may claim to be Christians, but if we love Christ, how can we despise His bride? How can we consistently and persistently absent </a:t>
            </a:r>
            <a:r>
              <a:rPr lang="en-US" err="1"/>
              <a:t>ourself</a:t>
            </a:r>
            <a:r>
              <a:rPr lang="en-US"/>
              <a:t> from that which He has called us to join—His visible church? I offer a sober warning to those who are doing this. You may, in fact, be deluding yourself about the state of your soul” (Sproul, </a:t>
            </a:r>
            <a:r>
              <a:rPr lang="en-US" i="1"/>
              <a:t>What is the Church</a:t>
            </a:r>
            <a:r>
              <a:rPr lang="en-US"/>
              <a:t>?, 24-25)</a:t>
            </a:r>
          </a:p>
          <a:p>
            <a:r>
              <a:rPr lang="en-US"/>
              <a:t>“Nothing in the world is dearer to God’s heart than his church; therefore, being his, let us also belong to it, that by our prayers, our gifts, and our </a:t>
            </a:r>
            <a:r>
              <a:rPr lang="en-US" err="1"/>
              <a:t>labours</a:t>
            </a:r>
            <a:r>
              <a:rPr lang="en-US"/>
              <a:t>, we may support and strengthen it. If those who are Christ’s refrained, even for a generation, from numbering themselves with his people, there would be no visible church, no ordinances maintained, and, I fear, very little preaching of the gospel” (Spurgeon, “The Best Donation” sermon 2234).</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p:spPr>
      </p:pic>
    </p:spTree>
    <p:extLst>
      <p:ext uri="{BB962C8B-B14F-4D97-AF65-F5344CB8AC3E}">
        <p14:creationId xmlns:p14="http://schemas.microsoft.com/office/powerpoint/2010/main" val="242383288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descr="A picture containing plate, white, table, electronics&#10;&#10;Description generated with very high confidence">
            <a:extLst>
              <a:ext uri="{FF2B5EF4-FFF2-40B4-BE49-F238E27FC236}">
                <a16:creationId xmlns:a16="http://schemas.microsoft.com/office/drawing/2014/main" id="{9EB56FE1-6944-43D7-8440-1190DAED6EBD}"/>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7" name="Picture 16" descr="A picture containing plate&#10;&#10;Description generated with very high confidence">
            <a:extLst>
              <a:ext uri="{FF2B5EF4-FFF2-40B4-BE49-F238E27FC236}">
                <a16:creationId xmlns:a16="http://schemas.microsoft.com/office/drawing/2014/main" id="{6B89412C-5C0E-4547-8705-988BE3ED22CD}"/>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9" name="Oval 18">
            <a:extLst>
              <a:ext uri="{FF2B5EF4-FFF2-40B4-BE49-F238E27FC236}">
                <a16:creationId xmlns:a16="http://schemas.microsoft.com/office/drawing/2014/main" id="{BDBE258A-7E75-4D51-B4CB-C95FB702EE2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1" name="Picture 20" descr="A picture containing plate, white&#10;&#10;Description generated with high confidence">
            <a:extLst>
              <a:ext uri="{FF2B5EF4-FFF2-40B4-BE49-F238E27FC236}">
                <a16:creationId xmlns:a16="http://schemas.microsoft.com/office/drawing/2014/main" id="{8EEFF789-5B8D-402B-A041-F15E9276D01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3" name="Picture 22" descr="A picture containing white, water, indoor&#10;&#10;Description generated with very high confidence">
            <a:extLst>
              <a:ext uri="{FF2B5EF4-FFF2-40B4-BE49-F238E27FC236}">
                <a16:creationId xmlns:a16="http://schemas.microsoft.com/office/drawing/2014/main" id="{BFD1ECE8-0DC1-4BED-8616-8EC623A917F7}"/>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5" name="Rectangle 24">
            <a:extLst>
              <a:ext uri="{FF2B5EF4-FFF2-40B4-BE49-F238E27FC236}">
                <a16:creationId xmlns:a16="http://schemas.microsoft.com/office/drawing/2014/main" id="{4630FC49-2A84-4315-BFDF-2CEF7B0BD5B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E04858E8-E07C-4ADF-909E-EC05F7396AC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0109" y="0"/>
            <a:ext cx="499189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9591504-71D7-48D1-ADEA-674252BE395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1" name="Freeform 8">
            <a:extLst>
              <a:ext uri="{FF2B5EF4-FFF2-40B4-BE49-F238E27FC236}">
                <a16:creationId xmlns:a16="http://schemas.microsoft.com/office/drawing/2014/main" id="{425C36D4-3B7B-47F6-A150-62ABFD2DE1E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2449"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3" name="Freeform 5">
            <a:extLst>
              <a:ext uri="{FF2B5EF4-FFF2-40B4-BE49-F238E27FC236}">
                <a16:creationId xmlns:a16="http://schemas.microsoft.com/office/drawing/2014/main" id="{AD79B2F4-0AC8-479D-8453-7D4E8BCD138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53900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9" name="Picture 8">
            <a:extLst>
              <a:ext uri="{FF2B5EF4-FFF2-40B4-BE49-F238E27FC236}">
                <a16:creationId xmlns:a16="http://schemas.microsoft.com/office/drawing/2014/main" id="{14B707A3-1D8D-495E-821F-6EE7D82848E5}"/>
              </a:ext>
            </a:extLst>
          </p:cNvPr>
          <p:cNvPicPr>
            <a:picLocks noChangeAspect="1"/>
          </p:cNvPicPr>
          <p:nvPr/>
        </p:nvPicPr>
        <p:blipFill>
          <a:blip r:embed="rId7"/>
          <a:stretch>
            <a:fillRect/>
          </a:stretch>
        </p:blipFill>
        <p:spPr>
          <a:xfrm>
            <a:off x="8254857" y="1447800"/>
            <a:ext cx="832218" cy="1288596"/>
          </a:xfrm>
          <a:prstGeom prst="rect">
            <a:avLst/>
          </a:prstGeom>
          <a:noFill/>
          <a:effectLst/>
        </p:spPr>
      </p:pic>
      <p:pic>
        <p:nvPicPr>
          <p:cNvPr id="8"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8026668" y="2903837"/>
            <a:ext cx="1288596" cy="1288596"/>
          </a:xfrm>
          <a:prstGeom prst="rect">
            <a:avLst/>
          </a:prstGeom>
          <a:noFill/>
          <a:effectLst/>
        </p:spPr>
      </p:pic>
      <p:pic>
        <p:nvPicPr>
          <p:cNvPr id="10" name="Picture 9"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10"/>
          <a:stretch>
            <a:fillRect/>
          </a:stretch>
        </p:blipFill>
        <p:spPr>
          <a:xfrm>
            <a:off x="7897553" y="4350203"/>
            <a:ext cx="1537092" cy="1288596"/>
          </a:xfrm>
          <a:prstGeom prst="rect">
            <a:avLst/>
          </a:prstGeom>
          <a:noFill/>
          <a:effectLst/>
        </p:spPr>
      </p:pic>
      <p:sp>
        <p:nvSpPr>
          <p:cNvPr id="2" name="Title 1"/>
          <p:cNvSpPr>
            <a:spLocks noGrp="1"/>
          </p:cNvSpPr>
          <p:nvPr>
            <p:ph type="title"/>
          </p:nvPr>
        </p:nvSpPr>
        <p:spPr>
          <a:xfrm>
            <a:off x="1232425" y="-77418"/>
            <a:ext cx="3985242" cy="2747103"/>
          </a:xfrm>
        </p:spPr>
        <p:txBody>
          <a:bodyPr vert="horz" lIns="91440" tIns="45720" rIns="91440" bIns="45720" rtlCol="0" anchor="b">
            <a:normAutofit/>
          </a:bodyPr>
          <a:lstStyle/>
          <a:p>
            <a:pPr>
              <a:lnSpc>
                <a:spcPct val="90000"/>
              </a:lnSpc>
            </a:pPr>
            <a:r>
              <a:rPr lang="en-US" sz="4800" b="1"/>
              <a:t>Faith and New Life:</a:t>
            </a:r>
            <a:br>
              <a:rPr lang="en-US" sz="4800" b="1"/>
            </a:br>
            <a:r>
              <a:rPr lang="en-US" sz="4800" b="1"/>
              <a:t>WORSHIP</a:t>
            </a:r>
          </a:p>
        </p:txBody>
      </p:sp>
      <p:sp>
        <p:nvSpPr>
          <p:cNvPr id="3" name="Rectangle 2"/>
          <p:cNvSpPr/>
          <p:nvPr/>
        </p:nvSpPr>
        <p:spPr>
          <a:xfrm>
            <a:off x="0" y="4075073"/>
            <a:ext cx="6096000" cy="2031325"/>
          </a:xfrm>
          <a:prstGeom prst="rect">
            <a:avLst/>
          </a:prstGeom>
        </p:spPr>
        <p:txBody>
          <a:bodyPr>
            <a:spAutoFit/>
          </a:bodyPr>
          <a:lstStyle/>
          <a:p>
            <a:pPr lvl="1"/>
            <a:r>
              <a:rPr lang="en-US"/>
              <a:t>“I may have two jobs, three sisters, or five friends, but only one spouse. Some relationships are, by their nature, exclusive. The most basic of these is our relationship with God. There’s room on the throne of each person’s life for only one occupant” (Randy Alcorn, </a:t>
            </a:r>
            <a:r>
              <a:rPr lang="en-US" i="1"/>
              <a:t>For the Fame of God’s Name</a:t>
            </a:r>
            <a:r>
              <a:rPr lang="en-US"/>
              <a:t>, 319).</a:t>
            </a:r>
            <a:endParaRPr lang="en-US" sz="3200"/>
          </a:p>
        </p:txBody>
      </p:sp>
      <p:sp>
        <p:nvSpPr>
          <p:cNvPr id="4" name="TextBox 3">
            <a:extLst>
              <a:ext uri="{FF2B5EF4-FFF2-40B4-BE49-F238E27FC236}">
                <a16:creationId xmlns:a16="http://schemas.microsoft.com/office/drawing/2014/main" id="{9A7DA298-F62F-03A6-D4F1-7C3DBC9C23B4}"/>
              </a:ext>
            </a:extLst>
          </p:cNvPr>
          <p:cNvSpPr txBox="1"/>
          <p:nvPr/>
        </p:nvSpPr>
        <p:spPr>
          <a:xfrm>
            <a:off x="9645263" y="-1"/>
            <a:ext cx="2074592" cy="1556883"/>
          </a:xfrm>
          <a:prstGeom prst="rect">
            <a:avLst/>
          </a:prstGeom>
          <a:solidFill>
            <a:schemeClr val="tx1"/>
          </a:solidFill>
        </p:spPr>
        <p:txBody>
          <a:bodyPr wrap="square" rtlCol="0">
            <a:spAutoFit/>
          </a:bodyPr>
          <a:lstStyle/>
          <a:p>
            <a:endParaRPr lang="en-US"/>
          </a:p>
        </p:txBody>
      </p:sp>
    </p:spTree>
    <p:extLst>
      <p:ext uri="{BB962C8B-B14F-4D97-AF65-F5344CB8AC3E}">
        <p14:creationId xmlns:p14="http://schemas.microsoft.com/office/powerpoint/2010/main" val="402946518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743C14-6B16-A873-0057-5525C96389BE}"/>
              </a:ext>
            </a:extLst>
          </p:cNvPr>
          <p:cNvSpPr txBox="1"/>
          <p:nvPr/>
        </p:nvSpPr>
        <p:spPr>
          <a:xfrm>
            <a:off x="2411679" y="1514307"/>
            <a:ext cx="8706434"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Explain the function of worship, especially corporate worship, in the life of the believer.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some key texts about worship.</a:t>
            </a:r>
          </a:p>
        </p:txBody>
      </p:sp>
    </p:spTree>
    <p:extLst>
      <p:ext uri="{BB962C8B-B14F-4D97-AF65-F5344CB8AC3E}">
        <p14:creationId xmlns:p14="http://schemas.microsoft.com/office/powerpoint/2010/main" val="23575234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184665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What is worship?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2729155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WORSHIP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9" name="Content Placeholder 2">
            <a:extLst>
              <a:ext uri="{FF2B5EF4-FFF2-40B4-BE49-F238E27FC236}">
                <a16:creationId xmlns:a16="http://schemas.microsoft.com/office/drawing/2014/main" id="{EECE2077-DD57-4F13-968F-B4879C93C81E}"/>
              </a:ext>
            </a:extLst>
          </p:cNvPr>
          <p:cNvSpPr>
            <a:spLocks noGrp="1"/>
          </p:cNvSpPr>
          <p:nvPr>
            <p:ph idx="1"/>
          </p:nvPr>
        </p:nvSpPr>
        <p:spPr>
          <a:xfrm>
            <a:off x="358775" y="1520825"/>
            <a:ext cx="9383713" cy="5059363"/>
          </a:xfrm>
        </p:spPr>
        <p:txBody>
          <a:bodyPr/>
          <a:lstStyle/>
          <a:p>
            <a:r>
              <a:rPr lang="en-US"/>
              <a:t>What is worship?</a:t>
            </a:r>
          </a:p>
          <a:p>
            <a:pPr lvl="1"/>
            <a:r>
              <a:rPr lang="en-US"/>
              <a:t>Does it have an outward aspect?</a:t>
            </a:r>
          </a:p>
          <a:p>
            <a:pPr lvl="1"/>
            <a:r>
              <a:rPr lang="en-US"/>
              <a:t>Is it exclusively inward?</a:t>
            </a:r>
          </a:p>
          <a:p>
            <a:pPr lvl="1"/>
            <a:r>
              <a:rPr lang="en-US"/>
              <a:t>Is it focused vertically or horizontally as well?</a:t>
            </a:r>
          </a:p>
          <a:p>
            <a:pPr lvl="1"/>
            <a:r>
              <a:rPr lang="en-US"/>
              <a:t>Should it be emotional? See Piper, </a:t>
            </a:r>
            <a:r>
              <a:rPr lang="en-US" i="1"/>
              <a:t>Desiring God</a:t>
            </a:r>
            <a:r>
              <a:rPr lang="en-US"/>
              <a:t>, 81.</a:t>
            </a:r>
          </a:p>
          <a:p>
            <a:pPr lvl="1"/>
            <a:r>
              <a:rPr lang="en-US"/>
              <a:t>Should it be emotion-driven?</a:t>
            </a:r>
          </a:p>
          <a:p>
            <a:r>
              <a:rPr lang="en-US"/>
              <a:t>Are there things in the Christian life that don’t fall under the category of worship?</a:t>
            </a:r>
          </a:p>
          <a:p>
            <a:r>
              <a:rPr lang="en-US"/>
              <a:t>Are there things in the Christian life that are especially identified as worship?</a:t>
            </a:r>
          </a:p>
          <a:p>
            <a:endParaRPr lang="en-US"/>
          </a:p>
        </p:txBody>
      </p:sp>
      <p:pic>
        <p:nvPicPr>
          <p:cNvPr id="10" name="Picture 2" descr="C:\Users\rogerst\AppData\Local\Microsoft\Windows\Temporary Internet Files\Content.IE5\SGPFPLBF\123online-community[1].jpg">
            <a:extLst>
              <a:ext uri="{FF2B5EF4-FFF2-40B4-BE49-F238E27FC236}">
                <a16:creationId xmlns:a16="http://schemas.microsoft.com/office/drawing/2014/main" id="{949DFCB6-DBEE-492F-8912-32EEC98A9D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2800" y="1416441"/>
            <a:ext cx="2385868" cy="1948305"/>
          </a:xfrm>
          <a:prstGeom prst="rect">
            <a:avLst/>
          </a:prstGeom>
          <a:noFill/>
          <a:effectLst>
            <a:softEdge rad="292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3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WORSHIP </a:t>
            </a:r>
          </a:p>
        </p:txBody>
      </p:sp>
      <p:sp>
        <p:nvSpPr>
          <p:cNvPr id="3" name="Content Placeholder 2"/>
          <p:cNvSpPr>
            <a:spLocks noGrp="1"/>
          </p:cNvSpPr>
          <p:nvPr>
            <p:ph idx="1"/>
          </p:nvPr>
        </p:nvSpPr>
        <p:spPr>
          <a:xfrm>
            <a:off x="358923" y="1521151"/>
            <a:ext cx="9383281" cy="5059111"/>
          </a:xfrm>
        </p:spPr>
        <p:txBody>
          <a:bodyPr/>
          <a:lstStyle/>
          <a:p>
            <a:pPr marL="0" indent="0" algn="ctr">
              <a:buNone/>
            </a:pPr>
            <a:r>
              <a:rPr lang="en-US" sz="3200" b="1"/>
              <a:t>Worship is a faith-filled response to who God is and what he’s done—its expressed in adoration and action.</a:t>
            </a:r>
          </a:p>
          <a:p>
            <a:pPr algn="ctr"/>
            <a:endParaRPr lang="en-US" sz="3200"/>
          </a:p>
          <a:p>
            <a:pPr marL="0" indent="0" algn="ctr">
              <a:buNone/>
            </a:pPr>
            <a:r>
              <a:rPr lang="en-US" sz="3200"/>
              <a:t>The worshipper is like a mirror that reflects back to God the brilliance of his worth, and in the process is warmed himself.</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9507825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WORSHIP </a:t>
            </a:r>
          </a:p>
        </p:txBody>
      </p:sp>
      <p:sp>
        <p:nvSpPr>
          <p:cNvPr id="3" name="Content Placeholder 2"/>
          <p:cNvSpPr>
            <a:spLocks noGrp="1"/>
          </p:cNvSpPr>
          <p:nvPr>
            <p:ph idx="1"/>
          </p:nvPr>
        </p:nvSpPr>
        <p:spPr>
          <a:xfrm>
            <a:off x="278913" y="1501945"/>
            <a:ext cx="9383281" cy="5059111"/>
          </a:xfrm>
        </p:spPr>
        <p:txBody>
          <a:bodyPr/>
          <a:lstStyle/>
          <a:p>
            <a:pPr marL="0" indent="0">
              <a:buNone/>
            </a:pPr>
            <a:r>
              <a:rPr lang="en-US" sz="3600" b="1"/>
              <a:t>Lessons from JOHN 4:1–26 </a:t>
            </a:r>
          </a:p>
          <a:p>
            <a:r>
              <a:rPr lang="en-US" sz="2800"/>
              <a:t>Worship is a response to God’s self-revelation.</a:t>
            </a:r>
          </a:p>
          <a:p>
            <a:r>
              <a:rPr lang="en-US" sz="2800"/>
              <a:t>The main question in worship is NOT where.</a:t>
            </a:r>
          </a:p>
          <a:p>
            <a:r>
              <a:rPr lang="en-US" sz="2800"/>
              <a:t>The main questions in worship are…</a:t>
            </a:r>
          </a:p>
          <a:p>
            <a:pPr lvl="1"/>
            <a:r>
              <a:rPr lang="en-US" sz="2800"/>
              <a:t>WHOM to worship (Jesus).</a:t>
            </a:r>
          </a:p>
          <a:p>
            <a:pPr lvl="1"/>
            <a:r>
              <a:rPr lang="en-US" sz="2800"/>
              <a:t>HOW to worship (spirit and truth).</a:t>
            </a:r>
          </a:p>
          <a:p>
            <a:r>
              <a:rPr lang="en-US" sz="2800"/>
              <a:t>The Spirit of God awakens and enables worship.</a:t>
            </a:r>
          </a:p>
          <a:p>
            <a:r>
              <a:rPr lang="en-US" sz="2800"/>
              <a:t>A worship-filled heart leads to worship-filled actions.</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9507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WORSHIP </a:t>
            </a:r>
          </a:p>
        </p:txBody>
      </p:sp>
      <p:sp>
        <p:nvSpPr>
          <p:cNvPr id="3" name="Content Placeholder 2"/>
          <p:cNvSpPr>
            <a:spLocks noGrp="1"/>
          </p:cNvSpPr>
          <p:nvPr>
            <p:ph idx="1"/>
          </p:nvPr>
        </p:nvSpPr>
        <p:spPr>
          <a:xfrm>
            <a:off x="280217" y="1297855"/>
            <a:ext cx="9550475" cy="5707626"/>
          </a:xfrm>
        </p:spPr>
        <p:txBody>
          <a:bodyPr>
            <a:normAutofit fontScale="85000" lnSpcReduction="20000"/>
          </a:bodyPr>
          <a:lstStyle/>
          <a:p>
            <a:pPr marL="0" indent="0">
              <a:buNone/>
            </a:pPr>
            <a:r>
              <a:rPr lang="en-US"/>
              <a:t>The Bible never gives a definition worship. On the one hand, worship involves everything that a believer does (a total-life response to God), but worship also is recognized in particular acts and contexts. Worship is to be integrated into the regular pattern of human existence as believers in the OT had regular patterns of sacrifice and festivals and believers in the NT met weekly. One of the simplest definitions of worship is: a faith-filled response to who God is or what God has done. Worship can involve such basic acts as “bending the knee” in homage and submission to God, acts of service, and acts of giving. Perhaps the most characteristic action of worship is that of singing songs/hymns and playing music; this is a theme in the OT, NT, church history, and in heaven (by both humans and angels). Worship also involves an attitude or disposition toward God of fear, reverence, and respect. Worship that is directed either at the wrong object or in the wrong way is the sin of idolatry. In the OT, worship typically centers around the tabernacle or temple, but religious activity also pervades believers’ entire lives. The concentric circles of holiness surrounding the Holy of Holies in the tabernacle/temple emphasized both the holiness of God and the necessary holiness of the worshipper. Similarly, animal sacrifices emphasized the demands of holiness for worship and humans’ inability to meet that standard. The Gospels describe Jesus as the one greater than the temple and He is the focus of worship. Through Jesus’ life, death, and resurrection, a new way of access to God is opened, and it is the gospel that provides the means and impulse of worship. Those who are in Christ receive the Spirit of Christ and can worship God in spirit and in truth. For the believer, worship includes obedience motivated by faith and love. Corporate Christian gatherings are both worshipful of God and edifying of believers. Worship is a central and unending theme of heaven, and Revelation describes how both the God the Father and God the Son are worshipped both by humans and by heavenly beings—everything is created to respond to God in worship. </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95078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73542"/>
          </a:xfrm>
          <a:prstGeom prst="rect">
            <a:avLst/>
          </a:prstGeom>
          <a:noFill/>
        </p:spPr>
        <p:txBody>
          <a:bodyPr wrap="square" rtlCol="0">
            <a:spAutoFit/>
          </a:bodyPr>
          <a:lstStyle/>
          <a:p>
            <a:pPr algn="ctr"/>
            <a:r>
              <a:rPr lang="en-US" sz="6600" b="1">
                <a:latin typeface="Calibri" panose="020F0502020204030204" pitchFamily="34" charset="0"/>
                <a:cs typeface="Calibri" panose="020F0502020204030204" pitchFamily="34" charset="0"/>
              </a:rPr>
              <a:t>New Life in Christ:</a:t>
            </a:r>
          </a:p>
          <a:p>
            <a:pPr algn="ctr"/>
            <a:r>
              <a:rPr lang="en-US" sz="6600" b="1">
                <a:latin typeface="Calibri" panose="020F0502020204030204" pitchFamily="34" charset="0"/>
                <a:cs typeface="Calibri" panose="020F0502020204030204" pitchFamily="34" charset="0"/>
              </a:rPr>
              <a:t>Why engage the Bible?</a:t>
            </a:r>
          </a:p>
          <a:p>
            <a:pPr algn="ctr"/>
            <a:endParaRPr lang="en-US" sz="4800" b="1">
              <a:solidFill>
                <a:schemeClr val="bg1"/>
              </a:solidFill>
            </a:endParaRPr>
          </a:p>
        </p:txBody>
      </p:sp>
    </p:spTree>
    <p:extLst>
      <p:ext uri="{BB962C8B-B14F-4D97-AF65-F5344CB8AC3E}">
        <p14:creationId xmlns:p14="http://schemas.microsoft.com/office/powerpoint/2010/main" val="71310371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WORSHIP </a:t>
            </a:r>
          </a:p>
        </p:txBody>
      </p:sp>
      <p:sp>
        <p:nvSpPr>
          <p:cNvPr id="3" name="Content Placeholder 2"/>
          <p:cNvSpPr>
            <a:spLocks noGrp="1"/>
          </p:cNvSpPr>
          <p:nvPr>
            <p:ph idx="1"/>
          </p:nvPr>
        </p:nvSpPr>
        <p:spPr>
          <a:xfrm>
            <a:off x="358923" y="1521151"/>
            <a:ext cx="9383281" cy="5059111"/>
          </a:xfrm>
        </p:spPr>
        <p:txBody>
          <a:bodyPr/>
          <a:lstStyle/>
          <a:p>
            <a:r>
              <a:rPr lang="en-US"/>
              <a:t>What motivates your worship and obedience? </a:t>
            </a:r>
          </a:p>
          <a:p>
            <a:r>
              <a:rPr lang="en-US"/>
              <a:t>Are there incorrect motivations even if they produce the right actions?  </a:t>
            </a:r>
          </a:p>
          <a:p>
            <a:r>
              <a:rPr lang="en-US"/>
              <a:t>Recall the concept of “dutiful delight.” See Piper, </a:t>
            </a:r>
            <a:r>
              <a:rPr lang="en-US" i="1"/>
              <a:t>Desiring God, </a:t>
            </a:r>
            <a:r>
              <a:rPr lang="en-US"/>
              <a:t>92.</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7" name="Picture 2" descr="C:\Users\rogerst\AppData\Local\Microsoft\Windows\Temporary Internet Files\Content.IE5\SGPFPLBF\123online-community[1].jpg">
            <a:extLst>
              <a:ext uri="{FF2B5EF4-FFF2-40B4-BE49-F238E27FC236}">
                <a16:creationId xmlns:a16="http://schemas.microsoft.com/office/drawing/2014/main" id="{DE624FE4-9283-4F90-B567-99E9650E7A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6266" y="3187764"/>
            <a:ext cx="2385868" cy="1948305"/>
          </a:xfrm>
          <a:prstGeom prst="rect">
            <a:avLst/>
          </a:prstGeom>
          <a:noFill/>
          <a:effectLst>
            <a:softEdge rad="279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7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6232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Why worship with other people?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8821611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CORPORATE WORSHIP </a:t>
            </a:r>
          </a:p>
        </p:txBody>
      </p:sp>
      <p:sp>
        <p:nvSpPr>
          <p:cNvPr id="3" name="Content Placeholder 2"/>
          <p:cNvSpPr>
            <a:spLocks noGrp="1"/>
          </p:cNvSpPr>
          <p:nvPr>
            <p:ph idx="1"/>
          </p:nvPr>
        </p:nvSpPr>
        <p:spPr>
          <a:xfrm>
            <a:off x="1085088" y="2073430"/>
            <a:ext cx="5715000" cy="4346986"/>
          </a:xfrm>
        </p:spPr>
        <p:txBody>
          <a:bodyPr>
            <a:normAutofit fontScale="92500" lnSpcReduction="10000"/>
          </a:bodyPr>
          <a:lstStyle/>
          <a:p>
            <a:pPr marL="0" indent="0">
              <a:buNone/>
            </a:pPr>
            <a:r>
              <a:rPr lang="en-US" sz="2400"/>
              <a:t>“Corporate worship is the single most important means of grace and our greatest weapon in the fight for joy, because like no other means, corporate worship combines all three principles of God’s ongoing grace: his word, prayer, and fellowship. It is corporate worship, with its preaching and sacraments and collective praises, confessions, petitions, and thanksgivings, which most acutely brings together the gifts of God’s voice, his ear, and his body” (Mathis, </a:t>
            </a:r>
            <a:r>
              <a:rPr lang="en-US" sz="2400" i="1"/>
              <a:t>Habits of Grace</a:t>
            </a:r>
            <a:r>
              <a:rPr lang="en-US" sz="2400"/>
              <a:t>, 120-121).</a:t>
            </a:r>
          </a:p>
        </p:txBody>
      </p:sp>
      <p:pic>
        <p:nvPicPr>
          <p:cNvPr id="7" name="Picture 2" descr="Page 1">
            <a:extLst>
              <a:ext uri="{FF2B5EF4-FFF2-40B4-BE49-F238E27FC236}">
                <a16:creationId xmlns:a16="http://schemas.microsoft.com/office/drawing/2014/main" id="{00A743CE-0BFC-0387-9778-4CA4EEC07A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9366" y="1347538"/>
            <a:ext cx="2987546" cy="434698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58609218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CORPORATE WORSHIP </a:t>
            </a:r>
          </a:p>
        </p:txBody>
      </p:sp>
      <p:sp>
        <p:nvSpPr>
          <p:cNvPr id="3" name="Content Placeholder 2"/>
          <p:cNvSpPr>
            <a:spLocks noGrp="1"/>
          </p:cNvSpPr>
          <p:nvPr>
            <p:ph idx="1"/>
          </p:nvPr>
        </p:nvSpPr>
        <p:spPr>
          <a:xfrm>
            <a:off x="338463" y="2857127"/>
            <a:ext cx="9383281" cy="5059111"/>
          </a:xfrm>
        </p:spPr>
        <p:txBody>
          <a:bodyPr/>
          <a:lstStyle/>
          <a:p>
            <a:pPr marL="0" indent="0">
              <a:buNone/>
            </a:pPr>
            <a:r>
              <a:rPr lang="en-US"/>
              <a:t>Mathis’ reasons for the necessity of corporate worship:</a:t>
            </a:r>
          </a:p>
          <a:p>
            <a:r>
              <a:rPr lang="en-US"/>
              <a:t>AWAKENING: an antidote for spiritual lethargy </a:t>
            </a:r>
          </a:p>
          <a:p>
            <a:r>
              <a:rPr lang="en-US"/>
              <a:t>ASSURANCE: local church worship points to the universal church</a:t>
            </a:r>
          </a:p>
          <a:p>
            <a:r>
              <a:rPr lang="en-US"/>
              <a:t>ADVANCE: catalyst for our growth in Christ</a:t>
            </a:r>
          </a:p>
          <a:p>
            <a:r>
              <a:rPr lang="en-US"/>
              <a:t>ACCEPTING LEADERSHIP: we embrace being led</a:t>
            </a:r>
          </a:p>
          <a:p>
            <a:r>
              <a:rPr lang="en-US"/>
              <a:t>ACCENTURATED JOY: shared joy is double joy</a:t>
            </a:r>
          </a:p>
        </p:txBody>
      </p:sp>
      <p:pic>
        <p:nvPicPr>
          <p:cNvPr id="8" name="Picture 2" descr="Page 1">
            <a:extLst>
              <a:ext uri="{FF2B5EF4-FFF2-40B4-BE49-F238E27FC236}">
                <a16:creationId xmlns:a16="http://schemas.microsoft.com/office/drawing/2014/main" id="{C414F530-CAF1-760A-579A-CC026B9793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5531" y="1039697"/>
            <a:ext cx="2987546" cy="434698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507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CORPORATE WORSHIP </a:t>
            </a:r>
          </a:p>
        </p:txBody>
      </p:sp>
      <p:sp>
        <p:nvSpPr>
          <p:cNvPr id="3" name="Content Placeholder 2"/>
          <p:cNvSpPr>
            <a:spLocks noGrp="1"/>
          </p:cNvSpPr>
          <p:nvPr>
            <p:ph idx="1"/>
          </p:nvPr>
        </p:nvSpPr>
        <p:spPr>
          <a:xfrm>
            <a:off x="358923" y="1613968"/>
            <a:ext cx="9383281" cy="5059111"/>
          </a:xfrm>
        </p:spPr>
        <p:txBody>
          <a:bodyPr>
            <a:normAutofit fontScale="85000" lnSpcReduction="10000"/>
          </a:bodyPr>
          <a:lstStyle/>
          <a:p>
            <a:r>
              <a:rPr lang="en-US" sz="3200"/>
              <a:t>In the church, corporate worship involves…</a:t>
            </a:r>
          </a:p>
          <a:p>
            <a:pPr lvl="1"/>
            <a:r>
              <a:rPr lang="en-US" sz="3200"/>
              <a:t>Preaching </a:t>
            </a:r>
          </a:p>
          <a:p>
            <a:pPr lvl="1"/>
            <a:r>
              <a:rPr lang="en-US" sz="3200"/>
              <a:t>Singing</a:t>
            </a:r>
          </a:p>
          <a:p>
            <a:pPr lvl="1"/>
            <a:r>
              <a:rPr lang="en-US" sz="3200"/>
              <a:t>Praying </a:t>
            </a:r>
          </a:p>
          <a:p>
            <a:pPr lvl="1"/>
            <a:r>
              <a:rPr lang="en-US" sz="3200"/>
              <a:t>Baptism</a:t>
            </a:r>
          </a:p>
          <a:p>
            <a:pPr lvl="1"/>
            <a:r>
              <a:rPr lang="en-US" sz="3200"/>
              <a:t>Lord’s Supper</a:t>
            </a:r>
          </a:p>
          <a:p>
            <a:pPr lvl="1"/>
            <a:r>
              <a:rPr lang="en-US" sz="3200"/>
              <a:t>Commissioning others for ministry </a:t>
            </a:r>
          </a:p>
          <a:p>
            <a:pPr lvl="1"/>
            <a:endParaRPr lang="en-US" sz="3200"/>
          </a:p>
          <a:p>
            <a:pPr marL="457200" lvl="1" indent="0">
              <a:buNone/>
            </a:pPr>
            <a:r>
              <a:rPr lang="en-US" sz="3200"/>
              <a:t>Heaven won’t be you singing a solo to Jesus. Some of us might be surprised to be in a cosmic choir.</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58609218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CORPORATE WORSHIP </a:t>
            </a:r>
          </a:p>
        </p:txBody>
      </p:sp>
      <p:sp>
        <p:nvSpPr>
          <p:cNvPr id="3" name="Content Placeholder 2"/>
          <p:cNvSpPr>
            <a:spLocks noGrp="1"/>
          </p:cNvSpPr>
          <p:nvPr>
            <p:ph idx="1"/>
          </p:nvPr>
        </p:nvSpPr>
        <p:spPr>
          <a:xfrm>
            <a:off x="358923" y="1613968"/>
            <a:ext cx="9383281" cy="5059111"/>
          </a:xfrm>
        </p:spPr>
        <p:txBody>
          <a:bodyPr>
            <a:normAutofit fontScale="85000" lnSpcReduction="10000"/>
          </a:bodyPr>
          <a:lstStyle/>
          <a:p>
            <a:pPr marL="0" indent="0">
              <a:buNone/>
            </a:pPr>
            <a:r>
              <a:rPr lang="en-US"/>
              <a:t>“God's jealousy for God's own self is a powerful dynamic throughout Scripture. But, on the other hand, God's battle against the gods of human hands (and all they represent) can be seen as a function of his loving benevolence toward us and indeed toward his whole creation. Divine jealousy is in fact an essential function of divine love. It is precisely because God wills our good that he hates the self-inflicted harm that our idolatry generates. God's conflict with the gods is ultimately for our own good as well as for God's glory. This further highlights why idolatry is such a primary sin in the Bible--identified as such by the primacy of the first two commandments of the Decalogue. It is not merely that idolatry steals God's glory but it also thwarts God's love--the love that seeks the highest good of all God's creation. Idolatry therefore contradicts the very essence, the </a:t>
            </a:r>
            <a:r>
              <a:rPr lang="en-US" err="1"/>
              <a:t>Godness</a:t>
            </a:r>
            <a:r>
              <a:rPr lang="en-US"/>
              <a:t>, of God, for 'God is love” (Wright, </a:t>
            </a:r>
            <a:r>
              <a:rPr lang="en-US" i="1"/>
              <a:t>Mission of God</a:t>
            </a:r>
            <a:r>
              <a:rPr lang="en-US"/>
              <a:t>, 177).</a:t>
            </a:r>
          </a:p>
          <a:p>
            <a:pPr marL="0" indent="0">
              <a:buNone/>
            </a:pPr>
            <a:r>
              <a:rPr lang="en-US"/>
              <a:t>“This [Christ being seen as most desirable] will happen when Christians don’t just say that Christ is valuable, or sing that Christ is valuable, but truly experience in their hearts the unsurpassed worth of Jesus with so much joy that they can say, “I count everything as loss because of the surpassing worth of knowing Christ Jesus my Lord” (Phil. 3:8). Christ will be glorified in the world when Christians are so satisfied in him that they let goods and kindred go and lay down their lives for others in mercy, missions, and, if necessary, martyrdom. He will be magnified most among the nations when, at the moment Christians lose everything on earth, they say, “To live is Christ, and to die is gain” (Phil. 1:21)” (Piper, </a:t>
            </a:r>
            <a:r>
              <a:rPr lang="en-US" i="1"/>
              <a:t>When I Don’t Desire God</a:t>
            </a:r>
            <a:r>
              <a:rPr lang="en-US"/>
              <a:t>, 21).</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58609218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FB28AB-795E-2D81-320D-84A1D9F94C6A}"/>
              </a:ext>
            </a:extLst>
          </p:cNvPr>
          <p:cNvSpPr txBox="1"/>
          <p:nvPr/>
        </p:nvSpPr>
        <p:spPr>
          <a:xfrm>
            <a:off x="2142950" y="6052991"/>
            <a:ext cx="8139842" cy="707886"/>
          </a:xfrm>
          <a:prstGeom prst="rect">
            <a:avLst/>
          </a:prstGeom>
          <a:noFill/>
        </p:spPr>
        <p:txBody>
          <a:bodyPr wrap="square" rtlCol="0">
            <a:spAutoFit/>
          </a:bodyPr>
          <a:lstStyle/>
          <a:p>
            <a:pPr algn="ctr"/>
            <a:r>
              <a:rPr lang="en-US" sz="4000"/>
              <a:t>Evangelism </a:t>
            </a:r>
          </a:p>
        </p:txBody>
      </p:sp>
    </p:spTree>
    <p:extLst>
      <p:ext uri="{BB962C8B-B14F-4D97-AF65-F5344CB8AC3E}">
        <p14:creationId xmlns:p14="http://schemas.microsoft.com/office/powerpoint/2010/main" val="17793302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743C14-6B16-A873-0057-5525C96389BE}"/>
              </a:ext>
            </a:extLst>
          </p:cNvPr>
          <p:cNvSpPr txBox="1"/>
          <p:nvPr/>
        </p:nvSpPr>
        <p:spPr>
          <a:xfrm>
            <a:off x="2411679" y="1514307"/>
            <a:ext cx="8706434"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Understand the biblical call to share the gospel.</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some key biblical texts about the evangelism.</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Practice sharing the gospel. </a:t>
            </a: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6066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solidFill>
                  <a:schemeClr val="tx1"/>
                </a:solidFill>
              </a:rPr>
              <a:t>Faith and New Life: </a:t>
            </a:r>
            <a:br>
              <a:rPr lang="en-US" b="1">
                <a:solidFill>
                  <a:schemeClr val="tx1"/>
                </a:solidFill>
              </a:rPr>
            </a:br>
            <a:r>
              <a:rPr lang="en-US" b="1">
                <a:solidFill>
                  <a:schemeClr val="tx1"/>
                </a:solidFill>
              </a:rPr>
              <a:t>EVANGELISM</a:t>
            </a:r>
          </a:p>
        </p:txBody>
      </p:sp>
      <p:sp>
        <p:nvSpPr>
          <p:cNvPr id="3" name="Content Placeholder 2"/>
          <p:cNvSpPr>
            <a:spLocks noGrp="1"/>
          </p:cNvSpPr>
          <p:nvPr>
            <p:ph idx="1"/>
          </p:nvPr>
        </p:nvSpPr>
        <p:spPr>
          <a:xfrm>
            <a:off x="358923" y="2142699"/>
            <a:ext cx="6956277" cy="4530380"/>
          </a:xfrm>
        </p:spPr>
        <p:txBody>
          <a:bodyPr>
            <a:noAutofit/>
          </a:bodyPr>
          <a:lstStyle/>
          <a:p>
            <a:pPr marL="0" indent="0">
              <a:buNone/>
            </a:pPr>
            <a:r>
              <a:rPr lang="en-US" sz="2400"/>
              <a:t>Should evangelism be covered as a spiritual discipline?</a:t>
            </a:r>
          </a:p>
          <a:p>
            <a:r>
              <a:rPr lang="en-US" sz="2400"/>
              <a:t>Mathis’ response: “However, I find it most helpful to treat mission, time, and money together as disciplines and pursuits that are first and foremost </a:t>
            </a:r>
            <a:r>
              <a:rPr lang="en-US" sz="2400" b="1" u="sng"/>
              <a:t>effects</a:t>
            </a:r>
            <a:r>
              <a:rPr lang="en-US" sz="2400"/>
              <a:t> of our regular hearing of God’s word, having his ear, and belonging to his body. Receiving God’s ongoing grace for our souls sustains us, inspires us, and empowers us for evangelism and stewardship” (Mathis, </a:t>
            </a:r>
            <a:r>
              <a:rPr lang="en-US" sz="2400" i="1"/>
              <a:t>Habits of Grace</a:t>
            </a:r>
            <a:r>
              <a:rPr lang="en-US" sz="2400"/>
              <a:t>, 161-162)</a:t>
            </a:r>
          </a:p>
        </p:txBody>
      </p:sp>
      <p:pic>
        <p:nvPicPr>
          <p:cNvPr id="7" name="Picture 2" descr="Page 1">
            <a:extLst>
              <a:ext uri="{FF2B5EF4-FFF2-40B4-BE49-F238E27FC236}">
                <a16:creationId xmlns:a16="http://schemas.microsoft.com/office/drawing/2014/main" id="{46FDDE28-0760-64FE-9F74-91FA8EBD83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583" y="999859"/>
            <a:ext cx="3583558" cy="521420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58609218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FC8A0B-6D76-E7FE-4378-F7E2AA0AB2FA}"/>
              </a:ext>
            </a:extLst>
          </p:cNvPr>
          <p:cNvSpPr>
            <a:spLocks noGrp="1"/>
          </p:cNvSpPr>
          <p:nvPr>
            <p:ph idx="1"/>
          </p:nvPr>
        </p:nvSpPr>
        <p:spPr>
          <a:xfrm>
            <a:off x="1206832" y="2210081"/>
            <a:ext cx="5847111" cy="4195481"/>
          </a:xfrm>
        </p:spPr>
        <p:txBody>
          <a:bodyPr>
            <a:normAutofit/>
          </a:bodyPr>
          <a:lstStyle/>
          <a:p>
            <a:pPr marL="0" indent="0">
              <a:buNone/>
            </a:pPr>
            <a:r>
              <a:rPr lang="en-US" sz="3600"/>
              <a:t>“Evangelism is the proclamation of the gospel in the power of the Holy Spirit with the aim of persuading people to repent and believe in Christ” (p. 50).</a:t>
            </a:r>
          </a:p>
        </p:txBody>
      </p:sp>
      <p:sp>
        <p:nvSpPr>
          <p:cNvPr id="4" name="Title 1">
            <a:extLst>
              <a:ext uri="{FF2B5EF4-FFF2-40B4-BE49-F238E27FC236}">
                <a16:creationId xmlns:a16="http://schemas.microsoft.com/office/drawing/2014/main" id="{EB122BEC-1A2D-EE26-9B78-5938A84741F1}"/>
              </a:ext>
            </a:extLst>
          </p:cNvPr>
          <p:cNvSpPr>
            <a:spLocks noGrp="1"/>
          </p:cNvSpPr>
          <p:nvPr>
            <p:ph type="title"/>
          </p:nvPr>
        </p:nvSpPr>
        <p:spPr>
          <a:xfrm>
            <a:off x="646113" y="452438"/>
            <a:ext cx="9404350" cy="1400175"/>
          </a:xfrm>
        </p:spPr>
        <p:txBody>
          <a:bodyPr/>
          <a:lstStyle/>
          <a:p>
            <a:r>
              <a:rPr lang="en-US" b="1">
                <a:solidFill>
                  <a:schemeClr val="tx1"/>
                </a:solidFill>
              </a:rPr>
              <a:t>Faith and New Life: </a:t>
            </a:r>
            <a:br>
              <a:rPr lang="en-US" b="1">
                <a:solidFill>
                  <a:schemeClr val="tx1"/>
                </a:solidFill>
              </a:rPr>
            </a:br>
            <a:r>
              <a:rPr lang="en-US" b="1">
                <a:solidFill>
                  <a:schemeClr val="tx1"/>
                </a:solidFill>
              </a:rPr>
              <a:t>EVANGELISM</a:t>
            </a:r>
          </a:p>
        </p:txBody>
      </p:sp>
      <p:pic>
        <p:nvPicPr>
          <p:cNvPr id="5" name="Content Placeholder 4">
            <a:extLst>
              <a:ext uri="{FF2B5EF4-FFF2-40B4-BE49-F238E27FC236}">
                <a16:creationId xmlns:a16="http://schemas.microsoft.com/office/drawing/2014/main" id="{410CF7BE-A510-F77D-A838-47C4983631D9}"/>
              </a:ext>
            </a:extLst>
          </p:cNvPr>
          <p:cNvPicPr>
            <a:picLocks noChangeAspect="1"/>
          </p:cNvPicPr>
          <p:nvPr/>
        </p:nvPicPr>
        <p:blipFill>
          <a:blip r:embed="rId2"/>
          <a:stretch>
            <a:fillRect/>
          </a:stretch>
        </p:blipFill>
        <p:spPr>
          <a:xfrm>
            <a:off x="7859631" y="822960"/>
            <a:ext cx="3873217" cy="49112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3132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70878" y="1998050"/>
            <a:ext cx="9383281" cy="4859950"/>
          </a:xfrm>
        </p:spPr>
        <p:txBody>
          <a:bodyPr/>
          <a:lstStyle/>
          <a:p>
            <a:r>
              <a:rPr lang="en-US"/>
              <a:t>What is the goal of reading the Bible?</a:t>
            </a:r>
          </a:p>
          <a:p>
            <a:pPr marL="0" indent="0">
              <a:buNone/>
            </a:pPr>
            <a:r>
              <a:rPr lang="en-US"/>
              <a:t>OR</a:t>
            </a:r>
          </a:p>
          <a:p>
            <a:r>
              <a:rPr lang="en-US"/>
              <a:t>What motivates your Bible reading?</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8" name="Picture 7">
            <a:extLst>
              <a:ext uri="{FF2B5EF4-FFF2-40B4-BE49-F238E27FC236}">
                <a16:creationId xmlns:a16="http://schemas.microsoft.com/office/drawing/2014/main" id="{278AEE71-CF9F-0F6E-89FF-799846D7DBB9}"/>
              </a:ext>
            </a:extLst>
          </p:cNvPr>
          <p:cNvPicPr>
            <a:picLocks noChangeAspect="1"/>
          </p:cNvPicPr>
          <p:nvPr/>
        </p:nvPicPr>
        <p:blipFill>
          <a:blip r:embed="rId7"/>
          <a:stretch>
            <a:fillRect/>
          </a:stretch>
        </p:blipFill>
        <p:spPr>
          <a:xfrm>
            <a:off x="4209065" y="2731554"/>
            <a:ext cx="4683144" cy="3913382"/>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33537180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EVANGELISM</a:t>
            </a:r>
          </a:p>
        </p:txBody>
      </p:sp>
      <p:sp>
        <p:nvSpPr>
          <p:cNvPr id="3" name="Content Placeholder 2"/>
          <p:cNvSpPr>
            <a:spLocks noGrp="1"/>
          </p:cNvSpPr>
          <p:nvPr>
            <p:ph idx="1"/>
          </p:nvPr>
        </p:nvSpPr>
        <p:spPr>
          <a:xfrm>
            <a:off x="358923" y="1613968"/>
            <a:ext cx="9968418" cy="5059111"/>
          </a:xfrm>
        </p:spPr>
        <p:txBody>
          <a:bodyPr>
            <a:normAutofit fontScale="92500" lnSpcReduction="10000"/>
          </a:bodyPr>
          <a:lstStyle/>
          <a:p>
            <a:pPr marL="117475" lvl="2" indent="-117475">
              <a:buNone/>
            </a:pPr>
            <a:r>
              <a:rPr lang="en-US" sz="1900"/>
              <a:t>Evangelism is based on the beliefs that people are in a desperate situation, a remedy exists, and you have a role in making that remedy known.</a:t>
            </a:r>
          </a:p>
          <a:p>
            <a:pPr marL="457200" lvl="3"/>
            <a:r>
              <a:rPr lang="en-US" sz="1900"/>
              <a:t>Universalism: no problem from which to be saved or all are saved.</a:t>
            </a:r>
          </a:p>
          <a:p>
            <a:pPr marL="914400" lvl="4"/>
            <a:r>
              <a:rPr lang="en-US" sz="1900"/>
              <a:t>e.g., We are all children of God.</a:t>
            </a:r>
          </a:p>
          <a:p>
            <a:pPr marL="457200" lvl="3"/>
            <a:r>
              <a:rPr lang="en-US" sz="1900"/>
              <a:t>Inclusivism: there are many ways to the one means of salvation.</a:t>
            </a:r>
          </a:p>
          <a:p>
            <a:pPr marL="914400" lvl="4"/>
            <a:r>
              <a:rPr lang="en-US" sz="1900"/>
              <a:t>e.g., Christ’s work is the means by salvation, and God recognizes piety in a number of religions.</a:t>
            </a:r>
          </a:p>
          <a:p>
            <a:pPr marL="457200" lvl="3"/>
            <a:r>
              <a:rPr lang="en-US" sz="1900"/>
              <a:t>Pluralism: there are many means to salvation.</a:t>
            </a:r>
          </a:p>
          <a:p>
            <a:pPr marL="914400" lvl="4"/>
            <a:r>
              <a:rPr lang="en-US" sz="1900"/>
              <a:t>e.g., Many religions offer salvation.</a:t>
            </a:r>
          </a:p>
          <a:p>
            <a:pPr marL="457200" lvl="3"/>
            <a:r>
              <a:rPr lang="en-US" sz="1900"/>
              <a:t>Exclusivism: there is only one means (Christ’s work) and only one way (personal faith) for true salvation.</a:t>
            </a:r>
          </a:p>
          <a:p>
            <a:pPr marL="914400" lvl="4"/>
            <a:r>
              <a:rPr lang="en-US" sz="1900"/>
              <a:t>e.g., To be saved from the wrath of God a person must repent of his sins and personally trust in Christ.</a:t>
            </a:r>
          </a:p>
          <a:p>
            <a:pPr marL="228600" lvl="3" indent="0">
              <a:buNone/>
            </a:pPr>
            <a:r>
              <a:rPr lang="en-US" sz="2800" b="1"/>
              <a:t>The key question is whether or not we believe the Bible…</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45074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308472" y="1785274"/>
            <a:ext cx="11575055" cy="4893647"/>
          </a:xfrm>
          <a:prstGeom prst="rect">
            <a:avLst/>
          </a:prstGeom>
          <a:noFill/>
        </p:spPr>
        <p:txBody>
          <a:bodyPr wrap="square" rtlCol="0">
            <a:spAutoFit/>
          </a:bodyPr>
          <a:lstStyle/>
          <a:p>
            <a:pPr lvl="0">
              <a:defRPr/>
            </a:pPr>
            <a:r>
              <a:rPr lang="en-US" sz="2400" b="1">
                <a:solidFill>
                  <a:prstClr val="white"/>
                </a:solidFill>
              </a:rPr>
              <a:t>16 “For God so loved the world, that he gave his only Son, that whoever believes in him should not perish but have eternal life. 17 For God did not send his Son into the world to condemn the world, but in order that the world might be saved through him. 18 Whoever believes in him is not condemned, but whoever does not believe is condemned already, because he has not believed in the name of the only Son of God. 19 And this is the judgment: the light has come into the world, and people loved the darkness rather than the light because their works were evil. 20 For everyone who does wicked things hates the light and does not come to the light, lest his works should be exposed. 21 But whoever does what is true comes to the light, so that it may be clearly seen that his works have been carried out in God.”…36 Whoever believes in the Son has eternal life; whoever does not obey the Son shall not see life, but the wrath of God remains on him. (John 3:16-21…36 ESV)</a:t>
            </a: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Tree>
    <p:extLst>
      <p:ext uri="{BB962C8B-B14F-4D97-AF65-F5344CB8AC3E}">
        <p14:creationId xmlns:p14="http://schemas.microsoft.com/office/powerpoint/2010/main" val="249875367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783771" y="2246811"/>
            <a:ext cx="9311981" cy="3416320"/>
          </a:xfrm>
          <a:prstGeom prst="rect">
            <a:avLst/>
          </a:prstGeom>
          <a:noFill/>
        </p:spPr>
        <p:txBody>
          <a:bodyPr wrap="square" rtlCol="0">
            <a:spAutoFit/>
          </a:bodyPr>
          <a:lstStyle/>
          <a:p>
            <a:pPr lvl="0">
              <a:defRPr/>
            </a:pPr>
            <a:r>
              <a:rPr lang="en-US" sz="2400" b="1">
                <a:solidFill>
                  <a:prstClr val="white"/>
                </a:solidFill>
              </a:rPr>
              <a:t>6 Jesus said to him, “I am the way, and the truth, and the life. No one comes to the Father except through me. 7 If you had known me, you would have known my Father also. From now on you do know him and have seen him.” </a:t>
            </a:r>
          </a:p>
          <a:p>
            <a:pPr lvl="0">
              <a:defRPr/>
            </a:pPr>
            <a:r>
              <a:rPr lang="en-US" sz="2400" b="1">
                <a:solidFill>
                  <a:prstClr val="white"/>
                </a:solidFill>
              </a:rPr>
              <a:t>(John 14:6–7 ESV)</a:t>
            </a:r>
          </a:p>
          <a:p>
            <a:pPr lvl="0">
              <a:defRPr/>
            </a:pPr>
            <a:endParaRPr lang="en-US" sz="2400" b="1">
              <a:solidFill>
                <a:prstClr val="white"/>
              </a:solidFill>
            </a:endParaRPr>
          </a:p>
          <a:p>
            <a:pPr lvl="0">
              <a:defRPr/>
            </a:pPr>
            <a:r>
              <a:rPr lang="en-US" sz="2400" b="1">
                <a:solidFill>
                  <a:prstClr val="white"/>
                </a:solidFill>
              </a:rPr>
              <a:t>12 And there is salvation in no one else, for there is no other name under heaven given among men by which we must be saved.” (Acts 4:12 ESV)</a:t>
            </a: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Tree>
    <p:extLst>
      <p:ext uri="{BB962C8B-B14F-4D97-AF65-F5344CB8AC3E}">
        <p14:creationId xmlns:p14="http://schemas.microsoft.com/office/powerpoint/2010/main" val="269627528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38779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New Life in Christ: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Where does the Bible call us to share the gospel?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8846137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1200420" y="1709728"/>
            <a:ext cx="9242520" cy="3785652"/>
          </a:xfrm>
          <a:prstGeom prst="rect">
            <a:avLst/>
          </a:prstGeom>
          <a:noFill/>
        </p:spPr>
        <p:txBody>
          <a:bodyPr wrap="square" rtlCol="0">
            <a:spAutoFit/>
          </a:bodyPr>
          <a:lstStyle/>
          <a:p>
            <a:pPr lvl="0">
              <a:defRPr/>
            </a:pPr>
            <a:r>
              <a:rPr lang="en-US" sz="2400" b="1">
                <a:solidFill>
                  <a:prstClr val="white"/>
                </a:solidFill>
              </a:rPr>
              <a:t>16 Now the eleven disciples went to Galilee, to the mountain to which Jesus had directed them. 17 And when they saw him they worshiped him, but some doubted. 18 And Jesus came and said to them, “All authority in heaven and on earth has been given to me. 19 Go therefore and make disciples of all nations, baptizing them in the name of the Father and of the Son and of the Holy Spirit, 20 teaching them to observe all that I have commanded you. And behold, I am with you always, to the end of the age.” (Mt 28:16–20 ESV)</a:t>
            </a:r>
            <a:endParaRPr lang="en-US" sz="1200" b="1">
              <a:solidFill>
                <a:prstClr val="white"/>
              </a:solidFill>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Tree>
    <p:extLst>
      <p:ext uri="{BB962C8B-B14F-4D97-AF65-F5344CB8AC3E}">
        <p14:creationId xmlns:p14="http://schemas.microsoft.com/office/powerpoint/2010/main" val="309273326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987328" y="2182218"/>
            <a:ext cx="10164986" cy="4401205"/>
          </a:xfrm>
          <a:prstGeom prst="rect">
            <a:avLst/>
          </a:prstGeom>
          <a:noFill/>
        </p:spPr>
        <p:txBody>
          <a:bodyPr wrap="square" rtlCol="0">
            <a:spAutoFit/>
          </a:bodyPr>
          <a:lstStyle/>
          <a:p>
            <a:pPr lvl="0">
              <a:defRPr/>
            </a:pPr>
            <a:r>
              <a:rPr lang="en-US" sz="2800" b="1">
                <a:solidFill>
                  <a:prstClr val="white"/>
                </a:solidFill>
              </a:rPr>
              <a:t>12 And there is salvation in no one else, for there is no other name under heaven given among men by which we must be saved.” </a:t>
            </a:r>
          </a:p>
          <a:p>
            <a:pPr lvl="0">
              <a:defRPr/>
            </a:pPr>
            <a:r>
              <a:rPr lang="en-US" sz="2800" b="1">
                <a:solidFill>
                  <a:prstClr val="white"/>
                </a:solidFill>
              </a:rPr>
              <a:t>…</a:t>
            </a:r>
          </a:p>
          <a:p>
            <a:pPr lvl="0">
              <a:defRPr/>
            </a:pPr>
            <a:r>
              <a:rPr lang="en-US" sz="2800" b="1">
                <a:solidFill>
                  <a:prstClr val="white"/>
                </a:solidFill>
              </a:rPr>
              <a:t>18 So they called them and charged them not to speak or teach at all in the name of Jesus. 19 But Peter and John answered them, “Whether it is right in the sight of God to listen to you rather than to God, you must judge, 20 for we cannot but speak of what we have seen and heard. (Acts 4:12…18–20 ESV)</a:t>
            </a:r>
            <a:endParaRPr kumimoji="0" lang="en-US" sz="1400" b="1" i="0" u="none" strike="noStrike" kern="1200" cap="none" spc="0" normalizeH="0" baseline="0" noProof="0">
              <a:ln>
                <a:noFill/>
              </a:ln>
              <a:solidFill>
                <a:prstClr val="white"/>
              </a:solidFill>
              <a:effectLst/>
              <a:uLnTx/>
              <a:uFillTx/>
              <a:latin typeface="Century Gothic" panose="020B0502020202020204"/>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Tree>
    <p:extLst>
      <p:ext uri="{BB962C8B-B14F-4D97-AF65-F5344CB8AC3E}">
        <p14:creationId xmlns:p14="http://schemas.microsoft.com/office/powerpoint/2010/main" val="146748524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377460" y="1566038"/>
            <a:ext cx="11156322" cy="5262979"/>
          </a:xfrm>
          <a:prstGeom prst="rect">
            <a:avLst/>
          </a:prstGeom>
          <a:noFill/>
        </p:spPr>
        <p:txBody>
          <a:bodyPr wrap="square" rtlCol="0">
            <a:spAutoFit/>
          </a:bodyPr>
          <a:lstStyle/>
          <a:p>
            <a:pPr lvl="0">
              <a:defRPr/>
            </a:pPr>
            <a:r>
              <a:rPr lang="en-US" sz="2400" b="1">
                <a:solidFill>
                  <a:prstClr val="white"/>
                </a:solidFill>
              </a:rPr>
              <a:t>8 But what does it say? “The word is near you, in your mouth and in your heart” (that is, the word of faith that we proclaim); 9 because, if you confess with your mouth that Jesus is Lord and believe in your heart that God raised him from the dead, you will be saved. 10 For with the heart one believes and is justified, and with the mouth one confesses and is saved. 11 For the Scripture says, “Everyone who believes in him will not be put to shame.” 12 For there is no distinction between Jew and Greek; for the same Lord is Lord of all, bestowing his riches on all who call on him. 13 For “everyone who calls on the name of the Lord will be saved.” </a:t>
            </a:r>
          </a:p>
          <a:p>
            <a:pPr lvl="0">
              <a:defRPr/>
            </a:pPr>
            <a:r>
              <a:rPr lang="en-US" sz="2400" b="1">
                <a:solidFill>
                  <a:prstClr val="white"/>
                </a:solidFill>
              </a:rPr>
              <a:t>14 How then will they call on him in whom they have not believed? And how are they to believe in him of whom they have never heard? And how are they to hear without someone preaching? 15 And how are they to preach unless they are sent? As it is written, “How beautiful are the feet of those who preach the good news!” (Rom 10:8–15 ESV)</a:t>
            </a:r>
            <a:endParaRPr kumimoji="0" lang="en-US" sz="1200" b="1" i="0" u="none" strike="noStrike" kern="1200" cap="none" spc="0" normalizeH="0" baseline="0" noProof="0">
              <a:ln>
                <a:noFill/>
              </a:ln>
              <a:solidFill>
                <a:prstClr val="white"/>
              </a:solidFill>
              <a:effectLst/>
              <a:uLnTx/>
              <a:uFillTx/>
              <a:latin typeface="Century Gothic" panose="020B0502020202020204"/>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Tree>
    <p:extLst>
      <p:ext uri="{BB962C8B-B14F-4D97-AF65-F5344CB8AC3E}">
        <p14:creationId xmlns:p14="http://schemas.microsoft.com/office/powerpoint/2010/main" val="181911112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7354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New Life in Christ: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Why share the gospel?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5870578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EVANGELISM</a:t>
            </a:r>
          </a:p>
        </p:txBody>
      </p:sp>
      <p:sp>
        <p:nvSpPr>
          <p:cNvPr id="3" name="Content Placeholder 2"/>
          <p:cNvSpPr>
            <a:spLocks noGrp="1"/>
          </p:cNvSpPr>
          <p:nvPr>
            <p:ph idx="1"/>
          </p:nvPr>
        </p:nvSpPr>
        <p:spPr>
          <a:xfrm>
            <a:off x="358923" y="1613968"/>
            <a:ext cx="9383281" cy="5059111"/>
          </a:xfrm>
        </p:spPr>
        <p:txBody>
          <a:bodyPr/>
          <a:lstStyle/>
          <a:p>
            <a:r>
              <a:rPr lang="en-US"/>
              <a:t>What motivates you (or people you know) to share the gospel?</a:t>
            </a:r>
          </a:p>
          <a:p>
            <a:pPr marL="0" indent="0">
              <a:buNone/>
            </a:pPr>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8" name="Picture 2" descr="C:\Users\rogerst\AppData\Local\Microsoft\Windows\Temporary Internet Files\Content.IE5\SGPFPLBF\123online-community[1].jpg">
            <a:extLst>
              <a:ext uri="{FF2B5EF4-FFF2-40B4-BE49-F238E27FC236}">
                <a16:creationId xmlns:a16="http://schemas.microsoft.com/office/drawing/2014/main" id="{EDC75EE4-8F5A-DCE0-92A0-C8910F0AEA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0557" y="2826649"/>
            <a:ext cx="3010886" cy="2458696"/>
          </a:xfrm>
          <a:prstGeom prst="rect">
            <a:avLst/>
          </a:prstGeom>
          <a:noFill/>
          <a:effectLst>
            <a:softEdge rad="292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4162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7C353B-428B-ACBD-5113-B2FEC3415129}"/>
              </a:ext>
            </a:extLst>
          </p:cNvPr>
          <p:cNvSpPr txBox="1"/>
          <p:nvPr/>
        </p:nvSpPr>
        <p:spPr>
          <a:xfrm>
            <a:off x="560982" y="-135595"/>
            <a:ext cx="109728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
        <p:nvSpPr>
          <p:cNvPr id="4" name="TextBox 3">
            <a:extLst>
              <a:ext uri="{FF2B5EF4-FFF2-40B4-BE49-F238E27FC236}">
                <a16:creationId xmlns:a16="http://schemas.microsoft.com/office/drawing/2014/main" id="{655132A7-F3FF-C27E-432D-70826658B660}"/>
              </a:ext>
            </a:extLst>
          </p:cNvPr>
          <p:cNvSpPr txBox="1"/>
          <p:nvPr/>
        </p:nvSpPr>
        <p:spPr>
          <a:xfrm>
            <a:off x="9112431" y="5306855"/>
            <a:ext cx="3079569" cy="923330"/>
          </a:xfrm>
          <a:prstGeom prst="rect">
            <a:avLst/>
          </a:prstGeom>
          <a:noFill/>
        </p:spPr>
        <p:txBody>
          <a:bodyPr wrap="square">
            <a:spAutoFit/>
          </a:bodyPr>
          <a:lstStyle/>
          <a:p>
            <a:r>
              <a:rPr lang="en-US"/>
              <a:t>https://www.challies.com/resources/7-scripture-texts-about-evangelism/</a:t>
            </a:r>
          </a:p>
        </p:txBody>
      </p:sp>
      <p:pic>
        <p:nvPicPr>
          <p:cNvPr id="5" name="Picture 4">
            <a:extLst>
              <a:ext uri="{FF2B5EF4-FFF2-40B4-BE49-F238E27FC236}">
                <a16:creationId xmlns:a16="http://schemas.microsoft.com/office/drawing/2014/main" id="{0D3C4110-BEE0-9616-001D-C32D30E054B5}"/>
              </a:ext>
            </a:extLst>
          </p:cNvPr>
          <p:cNvPicPr>
            <a:picLocks noChangeAspect="1"/>
          </p:cNvPicPr>
          <p:nvPr/>
        </p:nvPicPr>
        <p:blipFill>
          <a:blip r:embed="rId3"/>
          <a:stretch>
            <a:fillRect/>
          </a:stretch>
        </p:blipFill>
        <p:spPr>
          <a:xfrm>
            <a:off x="9767502" y="2343150"/>
            <a:ext cx="1504950" cy="2171700"/>
          </a:xfrm>
          <a:prstGeom prst="rect">
            <a:avLst/>
          </a:prstGeom>
        </p:spPr>
      </p:pic>
      <p:pic>
        <p:nvPicPr>
          <p:cNvPr id="1026" name="Picture 2" descr="Brand">
            <a:extLst>
              <a:ext uri="{FF2B5EF4-FFF2-40B4-BE49-F238E27FC236}">
                <a16:creationId xmlns:a16="http://schemas.microsoft.com/office/drawing/2014/main" id="{19EA10BC-65BE-D751-4D1B-3A7CFBCA48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3140" y="4693214"/>
            <a:ext cx="2733675" cy="457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5C2E5E8-D0A8-5395-7BE2-F860F52C4FFD}"/>
              </a:ext>
            </a:extLst>
          </p:cNvPr>
          <p:cNvSpPr txBox="1"/>
          <p:nvPr/>
        </p:nvSpPr>
        <p:spPr>
          <a:xfrm>
            <a:off x="305185" y="1094752"/>
            <a:ext cx="8249483" cy="5262979"/>
          </a:xfrm>
          <a:prstGeom prst="rect">
            <a:avLst/>
          </a:prstGeom>
          <a:noFill/>
        </p:spPr>
        <p:txBody>
          <a:bodyPr wrap="square">
            <a:spAutoFit/>
          </a:bodyPr>
          <a:lstStyle/>
          <a:p>
            <a:pPr marL="228600" indent="-228600">
              <a:buAutoNum type="arabicPeriod"/>
            </a:pPr>
            <a:r>
              <a:rPr lang="en-US" sz="1400" b="1"/>
              <a:t>There is work to be done</a:t>
            </a:r>
          </a:p>
          <a:p>
            <a:pPr lvl="1"/>
            <a:r>
              <a:rPr lang="en-US" sz="1400"/>
              <a:t>Matthew 9:37-38: Then he said to his disciples, “The harvest is plentiful, but the laborers are few; therefore pray earnestly to the Lord of the harvest to send out laborers into his harvest.”</a:t>
            </a:r>
          </a:p>
          <a:p>
            <a:r>
              <a:rPr lang="en-US" sz="1400"/>
              <a:t>2. </a:t>
            </a:r>
            <a:r>
              <a:rPr lang="en-US" sz="1400" b="1"/>
              <a:t>Jesus has commanded you to do it</a:t>
            </a:r>
          </a:p>
          <a:p>
            <a:r>
              <a:rPr lang="en-US" sz="1400"/>
              <a:t>	Matthew 28:18-20</a:t>
            </a:r>
          </a:p>
          <a:p>
            <a:r>
              <a:rPr lang="en-US" sz="1400"/>
              <a:t>3. </a:t>
            </a:r>
            <a:r>
              <a:rPr lang="en-US" sz="1400" b="1"/>
              <a:t>Success is guaranteed</a:t>
            </a:r>
          </a:p>
          <a:p>
            <a:r>
              <a:rPr lang="en-US" sz="1400"/>
              <a:t>	John 10:16: And I have other sheep that are not of this fold. I must bring them also, and 	they will listen to my voice. So there will be one flock, one shepherd.</a:t>
            </a:r>
          </a:p>
          <a:p>
            <a:r>
              <a:rPr lang="en-US" sz="1400"/>
              <a:t>4. </a:t>
            </a:r>
            <a:r>
              <a:rPr lang="en-US" sz="1400" b="1"/>
              <a:t>Jesus is the only salvation</a:t>
            </a:r>
          </a:p>
          <a:p>
            <a:r>
              <a:rPr lang="en-US" sz="1400"/>
              <a:t>	John 14:6: Jesus said to him, “I am the way, and the truth, and the life. No one comes to 	the Father except through me.”</a:t>
            </a:r>
          </a:p>
          <a:p>
            <a:r>
              <a:rPr lang="en-US" sz="1400"/>
              <a:t>5. </a:t>
            </a:r>
            <a:r>
              <a:rPr lang="en-US" sz="1400" b="1"/>
              <a:t>You were given the Holy Spirit for this purpose</a:t>
            </a:r>
          </a:p>
          <a:p>
            <a:r>
              <a:rPr lang="en-US" sz="1400"/>
              <a:t>	Acts 1:8: But you will receive power when the Holy Spirit has come upon you, and you 	will be my witnesses in Jerusalem and in all Judea and Samaria, and to the end of the 	earth.</a:t>
            </a:r>
          </a:p>
          <a:p>
            <a:r>
              <a:rPr lang="en-US" sz="1400"/>
              <a:t>6. </a:t>
            </a:r>
            <a:r>
              <a:rPr lang="en-US" sz="1400" b="1"/>
              <a:t>People won’t be saved without hearing</a:t>
            </a:r>
          </a:p>
          <a:p>
            <a:r>
              <a:rPr lang="en-US" sz="1400"/>
              <a:t>	Romans 10:14-15: How then will they call on him in whom they have not believed? And 	how are they to believe in him of whom they have never heard? And how are they to 	hear without someone preaching? And how are they to preach unless they are sent? As 	it is written, “How beautiful are the feet of those who preach the good news!”</a:t>
            </a:r>
          </a:p>
          <a:p>
            <a:r>
              <a:rPr lang="en-US" sz="1400"/>
              <a:t>7. </a:t>
            </a:r>
            <a:r>
              <a:rPr lang="en-US" sz="1400" b="1"/>
              <a:t>Evangelism is necessary for your own growth in Christ</a:t>
            </a:r>
          </a:p>
          <a:p>
            <a:r>
              <a:rPr lang="en-US" sz="1400"/>
              <a:t>	Philemon 6: And I pray that the sharing of your faith may become effective for the full 	knowledge of every good thing that is in us for the sake of Christ.</a:t>
            </a:r>
          </a:p>
        </p:txBody>
      </p:sp>
    </p:spTree>
    <p:extLst>
      <p:ext uri="{BB962C8B-B14F-4D97-AF65-F5344CB8AC3E}">
        <p14:creationId xmlns:p14="http://schemas.microsoft.com/office/powerpoint/2010/main" val="139095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98A0-71F5-4F61-9F9F-728ABFEEA5A5}"/>
              </a:ext>
            </a:extLst>
          </p:cNvPr>
          <p:cNvSpPr>
            <a:spLocks noGrp="1"/>
          </p:cNvSpPr>
          <p:nvPr>
            <p:ph type="ctrTitle"/>
          </p:nvPr>
        </p:nvSpPr>
        <p:spPr>
          <a:xfrm>
            <a:off x="831273" y="1456678"/>
            <a:ext cx="10529454" cy="3329581"/>
          </a:xfrm>
        </p:spPr>
        <p:txBody>
          <a:bodyPr/>
          <a:lstStyle/>
          <a:p>
            <a:pPr algn="ctr"/>
            <a:r>
              <a:rPr lang="en-US" sz="8000" b="1"/>
              <a:t>The BIBLE and </a:t>
            </a:r>
            <a:br>
              <a:rPr lang="en-US" sz="8000" b="1"/>
            </a:br>
            <a:r>
              <a:rPr lang="en-US" sz="8000" b="1"/>
              <a:t>the GOSPEL</a:t>
            </a:r>
            <a:br>
              <a:rPr lang="en-US" sz="6000" b="1"/>
            </a:br>
            <a:r>
              <a:rPr lang="en-US" sz="4800"/>
              <a:t>Unit 1: Faith and New Life</a:t>
            </a:r>
          </a:p>
        </p:txBody>
      </p:sp>
      <p:sp>
        <p:nvSpPr>
          <p:cNvPr id="3" name="Subtitle 2">
            <a:extLst>
              <a:ext uri="{FF2B5EF4-FFF2-40B4-BE49-F238E27FC236}">
                <a16:creationId xmlns:a16="http://schemas.microsoft.com/office/drawing/2014/main" id="{5C6EF2A1-1675-4DB7-8C2D-7184EB429E7B}"/>
              </a:ext>
            </a:extLst>
          </p:cNvPr>
          <p:cNvSpPr>
            <a:spLocks noGrp="1"/>
          </p:cNvSpPr>
          <p:nvPr>
            <p:ph type="subTitle" idx="1"/>
          </p:nvPr>
        </p:nvSpPr>
        <p:spPr>
          <a:xfrm>
            <a:off x="3105804" y="5530934"/>
            <a:ext cx="6863340" cy="1595711"/>
          </a:xfrm>
        </p:spPr>
        <p:txBody>
          <a:bodyPr/>
          <a:lstStyle/>
          <a:p>
            <a:pPr algn="ctr"/>
            <a:r>
              <a:rPr lang="en-US">
                <a:solidFill>
                  <a:schemeClr val="accent4">
                    <a:lumMod val="40000"/>
                    <a:lumOff val="60000"/>
                  </a:schemeClr>
                </a:solidFill>
              </a:rPr>
              <a:t>Thanks to Dr. Jason Lee for some of </a:t>
            </a:r>
          </a:p>
          <a:p>
            <a:pPr algn="ctr"/>
            <a:r>
              <a:rPr lang="en-US">
                <a:solidFill>
                  <a:schemeClr val="accent4">
                    <a:lumMod val="40000"/>
                    <a:lumOff val="60000"/>
                  </a:schemeClr>
                </a:solidFill>
              </a:rPr>
              <a:t>the structure AND CONTENT of this class</a:t>
            </a:r>
          </a:p>
        </p:txBody>
      </p:sp>
    </p:spTree>
    <p:extLst>
      <p:ext uri="{BB962C8B-B14F-4D97-AF65-F5344CB8AC3E}">
        <p14:creationId xmlns:p14="http://schemas.microsoft.com/office/powerpoint/2010/main" val="3774782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20312"/>
            <a:ext cx="9383281" cy="4859950"/>
          </a:xfrm>
        </p:spPr>
        <p:txBody>
          <a:bodyPr/>
          <a:lstStyle/>
          <a:p>
            <a:r>
              <a:rPr lang="en-US" b="1"/>
              <a:t>…TO OBEY GOD.</a:t>
            </a:r>
          </a:p>
          <a:p>
            <a:r>
              <a:rPr lang="en-US"/>
              <a:t>How do you know what God requires of you, unless you have his Word?</a:t>
            </a:r>
          </a:p>
          <a:p>
            <a:r>
              <a:rPr lang="en-US"/>
              <a:t>24 “Everyone then who hears these words of mine and does them will be like a wise man who built his house on the rock. 25 And the rain fell, and the floods came, and the winds blew and beat on that house, but it did not fall, because it had been founded on the rock. 26 And everyone who hears these words of mine and does not do them will be like a foolish man who built his house on the sand. 27 And the rain fell, and the floods came, and the winds blew and beat against that house, and it fell, and great was the fall of it.”(Matthew 7:24-27 ESV)</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41806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1041603" y="1647509"/>
            <a:ext cx="10075576" cy="4524315"/>
          </a:xfrm>
          <a:prstGeom prst="rect">
            <a:avLst/>
          </a:prstGeom>
          <a:noFill/>
        </p:spPr>
        <p:txBody>
          <a:bodyPr wrap="square" rtlCol="0">
            <a:spAutoFit/>
          </a:bodyPr>
          <a:lstStyle/>
          <a:p>
            <a:pPr algn="just"/>
            <a:r>
              <a:rPr lang="en-US" sz="2400">
                <a:latin typeface="Calibri" panose="020F0502020204030204" pitchFamily="34" charset="0"/>
                <a:cs typeface="Calibri" panose="020F0502020204030204" pitchFamily="34" charset="0"/>
              </a:rPr>
              <a:t>And they sang a new song, saying, </a:t>
            </a:r>
          </a:p>
          <a:p>
            <a:pPr algn="just"/>
            <a:r>
              <a:rPr lang="en-US" sz="2400">
                <a:latin typeface="Calibri" panose="020F0502020204030204" pitchFamily="34" charset="0"/>
                <a:cs typeface="Calibri" panose="020F0502020204030204" pitchFamily="34" charset="0"/>
              </a:rPr>
              <a:t>                  “Worthy are you to take the scroll and to open its seals, for you were 			slain, and by your blood you ransomed people for God from every 				tribe and language and people and nation, 10 and you have made 				them a kingdom and priests to our God, </a:t>
            </a:r>
          </a:p>
          <a:p>
            <a:pPr algn="just"/>
            <a:r>
              <a:rPr lang="en-US" sz="2400">
                <a:latin typeface="Calibri" panose="020F0502020204030204" pitchFamily="34" charset="0"/>
                <a:cs typeface="Calibri" panose="020F0502020204030204" pitchFamily="34" charset="0"/>
              </a:rPr>
              <a:t>      			and they shall reign on the earth.” (Rev 5:9–10 ESV)</a:t>
            </a:r>
          </a:p>
          <a:p>
            <a:pPr algn="just"/>
            <a:endParaRPr lang="en-US" sz="2400">
              <a:latin typeface="Calibri" panose="020F0502020204030204" pitchFamily="34" charset="0"/>
              <a:cs typeface="Calibri" panose="020F0502020204030204" pitchFamily="34" charset="0"/>
            </a:endParaRPr>
          </a:p>
          <a:p>
            <a:pPr algn="just"/>
            <a:r>
              <a:rPr lang="en-US" sz="2400">
                <a:latin typeface="Calibri" panose="020F0502020204030204" pitchFamily="34" charset="0"/>
                <a:cs typeface="Calibri" panose="020F0502020204030204" pitchFamily="34" charset="0"/>
              </a:rPr>
              <a:t>9 After this I looked, and behold, a great multitude that no one could number, from every nation, from all tribes and peoples and languages, standing before the throne and before the Lamb, clothed in white robes, with palm branches in their hands, 10 and crying out with a loud voice, “Salvation belongs to our God who sits on the throne, and to the Lamb! (Rev 7:9–10 ESV)</a:t>
            </a: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spTree>
    <p:extLst>
      <p:ext uri="{BB962C8B-B14F-4D97-AF65-F5344CB8AC3E}">
        <p14:creationId xmlns:p14="http://schemas.microsoft.com/office/powerpoint/2010/main" val="140435849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1041603" y="1647509"/>
            <a:ext cx="6562354" cy="4339650"/>
          </a:xfrm>
          <a:prstGeom prst="rect">
            <a:avLst/>
          </a:prstGeom>
          <a:noFill/>
        </p:spPr>
        <p:txBody>
          <a:bodyPr wrap="square" rtlCol="0">
            <a:spAutoFit/>
          </a:bodyPr>
          <a:lstStyle/>
          <a:p>
            <a:pPr lvl="0">
              <a:defRPr/>
            </a:pPr>
            <a:endParaRPr lang="en-US" sz="1200" b="1">
              <a:solidFill>
                <a:prstClr val="white"/>
              </a:solidFill>
            </a:endParaRPr>
          </a:p>
          <a:p>
            <a:pPr lvl="0">
              <a:defRPr/>
            </a:pPr>
            <a:r>
              <a:rPr lang="en-US" sz="2800" b="1">
                <a:solidFill>
                  <a:prstClr val="white"/>
                </a:solidFill>
              </a:rPr>
              <a:t>We glorify God by evangelizing, not only because evangelizing is an act of obedience, but also because in evangelism we tell the world what great things God has done for the salvation of sinners. God is glorified when His mighty works of grace are made known. (Packer, </a:t>
            </a:r>
            <a:r>
              <a:rPr lang="en-US" sz="2800" b="1" i="1">
                <a:solidFill>
                  <a:prstClr val="white"/>
                </a:solidFill>
              </a:rPr>
              <a:t>Evangelism and the Sovereignty of God</a:t>
            </a:r>
            <a:r>
              <a:rPr lang="en-US" sz="2800" b="1">
                <a:solidFill>
                  <a:prstClr val="white"/>
                </a:solidFill>
              </a:rPr>
              <a:t>, 75)</a:t>
            </a:r>
          </a:p>
          <a:p>
            <a:pPr lvl="0">
              <a:defRPr/>
            </a:pPr>
            <a:endParaRPr lang="en-US" sz="1200" b="1">
              <a:solidFill>
                <a:prstClr val="white"/>
              </a:solidFill>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pic>
        <p:nvPicPr>
          <p:cNvPr id="2052" name="Picture 4" descr="Evangelism and the Sovereignty of God  -     By: J.I. Packer&#10;">
            <a:extLst>
              <a:ext uri="{FF2B5EF4-FFF2-40B4-BE49-F238E27FC236}">
                <a16:creationId xmlns:a16="http://schemas.microsoft.com/office/drawing/2014/main" id="{1F8EFE96-4E51-7E6D-DF5A-4D8E59114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5826" y="1755793"/>
            <a:ext cx="251460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9493358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773206" y="1598250"/>
            <a:ext cx="7287951" cy="5201424"/>
          </a:xfrm>
          <a:prstGeom prst="rect">
            <a:avLst/>
          </a:prstGeom>
          <a:noFill/>
        </p:spPr>
        <p:txBody>
          <a:bodyPr wrap="square" rtlCol="0">
            <a:spAutoFit/>
          </a:bodyPr>
          <a:lstStyle/>
          <a:p>
            <a:pPr lvl="0">
              <a:defRPr/>
            </a:pPr>
            <a:endParaRPr lang="en-US" sz="1200" b="1">
              <a:solidFill>
                <a:prstClr val="white"/>
              </a:solidFill>
            </a:endParaRPr>
          </a:p>
          <a:p>
            <a:r>
              <a:rPr lang="en-US" sz="2800"/>
              <a:t>“Missions is not the ultimate goal of the church. Worship is. </a:t>
            </a:r>
            <a:r>
              <a:rPr lang="en-US" sz="2800" b="1"/>
              <a:t>Missions exists because worship doesn’t. </a:t>
            </a:r>
            <a:r>
              <a:rPr lang="en-US" sz="2800"/>
              <a:t>The Great Commission is first “to delight yourself in the Lord” (Ps 34:7) and then to declare, “Let the nations be glad and sing for joy” (Ps 67:4). In this way, God will be glorified from beginning to end, and worship will empower the missionary enterprise until the coming of the Lord” (Piper, </a:t>
            </a:r>
            <a:r>
              <a:rPr lang="en-US" sz="2800" i="1"/>
              <a:t>Let the Nations Be Glad</a:t>
            </a:r>
            <a:r>
              <a:rPr lang="en-US" sz="2800"/>
              <a:t>, 43).</a:t>
            </a:r>
          </a:p>
          <a:p>
            <a:pPr lvl="0">
              <a:defRPr/>
            </a:pPr>
            <a:endParaRPr lang="en-US" sz="1200" b="1">
              <a:solidFill>
                <a:prstClr val="white"/>
              </a:solidFill>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texts about evangelism</a:t>
            </a:r>
          </a:p>
        </p:txBody>
      </p:sp>
      <p:pic>
        <p:nvPicPr>
          <p:cNvPr id="1026" name="Picture 2">
            <a:extLst>
              <a:ext uri="{FF2B5EF4-FFF2-40B4-BE49-F238E27FC236}">
                <a16:creationId xmlns:a16="http://schemas.microsoft.com/office/drawing/2014/main" id="{EA2B8D8B-E072-51AC-3D04-CF32A1848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1950" y="1526240"/>
            <a:ext cx="3111832" cy="4666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0087304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6232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New Life in Christ: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How to share the gospel?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extBox 1">
            <a:extLst>
              <a:ext uri="{FF2B5EF4-FFF2-40B4-BE49-F238E27FC236}">
                <a16:creationId xmlns:a16="http://schemas.microsoft.com/office/drawing/2014/main" id="{BDD3B318-35EB-CB11-809C-FB1B6504DA79}"/>
              </a:ext>
            </a:extLst>
          </p:cNvPr>
          <p:cNvSpPr txBox="1"/>
          <p:nvPr/>
        </p:nvSpPr>
        <p:spPr>
          <a:xfrm>
            <a:off x="2435814" y="5850357"/>
            <a:ext cx="6845182" cy="646331"/>
          </a:xfrm>
          <a:prstGeom prst="rect">
            <a:avLst/>
          </a:prstGeom>
          <a:noFill/>
        </p:spPr>
        <p:txBody>
          <a:bodyPr wrap="square" rtlCol="0">
            <a:spAutoFit/>
          </a:bodyPr>
          <a:lstStyle/>
          <a:p>
            <a:pPr algn="ctr"/>
            <a:r>
              <a:rPr lang="en-US"/>
              <a:t>I am indebted to Drs. Josh Bowman and Jason Lee for some of these ideas.</a:t>
            </a:r>
          </a:p>
        </p:txBody>
      </p:sp>
    </p:spTree>
    <p:extLst>
      <p:ext uri="{BB962C8B-B14F-4D97-AF65-F5344CB8AC3E}">
        <p14:creationId xmlns:p14="http://schemas.microsoft.com/office/powerpoint/2010/main" val="402881874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br>
              <a:rPr lang="en-US" b="1"/>
            </a:br>
            <a:r>
              <a:rPr lang="en-US" b="1"/>
              <a:t>EVANGELISM</a:t>
            </a:r>
          </a:p>
        </p:txBody>
      </p:sp>
      <p:sp>
        <p:nvSpPr>
          <p:cNvPr id="3" name="Content Placeholder 2"/>
          <p:cNvSpPr>
            <a:spLocks noGrp="1"/>
          </p:cNvSpPr>
          <p:nvPr>
            <p:ph idx="1"/>
          </p:nvPr>
        </p:nvSpPr>
        <p:spPr>
          <a:xfrm>
            <a:off x="358923" y="1613968"/>
            <a:ext cx="9383281" cy="5059111"/>
          </a:xfrm>
        </p:spPr>
        <p:txBody>
          <a:bodyPr/>
          <a:lstStyle/>
          <a:p>
            <a:r>
              <a:rPr lang="en-US"/>
              <a:t>What are some effective ways to share the gospel?</a:t>
            </a:r>
          </a:p>
          <a:p>
            <a:r>
              <a:rPr lang="en-US"/>
              <a:t>What makes the gospel compelling?</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a:ln w="76200">
            <a:solidFill>
              <a:schemeClr val="tx1"/>
            </a:solidFill>
          </a:ln>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a:ln w="762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7" name="Picture 2" descr="C:\Users\rogerst\AppData\Local\Microsoft\Windows\Temporary Internet Files\Content.IE5\SGPFPLBF\123online-community[1].jpg">
            <a:extLst>
              <a:ext uri="{FF2B5EF4-FFF2-40B4-BE49-F238E27FC236}">
                <a16:creationId xmlns:a16="http://schemas.microsoft.com/office/drawing/2014/main" id="{DE624FE4-9283-4F90-B567-99E9650E7A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40754" y="3101838"/>
            <a:ext cx="3310492" cy="2703355"/>
          </a:xfrm>
          <a:prstGeom prst="rect">
            <a:avLst/>
          </a:prstGeom>
          <a:noFill/>
          <a:effectLst>
            <a:softEdge rad="292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4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11099701" cy="735148"/>
          </a:xfrm>
        </p:spPr>
        <p:txBody>
          <a:bodyPr/>
          <a:lstStyle/>
          <a:p>
            <a:r>
              <a:rPr lang="en-US" b="1"/>
              <a:t>Faith and New Life: EVANGELISM</a:t>
            </a:r>
          </a:p>
        </p:txBody>
      </p:sp>
      <p:pic>
        <p:nvPicPr>
          <p:cNvPr id="7" name="Online Media 6" title="3 Circles Sample Presentation">
            <a:hlinkClick r:id="" action="ppaction://media"/>
            <a:extLst>
              <a:ext uri="{FF2B5EF4-FFF2-40B4-BE49-F238E27FC236}">
                <a16:creationId xmlns:a16="http://schemas.microsoft.com/office/drawing/2014/main" id="{90580550-21FF-E836-47E2-94C5F2A1A492}"/>
              </a:ext>
            </a:extLst>
          </p:cNvPr>
          <p:cNvPicPr>
            <a:picLocks noRot="1" noChangeAspect="1"/>
          </p:cNvPicPr>
          <p:nvPr>
            <a:videoFile r:link="rId1"/>
          </p:nvPr>
        </p:nvPicPr>
        <p:blipFill>
          <a:blip r:embed="rId4"/>
          <a:stretch>
            <a:fillRect/>
          </a:stretch>
        </p:blipFill>
        <p:spPr>
          <a:xfrm>
            <a:off x="878792" y="979456"/>
            <a:ext cx="10434415" cy="5878544"/>
          </a:xfrm>
          <a:prstGeom prst="rect">
            <a:avLst/>
          </a:prstGeom>
        </p:spPr>
      </p:pic>
    </p:spTree>
    <p:extLst>
      <p:ext uri="{BB962C8B-B14F-4D97-AF65-F5344CB8AC3E}">
        <p14:creationId xmlns:p14="http://schemas.microsoft.com/office/powerpoint/2010/main" val="42494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a:extLst>
              <a:ext uri="{FF2B5EF4-FFF2-40B4-BE49-F238E27FC236}">
                <a16:creationId xmlns:a16="http://schemas.microsoft.com/office/drawing/2014/main" id="{5F770137-6FA3-BB4F-8B8A-380F844036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893"/>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44140927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a:extLst>
              <a:ext uri="{FF2B5EF4-FFF2-40B4-BE49-F238E27FC236}">
                <a16:creationId xmlns:a16="http://schemas.microsoft.com/office/drawing/2014/main" id="{4C9A9B51-9687-BD4D-9E16-20B3F1E59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893"/>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49032802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a:extLst>
              <a:ext uri="{FF2B5EF4-FFF2-40B4-BE49-F238E27FC236}">
                <a16:creationId xmlns:a16="http://schemas.microsoft.com/office/drawing/2014/main" id="{046ACF24-8732-9B47-8D02-89B0B935D8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893"/>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59042564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a:extLst>
              <a:ext uri="{FF2B5EF4-FFF2-40B4-BE49-F238E27FC236}">
                <a16:creationId xmlns:a16="http://schemas.microsoft.com/office/drawing/2014/main" id="{CEDA8FD7-AB82-B949-B6BF-0BA154700F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893"/>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874782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20312"/>
            <a:ext cx="9383281" cy="4859950"/>
          </a:xfrm>
        </p:spPr>
        <p:txBody>
          <a:bodyPr>
            <a:normAutofit fontScale="92500" lnSpcReduction="20000"/>
          </a:bodyPr>
          <a:lstStyle/>
          <a:p>
            <a:r>
              <a:rPr lang="en-US" b="1"/>
              <a:t>…FOR YOUR JOY.</a:t>
            </a:r>
          </a:p>
          <a:p>
            <a:r>
              <a:rPr lang="en-US"/>
              <a:t>The Bible reveals the object and source of your joy, </a:t>
            </a:r>
            <a:r>
              <a:rPr lang="en-US" b="1"/>
              <a:t>God himself</a:t>
            </a:r>
            <a:r>
              <a:rPr lang="en-US"/>
              <a:t>. The Bible is God’s self-revelation. </a:t>
            </a:r>
          </a:p>
          <a:p>
            <a:r>
              <a:rPr lang="en-US"/>
              <a:t>As the Father has loved me, so have I loved you.  Abide in my love. If you keep my commandments, you will abide in my love, just as I have kept my Father's commandments and abide in his love. These things I have spoken to you, that my joy may be in you, and that your joy may be full. (John 15:9-11 ESV)</a:t>
            </a:r>
          </a:p>
          <a:p>
            <a:r>
              <a:rPr lang="en-US"/>
              <a:t>Lead me in the path of your commandments, for I delight in it.” (Psalm 119:35)</a:t>
            </a:r>
          </a:p>
          <a:p>
            <a:r>
              <a:rPr lang="en-US"/>
              <a:t>His delight is in the law of the Lord, and on his law he meditates day and night. (Psalm 1:2)</a:t>
            </a:r>
          </a:p>
          <a:p>
            <a:r>
              <a:rPr lang="en-US"/>
              <a:t>“The fundamental reason that the Word of God is essential to joy in God is that God reveals </a:t>
            </a:r>
            <a:r>
              <a:rPr lang="en-US" i="1"/>
              <a:t>himself</a:t>
            </a:r>
            <a:r>
              <a:rPr lang="en-US"/>
              <a:t> mainly by his Word. And seeing this revelation of God is the foundation of our joy.” (Piper, </a:t>
            </a:r>
            <a:r>
              <a:rPr lang="en-US" i="1"/>
              <a:t>When I Don’t Desire God:  How to Fight for Joy</a:t>
            </a:r>
            <a:r>
              <a:rPr lang="en-US"/>
              <a:t>, 95)</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65318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a:extLst>
              <a:ext uri="{FF2B5EF4-FFF2-40B4-BE49-F238E27FC236}">
                <a16:creationId xmlns:a16="http://schemas.microsoft.com/office/drawing/2014/main" id="{E74C1173-6FB1-DB40-8FFA-0E7AAF62E6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893"/>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3903577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a:extLst>
              <a:ext uri="{FF2B5EF4-FFF2-40B4-BE49-F238E27FC236}">
                <a16:creationId xmlns:a16="http://schemas.microsoft.com/office/drawing/2014/main" id="{BA18B5CD-FA07-A040-9DE1-13E05A7CDA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893"/>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36133506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01332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73542"/>
          </a:xfrm>
          <a:prstGeom prst="rect">
            <a:avLst/>
          </a:prstGeom>
          <a:noFill/>
        </p:spPr>
        <p:txBody>
          <a:bodyPr wrap="square" rtlCol="0">
            <a:spAutoFit/>
          </a:bodyPr>
          <a:lstStyle/>
          <a:p>
            <a:pPr algn="ctr"/>
            <a:r>
              <a:rPr lang="en-US" sz="6600" b="1">
                <a:latin typeface="Calibri" panose="020F0502020204030204" pitchFamily="34" charset="0"/>
                <a:cs typeface="Calibri" panose="020F0502020204030204" pitchFamily="34" charset="0"/>
              </a:rPr>
              <a:t>New Life in Christ:</a:t>
            </a:r>
          </a:p>
          <a:p>
            <a:pPr algn="ctr"/>
            <a:r>
              <a:rPr lang="en-US" sz="6600" b="1">
                <a:latin typeface="Calibri" panose="020F0502020204030204" pitchFamily="34" charset="0"/>
                <a:cs typeface="Calibri" panose="020F0502020204030204" pitchFamily="34" charset="0"/>
              </a:rPr>
              <a:t>What is the Bible?</a:t>
            </a:r>
          </a:p>
          <a:p>
            <a:pPr algn="ctr"/>
            <a:endParaRPr lang="en-US" sz="4800" b="1">
              <a:solidFill>
                <a:schemeClr val="bg1"/>
              </a:solidFill>
            </a:endParaRPr>
          </a:p>
        </p:txBody>
      </p:sp>
    </p:spTree>
    <p:extLst>
      <p:ext uri="{BB962C8B-B14F-4D97-AF65-F5344CB8AC3E}">
        <p14:creationId xmlns:p14="http://schemas.microsoft.com/office/powerpoint/2010/main" val="203871782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89DE1F-108F-4F14-5E91-52D93DC409F6}"/>
              </a:ext>
            </a:extLst>
          </p:cNvPr>
          <p:cNvSpPr txBox="1"/>
          <p:nvPr/>
        </p:nvSpPr>
        <p:spPr>
          <a:xfrm>
            <a:off x="661958" y="1088306"/>
            <a:ext cx="8583018" cy="5570756"/>
          </a:xfrm>
          <a:prstGeom prst="rect">
            <a:avLst/>
          </a:prstGeom>
          <a:noFill/>
        </p:spPr>
        <p:txBody>
          <a:bodyPr wrap="square" rtlCol="0">
            <a:spAutoFit/>
          </a:bodyPr>
          <a:lstStyle/>
          <a:p>
            <a:pPr marL="285750" indent="-285750" defTabSz="914400">
              <a:buFont typeface="Arial" panose="020B0604020202020204" pitchFamily="34" charset="0"/>
              <a:buChar char="•"/>
            </a:pPr>
            <a:r>
              <a:rPr lang="en-US" sz="4400" b="1">
                <a:solidFill>
                  <a:prstClr val="white"/>
                </a:solidFill>
                <a:latin typeface="Calibri" panose="020F0502020204030204"/>
              </a:rPr>
              <a:t>Point</a:t>
            </a:r>
          </a:p>
          <a:p>
            <a:pPr marL="742950" lvl="1" indent="-285750" defTabSz="914400">
              <a:buFont typeface="Arial" panose="020B0604020202020204" pitchFamily="34" charset="0"/>
              <a:buChar char="•"/>
            </a:pPr>
            <a:r>
              <a:rPr lang="en-US" sz="3600">
                <a:solidFill>
                  <a:prstClr val="white"/>
                </a:solidFill>
                <a:latin typeface="Calibri" panose="020F0502020204030204"/>
              </a:rPr>
              <a:t>subpoint</a:t>
            </a:r>
          </a:p>
          <a:p>
            <a:pPr marL="285750" indent="-285750" defTabSz="914400">
              <a:buFont typeface="Arial" panose="020B0604020202020204" pitchFamily="34" charset="0"/>
              <a:buChar char="•"/>
            </a:pPr>
            <a:r>
              <a:rPr lang="en-US" sz="4400" b="1">
                <a:solidFill>
                  <a:prstClr val="white"/>
                </a:solidFill>
                <a:latin typeface="Calibri" panose="020F0502020204030204"/>
              </a:rPr>
              <a:t>Point</a:t>
            </a:r>
          </a:p>
          <a:p>
            <a:pPr marL="742950" lvl="1" indent="-285750" defTabSz="914400">
              <a:buFont typeface="Arial" panose="020B0604020202020204" pitchFamily="34" charset="0"/>
              <a:buChar char="•"/>
            </a:pPr>
            <a:r>
              <a:rPr lang="en-US" sz="3600">
                <a:solidFill>
                  <a:prstClr val="white"/>
                </a:solidFill>
                <a:latin typeface="Calibri" panose="020F0502020204030204"/>
              </a:rPr>
              <a:t>Subpoint</a:t>
            </a:r>
          </a:p>
          <a:p>
            <a:pPr marL="285750" indent="-285750" defTabSz="914400">
              <a:buFont typeface="Arial" panose="020B0604020202020204" pitchFamily="34" charset="0"/>
              <a:buChar char="•"/>
            </a:pPr>
            <a:r>
              <a:rPr lang="en-US" sz="4400" b="1">
                <a:solidFill>
                  <a:prstClr val="white"/>
                </a:solidFill>
                <a:latin typeface="Calibri" panose="020F0502020204030204"/>
              </a:rPr>
              <a:t>Point</a:t>
            </a:r>
          </a:p>
          <a:p>
            <a:pPr marL="742950" lvl="1" indent="-285750" defTabSz="914400">
              <a:buFont typeface="Arial" panose="020B0604020202020204" pitchFamily="34" charset="0"/>
              <a:buChar char="•"/>
            </a:pPr>
            <a:r>
              <a:rPr lang="en-US" sz="3600">
                <a:solidFill>
                  <a:prstClr val="white"/>
                </a:solidFill>
                <a:latin typeface="Calibri" panose="020F0502020204030204"/>
              </a:rPr>
              <a:t>subpoint</a:t>
            </a:r>
          </a:p>
          <a:p>
            <a:pPr marL="285750" indent="-285750" defTabSz="914400">
              <a:buFont typeface="Arial" panose="020B0604020202020204" pitchFamily="34" charset="0"/>
              <a:buChar char="•"/>
            </a:pPr>
            <a:r>
              <a:rPr lang="en-US" sz="4400" b="1">
                <a:solidFill>
                  <a:prstClr val="white"/>
                </a:solidFill>
                <a:latin typeface="Calibri" panose="020F0502020204030204"/>
              </a:rPr>
              <a:t>Point</a:t>
            </a:r>
          </a:p>
          <a:p>
            <a:pPr marL="742950" lvl="1" indent="-285750" defTabSz="914400">
              <a:buFont typeface="Arial" panose="020B0604020202020204" pitchFamily="34" charset="0"/>
              <a:buChar char="•"/>
            </a:pPr>
            <a:r>
              <a:rPr lang="en-US" sz="3600">
                <a:solidFill>
                  <a:prstClr val="white"/>
                </a:solidFill>
                <a:latin typeface="Calibri" panose="020F0502020204030204"/>
              </a:rPr>
              <a:t>subpoint</a:t>
            </a:r>
          </a:p>
          <a:p>
            <a:pPr lvl="1" defTabSz="914400"/>
            <a:endParaRPr lang="en-US" sz="3600">
              <a:solidFill>
                <a:prstClr val="white"/>
              </a:solidFill>
              <a:latin typeface="Calibri" panose="020F0502020204030204"/>
            </a:endParaRPr>
          </a:p>
        </p:txBody>
      </p:sp>
      <p:sp>
        <p:nvSpPr>
          <p:cNvPr id="5" name="TextBox 4">
            <a:extLst>
              <a:ext uri="{FF2B5EF4-FFF2-40B4-BE49-F238E27FC236}">
                <a16:creationId xmlns:a16="http://schemas.microsoft.com/office/drawing/2014/main" id="{AF0449AB-C445-6B2E-C228-6E6F938623BC}"/>
              </a:ext>
            </a:extLst>
          </p:cNvPr>
          <p:cNvSpPr txBox="1"/>
          <p:nvPr/>
        </p:nvSpPr>
        <p:spPr>
          <a:xfrm>
            <a:off x="560982" y="44878"/>
            <a:ext cx="10972800" cy="707886"/>
          </a:xfrm>
          <a:prstGeom prst="rect">
            <a:avLst/>
          </a:prstGeom>
          <a:noFill/>
        </p:spPr>
        <p:txBody>
          <a:bodyPr wrap="square" rtlCol="0">
            <a:spAutoFit/>
          </a:bodyPr>
          <a:lstStyle/>
          <a:p>
            <a:pPr algn="ctr" defTabSz="914400"/>
            <a:r>
              <a:rPr lang="en-US" sz="4000" b="1">
                <a:solidFill>
                  <a:prstClr val="white"/>
                </a:solidFill>
                <a:latin typeface="Calibri" panose="020F0502020204030204"/>
              </a:rPr>
              <a:t>COURSE SECTION: SUBSECTION TOPIC</a:t>
            </a:r>
          </a:p>
        </p:txBody>
      </p:sp>
    </p:spTree>
    <p:extLst>
      <p:ext uri="{BB962C8B-B14F-4D97-AF65-F5344CB8AC3E}">
        <p14:creationId xmlns:p14="http://schemas.microsoft.com/office/powerpoint/2010/main" val="278520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27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close-up of a bible&#10;&#10;Description automatically generated with medium confidence">
            <a:extLst>
              <a:ext uri="{FF2B5EF4-FFF2-40B4-BE49-F238E27FC236}">
                <a16:creationId xmlns:a16="http://schemas.microsoft.com/office/drawing/2014/main" id="{836BC8BC-5CE3-AB2B-3DF9-956EBA4A4C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246" b="16741"/>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7F690AD-BDF1-564A-8A84-C76D58840F1A}"/>
              </a:ext>
            </a:extLst>
          </p:cNvPr>
          <p:cNvSpPr txBox="1"/>
          <p:nvPr/>
        </p:nvSpPr>
        <p:spPr>
          <a:xfrm>
            <a:off x="4550531" y="4805362"/>
            <a:ext cx="7620133" cy="2052627"/>
          </a:xfrm>
          <a:prstGeom prst="rect">
            <a:avLst/>
          </a:prstGeom>
        </p:spPr>
        <p:txBody>
          <a:bodyPr vert="horz" lIns="91440" tIns="45720" rIns="91440" bIns="45720" rtlCol="0" anchor="ctr">
            <a:normAutofit fontScale="92500"/>
          </a:bodyPr>
          <a:lstStyle/>
          <a:p>
            <a:pPr>
              <a:lnSpc>
                <a:spcPct val="90000"/>
              </a:lnSpc>
              <a:spcAft>
                <a:spcPts val="600"/>
              </a:spcAft>
            </a:pPr>
            <a:r>
              <a:rPr lang="en-US" sz="2400"/>
              <a:t>“One of the ways we can fight against the inclinations that lure us from the Word of God to computers or television or any other substitute pleasure is to remind ourselves often of the immeasurable and superior benefits of the Word of God in our lives.” (Piper, </a:t>
            </a:r>
            <a:r>
              <a:rPr lang="en-US" sz="2400" i="1"/>
              <a:t>When I Don’t Desire God</a:t>
            </a:r>
            <a:r>
              <a:rPr lang="en-US" sz="2400"/>
              <a:t>, 97)</a:t>
            </a:r>
          </a:p>
        </p:txBody>
      </p:sp>
    </p:spTree>
    <p:extLst>
      <p:ext uri="{BB962C8B-B14F-4D97-AF65-F5344CB8AC3E}">
        <p14:creationId xmlns:p14="http://schemas.microsoft.com/office/powerpoint/2010/main" val="1041801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20312"/>
            <a:ext cx="9383281" cy="4859950"/>
          </a:xfrm>
        </p:spPr>
        <p:txBody>
          <a:bodyPr/>
          <a:lstStyle/>
          <a:p>
            <a:r>
              <a:rPr lang="en-US" b="1"/>
              <a:t>…TO APPRECIATE GOD’S BEAUTY.</a:t>
            </a:r>
          </a:p>
          <a:p>
            <a:r>
              <a:rPr lang="en-US"/>
              <a:t>Our ultimate goal in reading the Bible is </a:t>
            </a:r>
            <a:r>
              <a:rPr lang="en-US" i="1"/>
              <a:t>that God’s infinite worth and beauty would be exalted in the everlasting, white-hot worship of the blood-bought Bride of Christ from every people, language, tribe, and nation. (</a:t>
            </a:r>
            <a:r>
              <a:rPr lang="en-US" i="1">
                <a:hlinkClick r:id="rId3"/>
              </a:rPr>
              <a:t>http://www.desiringgod.org/messages/the-ultimate-goal-of-reading-the-bible</a:t>
            </a:r>
            <a:r>
              <a:rPr lang="en-US" i="1"/>
              <a:t> )</a:t>
            </a:r>
          </a:p>
          <a:p>
            <a:r>
              <a:rPr lang="en-US"/>
              <a:t>“Open my eyes, that I may behold wonderful things from your law” (Psalm 119:18).</a:t>
            </a:r>
          </a:p>
          <a:p>
            <a:r>
              <a:rPr lang="en-US"/>
              <a:t>“Satisfy us in the morning with your steadfast love, that we may rejoice and be glad all our days” (Psalm 90:14).</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6"/>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7"/>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9703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284019" y="1534572"/>
            <a:ext cx="11396214" cy="5693866"/>
          </a:xfrm>
          <a:prstGeom prst="rect">
            <a:avLst/>
          </a:prstGeom>
          <a:noFill/>
        </p:spPr>
        <p:txBody>
          <a:bodyPr wrap="square" lIns="91440" tIns="45720" rIns="91440" bIns="45720" rtlCol="0" anchor="t">
            <a:spAutoFit/>
          </a:bodyPr>
          <a:lstStyle/>
          <a:p>
            <a:pPr marL="285750" lvl="0" indent="-285750">
              <a:buFont typeface="Arial" panose="020B0604020202020204" pitchFamily="34" charset="0"/>
              <a:buChar char="•"/>
              <a:defRPr/>
            </a:pPr>
            <a:r>
              <a:rPr lang="en-US" sz="2400" b="1">
                <a:solidFill>
                  <a:prstClr val="white"/>
                </a:solidFill>
              </a:rPr>
              <a:t>“It is good, therefore, to store up true principles in our hearts, and to refresh them often, that, in virtue of them, our affections and actions may be more vigorous. When judgment is fortified, evil finds no entrance, but good things have a side within us to entertain them…And because knowledge and affection mutually help one another, it is good to keep up our affections of love and delight by all sweet inducements and divine encouragements; for what the heart likes best, the mind studies most. Those that can bring their hearts to delight in Christ know most of his ways” (</a:t>
            </a:r>
            <a:r>
              <a:rPr lang="en-US" sz="2400" b="1" err="1">
                <a:solidFill>
                  <a:prstClr val="white"/>
                </a:solidFill>
              </a:rPr>
              <a:t>Sibbes</a:t>
            </a:r>
            <a:r>
              <a:rPr lang="en-US" sz="2400" b="1">
                <a:solidFill>
                  <a:prstClr val="white"/>
                </a:solidFill>
              </a:rPr>
              <a:t>, </a:t>
            </a:r>
            <a:r>
              <a:rPr lang="en-US" sz="2400" b="1" i="1">
                <a:solidFill>
                  <a:prstClr val="white"/>
                </a:solidFill>
              </a:rPr>
              <a:t>A Bruised Reed </a:t>
            </a:r>
            <a:r>
              <a:rPr lang="en-US" sz="2400" b="1">
                <a:solidFill>
                  <a:prstClr val="white"/>
                </a:solidFill>
              </a:rPr>
              <a:t>[Puritan Paperbacks], 102-103)</a:t>
            </a:r>
          </a:p>
          <a:p>
            <a:pPr marL="285750" lvl="0" indent="-285750">
              <a:buFont typeface="Arial" panose="020B0604020202020204" pitchFamily="34" charset="0"/>
              <a:buChar char="•"/>
              <a:defRPr/>
            </a:pPr>
            <a:r>
              <a:rPr lang="en-US" sz="2400" b="1">
                <a:solidFill>
                  <a:prstClr val="white"/>
                </a:solidFill>
              </a:rPr>
              <a:t>“The great truth in Bunyan’s Pilgrim’s Progress is not that Christian endured great hardships on his way to the eternal city, but that Christian thought it to be worth his while to endure those hardships.” (Whitney, </a:t>
            </a:r>
            <a:r>
              <a:rPr lang="en-US" sz="2400" b="1" i="1">
                <a:solidFill>
                  <a:prstClr val="white"/>
                </a:solidFill>
              </a:rPr>
              <a:t>Simplify Your Spiritual Life</a:t>
            </a:r>
            <a:r>
              <a:rPr lang="en-US" sz="2400" b="1">
                <a:solidFill>
                  <a:prstClr val="white"/>
                </a:solidFill>
              </a:rPr>
              <a:t>, 126)</a:t>
            </a:r>
          </a:p>
          <a:p>
            <a:pPr marL="285750" lvl="0" indent="-285750">
              <a:buFont typeface="Arial" panose="020B0604020202020204" pitchFamily="34" charset="0"/>
              <a:buChar char="•"/>
              <a:defRPr/>
            </a:pPr>
            <a:r>
              <a:rPr lang="en-US" sz="2400" b="1"/>
              <a:t>Recall Matthew 13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7F13F009-FE8C-7E56-C6E9-2871442513CB}"/>
              </a:ext>
            </a:extLst>
          </p:cNvPr>
          <p:cNvSpPr>
            <a:spLocks noGrp="1"/>
          </p:cNvSpPr>
          <p:nvPr>
            <p:ph type="title"/>
          </p:nvPr>
        </p:nvSpPr>
        <p:spPr>
          <a:xfrm>
            <a:off x="284019" y="98457"/>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Tree>
    <p:extLst>
      <p:ext uri="{BB962C8B-B14F-4D97-AF65-F5344CB8AC3E}">
        <p14:creationId xmlns:p14="http://schemas.microsoft.com/office/powerpoint/2010/main" val="181461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20312"/>
            <a:ext cx="9383281" cy="4859950"/>
          </a:xfrm>
        </p:spPr>
        <p:txBody>
          <a:bodyPr/>
          <a:lstStyle/>
          <a:p>
            <a:r>
              <a:rPr lang="en-US" b="1"/>
              <a:t>…TO FIGHT (God-dishonoring and joy-killing) SIN</a:t>
            </a:r>
            <a:endParaRPr lang="en-US"/>
          </a:p>
          <a:p>
            <a:r>
              <a:rPr lang="en-US"/>
              <a:t>How can a young man keep his way pure? By guarding it according to your word. With my whole heart I seek you; let me not wander from your commandments! I have stored up your word in my heart, that I might not sin against you. (Psalm 119:9-11ESV)</a:t>
            </a:r>
          </a:p>
          <a:p>
            <a:r>
              <a:rPr lang="en-US"/>
              <a:t>Sanctify them in the truth; your word is truth. As you sent me into the world, so I have sent them into the world. And for their sake I consecrate myself, that they also may be sanctified in truth. (John 17:17-19 ESV)</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92476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846615"/>
            <a:ext cx="9383281" cy="5059111"/>
          </a:xfrm>
        </p:spPr>
        <p:txBody>
          <a:bodyPr/>
          <a:lstStyle/>
          <a:p>
            <a:r>
              <a:rPr lang="en-US" b="1"/>
              <a:t>…TO BE ASSURED OF YOUR HOPE.</a:t>
            </a:r>
          </a:p>
          <a:p>
            <a:r>
              <a:rPr lang="en-US"/>
              <a:t>“I write these things to you who believe in the name of the Son of God, that you may know that you have eternal life.” (1 John 5:13 ESV).</a:t>
            </a:r>
          </a:p>
          <a:p>
            <a:r>
              <a:rPr lang="en-US"/>
              <a:t>“For whatever was written in former days was written for our instruction, that through endurance and </a:t>
            </a:r>
            <a:r>
              <a:rPr lang="en-US" b="1"/>
              <a:t>through the encouragement of the Scriptures we might have hope. </a:t>
            </a:r>
            <a:r>
              <a:rPr lang="en-US"/>
              <a:t>5 May the God of endurance and encouragement grant you to live in such harmony with one another, in accord with Christ Jesus, 6 that together you may with one voice glorify the God and Father of our Lord Jesus Christ” (Rom 15:4-6 ESV).</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18150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66807"/>
            <a:ext cx="9383281" cy="4813455"/>
          </a:xfrm>
        </p:spPr>
        <p:txBody>
          <a:bodyPr vert="horz" lIns="91440" tIns="45720" rIns="91440" bIns="45720" rtlCol="0" anchor="t">
            <a:normAutofit/>
          </a:bodyPr>
          <a:lstStyle/>
          <a:p>
            <a:r>
              <a:rPr lang="en-US" b="1"/>
              <a:t>…TO SUSTAIN YOUR FAITH.</a:t>
            </a:r>
            <a:endParaRPr lang="en-US"/>
          </a:p>
          <a:p>
            <a:r>
              <a:rPr lang="en-US"/>
              <a:t>So faith comes from hearing, and hearing through the word of Christ. (Rom 10:17 ESV)</a:t>
            </a:r>
          </a:p>
          <a:p>
            <a:r>
              <a:rPr lang="en-US"/>
              <a:t>Now Jesus did many other signs in the presence of the disciples, which are not written in this book; but these are written so that you may believe that Jesus is the Christ, the Son of God, and that by believing you may have life in his name. (John 20:30-31 ESV)</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33124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66807"/>
            <a:ext cx="9383281" cy="4813455"/>
          </a:xfrm>
        </p:spPr>
        <p:txBody>
          <a:bodyPr/>
          <a:lstStyle/>
          <a:p>
            <a:r>
              <a:rPr lang="en-US" b="1"/>
              <a:t>…TO LIVE A WISE AND TRUTHFUL LIFE.</a:t>
            </a:r>
          </a:p>
          <a:p>
            <a:r>
              <a:rPr lang="en-US"/>
              <a:t>"Your word is a lamp to my feet and a light to my path” (Psalm 119:105).</a:t>
            </a:r>
          </a:p>
          <a:p>
            <a:r>
              <a:rPr lang="en-US"/>
              <a:t>“I still have many things to say to you, but you cannot bear them now.  When the Spirit of truth comes, he will guide you into all the truth, for he will not speak on his own authority, but whatever he hears he will speak, and he will declare to you the things that are to come. He will glorify me, for he will take what is mine and declare it to you. All that the Father has is mine; therefore I said that he will take what is mine and declare it to you. (John 16:12-15 ESV)</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38453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1">
                    <a:lumMod val="20000"/>
                    <a:lumOff val="80000"/>
                  </a:schemeClr>
                </a:solidFill>
              </a:rPr>
              <a:t>MOTIVATION </a:t>
            </a:r>
            <a:r>
              <a:rPr lang="en-US" b="1"/>
              <a:t>FOR BIBLE READING </a:t>
            </a:r>
          </a:p>
        </p:txBody>
      </p:sp>
      <p:sp>
        <p:nvSpPr>
          <p:cNvPr id="3" name="Content Placeholder 2"/>
          <p:cNvSpPr>
            <a:spLocks noGrp="1"/>
          </p:cNvSpPr>
          <p:nvPr>
            <p:ph idx="1"/>
          </p:nvPr>
        </p:nvSpPr>
        <p:spPr>
          <a:xfrm>
            <a:off x="358923" y="1766807"/>
            <a:ext cx="9383281" cy="4813455"/>
          </a:xfrm>
        </p:spPr>
        <p:txBody>
          <a:bodyPr>
            <a:normAutofit/>
          </a:bodyPr>
          <a:lstStyle/>
          <a:p>
            <a:r>
              <a:rPr lang="en-US" sz="2400"/>
              <a:t>Summary of some motivations:</a:t>
            </a:r>
          </a:p>
          <a:p>
            <a:pPr lvl="1"/>
            <a:r>
              <a:rPr lang="en-US" sz="2400"/>
              <a:t>Obedience – knowing what God commands of you</a:t>
            </a:r>
          </a:p>
          <a:p>
            <a:pPr lvl="1"/>
            <a:r>
              <a:rPr lang="en-US" sz="2400"/>
              <a:t>Joy – revealing the object and source of our joy</a:t>
            </a:r>
          </a:p>
          <a:p>
            <a:pPr lvl="1"/>
            <a:r>
              <a:rPr lang="en-US" sz="2400"/>
              <a:t>Appreciate God’s beauty – seeing God for who he is</a:t>
            </a:r>
          </a:p>
          <a:p>
            <a:pPr lvl="1"/>
            <a:r>
              <a:rPr lang="en-US" sz="2400"/>
              <a:t>Holiness –  fighting sin</a:t>
            </a:r>
          </a:p>
          <a:p>
            <a:pPr lvl="1"/>
            <a:r>
              <a:rPr lang="en-US" sz="2400"/>
              <a:t>Hope –  assuring you of your future </a:t>
            </a:r>
          </a:p>
          <a:p>
            <a:pPr lvl="1"/>
            <a:r>
              <a:rPr lang="en-US" sz="2400"/>
              <a:t>Faith – sustaining your trust</a:t>
            </a:r>
          </a:p>
          <a:p>
            <a:pPr lvl="1"/>
            <a:r>
              <a:rPr lang="en-US" sz="2400"/>
              <a:t>Life – to live a wise and truthful life</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143335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B3456-B41D-AEB2-1F99-20FA0C1783CE}"/>
              </a:ext>
            </a:extLst>
          </p:cNvPr>
          <p:cNvSpPr txBox="1"/>
          <p:nvPr/>
        </p:nvSpPr>
        <p:spPr>
          <a:xfrm>
            <a:off x="2411679" y="1514307"/>
            <a:ext cx="8706434" cy="4093428"/>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Understand the concept of spiritual disciplines</a:t>
            </a: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latin typeface="Calibri" panose="020F0502020204030204"/>
              </a:rPr>
              <a:t>Explain some biblical examples of spiritual disciplines.</a:t>
            </a:r>
            <a:endParaRPr lang="en-US" sz="3600" b="1" i="0" u="none" strike="noStrike" kern="1200" cap="none" spc="0" normalizeH="0" baseline="0" noProof="0">
              <a:ln>
                <a:noFill/>
              </a:ln>
              <a:effectLst/>
              <a:uLnTx/>
              <a:uFillTx/>
              <a:latin typeface="Calibri" panose="020F0502020204030204"/>
              <a:cs typeface="Calibri"/>
            </a:endParaRPr>
          </a:p>
        </p:txBody>
      </p:sp>
    </p:spTree>
    <p:extLst>
      <p:ext uri="{BB962C8B-B14F-4D97-AF65-F5344CB8AC3E}">
        <p14:creationId xmlns:p14="http://schemas.microsoft.com/office/powerpoint/2010/main" val="592773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E36FD751-8237-D79D-1319-95AA6A7FEEFE}"/>
              </a:ext>
            </a:extLst>
          </p:cNvPr>
          <p:cNvSpPr txBox="1"/>
          <p:nvPr/>
        </p:nvSpPr>
        <p:spPr>
          <a:xfrm>
            <a:off x="926162" y="184747"/>
            <a:ext cx="4634534" cy="3970318"/>
          </a:xfrm>
          <a:prstGeom prst="rect">
            <a:avLst/>
          </a:prstGeom>
          <a:noFill/>
        </p:spPr>
        <p:txBody>
          <a:bodyPr wrap="square" lIns="91440" tIns="45720" rIns="91440" bIns="45720" anchor="t">
            <a:spAutoFit/>
          </a:bodyPr>
          <a:lstStyle/>
          <a:p>
            <a:r>
              <a:rPr lang="en-US" sz="1400" b="0">
                <a:effectLst/>
                <a:latin typeface="Sentinel A"/>
              </a:rPr>
              <a:t>1 </a:t>
            </a:r>
            <a:r>
              <a:rPr lang="en-US" sz="1400" b="0" u="none" strike="noStrike">
                <a:effectLst/>
                <a:latin typeface="Sentinel A"/>
              </a:rPr>
              <a:t>Blessed is the man</a:t>
            </a:r>
            <a:endParaRPr lang="en-US" sz="1400" b="0">
              <a:effectLst/>
              <a:latin typeface="Sentinel A"/>
            </a:endParaRPr>
          </a:p>
          <a:p>
            <a:r>
              <a:rPr lang="en-US" sz="1400" b="0" u="none" strike="noStrike">
                <a:effectLst/>
                <a:latin typeface="Sentinel A"/>
              </a:rPr>
              <a:t>who walks not in the counsel of the wicked,</a:t>
            </a:r>
            <a:endParaRPr lang="en-US" sz="1400" b="0">
              <a:effectLst/>
              <a:latin typeface="Sentinel A"/>
            </a:endParaRPr>
          </a:p>
          <a:p>
            <a:r>
              <a:rPr lang="en-US" sz="1400" b="0" u="none" strike="noStrike">
                <a:effectLst/>
                <a:latin typeface="Sentinel A"/>
              </a:rPr>
              <a:t>nor stands in the way of sinners,</a:t>
            </a:r>
            <a:endParaRPr lang="en-US" sz="1400" b="0">
              <a:effectLst/>
              <a:latin typeface="Sentinel A"/>
            </a:endParaRPr>
          </a:p>
          <a:p>
            <a:r>
              <a:rPr lang="en-US" sz="1400" b="0" u="none" strike="noStrike">
                <a:effectLst/>
                <a:latin typeface="Sentinel A"/>
              </a:rPr>
              <a:t>nor sits in the seat of scoffers;</a:t>
            </a:r>
            <a:endParaRPr lang="en-US" sz="1400" b="0">
              <a:effectLst/>
              <a:latin typeface="Sentinel A"/>
            </a:endParaRPr>
          </a:p>
          <a:p>
            <a:r>
              <a:rPr lang="en-US" sz="1400" b="0" baseline="30000">
                <a:effectLst/>
                <a:latin typeface="Gotham A"/>
              </a:rPr>
              <a:t>2 </a:t>
            </a:r>
            <a:r>
              <a:rPr lang="en-US" sz="1400" b="0">
                <a:effectLst/>
                <a:latin typeface="Sentinel A"/>
              </a:rPr>
              <a:t> </a:t>
            </a:r>
            <a:r>
              <a:rPr lang="en-US" sz="1400" b="0" u="none" strike="noStrike">
                <a:effectLst/>
                <a:latin typeface="Sentinel A"/>
              </a:rPr>
              <a:t>but his delight is in the law of the L</a:t>
            </a:r>
            <a:r>
              <a:rPr lang="en-US" sz="1400" b="0" u="none" strike="noStrike" cap="all">
                <a:effectLst/>
                <a:latin typeface="Sentinel A"/>
              </a:rPr>
              <a:t>ORD</a:t>
            </a:r>
            <a:r>
              <a:rPr lang="en-US" sz="1400" b="0" u="none" strike="noStrike">
                <a:effectLst/>
                <a:latin typeface="Sentinel A"/>
              </a:rPr>
              <a:t>,</a:t>
            </a:r>
            <a:endParaRPr lang="en-US" sz="1400" b="0">
              <a:effectLst/>
              <a:latin typeface="Sentinel A"/>
            </a:endParaRPr>
          </a:p>
          <a:p>
            <a:r>
              <a:rPr lang="en-US" sz="1400" b="0" u="none" strike="noStrike">
                <a:effectLst/>
                <a:latin typeface="Sentinel A"/>
              </a:rPr>
              <a:t>and on his law he meditates day and night.</a:t>
            </a:r>
            <a:endParaRPr lang="en-US" sz="1400" b="0">
              <a:effectLst/>
              <a:latin typeface="Sentinel A"/>
            </a:endParaRPr>
          </a:p>
          <a:p>
            <a:r>
              <a:rPr lang="en-US" sz="1400" b="0" baseline="30000">
                <a:effectLst/>
                <a:latin typeface="Gotham A"/>
              </a:rPr>
              <a:t>3 </a:t>
            </a:r>
            <a:r>
              <a:rPr lang="en-US" sz="1400" b="0">
                <a:effectLst/>
                <a:latin typeface="Sentinel A"/>
              </a:rPr>
              <a:t> </a:t>
            </a:r>
            <a:r>
              <a:rPr lang="en-US" sz="1400" b="0" u="none" strike="noStrike">
                <a:effectLst/>
                <a:latin typeface="Sentinel A"/>
              </a:rPr>
              <a:t>He is like a tree</a:t>
            </a:r>
            <a:endParaRPr lang="en-US" sz="1400" b="0">
              <a:effectLst/>
              <a:latin typeface="Sentinel A"/>
            </a:endParaRPr>
          </a:p>
          <a:p>
            <a:r>
              <a:rPr lang="en-US" sz="1400" b="0" u="none" strike="noStrike">
                <a:effectLst/>
                <a:latin typeface="Sentinel A"/>
              </a:rPr>
              <a:t>planted by streams of water</a:t>
            </a:r>
            <a:endParaRPr lang="en-US" sz="1400" b="0">
              <a:effectLst/>
              <a:latin typeface="Sentinel A"/>
            </a:endParaRPr>
          </a:p>
          <a:p>
            <a:r>
              <a:rPr lang="en-US" sz="1400" b="0" u="none" strike="noStrike">
                <a:effectLst/>
                <a:latin typeface="Sentinel A"/>
              </a:rPr>
              <a:t>that yields its fruit in its season,</a:t>
            </a:r>
            <a:endParaRPr lang="en-US" sz="1400" b="0">
              <a:effectLst/>
              <a:latin typeface="Sentinel A"/>
            </a:endParaRPr>
          </a:p>
          <a:p>
            <a:r>
              <a:rPr lang="en-US" sz="1400" b="0" u="none" strike="noStrike">
                <a:effectLst/>
                <a:latin typeface="Sentinel A"/>
              </a:rPr>
              <a:t>and its leaf does not wither.</a:t>
            </a:r>
            <a:endParaRPr lang="en-US" sz="1400" b="0">
              <a:effectLst/>
              <a:latin typeface="Sentinel A"/>
            </a:endParaRPr>
          </a:p>
          <a:p>
            <a:r>
              <a:rPr lang="en-US" sz="1400" b="0" u="none" strike="noStrike">
                <a:effectLst/>
                <a:latin typeface="Sentinel A"/>
              </a:rPr>
              <a:t>In all that he does, he prospers.</a:t>
            </a:r>
            <a:endParaRPr lang="en-US" sz="1400" b="0">
              <a:effectLst/>
              <a:latin typeface="Sentinel A"/>
            </a:endParaRPr>
          </a:p>
          <a:p>
            <a:r>
              <a:rPr lang="en-US" sz="1400" b="0" baseline="30000">
                <a:effectLst/>
                <a:latin typeface="Gotham A"/>
              </a:rPr>
              <a:t>4 </a:t>
            </a:r>
            <a:r>
              <a:rPr lang="en-US" sz="1400" b="0">
                <a:effectLst/>
                <a:latin typeface="Sentinel A"/>
              </a:rPr>
              <a:t> </a:t>
            </a:r>
            <a:r>
              <a:rPr lang="en-US" sz="1400" b="0" u="none" strike="noStrike">
                <a:effectLst/>
                <a:latin typeface="Sentinel A"/>
              </a:rPr>
              <a:t>The wicked are not so,</a:t>
            </a:r>
            <a:endParaRPr lang="en-US" sz="1400" b="0">
              <a:effectLst/>
              <a:latin typeface="Sentinel A"/>
            </a:endParaRPr>
          </a:p>
          <a:p>
            <a:r>
              <a:rPr lang="en-US" sz="1400" b="0" u="none" strike="noStrike">
                <a:effectLst/>
                <a:latin typeface="Sentinel A"/>
              </a:rPr>
              <a:t>but are like chaff that the wind drives away.</a:t>
            </a:r>
            <a:endParaRPr lang="en-US" sz="1400" b="0">
              <a:effectLst/>
              <a:latin typeface="Sentinel A"/>
            </a:endParaRPr>
          </a:p>
          <a:p>
            <a:r>
              <a:rPr lang="en-US" sz="1400" b="0" baseline="30000">
                <a:effectLst/>
                <a:latin typeface="Gotham A"/>
              </a:rPr>
              <a:t>5 </a:t>
            </a:r>
            <a:r>
              <a:rPr lang="en-US" sz="1400" b="0">
                <a:effectLst/>
                <a:latin typeface="Sentinel A"/>
              </a:rPr>
              <a:t> </a:t>
            </a:r>
            <a:r>
              <a:rPr lang="en-US" sz="1400" b="0" u="none" strike="noStrike">
                <a:effectLst/>
                <a:latin typeface="Sentinel A"/>
              </a:rPr>
              <a:t>Therefore the wicked will not stand in the judgment,</a:t>
            </a:r>
            <a:endParaRPr lang="en-US" sz="1400" b="0">
              <a:effectLst/>
              <a:latin typeface="Sentinel A"/>
            </a:endParaRPr>
          </a:p>
          <a:p>
            <a:r>
              <a:rPr lang="en-US" sz="1400" b="0" u="none" strike="noStrike">
                <a:effectLst/>
                <a:latin typeface="Sentinel A"/>
              </a:rPr>
              <a:t>nor sinners in the congregation of the righteous;</a:t>
            </a:r>
            <a:endParaRPr lang="en-US" sz="1400" b="0">
              <a:effectLst/>
              <a:latin typeface="Sentinel A"/>
            </a:endParaRPr>
          </a:p>
          <a:p>
            <a:r>
              <a:rPr lang="en-US" sz="1400" b="0" baseline="30000">
                <a:effectLst/>
                <a:latin typeface="Gotham A"/>
              </a:rPr>
              <a:t>6 </a:t>
            </a:r>
            <a:r>
              <a:rPr lang="en-US" sz="1400" b="0">
                <a:effectLst/>
                <a:latin typeface="Sentinel A"/>
              </a:rPr>
              <a:t> </a:t>
            </a:r>
            <a:r>
              <a:rPr lang="en-US" sz="1400" b="0" u="none" strike="noStrike">
                <a:effectLst/>
                <a:latin typeface="Sentinel A"/>
              </a:rPr>
              <a:t>for the L</a:t>
            </a:r>
            <a:r>
              <a:rPr lang="en-US" sz="1400" b="0" u="none" strike="noStrike" cap="all">
                <a:effectLst/>
                <a:latin typeface="Sentinel A"/>
              </a:rPr>
              <a:t>ORD</a:t>
            </a:r>
            <a:r>
              <a:rPr lang="en-US" sz="1400" b="0" u="none" strike="noStrike">
                <a:effectLst/>
                <a:latin typeface="Sentinel A"/>
              </a:rPr>
              <a:t> knows the way of the righteous,</a:t>
            </a:r>
            <a:endParaRPr lang="en-US" sz="1400" b="0">
              <a:effectLst/>
              <a:latin typeface="Sentinel A"/>
            </a:endParaRPr>
          </a:p>
          <a:p>
            <a:r>
              <a:rPr lang="en-US" sz="1400" b="0" u="none" strike="noStrike">
                <a:effectLst/>
                <a:latin typeface="Sentinel A"/>
              </a:rPr>
              <a:t>but the way of the wicked will perish.</a:t>
            </a:r>
            <a:r>
              <a:rPr lang="en-US" sz="1400">
                <a:latin typeface="Sentinel A"/>
              </a:rPr>
              <a:t> </a:t>
            </a:r>
            <a:endParaRPr lang="en-US" sz="1400" b="0" u="none" strike="noStrike">
              <a:effectLst/>
              <a:latin typeface="Sentinel A"/>
            </a:endParaRPr>
          </a:p>
          <a:p>
            <a:r>
              <a:rPr lang="en-US" sz="1400" b="0" u="none" strike="noStrike">
                <a:effectLst/>
                <a:latin typeface="Sentinel A"/>
              </a:rPr>
              <a:t>(Psalm 1:1-6 ESV)</a:t>
            </a:r>
            <a:endParaRPr lang="en-US" sz="1400" b="0">
              <a:effectLst/>
              <a:latin typeface="Sentinel A"/>
            </a:endParaRPr>
          </a:p>
        </p:txBody>
      </p:sp>
      <p:sp>
        <p:nvSpPr>
          <p:cNvPr id="21" name="TextBox 20">
            <a:extLst>
              <a:ext uri="{FF2B5EF4-FFF2-40B4-BE49-F238E27FC236}">
                <a16:creationId xmlns:a16="http://schemas.microsoft.com/office/drawing/2014/main" id="{B1479D79-ADB9-83EA-8509-712C2F2A37D4}"/>
              </a:ext>
            </a:extLst>
          </p:cNvPr>
          <p:cNvSpPr txBox="1"/>
          <p:nvPr/>
        </p:nvSpPr>
        <p:spPr>
          <a:xfrm>
            <a:off x="6883043" y="184747"/>
            <a:ext cx="6096000" cy="6124754"/>
          </a:xfrm>
          <a:prstGeom prst="rect">
            <a:avLst/>
          </a:prstGeom>
          <a:noFill/>
        </p:spPr>
        <p:txBody>
          <a:bodyPr wrap="square" lIns="91440" tIns="45720" rIns="91440" bIns="45720" anchor="t">
            <a:spAutoFit/>
          </a:bodyPr>
          <a:lstStyle/>
          <a:p>
            <a:r>
              <a:rPr lang="en-US" sz="1400" b="0" u="none" strike="noStrike">
                <a:effectLst/>
                <a:latin typeface="Sentinel A"/>
              </a:rPr>
              <a:t>Why do the nations rage</a:t>
            </a:r>
            <a:endParaRPr lang="en-US" sz="1400" b="0">
              <a:effectLst/>
              <a:latin typeface="Sentinel A"/>
            </a:endParaRPr>
          </a:p>
          <a:p>
            <a:r>
              <a:rPr lang="en-US" sz="1400" b="0" u="none" strike="noStrike">
                <a:effectLst/>
                <a:latin typeface="Sentinel A"/>
              </a:rPr>
              <a:t>and the peoples plot in vain?</a:t>
            </a:r>
            <a:endParaRPr lang="en-US" sz="1400" b="0">
              <a:effectLst/>
              <a:latin typeface="Sentinel A"/>
            </a:endParaRPr>
          </a:p>
          <a:p>
            <a:r>
              <a:rPr lang="en-US" sz="1400" b="0" baseline="30000">
                <a:effectLst/>
                <a:latin typeface="Gotham A"/>
              </a:rPr>
              <a:t>2 </a:t>
            </a:r>
            <a:r>
              <a:rPr lang="en-US" sz="1400" b="0">
                <a:effectLst/>
                <a:latin typeface="Sentinel A"/>
              </a:rPr>
              <a:t> </a:t>
            </a:r>
            <a:r>
              <a:rPr lang="en-US" sz="1400" b="0" u="none" strike="noStrike">
                <a:effectLst/>
                <a:latin typeface="Sentinel A"/>
              </a:rPr>
              <a:t>The kings of the earth set themselves,</a:t>
            </a:r>
            <a:endParaRPr lang="en-US" sz="1400" b="0">
              <a:effectLst/>
              <a:latin typeface="Sentinel A"/>
            </a:endParaRPr>
          </a:p>
          <a:p>
            <a:r>
              <a:rPr lang="en-US" sz="1400" b="0" u="none" strike="noStrike">
                <a:effectLst/>
                <a:latin typeface="Sentinel A"/>
              </a:rPr>
              <a:t>and the rulers take counsel together,</a:t>
            </a:r>
            <a:endParaRPr lang="en-US" sz="1400" b="0">
              <a:effectLst/>
              <a:latin typeface="Sentinel A"/>
            </a:endParaRPr>
          </a:p>
          <a:p>
            <a:r>
              <a:rPr lang="en-US" sz="1400" b="0" u="none" strike="noStrike">
                <a:effectLst/>
                <a:latin typeface="Sentinel A"/>
              </a:rPr>
              <a:t>against the L</a:t>
            </a:r>
            <a:r>
              <a:rPr lang="en-US" sz="1400" b="0" u="none" strike="noStrike" cap="all">
                <a:effectLst/>
                <a:latin typeface="Sentinel A"/>
              </a:rPr>
              <a:t>ORD</a:t>
            </a:r>
            <a:r>
              <a:rPr lang="en-US" sz="1400" b="0" u="none" strike="noStrike">
                <a:effectLst/>
                <a:latin typeface="Sentinel A"/>
              </a:rPr>
              <a:t> and against his Anointed, saying,</a:t>
            </a:r>
            <a:endParaRPr lang="en-US" sz="1400" b="0">
              <a:effectLst/>
              <a:latin typeface="Sentinel A"/>
            </a:endParaRPr>
          </a:p>
          <a:p>
            <a:r>
              <a:rPr lang="en-US" sz="1400" b="0" baseline="30000">
                <a:effectLst/>
                <a:latin typeface="Gotham A"/>
              </a:rPr>
              <a:t>3 </a:t>
            </a:r>
            <a:r>
              <a:rPr lang="en-US" sz="1400" b="0">
                <a:effectLst/>
                <a:latin typeface="Sentinel A"/>
              </a:rPr>
              <a:t> </a:t>
            </a:r>
            <a:r>
              <a:rPr lang="en-US" sz="1400" b="0" u="none" strike="noStrike">
                <a:effectLst/>
                <a:latin typeface="Sentinel A"/>
              </a:rPr>
              <a:t>“Let us burst their bonds apart</a:t>
            </a:r>
            <a:endParaRPr lang="en-US" sz="1400" b="0">
              <a:effectLst/>
              <a:latin typeface="Sentinel A"/>
            </a:endParaRPr>
          </a:p>
          <a:p>
            <a:r>
              <a:rPr lang="en-US" sz="1400" b="0" u="none" strike="noStrike">
                <a:effectLst/>
                <a:latin typeface="Sentinel A"/>
              </a:rPr>
              <a:t>and cast away their cords from us.”</a:t>
            </a:r>
            <a:endParaRPr lang="en-US" sz="1400" b="0">
              <a:effectLst/>
              <a:latin typeface="Sentinel A"/>
            </a:endParaRPr>
          </a:p>
          <a:p>
            <a:r>
              <a:rPr lang="en-US" sz="1400" b="0" baseline="30000">
                <a:effectLst/>
                <a:latin typeface="Gotham A"/>
              </a:rPr>
              <a:t>4 </a:t>
            </a:r>
            <a:r>
              <a:rPr lang="en-US" sz="1400" b="0">
                <a:effectLst/>
                <a:latin typeface="Sentinel A"/>
              </a:rPr>
              <a:t> </a:t>
            </a:r>
            <a:r>
              <a:rPr lang="en-US" sz="1400" b="0" u="none" strike="noStrike">
                <a:effectLst/>
                <a:latin typeface="Sentinel A"/>
              </a:rPr>
              <a:t>He who sits in the heavens laughs;</a:t>
            </a:r>
            <a:endParaRPr lang="en-US" sz="1400" b="0">
              <a:effectLst/>
              <a:latin typeface="Sentinel A"/>
            </a:endParaRPr>
          </a:p>
          <a:p>
            <a:r>
              <a:rPr lang="en-US" sz="1400" b="0" u="none" strike="noStrike">
                <a:effectLst/>
                <a:latin typeface="Sentinel A"/>
              </a:rPr>
              <a:t>the Lord holds them in derision.</a:t>
            </a:r>
            <a:endParaRPr lang="en-US" sz="1400" b="0">
              <a:effectLst/>
              <a:latin typeface="Sentinel A"/>
            </a:endParaRPr>
          </a:p>
          <a:p>
            <a:r>
              <a:rPr lang="en-US" sz="1400" b="0" baseline="30000">
                <a:effectLst/>
                <a:latin typeface="Gotham A"/>
              </a:rPr>
              <a:t>5 </a:t>
            </a:r>
            <a:r>
              <a:rPr lang="en-US" sz="1400" b="0">
                <a:effectLst/>
                <a:latin typeface="Sentinel A"/>
              </a:rPr>
              <a:t> </a:t>
            </a:r>
            <a:r>
              <a:rPr lang="en-US" sz="1400" b="0" u="none" strike="noStrike">
                <a:effectLst/>
                <a:latin typeface="Sentinel A"/>
              </a:rPr>
              <a:t>Then he will speak to them in his wrath,</a:t>
            </a:r>
            <a:endParaRPr lang="en-US" sz="1400" b="0">
              <a:effectLst/>
              <a:latin typeface="Sentinel A"/>
            </a:endParaRPr>
          </a:p>
          <a:p>
            <a:r>
              <a:rPr lang="en-US" sz="1400" b="0" u="none" strike="noStrike">
                <a:effectLst/>
                <a:latin typeface="Sentinel A"/>
              </a:rPr>
              <a:t>and terrify them in his fury, saying,</a:t>
            </a:r>
            <a:endParaRPr lang="en-US" sz="1400" b="0">
              <a:effectLst/>
              <a:latin typeface="Sentinel A"/>
            </a:endParaRPr>
          </a:p>
          <a:p>
            <a:r>
              <a:rPr lang="en-US" sz="1400" b="0" baseline="30000">
                <a:effectLst/>
                <a:latin typeface="Gotham A"/>
              </a:rPr>
              <a:t>6 </a:t>
            </a:r>
            <a:r>
              <a:rPr lang="en-US" sz="1400" b="0">
                <a:effectLst/>
                <a:latin typeface="Sentinel A"/>
              </a:rPr>
              <a:t> </a:t>
            </a:r>
            <a:r>
              <a:rPr lang="en-US" sz="1400" b="0" u="none" strike="noStrike">
                <a:effectLst/>
                <a:latin typeface="Sentinel A"/>
              </a:rPr>
              <a:t>“As for me, I have set my King</a:t>
            </a:r>
            <a:endParaRPr lang="en-US" sz="1400" b="0">
              <a:effectLst/>
              <a:latin typeface="Sentinel A"/>
            </a:endParaRPr>
          </a:p>
          <a:p>
            <a:r>
              <a:rPr lang="en-US" sz="1400" b="0" u="none" strike="noStrike">
                <a:effectLst/>
                <a:latin typeface="Sentinel A"/>
              </a:rPr>
              <a:t>on Zion, my holy hill.”</a:t>
            </a:r>
            <a:endParaRPr lang="en-US" sz="1400" b="0">
              <a:effectLst/>
              <a:latin typeface="Sentinel A"/>
            </a:endParaRPr>
          </a:p>
          <a:p>
            <a:r>
              <a:rPr lang="en-US" sz="1400" b="0" baseline="30000">
                <a:effectLst/>
                <a:latin typeface="Gotham A"/>
              </a:rPr>
              <a:t>7 </a:t>
            </a:r>
            <a:r>
              <a:rPr lang="en-US" sz="1400" b="0">
                <a:effectLst/>
                <a:latin typeface="Sentinel A"/>
              </a:rPr>
              <a:t> </a:t>
            </a:r>
            <a:r>
              <a:rPr lang="en-US" sz="1400" b="0" u="none" strike="noStrike">
                <a:effectLst/>
                <a:latin typeface="Sentinel A"/>
              </a:rPr>
              <a:t>I will tell of the decree:</a:t>
            </a:r>
            <a:endParaRPr lang="en-US" sz="1400" b="0">
              <a:effectLst/>
              <a:latin typeface="Sentinel A"/>
            </a:endParaRPr>
          </a:p>
          <a:p>
            <a:r>
              <a:rPr lang="en-US" sz="1400" b="0" u="none" strike="noStrike">
                <a:effectLst/>
                <a:latin typeface="Sentinel A"/>
              </a:rPr>
              <a:t>The L</a:t>
            </a:r>
            <a:r>
              <a:rPr lang="en-US" sz="1400" b="0" u="none" strike="noStrike" cap="all">
                <a:effectLst/>
                <a:latin typeface="Sentinel A"/>
              </a:rPr>
              <a:t>ORD</a:t>
            </a:r>
            <a:r>
              <a:rPr lang="en-US" sz="1400" b="0" u="none" strike="noStrike">
                <a:effectLst/>
                <a:latin typeface="Sentinel A"/>
              </a:rPr>
              <a:t> said to me, “You are my Son;</a:t>
            </a:r>
            <a:endParaRPr lang="en-US" sz="1400" b="0">
              <a:effectLst/>
              <a:latin typeface="Sentinel A"/>
            </a:endParaRPr>
          </a:p>
          <a:p>
            <a:r>
              <a:rPr lang="en-US" sz="1400" b="0" u="none" strike="noStrike">
                <a:effectLst/>
                <a:latin typeface="Sentinel A"/>
              </a:rPr>
              <a:t>today I have begotten you.</a:t>
            </a:r>
            <a:endParaRPr lang="en-US" sz="1400" b="0">
              <a:effectLst/>
              <a:latin typeface="Sentinel A"/>
            </a:endParaRPr>
          </a:p>
          <a:p>
            <a:r>
              <a:rPr lang="en-US" sz="1400" b="0" baseline="30000">
                <a:effectLst/>
                <a:latin typeface="Gotham A"/>
              </a:rPr>
              <a:t>8 </a:t>
            </a:r>
            <a:r>
              <a:rPr lang="en-US" sz="1400" b="0">
                <a:effectLst/>
                <a:latin typeface="Sentinel A"/>
              </a:rPr>
              <a:t> </a:t>
            </a:r>
            <a:r>
              <a:rPr lang="en-US" sz="1400" b="0" u="none" strike="noStrike">
                <a:effectLst/>
                <a:latin typeface="Sentinel A"/>
              </a:rPr>
              <a:t>Ask of me, and I will make the nations your heritage,</a:t>
            </a:r>
            <a:endParaRPr lang="en-US" sz="1400" b="0">
              <a:effectLst/>
              <a:latin typeface="Sentinel A"/>
            </a:endParaRPr>
          </a:p>
          <a:p>
            <a:r>
              <a:rPr lang="en-US" sz="1400" b="0" u="none" strike="noStrike">
                <a:effectLst/>
                <a:latin typeface="Sentinel A"/>
              </a:rPr>
              <a:t>and the ends of the earth your possession.</a:t>
            </a:r>
            <a:endParaRPr lang="en-US" sz="1400" b="0">
              <a:effectLst/>
              <a:latin typeface="Sentinel A"/>
            </a:endParaRPr>
          </a:p>
          <a:p>
            <a:r>
              <a:rPr lang="en-US" sz="1400" b="0" baseline="30000">
                <a:effectLst/>
                <a:latin typeface="Gotham A"/>
              </a:rPr>
              <a:t>9 </a:t>
            </a:r>
            <a:r>
              <a:rPr lang="en-US" sz="1400" b="0">
                <a:effectLst/>
                <a:latin typeface="Sentinel A"/>
              </a:rPr>
              <a:t> </a:t>
            </a:r>
            <a:r>
              <a:rPr lang="en-US" sz="1400" b="0" u="none" strike="noStrike">
                <a:effectLst/>
                <a:latin typeface="Sentinel A"/>
              </a:rPr>
              <a:t>You shall break them with a rod of iron</a:t>
            </a:r>
            <a:endParaRPr lang="en-US" sz="1400" b="0">
              <a:effectLst/>
              <a:latin typeface="Sentinel A"/>
            </a:endParaRPr>
          </a:p>
          <a:p>
            <a:r>
              <a:rPr lang="en-US" sz="1400" b="0" u="none" strike="noStrike">
                <a:effectLst/>
                <a:latin typeface="Sentinel A"/>
              </a:rPr>
              <a:t>and dash them in pieces like a potter’s vessel.”</a:t>
            </a:r>
            <a:endParaRPr lang="en-US" sz="1400" b="0">
              <a:effectLst/>
              <a:latin typeface="Sentinel A"/>
            </a:endParaRPr>
          </a:p>
          <a:p>
            <a:r>
              <a:rPr lang="en-US" sz="1400" b="0" baseline="30000">
                <a:effectLst/>
                <a:latin typeface="Gotham A"/>
              </a:rPr>
              <a:t>10 </a:t>
            </a:r>
            <a:r>
              <a:rPr lang="en-US" sz="1400" b="0">
                <a:effectLst/>
                <a:latin typeface="Sentinel A"/>
              </a:rPr>
              <a:t> </a:t>
            </a:r>
            <a:r>
              <a:rPr lang="en-US" sz="1400" b="0" u="none" strike="noStrike">
                <a:effectLst/>
                <a:latin typeface="Sentinel A"/>
              </a:rPr>
              <a:t>Now therefore, O kings, be wise;</a:t>
            </a:r>
            <a:endParaRPr lang="en-US" sz="1400" b="0">
              <a:effectLst/>
              <a:latin typeface="Sentinel A"/>
            </a:endParaRPr>
          </a:p>
          <a:p>
            <a:r>
              <a:rPr lang="en-US" sz="1400" b="0" u="none" strike="noStrike">
                <a:effectLst/>
                <a:latin typeface="Sentinel A"/>
              </a:rPr>
              <a:t>be warned, O rulers of the earth.</a:t>
            </a:r>
            <a:endParaRPr lang="en-US" sz="1400" b="0">
              <a:effectLst/>
              <a:latin typeface="Sentinel A"/>
            </a:endParaRPr>
          </a:p>
          <a:p>
            <a:r>
              <a:rPr lang="en-US" sz="1400" b="0" baseline="30000">
                <a:effectLst/>
                <a:latin typeface="Gotham A"/>
              </a:rPr>
              <a:t>11 </a:t>
            </a:r>
            <a:r>
              <a:rPr lang="en-US" sz="1400" b="0">
                <a:effectLst/>
                <a:latin typeface="Sentinel A"/>
              </a:rPr>
              <a:t> </a:t>
            </a:r>
            <a:r>
              <a:rPr lang="en-US" sz="1400" b="0" u="none" strike="noStrike">
                <a:effectLst/>
                <a:latin typeface="Sentinel A"/>
              </a:rPr>
              <a:t>Serve the L</a:t>
            </a:r>
            <a:r>
              <a:rPr lang="en-US" sz="1400" b="0" u="none" strike="noStrike" cap="all">
                <a:effectLst/>
                <a:latin typeface="Sentinel A"/>
              </a:rPr>
              <a:t>ORD</a:t>
            </a:r>
            <a:r>
              <a:rPr lang="en-US" sz="1400" b="0" u="none" strike="noStrike">
                <a:effectLst/>
                <a:latin typeface="Sentinel A"/>
              </a:rPr>
              <a:t> with fear,</a:t>
            </a:r>
            <a:endParaRPr lang="en-US" sz="1400" b="0">
              <a:effectLst/>
              <a:latin typeface="Sentinel A"/>
            </a:endParaRPr>
          </a:p>
          <a:p>
            <a:r>
              <a:rPr lang="en-US" sz="1400" b="0" u="none" strike="noStrike">
                <a:effectLst/>
                <a:latin typeface="Sentinel A"/>
              </a:rPr>
              <a:t>and rejoice with trembling.</a:t>
            </a:r>
            <a:endParaRPr lang="en-US" sz="1400" b="0">
              <a:effectLst/>
              <a:latin typeface="Sentinel A"/>
            </a:endParaRPr>
          </a:p>
          <a:p>
            <a:r>
              <a:rPr lang="en-US" sz="1400" b="0" baseline="30000">
                <a:effectLst/>
                <a:latin typeface="Gotham A"/>
              </a:rPr>
              <a:t>12 </a:t>
            </a:r>
            <a:r>
              <a:rPr lang="en-US" sz="1400" b="0">
                <a:effectLst/>
                <a:latin typeface="Sentinel A"/>
              </a:rPr>
              <a:t> </a:t>
            </a:r>
            <a:r>
              <a:rPr lang="en-US" sz="1400" b="0" u="none" strike="noStrike">
                <a:effectLst/>
                <a:latin typeface="Sentinel A"/>
              </a:rPr>
              <a:t>Kiss the Son,</a:t>
            </a:r>
            <a:endParaRPr lang="en-US" sz="1400" b="0">
              <a:effectLst/>
              <a:latin typeface="Sentinel A"/>
            </a:endParaRPr>
          </a:p>
          <a:p>
            <a:r>
              <a:rPr lang="en-US" sz="1400" b="0" u="none" strike="noStrike">
                <a:effectLst/>
                <a:latin typeface="Sentinel A"/>
              </a:rPr>
              <a:t>lest he be angry, and you perish in the way,</a:t>
            </a:r>
            <a:endParaRPr lang="en-US" sz="1400" b="0">
              <a:effectLst/>
              <a:latin typeface="Sentinel A"/>
            </a:endParaRPr>
          </a:p>
          <a:p>
            <a:r>
              <a:rPr lang="en-US" sz="1400" b="0" u="none" strike="noStrike">
                <a:effectLst/>
                <a:latin typeface="Sentinel A"/>
              </a:rPr>
              <a:t>for his wrath is quickly kindled.</a:t>
            </a:r>
            <a:endParaRPr lang="en-US" sz="1400" b="0">
              <a:effectLst/>
              <a:latin typeface="Sentinel A"/>
            </a:endParaRPr>
          </a:p>
          <a:p>
            <a:r>
              <a:rPr lang="en-US" sz="1400" b="0" u="none" strike="noStrike">
                <a:effectLst/>
                <a:latin typeface="Sentinel A"/>
              </a:rPr>
              <a:t>Blessed are all who take refuge in him. (Psalm 2:1-12)</a:t>
            </a:r>
            <a:endParaRPr lang="en-US" sz="1400" b="0">
              <a:effectLst/>
              <a:latin typeface="Sentinel A"/>
            </a:endParaRPr>
          </a:p>
        </p:txBody>
      </p:sp>
    </p:spTree>
    <p:extLst>
      <p:ext uri="{BB962C8B-B14F-4D97-AF65-F5344CB8AC3E}">
        <p14:creationId xmlns:p14="http://schemas.microsoft.com/office/powerpoint/2010/main" val="951876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E36FD751-8237-D79D-1319-95AA6A7FEEFE}"/>
              </a:ext>
            </a:extLst>
          </p:cNvPr>
          <p:cNvSpPr txBox="1"/>
          <p:nvPr/>
        </p:nvSpPr>
        <p:spPr>
          <a:xfrm>
            <a:off x="956642" y="377787"/>
            <a:ext cx="4634534" cy="4247317"/>
          </a:xfrm>
          <a:prstGeom prst="rect">
            <a:avLst/>
          </a:prstGeom>
          <a:noFill/>
        </p:spPr>
        <p:txBody>
          <a:bodyPr wrap="square" lIns="91440" tIns="45720" rIns="91440" bIns="45720" anchor="t">
            <a:spAutoFit/>
          </a:bodyPr>
          <a:lstStyle/>
          <a:p>
            <a:r>
              <a:rPr lang="en-US" sz="1500" b="0">
                <a:effectLst/>
                <a:latin typeface="Sentinel A"/>
              </a:rPr>
              <a:t>1 </a:t>
            </a:r>
            <a:r>
              <a:rPr lang="en-US" sz="1500" b="0" u="none" strike="noStrike">
                <a:effectLst/>
                <a:latin typeface="Sentinel A"/>
              </a:rPr>
              <a:t>Blessed is the man</a:t>
            </a:r>
            <a:endParaRPr lang="en-US" sz="1500" b="0">
              <a:effectLst/>
              <a:latin typeface="Sentinel A"/>
            </a:endParaRPr>
          </a:p>
          <a:p>
            <a:r>
              <a:rPr lang="en-US" sz="1500" b="0" u="none" strike="noStrike">
                <a:effectLst/>
                <a:latin typeface="Sentinel A"/>
              </a:rPr>
              <a:t>who walks not in the counsel of the wicked,</a:t>
            </a:r>
            <a:endParaRPr lang="en-US" sz="1500" b="0">
              <a:effectLst/>
              <a:latin typeface="Sentinel A"/>
            </a:endParaRPr>
          </a:p>
          <a:p>
            <a:r>
              <a:rPr lang="en-US" sz="1500" b="0" u="none" strike="noStrike">
                <a:effectLst/>
                <a:latin typeface="Sentinel A"/>
              </a:rPr>
              <a:t>nor stands in the </a:t>
            </a:r>
            <a:r>
              <a:rPr lang="en-US" sz="1500" b="0" u="none" strike="noStrike">
                <a:effectLst/>
                <a:highlight>
                  <a:srgbClr val="00FFFF"/>
                </a:highlight>
                <a:latin typeface="Sentinel A"/>
              </a:rPr>
              <a:t>way</a:t>
            </a:r>
            <a:r>
              <a:rPr lang="en-US" sz="1500" b="0" u="none" strike="noStrike">
                <a:effectLst/>
                <a:latin typeface="Sentinel A"/>
              </a:rPr>
              <a:t> of sinners,</a:t>
            </a:r>
            <a:endParaRPr lang="en-US" sz="1500" b="0">
              <a:effectLst/>
              <a:latin typeface="Sentinel A"/>
            </a:endParaRPr>
          </a:p>
          <a:p>
            <a:r>
              <a:rPr lang="en-US" sz="1500" b="0" u="none" strike="noStrike">
                <a:effectLst/>
                <a:latin typeface="Sentinel A"/>
              </a:rPr>
              <a:t>nor sits in the seat of scoffers;</a:t>
            </a:r>
            <a:endParaRPr lang="en-US" sz="1500" b="0">
              <a:effectLst/>
              <a:latin typeface="Sentinel A"/>
            </a:endParaRPr>
          </a:p>
          <a:p>
            <a:r>
              <a:rPr lang="en-US" sz="1500" b="0" baseline="30000">
                <a:effectLst/>
                <a:latin typeface="Gotham A"/>
              </a:rPr>
              <a:t>2 </a:t>
            </a:r>
            <a:r>
              <a:rPr lang="en-US" sz="1500" b="0">
                <a:effectLst/>
                <a:latin typeface="Sentinel A"/>
              </a:rPr>
              <a:t> </a:t>
            </a:r>
            <a:r>
              <a:rPr lang="en-US" sz="1500" b="0" u="none" strike="noStrike">
                <a:effectLst/>
                <a:latin typeface="Sentinel A"/>
              </a:rPr>
              <a:t>but his delight is in the law of the L</a:t>
            </a:r>
            <a:r>
              <a:rPr lang="en-US" sz="1500" b="0" u="none" strike="noStrike" cap="all">
                <a:effectLst/>
                <a:latin typeface="Sentinel A"/>
              </a:rPr>
              <a:t>ORD</a:t>
            </a:r>
            <a:r>
              <a:rPr lang="en-US" sz="1500" b="0" u="none" strike="noStrike">
                <a:effectLst/>
                <a:latin typeface="Sentinel A"/>
              </a:rPr>
              <a:t>,</a:t>
            </a:r>
            <a:endParaRPr lang="en-US" sz="1500" b="0">
              <a:effectLst/>
              <a:latin typeface="Sentinel A"/>
            </a:endParaRPr>
          </a:p>
          <a:p>
            <a:r>
              <a:rPr lang="en-US" sz="1500" b="0" u="none" strike="noStrike">
                <a:effectLst/>
                <a:latin typeface="Sentinel A"/>
              </a:rPr>
              <a:t>and on his law he meditates day and night.</a:t>
            </a:r>
            <a:endParaRPr lang="en-US" sz="1500" b="0">
              <a:effectLst/>
              <a:latin typeface="Sentinel A"/>
            </a:endParaRPr>
          </a:p>
          <a:p>
            <a:r>
              <a:rPr lang="en-US" sz="1500" b="0" baseline="30000">
                <a:effectLst/>
                <a:latin typeface="Gotham A"/>
              </a:rPr>
              <a:t>3 </a:t>
            </a:r>
            <a:r>
              <a:rPr lang="en-US" sz="1500" b="0">
                <a:effectLst/>
                <a:latin typeface="Sentinel A"/>
              </a:rPr>
              <a:t> </a:t>
            </a:r>
            <a:r>
              <a:rPr lang="en-US" sz="1500" b="0" u="none" strike="noStrike">
                <a:effectLst/>
                <a:latin typeface="Sentinel A"/>
              </a:rPr>
              <a:t>He is like a tree</a:t>
            </a:r>
            <a:endParaRPr lang="en-US" sz="1500" b="0">
              <a:effectLst/>
              <a:latin typeface="Sentinel A"/>
            </a:endParaRPr>
          </a:p>
          <a:p>
            <a:r>
              <a:rPr lang="en-US" sz="1500" b="0" u="none" strike="noStrike">
                <a:effectLst/>
                <a:latin typeface="Sentinel A"/>
              </a:rPr>
              <a:t>planted by streams of water</a:t>
            </a:r>
            <a:endParaRPr lang="en-US" sz="1500" b="0">
              <a:effectLst/>
              <a:latin typeface="Sentinel A"/>
            </a:endParaRPr>
          </a:p>
          <a:p>
            <a:r>
              <a:rPr lang="en-US" sz="1500" b="0" u="none" strike="noStrike">
                <a:effectLst/>
                <a:latin typeface="Sentinel A"/>
              </a:rPr>
              <a:t>that yields its fruit in its season,</a:t>
            </a:r>
            <a:endParaRPr lang="en-US" sz="1500" b="0">
              <a:effectLst/>
              <a:latin typeface="Sentinel A"/>
            </a:endParaRPr>
          </a:p>
          <a:p>
            <a:r>
              <a:rPr lang="en-US" sz="1500" b="0" u="none" strike="noStrike">
                <a:effectLst/>
                <a:latin typeface="Sentinel A"/>
              </a:rPr>
              <a:t>and its leaf does not wither.</a:t>
            </a:r>
            <a:endParaRPr lang="en-US" sz="1500" b="0">
              <a:effectLst/>
              <a:latin typeface="Sentinel A"/>
            </a:endParaRPr>
          </a:p>
          <a:p>
            <a:r>
              <a:rPr lang="en-US" sz="1500" b="0" u="none" strike="noStrike">
                <a:effectLst/>
                <a:latin typeface="Sentinel A"/>
              </a:rPr>
              <a:t>In all that he does, he prospers.</a:t>
            </a:r>
            <a:endParaRPr lang="en-US" sz="1500" b="0">
              <a:effectLst/>
              <a:latin typeface="Sentinel A"/>
            </a:endParaRPr>
          </a:p>
          <a:p>
            <a:r>
              <a:rPr lang="en-US" sz="1500" b="0" baseline="30000">
                <a:effectLst/>
                <a:latin typeface="Gotham A"/>
              </a:rPr>
              <a:t>4 </a:t>
            </a:r>
            <a:r>
              <a:rPr lang="en-US" sz="1500" b="0">
                <a:effectLst/>
                <a:latin typeface="Sentinel A"/>
              </a:rPr>
              <a:t> </a:t>
            </a:r>
            <a:r>
              <a:rPr lang="en-US" sz="1500" b="0" u="none" strike="noStrike">
                <a:effectLst/>
                <a:latin typeface="Sentinel A"/>
              </a:rPr>
              <a:t>The wicked are not so,</a:t>
            </a:r>
            <a:endParaRPr lang="en-US" sz="1500" b="0">
              <a:effectLst/>
              <a:latin typeface="Sentinel A"/>
            </a:endParaRPr>
          </a:p>
          <a:p>
            <a:r>
              <a:rPr lang="en-US" sz="1500" b="0" u="none" strike="noStrike">
                <a:effectLst/>
                <a:latin typeface="Sentinel A"/>
              </a:rPr>
              <a:t>but are like chaff that the wind drives away.</a:t>
            </a:r>
            <a:endParaRPr lang="en-US" sz="1500" b="0">
              <a:effectLst/>
              <a:latin typeface="Sentinel A"/>
            </a:endParaRPr>
          </a:p>
          <a:p>
            <a:r>
              <a:rPr lang="en-US" sz="1500" b="0" baseline="30000">
                <a:effectLst/>
                <a:latin typeface="Gotham A"/>
              </a:rPr>
              <a:t>5 </a:t>
            </a:r>
            <a:r>
              <a:rPr lang="en-US" sz="1500" b="0">
                <a:effectLst/>
                <a:latin typeface="Sentinel A"/>
              </a:rPr>
              <a:t> </a:t>
            </a:r>
            <a:r>
              <a:rPr lang="en-US" sz="1500" b="0" u="none" strike="noStrike">
                <a:effectLst/>
                <a:latin typeface="Sentinel A"/>
              </a:rPr>
              <a:t>Therefore the wicked will not stand in the judgment,</a:t>
            </a:r>
            <a:endParaRPr lang="en-US" sz="1500" b="0">
              <a:effectLst/>
              <a:latin typeface="Sentinel A"/>
            </a:endParaRPr>
          </a:p>
          <a:p>
            <a:r>
              <a:rPr lang="en-US" sz="1500" b="0" u="none" strike="noStrike">
                <a:effectLst/>
                <a:latin typeface="Sentinel A"/>
              </a:rPr>
              <a:t>nor sinners in the congregation of the righteous;</a:t>
            </a:r>
            <a:endParaRPr lang="en-US" sz="1500" b="0">
              <a:effectLst/>
              <a:latin typeface="Sentinel A"/>
            </a:endParaRPr>
          </a:p>
          <a:p>
            <a:r>
              <a:rPr lang="en-US" sz="1500" b="0" baseline="30000">
                <a:effectLst/>
                <a:latin typeface="Gotham A"/>
              </a:rPr>
              <a:t>6 </a:t>
            </a:r>
            <a:r>
              <a:rPr lang="en-US" sz="1500" b="0">
                <a:effectLst/>
                <a:latin typeface="Sentinel A"/>
              </a:rPr>
              <a:t> </a:t>
            </a:r>
            <a:r>
              <a:rPr lang="en-US" sz="1500" b="0" u="none" strike="noStrike">
                <a:effectLst/>
                <a:latin typeface="Sentinel A"/>
              </a:rPr>
              <a:t>for the L</a:t>
            </a:r>
            <a:r>
              <a:rPr lang="en-US" sz="1500" b="0" u="none" strike="noStrike" cap="all">
                <a:effectLst/>
                <a:latin typeface="Sentinel A"/>
              </a:rPr>
              <a:t>ORD</a:t>
            </a:r>
            <a:r>
              <a:rPr lang="en-US" sz="1500" b="0" u="none" strike="noStrike">
                <a:effectLst/>
                <a:latin typeface="Sentinel A"/>
              </a:rPr>
              <a:t> knows the way of the righteous,</a:t>
            </a:r>
            <a:endParaRPr lang="en-US" sz="1500" b="0">
              <a:effectLst/>
              <a:latin typeface="Sentinel A"/>
            </a:endParaRPr>
          </a:p>
          <a:p>
            <a:r>
              <a:rPr lang="en-US" sz="1500" b="0" u="none" strike="noStrike">
                <a:effectLst/>
                <a:latin typeface="Sentinel A"/>
              </a:rPr>
              <a:t>but the way of the wicked will perish. </a:t>
            </a:r>
          </a:p>
          <a:p>
            <a:r>
              <a:rPr lang="en-US" sz="1500" b="0" u="none" strike="noStrike">
                <a:effectLst/>
                <a:latin typeface="Sentinel A"/>
              </a:rPr>
              <a:t>(Psalm 1:1-6 ESV)</a:t>
            </a:r>
            <a:endParaRPr lang="en-US" sz="1500" b="0">
              <a:effectLst/>
              <a:latin typeface="Sentinel A"/>
            </a:endParaRPr>
          </a:p>
        </p:txBody>
      </p:sp>
      <p:sp>
        <p:nvSpPr>
          <p:cNvPr id="21" name="TextBox 20">
            <a:extLst>
              <a:ext uri="{FF2B5EF4-FFF2-40B4-BE49-F238E27FC236}">
                <a16:creationId xmlns:a16="http://schemas.microsoft.com/office/drawing/2014/main" id="{B1479D79-ADB9-83EA-8509-712C2F2A37D4}"/>
              </a:ext>
            </a:extLst>
          </p:cNvPr>
          <p:cNvSpPr txBox="1"/>
          <p:nvPr/>
        </p:nvSpPr>
        <p:spPr>
          <a:xfrm>
            <a:off x="7045603" y="377787"/>
            <a:ext cx="6096000" cy="6555641"/>
          </a:xfrm>
          <a:prstGeom prst="rect">
            <a:avLst/>
          </a:prstGeom>
          <a:noFill/>
        </p:spPr>
        <p:txBody>
          <a:bodyPr wrap="square" lIns="91440" tIns="45720" rIns="91440" bIns="45720" anchor="t">
            <a:spAutoFit/>
          </a:bodyPr>
          <a:lstStyle/>
          <a:p>
            <a:r>
              <a:rPr lang="en-US" sz="1500" b="0" u="none" strike="noStrike">
                <a:effectLst/>
                <a:latin typeface="Sentinel A"/>
              </a:rPr>
              <a:t>Why do the nations rage</a:t>
            </a:r>
            <a:endParaRPr lang="en-US" sz="1500" b="0">
              <a:effectLst/>
              <a:latin typeface="Sentinel A"/>
            </a:endParaRPr>
          </a:p>
          <a:p>
            <a:r>
              <a:rPr lang="en-US" sz="1500" b="0" u="none" strike="noStrike">
                <a:effectLst/>
                <a:latin typeface="Sentinel A"/>
              </a:rPr>
              <a:t>and the peoples plot in vain?</a:t>
            </a:r>
            <a:endParaRPr lang="en-US" sz="1500" b="0">
              <a:effectLst/>
              <a:latin typeface="Sentinel A"/>
            </a:endParaRPr>
          </a:p>
          <a:p>
            <a:r>
              <a:rPr lang="en-US" sz="1500" b="0" baseline="30000">
                <a:effectLst/>
                <a:latin typeface="Gotham A"/>
              </a:rPr>
              <a:t>2 </a:t>
            </a:r>
            <a:r>
              <a:rPr lang="en-US" sz="1500" b="0">
                <a:effectLst/>
                <a:latin typeface="Sentinel A"/>
              </a:rPr>
              <a:t> </a:t>
            </a:r>
            <a:r>
              <a:rPr lang="en-US" sz="1500" b="0" u="none" strike="noStrike">
                <a:effectLst/>
                <a:latin typeface="Sentinel A"/>
              </a:rPr>
              <a:t>The kings of the earth set themselves,</a:t>
            </a:r>
            <a:endParaRPr lang="en-US" sz="1500" b="0">
              <a:effectLst/>
              <a:latin typeface="Sentinel A"/>
            </a:endParaRPr>
          </a:p>
          <a:p>
            <a:r>
              <a:rPr lang="en-US" sz="1500" b="0" u="none" strike="noStrike">
                <a:effectLst/>
                <a:latin typeface="Sentinel A"/>
              </a:rPr>
              <a:t>and the rulers take counsel together,</a:t>
            </a:r>
            <a:endParaRPr lang="en-US" sz="1500" b="0">
              <a:effectLst/>
              <a:latin typeface="Sentinel A"/>
            </a:endParaRPr>
          </a:p>
          <a:p>
            <a:r>
              <a:rPr lang="en-US" sz="1500" b="0" u="none" strike="noStrike">
                <a:effectLst/>
                <a:latin typeface="Sentinel A"/>
              </a:rPr>
              <a:t>against the L</a:t>
            </a:r>
            <a:r>
              <a:rPr lang="en-US" sz="1500" b="0" u="none" strike="noStrike" cap="all">
                <a:effectLst/>
                <a:latin typeface="Sentinel A"/>
              </a:rPr>
              <a:t>ORD</a:t>
            </a:r>
            <a:r>
              <a:rPr lang="en-US" sz="1500" b="0" u="none" strike="noStrike">
                <a:effectLst/>
                <a:latin typeface="Sentinel A"/>
              </a:rPr>
              <a:t> and against his Anointed, saying,</a:t>
            </a:r>
            <a:endParaRPr lang="en-US" sz="1500" b="0">
              <a:effectLst/>
              <a:latin typeface="Sentinel A"/>
            </a:endParaRPr>
          </a:p>
          <a:p>
            <a:r>
              <a:rPr lang="en-US" sz="1500" b="0" baseline="30000">
                <a:effectLst/>
                <a:latin typeface="Gotham A"/>
              </a:rPr>
              <a:t>3 </a:t>
            </a:r>
            <a:r>
              <a:rPr lang="en-US" sz="1500" b="0">
                <a:effectLst/>
                <a:latin typeface="Sentinel A"/>
              </a:rPr>
              <a:t> </a:t>
            </a:r>
            <a:r>
              <a:rPr lang="en-US" sz="1500" b="0" u="none" strike="noStrike">
                <a:effectLst/>
                <a:latin typeface="Sentinel A"/>
              </a:rPr>
              <a:t>“Let us burst their bonds apart</a:t>
            </a:r>
            <a:endParaRPr lang="en-US" sz="1500" b="0">
              <a:effectLst/>
              <a:latin typeface="Sentinel A"/>
            </a:endParaRPr>
          </a:p>
          <a:p>
            <a:r>
              <a:rPr lang="en-US" sz="1500" b="0" u="none" strike="noStrike">
                <a:effectLst/>
                <a:latin typeface="Sentinel A"/>
              </a:rPr>
              <a:t>and cast away their cords from us.”</a:t>
            </a:r>
            <a:endParaRPr lang="en-US" sz="1500" b="0">
              <a:effectLst/>
              <a:latin typeface="Sentinel A"/>
            </a:endParaRPr>
          </a:p>
          <a:p>
            <a:r>
              <a:rPr lang="en-US" sz="1500" b="0" baseline="30000">
                <a:effectLst/>
                <a:latin typeface="Gotham A"/>
              </a:rPr>
              <a:t>4 </a:t>
            </a:r>
            <a:r>
              <a:rPr lang="en-US" sz="1500" b="0">
                <a:effectLst/>
                <a:latin typeface="Sentinel A"/>
              </a:rPr>
              <a:t> </a:t>
            </a:r>
            <a:r>
              <a:rPr lang="en-US" sz="1500" b="0" u="none" strike="noStrike">
                <a:effectLst/>
                <a:latin typeface="Sentinel A"/>
              </a:rPr>
              <a:t>He who sits in the heavens laughs;</a:t>
            </a:r>
            <a:endParaRPr lang="en-US" sz="1500" b="0">
              <a:effectLst/>
              <a:latin typeface="Sentinel A"/>
            </a:endParaRPr>
          </a:p>
          <a:p>
            <a:r>
              <a:rPr lang="en-US" sz="1500" b="0" u="none" strike="noStrike">
                <a:effectLst/>
                <a:latin typeface="Sentinel A"/>
              </a:rPr>
              <a:t>the Lord holds them in derision.</a:t>
            </a:r>
            <a:endParaRPr lang="en-US" sz="1500" b="0">
              <a:effectLst/>
              <a:latin typeface="Sentinel A"/>
            </a:endParaRPr>
          </a:p>
          <a:p>
            <a:r>
              <a:rPr lang="en-US" sz="1500" b="0" baseline="30000">
                <a:effectLst/>
                <a:latin typeface="Gotham A"/>
              </a:rPr>
              <a:t>5 </a:t>
            </a:r>
            <a:r>
              <a:rPr lang="en-US" sz="1500" b="0">
                <a:effectLst/>
                <a:latin typeface="Sentinel A"/>
              </a:rPr>
              <a:t> </a:t>
            </a:r>
            <a:r>
              <a:rPr lang="en-US" sz="1500" b="0" u="none" strike="noStrike">
                <a:effectLst/>
                <a:latin typeface="Sentinel A"/>
              </a:rPr>
              <a:t>Then he will speak to them in his wrath,</a:t>
            </a:r>
            <a:endParaRPr lang="en-US" sz="1500" b="0">
              <a:effectLst/>
              <a:latin typeface="Sentinel A"/>
            </a:endParaRPr>
          </a:p>
          <a:p>
            <a:r>
              <a:rPr lang="en-US" sz="1500" b="0" u="none" strike="noStrike">
                <a:effectLst/>
                <a:latin typeface="Sentinel A"/>
              </a:rPr>
              <a:t>and terrify them in his fury, saying,</a:t>
            </a:r>
            <a:endParaRPr lang="en-US" sz="1500" b="0">
              <a:effectLst/>
              <a:latin typeface="Sentinel A"/>
            </a:endParaRPr>
          </a:p>
          <a:p>
            <a:r>
              <a:rPr lang="en-US" sz="1500" b="0" baseline="30000">
                <a:effectLst/>
                <a:latin typeface="Gotham A"/>
              </a:rPr>
              <a:t>6 </a:t>
            </a:r>
            <a:r>
              <a:rPr lang="en-US" sz="1500" b="0">
                <a:effectLst/>
                <a:latin typeface="Sentinel A"/>
              </a:rPr>
              <a:t> </a:t>
            </a:r>
            <a:r>
              <a:rPr lang="en-US" sz="1500" b="0" u="none" strike="noStrike">
                <a:effectLst/>
                <a:latin typeface="Sentinel A"/>
              </a:rPr>
              <a:t>“As for me, I have set my King</a:t>
            </a:r>
            <a:endParaRPr lang="en-US" sz="1500" b="0">
              <a:effectLst/>
              <a:latin typeface="Sentinel A"/>
            </a:endParaRPr>
          </a:p>
          <a:p>
            <a:r>
              <a:rPr lang="en-US" sz="1500" b="0" u="none" strike="noStrike">
                <a:effectLst/>
                <a:latin typeface="Sentinel A"/>
              </a:rPr>
              <a:t>on Zion, my holy hill.”</a:t>
            </a:r>
            <a:endParaRPr lang="en-US" sz="1500" b="0">
              <a:effectLst/>
              <a:latin typeface="Sentinel A"/>
            </a:endParaRPr>
          </a:p>
          <a:p>
            <a:r>
              <a:rPr lang="en-US" sz="1500" b="0" baseline="30000">
                <a:effectLst/>
                <a:latin typeface="Gotham A"/>
              </a:rPr>
              <a:t>7 </a:t>
            </a:r>
            <a:r>
              <a:rPr lang="en-US" sz="1500" b="0">
                <a:effectLst/>
                <a:latin typeface="Sentinel A"/>
              </a:rPr>
              <a:t> </a:t>
            </a:r>
            <a:r>
              <a:rPr lang="en-US" sz="1500" b="0" u="none" strike="noStrike">
                <a:effectLst/>
                <a:latin typeface="Sentinel A"/>
              </a:rPr>
              <a:t>I will tell of the decree:</a:t>
            </a:r>
            <a:endParaRPr lang="en-US" sz="1500" b="0">
              <a:effectLst/>
              <a:latin typeface="Sentinel A"/>
            </a:endParaRPr>
          </a:p>
          <a:p>
            <a:r>
              <a:rPr lang="en-US" sz="1500" b="0" u="none" strike="noStrike">
                <a:effectLst/>
                <a:latin typeface="Sentinel A"/>
              </a:rPr>
              <a:t>The L</a:t>
            </a:r>
            <a:r>
              <a:rPr lang="en-US" sz="1500" b="0" u="none" strike="noStrike" cap="all">
                <a:effectLst/>
                <a:latin typeface="Sentinel A"/>
              </a:rPr>
              <a:t>ORD</a:t>
            </a:r>
            <a:r>
              <a:rPr lang="en-US" sz="1500" b="0" u="none" strike="noStrike">
                <a:effectLst/>
                <a:latin typeface="Sentinel A"/>
              </a:rPr>
              <a:t> said to me, “You are my Son;</a:t>
            </a:r>
            <a:endParaRPr lang="en-US" sz="1500" b="0">
              <a:effectLst/>
              <a:latin typeface="Sentinel A"/>
            </a:endParaRPr>
          </a:p>
          <a:p>
            <a:r>
              <a:rPr lang="en-US" sz="1500" b="0" u="none" strike="noStrike">
                <a:effectLst/>
                <a:latin typeface="Sentinel A"/>
              </a:rPr>
              <a:t>today I have begotten you.</a:t>
            </a:r>
            <a:endParaRPr lang="en-US" sz="1500" b="0">
              <a:effectLst/>
              <a:latin typeface="Sentinel A"/>
            </a:endParaRPr>
          </a:p>
          <a:p>
            <a:r>
              <a:rPr lang="en-US" sz="1500" b="0" baseline="30000">
                <a:effectLst/>
                <a:latin typeface="Gotham A"/>
              </a:rPr>
              <a:t>8 </a:t>
            </a:r>
            <a:r>
              <a:rPr lang="en-US" sz="1500" b="0">
                <a:effectLst/>
                <a:latin typeface="Sentinel A"/>
              </a:rPr>
              <a:t> </a:t>
            </a:r>
            <a:r>
              <a:rPr lang="en-US" sz="1500" b="0" u="none" strike="noStrike">
                <a:effectLst/>
                <a:latin typeface="Sentinel A"/>
              </a:rPr>
              <a:t>Ask of me, and I will make the nations your heritage,</a:t>
            </a:r>
            <a:endParaRPr lang="en-US" sz="1500" b="0">
              <a:effectLst/>
              <a:latin typeface="Sentinel A"/>
            </a:endParaRPr>
          </a:p>
          <a:p>
            <a:r>
              <a:rPr lang="en-US" sz="1500" b="0" u="none" strike="noStrike">
                <a:effectLst/>
                <a:latin typeface="Sentinel A"/>
              </a:rPr>
              <a:t>and the ends of the earth your possession.</a:t>
            </a:r>
            <a:endParaRPr lang="en-US" sz="1500" b="0">
              <a:effectLst/>
              <a:latin typeface="Sentinel A"/>
            </a:endParaRPr>
          </a:p>
          <a:p>
            <a:r>
              <a:rPr lang="en-US" sz="1500" b="0" baseline="30000">
                <a:effectLst/>
                <a:latin typeface="Gotham A"/>
              </a:rPr>
              <a:t>9 </a:t>
            </a:r>
            <a:r>
              <a:rPr lang="en-US" sz="1500" b="0">
                <a:effectLst/>
                <a:latin typeface="Sentinel A"/>
              </a:rPr>
              <a:t> </a:t>
            </a:r>
            <a:r>
              <a:rPr lang="en-US" sz="1500" b="0" u="none" strike="noStrike">
                <a:effectLst/>
                <a:latin typeface="Sentinel A"/>
              </a:rPr>
              <a:t>You shall break them with a rod of iron</a:t>
            </a:r>
            <a:endParaRPr lang="en-US" sz="1500" b="0">
              <a:effectLst/>
              <a:latin typeface="Sentinel A"/>
            </a:endParaRPr>
          </a:p>
          <a:p>
            <a:r>
              <a:rPr lang="en-US" sz="1500" b="0" u="none" strike="noStrike">
                <a:effectLst/>
                <a:latin typeface="Sentinel A"/>
              </a:rPr>
              <a:t>and dash them in pieces like a potter’s vessel.”</a:t>
            </a:r>
            <a:endParaRPr lang="en-US" sz="1500" b="0">
              <a:effectLst/>
              <a:latin typeface="Sentinel A"/>
            </a:endParaRPr>
          </a:p>
          <a:p>
            <a:r>
              <a:rPr lang="en-US" sz="1500" b="0" baseline="30000">
                <a:effectLst/>
                <a:latin typeface="Gotham A"/>
              </a:rPr>
              <a:t>10 </a:t>
            </a:r>
            <a:r>
              <a:rPr lang="en-US" sz="1500" b="0">
                <a:effectLst/>
                <a:latin typeface="Sentinel A"/>
              </a:rPr>
              <a:t> </a:t>
            </a:r>
            <a:r>
              <a:rPr lang="en-US" sz="1500" b="0" u="none" strike="noStrike">
                <a:effectLst/>
                <a:latin typeface="Sentinel A"/>
              </a:rPr>
              <a:t>Now therefore, O kings, be wise;</a:t>
            </a:r>
            <a:endParaRPr lang="en-US" sz="1500" b="0">
              <a:effectLst/>
              <a:latin typeface="Sentinel A"/>
            </a:endParaRPr>
          </a:p>
          <a:p>
            <a:r>
              <a:rPr lang="en-US" sz="1500" b="0" u="none" strike="noStrike">
                <a:effectLst/>
                <a:latin typeface="Sentinel A"/>
              </a:rPr>
              <a:t>be warned, O rulers of the earth.</a:t>
            </a:r>
            <a:endParaRPr lang="en-US" sz="1500" b="0">
              <a:effectLst/>
              <a:latin typeface="Sentinel A"/>
            </a:endParaRPr>
          </a:p>
          <a:p>
            <a:r>
              <a:rPr lang="en-US" sz="1500" b="0" baseline="30000">
                <a:effectLst/>
                <a:latin typeface="Gotham A"/>
              </a:rPr>
              <a:t>11 </a:t>
            </a:r>
            <a:r>
              <a:rPr lang="en-US" sz="1500" b="0">
                <a:effectLst/>
                <a:latin typeface="Sentinel A"/>
              </a:rPr>
              <a:t> </a:t>
            </a:r>
            <a:r>
              <a:rPr lang="en-US" sz="1500" b="0" u="none" strike="noStrike">
                <a:effectLst/>
                <a:latin typeface="Sentinel A"/>
              </a:rPr>
              <a:t>Serve the L</a:t>
            </a:r>
            <a:r>
              <a:rPr lang="en-US" sz="1500" b="0" u="none" strike="noStrike" cap="all">
                <a:effectLst/>
                <a:latin typeface="Sentinel A"/>
              </a:rPr>
              <a:t>ORD</a:t>
            </a:r>
            <a:r>
              <a:rPr lang="en-US" sz="1500" b="0" u="none" strike="noStrike">
                <a:effectLst/>
                <a:latin typeface="Sentinel A"/>
              </a:rPr>
              <a:t> with fear,</a:t>
            </a:r>
            <a:endParaRPr lang="en-US" sz="1500" b="0">
              <a:effectLst/>
              <a:latin typeface="Sentinel A"/>
            </a:endParaRPr>
          </a:p>
          <a:p>
            <a:r>
              <a:rPr lang="en-US" sz="1500" b="0" u="none" strike="noStrike">
                <a:effectLst/>
                <a:latin typeface="Sentinel A"/>
              </a:rPr>
              <a:t>and rejoice with trembling.</a:t>
            </a:r>
            <a:endParaRPr lang="en-US" sz="1500" b="0">
              <a:effectLst/>
              <a:latin typeface="Sentinel A"/>
            </a:endParaRPr>
          </a:p>
          <a:p>
            <a:r>
              <a:rPr lang="en-US" sz="1500" b="0" baseline="30000">
                <a:effectLst/>
                <a:latin typeface="Gotham A"/>
              </a:rPr>
              <a:t>12 </a:t>
            </a:r>
            <a:r>
              <a:rPr lang="en-US" sz="1500" b="0">
                <a:effectLst/>
                <a:latin typeface="Sentinel A"/>
              </a:rPr>
              <a:t> </a:t>
            </a:r>
            <a:r>
              <a:rPr lang="en-US" sz="1500" b="0" u="none" strike="noStrike">
                <a:effectLst/>
                <a:latin typeface="Sentinel A"/>
              </a:rPr>
              <a:t>Kiss the Son,</a:t>
            </a:r>
            <a:endParaRPr lang="en-US" sz="1500" b="0">
              <a:effectLst/>
              <a:latin typeface="Sentinel A"/>
            </a:endParaRPr>
          </a:p>
          <a:p>
            <a:r>
              <a:rPr lang="en-US" sz="1500" b="0" u="none" strike="noStrike">
                <a:effectLst/>
                <a:latin typeface="Sentinel A"/>
              </a:rPr>
              <a:t>lest he be angry, and you perish in the </a:t>
            </a:r>
            <a:r>
              <a:rPr lang="en-US" sz="1500" b="0" u="none" strike="noStrike">
                <a:effectLst/>
                <a:highlight>
                  <a:srgbClr val="00FFFF"/>
                </a:highlight>
                <a:latin typeface="Sentinel A"/>
              </a:rPr>
              <a:t>way</a:t>
            </a:r>
            <a:r>
              <a:rPr lang="en-US" sz="1500" b="0" u="none" strike="noStrike">
                <a:effectLst/>
                <a:latin typeface="Sentinel A"/>
              </a:rPr>
              <a:t>,</a:t>
            </a:r>
            <a:endParaRPr lang="en-US" sz="1500" b="0">
              <a:effectLst/>
              <a:latin typeface="Sentinel A"/>
            </a:endParaRPr>
          </a:p>
          <a:p>
            <a:r>
              <a:rPr lang="en-US" sz="1500" b="0" u="none" strike="noStrike">
                <a:effectLst/>
                <a:latin typeface="Sentinel A"/>
              </a:rPr>
              <a:t>for his wrath is quickly kindled.</a:t>
            </a:r>
            <a:endParaRPr lang="en-US" sz="1500" b="0">
              <a:effectLst/>
              <a:latin typeface="Sentinel A"/>
            </a:endParaRPr>
          </a:p>
          <a:p>
            <a:r>
              <a:rPr lang="en-US" sz="1500" b="0" u="none" strike="noStrike">
                <a:effectLst/>
                <a:latin typeface="Sentinel A"/>
              </a:rPr>
              <a:t>Blessed are all who take refuge in him. (Psalm 2:1-12)</a:t>
            </a:r>
            <a:endParaRPr lang="en-US" sz="1500" b="0">
              <a:effectLst/>
              <a:latin typeface="Sentinel A"/>
            </a:endParaRPr>
          </a:p>
        </p:txBody>
      </p:sp>
      <mc:AlternateContent xmlns:mc="http://schemas.openxmlformats.org/markup-compatibility/2006">
        <mc:Choice xmlns:p14="http://schemas.microsoft.com/office/powerpoint/2010/main" Requires="p14">
          <p:contentPart p14:bwMode="auto" r:id="rId3">
            <p14:nvContentPartPr>
              <p14:cNvPr id="58" name="Ink 57">
                <a:extLst>
                  <a:ext uri="{FF2B5EF4-FFF2-40B4-BE49-F238E27FC236}">
                    <a16:creationId xmlns:a16="http://schemas.microsoft.com/office/drawing/2014/main" id="{C15F64EF-A081-85CA-2F89-C144FE9373D3}"/>
                  </a:ext>
                </a:extLst>
              </p14:cNvPr>
              <p14:cNvContentPartPr/>
              <p14:nvPr/>
            </p14:nvContentPartPr>
            <p14:xfrm>
              <a:off x="938001" y="1406721"/>
              <a:ext cx="3387960" cy="289080"/>
            </p14:xfrm>
          </p:contentPart>
        </mc:Choice>
        <mc:Fallback>
          <p:pic>
            <p:nvPicPr>
              <p:cNvPr id="58" name="Ink 57">
                <a:extLst>
                  <a:ext uri="{FF2B5EF4-FFF2-40B4-BE49-F238E27FC236}">
                    <a16:creationId xmlns:a16="http://schemas.microsoft.com/office/drawing/2014/main" id="{C15F64EF-A081-85CA-2F89-C144FE9373D3}"/>
                  </a:ext>
                </a:extLst>
              </p:cNvPr>
              <p:cNvPicPr/>
              <p:nvPr/>
            </p:nvPicPr>
            <p:blipFill>
              <a:blip r:embed="rId4"/>
              <a:stretch>
                <a:fillRect/>
              </a:stretch>
            </p:blipFill>
            <p:spPr>
              <a:xfrm>
                <a:off x="884001" y="1298721"/>
                <a:ext cx="3495600" cy="5047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9" name="Ink 58">
                <a:extLst>
                  <a:ext uri="{FF2B5EF4-FFF2-40B4-BE49-F238E27FC236}">
                    <a16:creationId xmlns:a16="http://schemas.microsoft.com/office/drawing/2014/main" id="{A3FDA65D-51D6-AF6D-454F-A8087C4B2595}"/>
                  </a:ext>
                </a:extLst>
              </p14:cNvPr>
              <p14:cNvContentPartPr/>
              <p14:nvPr/>
            </p14:nvContentPartPr>
            <p14:xfrm>
              <a:off x="7167801" y="6034638"/>
              <a:ext cx="1108800" cy="19440"/>
            </p14:xfrm>
          </p:contentPart>
        </mc:Choice>
        <mc:Fallback>
          <p:pic>
            <p:nvPicPr>
              <p:cNvPr id="59" name="Ink 58">
                <a:extLst>
                  <a:ext uri="{FF2B5EF4-FFF2-40B4-BE49-F238E27FC236}">
                    <a16:creationId xmlns:a16="http://schemas.microsoft.com/office/drawing/2014/main" id="{A3FDA65D-51D6-AF6D-454F-A8087C4B2595}"/>
                  </a:ext>
                </a:extLst>
              </p:cNvPr>
              <p:cNvPicPr/>
              <p:nvPr/>
            </p:nvPicPr>
            <p:blipFill>
              <a:blip r:embed="rId6"/>
              <a:stretch>
                <a:fillRect/>
              </a:stretch>
            </p:blipFill>
            <p:spPr>
              <a:xfrm>
                <a:off x="7113819" y="5928602"/>
                <a:ext cx="1216405" cy="231159"/>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60" name="Ink 59">
                <a:extLst>
                  <a:ext uri="{FF2B5EF4-FFF2-40B4-BE49-F238E27FC236}">
                    <a16:creationId xmlns:a16="http://schemas.microsoft.com/office/drawing/2014/main" id="{5047BD4F-FA2D-8896-621C-ACD44FF822FA}"/>
                  </a:ext>
                </a:extLst>
              </p14:cNvPr>
              <p14:cNvContentPartPr/>
              <p14:nvPr/>
            </p14:nvContentPartPr>
            <p14:xfrm>
              <a:off x="7125681" y="6671118"/>
              <a:ext cx="2898000" cy="126000"/>
            </p14:xfrm>
          </p:contentPart>
        </mc:Choice>
        <mc:Fallback>
          <p:pic>
            <p:nvPicPr>
              <p:cNvPr id="60" name="Ink 59">
                <a:extLst>
                  <a:ext uri="{FF2B5EF4-FFF2-40B4-BE49-F238E27FC236}">
                    <a16:creationId xmlns:a16="http://schemas.microsoft.com/office/drawing/2014/main" id="{5047BD4F-FA2D-8896-621C-ACD44FF822FA}"/>
                  </a:ext>
                </a:extLst>
              </p:cNvPr>
              <p:cNvPicPr/>
              <p:nvPr/>
            </p:nvPicPr>
            <p:blipFill>
              <a:blip r:embed="rId8"/>
              <a:stretch>
                <a:fillRect/>
              </a:stretch>
            </p:blipFill>
            <p:spPr>
              <a:xfrm>
                <a:off x="7071681" y="6562809"/>
                <a:ext cx="3005640" cy="342258"/>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1" name="Ink 60">
                <a:extLst>
                  <a:ext uri="{FF2B5EF4-FFF2-40B4-BE49-F238E27FC236}">
                    <a16:creationId xmlns:a16="http://schemas.microsoft.com/office/drawing/2014/main" id="{C2612EBA-F27B-9D89-E9B2-6A6A6ED873C0}"/>
                  </a:ext>
                </a:extLst>
              </p14:cNvPr>
              <p14:cNvContentPartPr/>
              <p14:nvPr/>
            </p14:nvContentPartPr>
            <p14:xfrm>
              <a:off x="1041681" y="502158"/>
              <a:ext cx="1557720" cy="159480"/>
            </p14:xfrm>
          </p:contentPart>
        </mc:Choice>
        <mc:Fallback>
          <p:pic>
            <p:nvPicPr>
              <p:cNvPr id="61" name="Ink 60">
                <a:extLst>
                  <a:ext uri="{FF2B5EF4-FFF2-40B4-BE49-F238E27FC236}">
                    <a16:creationId xmlns:a16="http://schemas.microsoft.com/office/drawing/2014/main" id="{C2612EBA-F27B-9D89-E9B2-6A6A6ED873C0}"/>
                  </a:ext>
                </a:extLst>
              </p:cNvPr>
              <p:cNvPicPr/>
              <p:nvPr/>
            </p:nvPicPr>
            <p:blipFill>
              <a:blip r:embed="rId10"/>
              <a:stretch>
                <a:fillRect/>
              </a:stretch>
            </p:blipFill>
            <p:spPr>
              <a:xfrm>
                <a:off x="987681" y="394158"/>
                <a:ext cx="1665360" cy="3751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43" name="Ink 42">
                <a:extLst>
                  <a:ext uri="{FF2B5EF4-FFF2-40B4-BE49-F238E27FC236}">
                    <a16:creationId xmlns:a16="http://schemas.microsoft.com/office/drawing/2014/main" id="{2C312D5C-FB0B-6A22-3D56-863DC0F733B9}"/>
                  </a:ext>
                </a:extLst>
              </p14:cNvPr>
              <p14:cNvContentPartPr/>
              <p14:nvPr/>
            </p14:nvContentPartPr>
            <p14:xfrm>
              <a:off x="10012521" y="165441"/>
              <a:ext cx="205200" cy="162000"/>
            </p14:xfrm>
          </p:contentPart>
        </mc:Choice>
        <mc:Fallback>
          <p:pic>
            <p:nvPicPr>
              <p:cNvPr id="43" name="Ink 42">
                <a:extLst>
                  <a:ext uri="{FF2B5EF4-FFF2-40B4-BE49-F238E27FC236}">
                    <a16:creationId xmlns:a16="http://schemas.microsoft.com/office/drawing/2014/main" id="{2C312D5C-FB0B-6A22-3D56-863DC0F733B9}"/>
                  </a:ext>
                </a:extLst>
              </p:cNvPr>
              <p:cNvPicPr/>
              <p:nvPr/>
            </p:nvPicPr>
            <p:blipFill>
              <a:blip r:embed="rId12"/>
              <a:stretch>
                <a:fillRect/>
              </a:stretch>
            </p:blipFill>
            <p:spPr>
              <a:xfrm>
                <a:off x="9994521" y="147441"/>
                <a:ext cx="24084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44" name="Ink 43">
                <a:extLst>
                  <a:ext uri="{FF2B5EF4-FFF2-40B4-BE49-F238E27FC236}">
                    <a16:creationId xmlns:a16="http://schemas.microsoft.com/office/drawing/2014/main" id="{ECB1A7CE-6AC2-F8FC-A684-3E08AC68CC4D}"/>
                  </a:ext>
                </a:extLst>
              </p14:cNvPr>
              <p14:cNvContentPartPr/>
              <p14:nvPr/>
            </p14:nvContentPartPr>
            <p14:xfrm>
              <a:off x="10257321" y="196041"/>
              <a:ext cx="70920" cy="136080"/>
            </p14:xfrm>
          </p:contentPart>
        </mc:Choice>
        <mc:Fallback>
          <p:pic>
            <p:nvPicPr>
              <p:cNvPr id="44" name="Ink 43">
                <a:extLst>
                  <a:ext uri="{FF2B5EF4-FFF2-40B4-BE49-F238E27FC236}">
                    <a16:creationId xmlns:a16="http://schemas.microsoft.com/office/drawing/2014/main" id="{ECB1A7CE-6AC2-F8FC-A684-3E08AC68CC4D}"/>
                  </a:ext>
                </a:extLst>
              </p:cNvPr>
              <p:cNvPicPr/>
              <p:nvPr/>
            </p:nvPicPr>
            <p:blipFill>
              <a:blip r:embed="rId14"/>
              <a:stretch>
                <a:fillRect/>
              </a:stretch>
            </p:blipFill>
            <p:spPr>
              <a:xfrm>
                <a:off x="10239321" y="178041"/>
                <a:ext cx="106560" cy="1717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45" name="Ink 44">
                <a:extLst>
                  <a:ext uri="{FF2B5EF4-FFF2-40B4-BE49-F238E27FC236}">
                    <a16:creationId xmlns:a16="http://schemas.microsoft.com/office/drawing/2014/main" id="{D5BBF2DD-511B-26BA-A34F-2D0B7F0D9A38}"/>
                  </a:ext>
                </a:extLst>
              </p14:cNvPr>
              <p14:cNvContentPartPr/>
              <p14:nvPr/>
            </p14:nvContentPartPr>
            <p14:xfrm>
              <a:off x="10635681" y="99561"/>
              <a:ext cx="287640" cy="240480"/>
            </p14:xfrm>
          </p:contentPart>
        </mc:Choice>
        <mc:Fallback>
          <p:pic>
            <p:nvPicPr>
              <p:cNvPr id="45" name="Ink 44">
                <a:extLst>
                  <a:ext uri="{FF2B5EF4-FFF2-40B4-BE49-F238E27FC236}">
                    <a16:creationId xmlns:a16="http://schemas.microsoft.com/office/drawing/2014/main" id="{D5BBF2DD-511B-26BA-A34F-2D0B7F0D9A38}"/>
                  </a:ext>
                </a:extLst>
              </p:cNvPr>
              <p:cNvPicPr/>
              <p:nvPr/>
            </p:nvPicPr>
            <p:blipFill>
              <a:blip r:embed="rId16"/>
              <a:stretch>
                <a:fillRect/>
              </a:stretch>
            </p:blipFill>
            <p:spPr>
              <a:xfrm>
                <a:off x="10617681" y="81561"/>
                <a:ext cx="323280" cy="2761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46" name="Ink 45">
                <a:extLst>
                  <a:ext uri="{FF2B5EF4-FFF2-40B4-BE49-F238E27FC236}">
                    <a16:creationId xmlns:a16="http://schemas.microsoft.com/office/drawing/2014/main" id="{A53DF08A-BC99-38D0-C2A8-1D7E5F1D1603}"/>
                  </a:ext>
                </a:extLst>
              </p14:cNvPr>
              <p14:cNvContentPartPr/>
              <p14:nvPr/>
            </p14:nvContentPartPr>
            <p14:xfrm>
              <a:off x="10898841" y="96681"/>
              <a:ext cx="156240" cy="214920"/>
            </p14:xfrm>
          </p:contentPart>
        </mc:Choice>
        <mc:Fallback>
          <p:pic>
            <p:nvPicPr>
              <p:cNvPr id="46" name="Ink 45">
                <a:extLst>
                  <a:ext uri="{FF2B5EF4-FFF2-40B4-BE49-F238E27FC236}">
                    <a16:creationId xmlns:a16="http://schemas.microsoft.com/office/drawing/2014/main" id="{A53DF08A-BC99-38D0-C2A8-1D7E5F1D1603}"/>
                  </a:ext>
                </a:extLst>
              </p:cNvPr>
              <p:cNvPicPr/>
              <p:nvPr/>
            </p:nvPicPr>
            <p:blipFill>
              <a:blip r:embed="rId18"/>
              <a:stretch>
                <a:fillRect/>
              </a:stretch>
            </p:blipFill>
            <p:spPr>
              <a:xfrm>
                <a:off x="10880799" y="78681"/>
                <a:ext cx="191962" cy="25056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47" name="Ink 46">
                <a:extLst>
                  <a:ext uri="{FF2B5EF4-FFF2-40B4-BE49-F238E27FC236}">
                    <a16:creationId xmlns:a16="http://schemas.microsoft.com/office/drawing/2014/main" id="{D1BE5548-AB49-3F6B-E9E7-FEB44BCB741F}"/>
                  </a:ext>
                </a:extLst>
              </p14:cNvPr>
              <p14:cNvContentPartPr/>
              <p14:nvPr/>
            </p14:nvContentPartPr>
            <p14:xfrm>
              <a:off x="11154801" y="201441"/>
              <a:ext cx="78120" cy="95400"/>
            </p14:xfrm>
          </p:contentPart>
        </mc:Choice>
        <mc:Fallback>
          <p:pic>
            <p:nvPicPr>
              <p:cNvPr id="47" name="Ink 46">
                <a:extLst>
                  <a:ext uri="{FF2B5EF4-FFF2-40B4-BE49-F238E27FC236}">
                    <a16:creationId xmlns:a16="http://schemas.microsoft.com/office/drawing/2014/main" id="{D1BE5548-AB49-3F6B-E9E7-FEB44BCB741F}"/>
                  </a:ext>
                </a:extLst>
              </p:cNvPr>
              <p:cNvPicPr/>
              <p:nvPr/>
            </p:nvPicPr>
            <p:blipFill>
              <a:blip r:embed="rId20"/>
              <a:stretch>
                <a:fillRect/>
              </a:stretch>
            </p:blipFill>
            <p:spPr>
              <a:xfrm>
                <a:off x="11136801" y="183441"/>
                <a:ext cx="11376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48" name="Ink 47">
                <a:extLst>
                  <a:ext uri="{FF2B5EF4-FFF2-40B4-BE49-F238E27FC236}">
                    <a16:creationId xmlns:a16="http://schemas.microsoft.com/office/drawing/2014/main" id="{EC2AACB5-D535-E55D-B663-A4DD74D7969E}"/>
                  </a:ext>
                </a:extLst>
              </p14:cNvPr>
              <p14:cNvContentPartPr/>
              <p14:nvPr/>
            </p14:nvContentPartPr>
            <p14:xfrm>
              <a:off x="11181081" y="39441"/>
              <a:ext cx="3600" cy="59040"/>
            </p14:xfrm>
          </p:contentPart>
        </mc:Choice>
        <mc:Fallback>
          <p:pic>
            <p:nvPicPr>
              <p:cNvPr id="48" name="Ink 47">
                <a:extLst>
                  <a:ext uri="{FF2B5EF4-FFF2-40B4-BE49-F238E27FC236}">
                    <a16:creationId xmlns:a16="http://schemas.microsoft.com/office/drawing/2014/main" id="{EC2AACB5-D535-E55D-B663-A4DD74D7969E}"/>
                  </a:ext>
                </a:extLst>
              </p:cNvPr>
              <p:cNvPicPr/>
              <p:nvPr/>
            </p:nvPicPr>
            <p:blipFill>
              <a:blip r:embed="rId22"/>
              <a:stretch>
                <a:fillRect/>
              </a:stretch>
            </p:blipFill>
            <p:spPr>
              <a:xfrm>
                <a:off x="11163081" y="21441"/>
                <a:ext cx="3924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49" name="Ink 48">
                <a:extLst>
                  <a:ext uri="{FF2B5EF4-FFF2-40B4-BE49-F238E27FC236}">
                    <a16:creationId xmlns:a16="http://schemas.microsoft.com/office/drawing/2014/main" id="{B7D2FDD8-2139-599F-6586-CC9B5163EC4B}"/>
                  </a:ext>
                </a:extLst>
              </p14:cNvPr>
              <p14:cNvContentPartPr/>
              <p14:nvPr/>
            </p14:nvContentPartPr>
            <p14:xfrm>
              <a:off x="10125201" y="448401"/>
              <a:ext cx="148680" cy="217440"/>
            </p14:xfrm>
          </p:contentPart>
        </mc:Choice>
        <mc:Fallback>
          <p:pic>
            <p:nvPicPr>
              <p:cNvPr id="49" name="Ink 48">
                <a:extLst>
                  <a:ext uri="{FF2B5EF4-FFF2-40B4-BE49-F238E27FC236}">
                    <a16:creationId xmlns:a16="http://schemas.microsoft.com/office/drawing/2014/main" id="{B7D2FDD8-2139-599F-6586-CC9B5163EC4B}"/>
                  </a:ext>
                </a:extLst>
              </p:cNvPr>
              <p:cNvPicPr/>
              <p:nvPr/>
            </p:nvPicPr>
            <p:blipFill>
              <a:blip r:embed="rId24"/>
              <a:stretch>
                <a:fillRect/>
              </a:stretch>
            </p:blipFill>
            <p:spPr>
              <a:xfrm>
                <a:off x="10107244" y="430401"/>
                <a:ext cx="184234" cy="25308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50" name="Ink 49">
                <a:extLst>
                  <a:ext uri="{FF2B5EF4-FFF2-40B4-BE49-F238E27FC236}">
                    <a16:creationId xmlns:a16="http://schemas.microsoft.com/office/drawing/2014/main" id="{0E2254DE-0F42-2E7A-0E49-85426E661FDA}"/>
                  </a:ext>
                </a:extLst>
              </p14:cNvPr>
              <p14:cNvContentPartPr/>
              <p14:nvPr/>
            </p14:nvContentPartPr>
            <p14:xfrm>
              <a:off x="10301601" y="580521"/>
              <a:ext cx="252000" cy="103680"/>
            </p14:xfrm>
          </p:contentPart>
        </mc:Choice>
        <mc:Fallback>
          <p:pic>
            <p:nvPicPr>
              <p:cNvPr id="50" name="Ink 49">
                <a:extLst>
                  <a:ext uri="{FF2B5EF4-FFF2-40B4-BE49-F238E27FC236}">
                    <a16:creationId xmlns:a16="http://schemas.microsoft.com/office/drawing/2014/main" id="{0E2254DE-0F42-2E7A-0E49-85426E661FDA}"/>
                  </a:ext>
                </a:extLst>
              </p:cNvPr>
              <p:cNvPicPr/>
              <p:nvPr/>
            </p:nvPicPr>
            <p:blipFill>
              <a:blip r:embed="rId26"/>
              <a:stretch>
                <a:fillRect/>
              </a:stretch>
            </p:blipFill>
            <p:spPr>
              <a:xfrm>
                <a:off x="10283601" y="562521"/>
                <a:ext cx="28764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51" name="Ink 50">
                <a:extLst>
                  <a:ext uri="{FF2B5EF4-FFF2-40B4-BE49-F238E27FC236}">
                    <a16:creationId xmlns:a16="http://schemas.microsoft.com/office/drawing/2014/main" id="{FD74FC5F-4C1C-0D3B-6241-79AED11A084A}"/>
                  </a:ext>
                </a:extLst>
              </p14:cNvPr>
              <p14:cNvContentPartPr/>
              <p14:nvPr/>
            </p14:nvContentPartPr>
            <p14:xfrm>
              <a:off x="10624521" y="425721"/>
              <a:ext cx="221040" cy="359280"/>
            </p14:xfrm>
          </p:contentPart>
        </mc:Choice>
        <mc:Fallback>
          <p:pic>
            <p:nvPicPr>
              <p:cNvPr id="51" name="Ink 50">
                <a:extLst>
                  <a:ext uri="{FF2B5EF4-FFF2-40B4-BE49-F238E27FC236}">
                    <a16:creationId xmlns:a16="http://schemas.microsoft.com/office/drawing/2014/main" id="{FD74FC5F-4C1C-0D3B-6241-79AED11A084A}"/>
                  </a:ext>
                </a:extLst>
              </p:cNvPr>
              <p:cNvPicPr/>
              <p:nvPr/>
            </p:nvPicPr>
            <p:blipFill>
              <a:blip r:embed="rId28"/>
              <a:stretch>
                <a:fillRect/>
              </a:stretch>
            </p:blipFill>
            <p:spPr>
              <a:xfrm>
                <a:off x="10606521" y="407721"/>
                <a:ext cx="256680" cy="39492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52" name="Ink 51">
                <a:extLst>
                  <a:ext uri="{FF2B5EF4-FFF2-40B4-BE49-F238E27FC236}">
                    <a16:creationId xmlns:a16="http://schemas.microsoft.com/office/drawing/2014/main" id="{634CAF27-668E-A8FA-29B6-796F79004633}"/>
                  </a:ext>
                </a:extLst>
              </p14:cNvPr>
              <p14:cNvContentPartPr/>
              <p14:nvPr/>
            </p14:nvContentPartPr>
            <p14:xfrm>
              <a:off x="10856361" y="603921"/>
              <a:ext cx="271440" cy="118080"/>
            </p14:xfrm>
          </p:contentPart>
        </mc:Choice>
        <mc:Fallback>
          <p:pic>
            <p:nvPicPr>
              <p:cNvPr id="52" name="Ink 51">
                <a:extLst>
                  <a:ext uri="{FF2B5EF4-FFF2-40B4-BE49-F238E27FC236}">
                    <a16:creationId xmlns:a16="http://schemas.microsoft.com/office/drawing/2014/main" id="{634CAF27-668E-A8FA-29B6-796F79004633}"/>
                  </a:ext>
                </a:extLst>
              </p:cNvPr>
              <p:cNvPicPr/>
              <p:nvPr/>
            </p:nvPicPr>
            <p:blipFill>
              <a:blip r:embed="rId30"/>
              <a:stretch>
                <a:fillRect/>
              </a:stretch>
            </p:blipFill>
            <p:spPr>
              <a:xfrm>
                <a:off x="10838361" y="585921"/>
                <a:ext cx="30708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53" name="Ink 52">
                <a:extLst>
                  <a:ext uri="{FF2B5EF4-FFF2-40B4-BE49-F238E27FC236}">
                    <a16:creationId xmlns:a16="http://schemas.microsoft.com/office/drawing/2014/main" id="{632936AF-7A4C-E9D9-4BAB-2C20CFBC89A7}"/>
                  </a:ext>
                </a:extLst>
              </p14:cNvPr>
              <p14:cNvContentPartPr/>
              <p14:nvPr/>
            </p14:nvContentPartPr>
            <p14:xfrm>
              <a:off x="11167041" y="594201"/>
              <a:ext cx="79560" cy="100440"/>
            </p14:xfrm>
          </p:contentPart>
        </mc:Choice>
        <mc:Fallback>
          <p:pic>
            <p:nvPicPr>
              <p:cNvPr id="53" name="Ink 52">
                <a:extLst>
                  <a:ext uri="{FF2B5EF4-FFF2-40B4-BE49-F238E27FC236}">
                    <a16:creationId xmlns:a16="http://schemas.microsoft.com/office/drawing/2014/main" id="{632936AF-7A4C-E9D9-4BAB-2C20CFBC89A7}"/>
                  </a:ext>
                </a:extLst>
              </p:cNvPr>
              <p:cNvPicPr/>
              <p:nvPr/>
            </p:nvPicPr>
            <p:blipFill>
              <a:blip r:embed="rId32"/>
              <a:stretch>
                <a:fillRect/>
              </a:stretch>
            </p:blipFill>
            <p:spPr>
              <a:xfrm>
                <a:off x="11149041" y="576201"/>
                <a:ext cx="11520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54" name="Ink 53">
                <a:extLst>
                  <a:ext uri="{FF2B5EF4-FFF2-40B4-BE49-F238E27FC236}">
                    <a16:creationId xmlns:a16="http://schemas.microsoft.com/office/drawing/2014/main" id="{54F6CC8E-8EE1-D43A-BEE4-16177FAAD372}"/>
                  </a:ext>
                </a:extLst>
              </p14:cNvPr>
              <p14:cNvContentPartPr/>
              <p14:nvPr/>
            </p14:nvContentPartPr>
            <p14:xfrm>
              <a:off x="11289801" y="576921"/>
              <a:ext cx="100800" cy="133560"/>
            </p14:xfrm>
          </p:contentPart>
        </mc:Choice>
        <mc:Fallback>
          <p:pic>
            <p:nvPicPr>
              <p:cNvPr id="54" name="Ink 53">
                <a:extLst>
                  <a:ext uri="{FF2B5EF4-FFF2-40B4-BE49-F238E27FC236}">
                    <a16:creationId xmlns:a16="http://schemas.microsoft.com/office/drawing/2014/main" id="{54F6CC8E-8EE1-D43A-BEE4-16177FAAD372}"/>
                  </a:ext>
                </a:extLst>
              </p:cNvPr>
              <p:cNvPicPr/>
              <p:nvPr/>
            </p:nvPicPr>
            <p:blipFill>
              <a:blip r:embed="rId34"/>
              <a:stretch>
                <a:fillRect/>
              </a:stretch>
            </p:blipFill>
            <p:spPr>
              <a:xfrm>
                <a:off x="11271801" y="558921"/>
                <a:ext cx="13644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55" name="Ink 54">
                <a:extLst>
                  <a:ext uri="{FF2B5EF4-FFF2-40B4-BE49-F238E27FC236}">
                    <a16:creationId xmlns:a16="http://schemas.microsoft.com/office/drawing/2014/main" id="{C994DAB4-A334-5A50-32BB-5A339A6A68AC}"/>
                  </a:ext>
                </a:extLst>
              </p14:cNvPr>
              <p14:cNvContentPartPr/>
              <p14:nvPr/>
            </p14:nvContentPartPr>
            <p14:xfrm>
              <a:off x="11390601" y="488361"/>
              <a:ext cx="49680" cy="190080"/>
            </p14:xfrm>
          </p:contentPart>
        </mc:Choice>
        <mc:Fallback>
          <p:pic>
            <p:nvPicPr>
              <p:cNvPr id="55" name="Ink 54">
                <a:extLst>
                  <a:ext uri="{FF2B5EF4-FFF2-40B4-BE49-F238E27FC236}">
                    <a16:creationId xmlns:a16="http://schemas.microsoft.com/office/drawing/2014/main" id="{C994DAB4-A334-5A50-32BB-5A339A6A68AC}"/>
                  </a:ext>
                </a:extLst>
              </p:cNvPr>
              <p:cNvPicPr/>
              <p:nvPr/>
            </p:nvPicPr>
            <p:blipFill>
              <a:blip r:embed="rId36"/>
              <a:stretch>
                <a:fillRect/>
              </a:stretch>
            </p:blipFill>
            <p:spPr>
              <a:xfrm>
                <a:off x="11372601" y="470361"/>
                <a:ext cx="85320" cy="22572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56" name="Ink 55">
                <a:extLst>
                  <a:ext uri="{FF2B5EF4-FFF2-40B4-BE49-F238E27FC236}">
                    <a16:creationId xmlns:a16="http://schemas.microsoft.com/office/drawing/2014/main" id="{E591648B-D821-BA50-11DC-4839614DDCFC}"/>
                  </a:ext>
                </a:extLst>
              </p14:cNvPr>
              <p14:cNvContentPartPr/>
              <p14:nvPr/>
            </p14:nvContentPartPr>
            <p14:xfrm>
              <a:off x="11441361" y="526521"/>
              <a:ext cx="189000" cy="145440"/>
            </p14:xfrm>
          </p:contentPart>
        </mc:Choice>
        <mc:Fallback>
          <p:pic>
            <p:nvPicPr>
              <p:cNvPr id="56" name="Ink 55">
                <a:extLst>
                  <a:ext uri="{FF2B5EF4-FFF2-40B4-BE49-F238E27FC236}">
                    <a16:creationId xmlns:a16="http://schemas.microsoft.com/office/drawing/2014/main" id="{E591648B-D821-BA50-11DC-4839614DDCFC}"/>
                  </a:ext>
                </a:extLst>
              </p:cNvPr>
              <p:cNvPicPr/>
              <p:nvPr/>
            </p:nvPicPr>
            <p:blipFill>
              <a:blip r:embed="rId38"/>
              <a:stretch>
                <a:fillRect/>
              </a:stretch>
            </p:blipFill>
            <p:spPr>
              <a:xfrm>
                <a:off x="11423361" y="508521"/>
                <a:ext cx="224640" cy="181080"/>
              </a:xfrm>
              <a:prstGeom prst="rect">
                <a:avLst/>
              </a:prstGeom>
            </p:spPr>
          </p:pic>
        </mc:Fallback>
      </mc:AlternateContent>
      <p:grpSp>
        <p:nvGrpSpPr>
          <p:cNvPr id="135" name="Group 134">
            <a:extLst>
              <a:ext uri="{FF2B5EF4-FFF2-40B4-BE49-F238E27FC236}">
                <a16:creationId xmlns:a16="http://schemas.microsoft.com/office/drawing/2014/main" id="{F60AED00-899F-352E-1F92-CA0828DFE488}"/>
              </a:ext>
            </a:extLst>
          </p:cNvPr>
          <p:cNvGrpSpPr/>
          <p:nvPr/>
        </p:nvGrpSpPr>
        <p:grpSpPr>
          <a:xfrm>
            <a:off x="277761" y="85881"/>
            <a:ext cx="9665640" cy="6741837"/>
            <a:chOff x="277761" y="85881"/>
            <a:chExt cx="9665640" cy="6741837"/>
          </a:xfrm>
        </p:grpSpPr>
        <mc:AlternateContent xmlns:mc="http://schemas.openxmlformats.org/markup-compatibility/2006">
          <mc:Choice xmlns:p14="http://schemas.microsoft.com/office/powerpoint/2010/main" Requires="p14">
            <p:contentPart p14:bwMode="auto" r:id="rId39">
              <p14:nvContentPartPr>
                <p14:cNvPr id="16" name="Ink 15">
                  <a:extLst>
                    <a:ext uri="{FF2B5EF4-FFF2-40B4-BE49-F238E27FC236}">
                      <a16:creationId xmlns:a16="http://schemas.microsoft.com/office/drawing/2014/main" id="{8C683E9F-04F4-3406-3D62-5AAC2EA7B19A}"/>
                    </a:ext>
                  </a:extLst>
                </p14:cNvPr>
                <p14:cNvContentPartPr/>
                <p14:nvPr/>
              </p14:nvContentPartPr>
              <p14:xfrm>
                <a:off x="3841401" y="137361"/>
                <a:ext cx="242280" cy="238680"/>
              </p14:xfrm>
            </p:contentPart>
          </mc:Choice>
          <mc:Fallback>
            <p:pic>
              <p:nvPicPr>
                <p:cNvPr id="16" name="Ink 15">
                  <a:extLst>
                    <a:ext uri="{FF2B5EF4-FFF2-40B4-BE49-F238E27FC236}">
                      <a16:creationId xmlns:a16="http://schemas.microsoft.com/office/drawing/2014/main" id="{8C683E9F-04F4-3406-3D62-5AAC2EA7B19A}"/>
                    </a:ext>
                  </a:extLst>
                </p:cNvPr>
                <p:cNvPicPr/>
                <p:nvPr/>
              </p:nvPicPr>
              <p:blipFill>
                <a:blip r:embed="rId40"/>
                <a:stretch>
                  <a:fillRect/>
                </a:stretch>
              </p:blipFill>
              <p:spPr>
                <a:xfrm>
                  <a:off x="3823428" y="119361"/>
                  <a:ext cx="277867" cy="2743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17" name="Ink 16">
                  <a:extLst>
                    <a:ext uri="{FF2B5EF4-FFF2-40B4-BE49-F238E27FC236}">
                      <a16:creationId xmlns:a16="http://schemas.microsoft.com/office/drawing/2014/main" id="{BAE4FEC3-1C17-1B08-8452-4DF816164560}"/>
                    </a:ext>
                  </a:extLst>
                </p14:cNvPr>
                <p14:cNvContentPartPr/>
                <p14:nvPr/>
              </p14:nvContentPartPr>
              <p14:xfrm>
                <a:off x="4157481" y="137361"/>
                <a:ext cx="124200" cy="233280"/>
              </p14:xfrm>
            </p:contentPart>
          </mc:Choice>
          <mc:Fallback>
            <p:pic>
              <p:nvPicPr>
                <p:cNvPr id="17" name="Ink 16">
                  <a:extLst>
                    <a:ext uri="{FF2B5EF4-FFF2-40B4-BE49-F238E27FC236}">
                      <a16:creationId xmlns:a16="http://schemas.microsoft.com/office/drawing/2014/main" id="{BAE4FEC3-1C17-1B08-8452-4DF816164560}"/>
                    </a:ext>
                  </a:extLst>
                </p:cNvPr>
                <p:cNvPicPr/>
                <p:nvPr/>
              </p:nvPicPr>
              <p:blipFill>
                <a:blip r:embed="rId42"/>
                <a:stretch>
                  <a:fillRect/>
                </a:stretch>
              </p:blipFill>
              <p:spPr>
                <a:xfrm>
                  <a:off x="4139481" y="119361"/>
                  <a:ext cx="159840"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18" name="Ink 17">
                  <a:extLst>
                    <a:ext uri="{FF2B5EF4-FFF2-40B4-BE49-F238E27FC236}">
                      <a16:creationId xmlns:a16="http://schemas.microsoft.com/office/drawing/2014/main" id="{FEAC528E-0F93-C5E6-4412-8C2F81A0626C}"/>
                    </a:ext>
                  </a:extLst>
                </p14:cNvPr>
                <p14:cNvContentPartPr/>
                <p14:nvPr/>
              </p14:nvContentPartPr>
              <p14:xfrm>
                <a:off x="4376001" y="256161"/>
                <a:ext cx="95040" cy="132480"/>
              </p14:xfrm>
            </p:contentPart>
          </mc:Choice>
          <mc:Fallback>
            <p:pic>
              <p:nvPicPr>
                <p:cNvPr id="18" name="Ink 17">
                  <a:extLst>
                    <a:ext uri="{FF2B5EF4-FFF2-40B4-BE49-F238E27FC236}">
                      <a16:creationId xmlns:a16="http://schemas.microsoft.com/office/drawing/2014/main" id="{FEAC528E-0F93-C5E6-4412-8C2F81A0626C}"/>
                    </a:ext>
                  </a:extLst>
                </p:cNvPr>
                <p:cNvPicPr/>
                <p:nvPr/>
              </p:nvPicPr>
              <p:blipFill>
                <a:blip r:embed="rId44"/>
                <a:stretch>
                  <a:fillRect/>
                </a:stretch>
              </p:blipFill>
              <p:spPr>
                <a:xfrm>
                  <a:off x="4358001" y="238161"/>
                  <a:ext cx="13068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19" name="Ink 18">
                  <a:extLst>
                    <a:ext uri="{FF2B5EF4-FFF2-40B4-BE49-F238E27FC236}">
                      <a16:creationId xmlns:a16="http://schemas.microsoft.com/office/drawing/2014/main" id="{E213B7E4-DC9B-73A6-766B-B894F2C2F682}"/>
                    </a:ext>
                  </a:extLst>
                </p14:cNvPr>
                <p14:cNvContentPartPr/>
                <p14:nvPr/>
              </p14:nvContentPartPr>
              <p14:xfrm>
                <a:off x="4362321" y="87681"/>
                <a:ext cx="34200" cy="77040"/>
              </p14:xfrm>
            </p:contentPart>
          </mc:Choice>
          <mc:Fallback>
            <p:pic>
              <p:nvPicPr>
                <p:cNvPr id="19" name="Ink 18">
                  <a:extLst>
                    <a:ext uri="{FF2B5EF4-FFF2-40B4-BE49-F238E27FC236}">
                      <a16:creationId xmlns:a16="http://schemas.microsoft.com/office/drawing/2014/main" id="{E213B7E4-DC9B-73A6-766B-B894F2C2F682}"/>
                    </a:ext>
                  </a:extLst>
                </p:cNvPr>
                <p:cNvPicPr/>
                <p:nvPr/>
              </p:nvPicPr>
              <p:blipFill>
                <a:blip r:embed="rId46"/>
                <a:stretch>
                  <a:fillRect/>
                </a:stretch>
              </p:blipFill>
              <p:spPr>
                <a:xfrm>
                  <a:off x="4344508" y="69681"/>
                  <a:ext cx="69469"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20" name="Ink 19">
                  <a:extLst>
                    <a:ext uri="{FF2B5EF4-FFF2-40B4-BE49-F238E27FC236}">
                      <a16:creationId xmlns:a16="http://schemas.microsoft.com/office/drawing/2014/main" id="{2393359F-069A-3728-AA83-D7751DED0899}"/>
                    </a:ext>
                  </a:extLst>
                </p14:cNvPr>
                <p14:cNvContentPartPr/>
                <p14:nvPr/>
              </p14:nvContentPartPr>
              <p14:xfrm>
                <a:off x="4823481" y="172281"/>
                <a:ext cx="243720" cy="222120"/>
              </p14:xfrm>
            </p:contentPart>
          </mc:Choice>
          <mc:Fallback>
            <p:pic>
              <p:nvPicPr>
                <p:cNvPr id="20" name="Ink 19">
                  <a:extLst>
                    <a:ext uri="{FF2B5EF4-FFF2-40B4-BE49-F238E27FC236}">
                      <a16:creationId xmlns:a16="http://schemas.microsoft.com/office/drawing/2014/main" id="{2393359F-069A-3728-AA83-D7751DED0899}"/>
                    </a:ext>
                  </a:extLst>
                </p:cNvPr>
                <p:cNvPicPr/>
                <p:nvPr/>
              </p:nvPicPr>
              <p:blipFill>
                <a:blip r:embed="rId48"/>
                <a:stretch>
                  <a:fillRect/>
                </a:stretch>
              </p:blipFill>
              <p:spPr>
                <a:xfrm>
                  <a:off x="4805481" y="154281"/>
                  <a:ext cx="279360" cy="2577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22" name="Ink 21">
                  <a:extLst>
                    <a:ext uri="{FF2B5EF4-FFF2-40B4-BE49-F238E27FC236}">
                      <a16:creationId xmlns:a16="http://schemas.microsoft.com/office/drawing/2014/main" id="{4EC1F69B-6CEE-994B-9B35-89D31BFE74C1}"/>
                    </a:ext>
                  </a:extLst>
                </p14:cNvPr>
                <p14:cNvContentPartPr/>
                <p14:nvPr/>
              </p14:nvContentPartPr>
              <p14:xfrm>
                <a:off x="5138481" y="272721"/>
                <a:ext cx="243360" cy="104400"/>
              </p14:xfrm>
            </p:contentPart>
          </mc:Choice>
          <mc:Fallback>
            <p:pic>
              <p:nvPicPr>
                <p:cNvPr id="22" name="Ink 21">
                  <a:extLst>
                    <a:ext uri="{FF2B5EF4-FFF2-40B4-BE49-F238E27FC236}">
                      <a16:creationId xmlns:a16="http://schemas.microsoft.com/office/drawing/2014/main" id="{4EC1F69B-6CEE-994B-9B35-89D31BFE74C1}"/>
                    </a:ext>
                  </a:extLst>
                </p:cNvPr>
                <p:cNvPicPr/>
                <p:nvPr/>
              </p:nvPicPr>
              <p:blipFill>
                <a:blip r:embed="rId50"/>
                <a:stretch>
                  <a:fillRect/>
                </a:stretch>
              </p:blipFill>
              <p:spPr>
                <a:xfrm>
                  <a:off x="5120481" y="254721"/>
                  <a:ext cx="27900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23" name="Ink 22">
                  <a:extLst>
                    <a:ext uri="{FF2B5EF4-FFF2-40B4-BE49-F238E27FC236}">
                      <a16:creationId xmlns:a16="http://schemas.microsoft.com/office/drawing/2014/main" id="{ABE3D53E-DB10-A3C5-2CE4-66CE2CBF8C3E}"/>
                    </a:ext>
                  </a:extLst>
                </p14:cNvPr>
                <p14:cNvContentPartPr/>
                <p14:nvPr/>
              </p14:nvContentPartPr>
              <p14:xfrm>
                <a:off x="5364921" y="134121"/>
                <a:ext cx="143280" cy="247680"/>
              </p14:xfrm>
            </p:contentPart>
          </mc:Choice>
          <mc:Fallback>
            <p:pic>
              <p:nvPicPr>
                <p:cNvPr id="23" name="Ink 22">
                  <a:extLst>
                    <a:ext uri="{FF2B5EF4-FFF2-40B4-BE49-F238E27FC236}">
                      <a16:creationId xmlns:a16="http://schemas.microsoft.com/office/drawing/2014/main" id="{ABE3D53E-DB10-A3C5-2CE4-66CE2CBF8C3E}"/>
                    </a:ext>
                  </a:extLst>
                </p:cNvPr>
                <p:cNvPicPr/>
                <p:nvPr/>
              </p:nvPicPr>
              <p:blipFill>
                <a:blip r:embed="rId52"/>
                <a:stretch>
                  <a:fillRect/>
                </a:stretch>
              </p:blipFill>
              <p:spPr>
                <a:xfrm>
                  <a:off x="5346921" y="116121"/>
                  <a:ext cx="178920" cy="28332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28" name="Ink 27">
                  <a:extLst>
                    <a:ext uri="{FF2B5EF4-FFF2-40B4-BE49-F238E27FC236}">
                      <a16:creationId xmlns:a16="http://schemas.microsoft.com/office/drawing/2014/main" id="{4A1E5D54-484C-3D3E-5884-77251010F2EC}"/>
                    </a:ext>
                  </a:extLst>
                </p14:cNvPr>
                <p14:cNvContentPartPr/>
                <p14:nvPr/>
              </p14:nvContentPartPr>
              <p14:xfrm>
                <a:off x="7218561" y="149241"/>
                <a:ext cx="75960" cy="231480"/>
              </p14:xfrm>
            </p:contentPart>
          </mc:Choice>
          <mc:Fallback>
            <p:pic>
              <p:nvPicPr>
                <p:cNvPr id="28" name="Ink 27">
                  <a:extLst>
                    <a:ext uri="{FF2B5EF4-FFF2-40B4-BE49-F238E27FC236}">
                      <a16:creationId xmlns:a16="http://schemas.microsoft.com/office/drawing/2014/main" id="{4A1E5D54-484C-3D3E-5884-77251010F2EC}"/>
                    </a:ext>
                  </a:extLst>
                </p:cNvPr>
                <p:cNvPicPr/>
                <p:nvPr/>
              </p:nvPicPr>
              <p:blipFill>
                <a:blip r:embed="rId54"/>
                <a:stretch>
                  <a:fillRect/>
                </a:stretch>
              </p:blipFill>
              <p:spPr>
                <a:xfrm>
                  <a:off x="7200561" y="131269"/>
                  <a:ext cx="111600" cy="267065"/>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29" name="Ink 28">
                  <a:extLst>
                    <a:ext uri="{FF2B5EF4-FFF2-40B4-BE49-F238E27FC236}">
                      <a16:creationId xmlns:a16="http://schemas.microsoft.com/office/drawing/2014/main" id="{B109B973-8E89-4472-48AA-92A3DCD68D46}"/>
                    </a:ext>
                  </a:extLst>
                </p14:cNvPr>
                <p14:cNvContentPartPr/>
                <p14:nvPr/>
              </p14:nvContentPartPr>
              <p14:xfrm>
                <a:off x="6978081" y="135201"/>
                <a:ext cx="621360" cy="249480"/>
              </p14:xfrm>
            </p:contentPart>
          </mc:Choice>
          <mc:Fallback>
            <p:pic>
              <p:nvPicPr>
                <p:cNvPr id="29" name="Ink 28">
                  <a:extLst>
                    <a:ext uri="{FF2B5EF4-FFF2-40B4-BE49-F238E27FC236}">
                      <a16:creationId xmlns:a16="http://schemas.microsoft.com/office/drawing/2014/main" id="{B109B973-8E89-4472-48AA-92A3DCD68D46}"/>
                    </a:ext>
                  </a:extLst>
                </p:cNvPr>
                <p:cNvPicPr/>
                <p:nvPr/>
              </p:nvPicPr>
              <p:blipFill>
                <a:blip r:embed="rId56"/>
                <a:stretch>
                  <a:fillRect/>
                </a:stretch>
              </p:blipFill>
              <p:spPr>
                <a:xfrm>
                  <a:off x="6960081" y="117201"/>
                  <a:ext cx="657000" cy="28512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1" name="Ink 30">
                  <a:extLst>
                    <a:ext uri="{FF2B5EF4-FFF2-40B4-BE49-F238E27FC236}">
                      <a16:creationId xmlns:a16="http://schemas.microsoft.com/office/drawing/2014/main" id="{82839154-000D-4021-CCCB-AB28698AE54E}"/>
                    </a:ext>
                  </a:extLst>
                </p14:cNvPr>
                <p14:cNvContentPartPr/>
                <p14:nvPr/>
              </p14:nvContentPartPr>
              <p14:xfrm>
                <a:off x="7830561" y="234561"/>
                <a:ext cx="387000" cy="138240"/>
              </p14:xfrm>
            </p:contentPart>
          </mc:Choice>
          <mc:Fallback>
            <p:pic>
              <p:nvPicPr>
                <p:cNvPr id="31" name="Ink 30">
                  <a:extLst>
                    <a:ext uri="{FF2B5EF4-FFF2-40B4-BE49-F238E27FC236}">
                      <a16:creationId xmlns:a16="http://schemas.microsoft.com/office/drawing/2014/main" id="{82839154-000D-4021-CCCB-AB28698AE54E}"/>
                    </a:ext>
                  </a:extLst>
                </p:cNvPr>
                <p:cNvPicPr/>
                <p:nvPr/>
              </p:nvPicPr>
              <p:blipFill>
                <a:blip r:embed="rId58"/>
                <a:stretch>
                  <a:fillRect/>
                </a:stretch>
              </p:blipFill>
              <p:spPr>
                <a:xfrm>
                  <a:off x="7812561" y="216561"/>
                  <a:ext cx="42264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2" name="Ink 31">
                  <a:extLst>
                    <a:ext uri="{FF2B5EF4-FFF2-40B4-BE49-F238E27FC236}">
                      <a16:creationId xmlns:a16="http://schemas.microsoft.com/office/drawing/2014/main" id="{03C9F454-6D66-441F-A503-B746B3FA77D6}"/>
                    </a:ext>
                  </a:extLst>
                </p14:cNvPr>
                <p14:cNvContentPartPr/>
                <p14:nvPr/>
              </p14:nvContentPartPr>
              <p14:xfrm>
                <a:off x="8225841" y="248961"/>
                <a:ext cx="29520" cy="138600"/>
              </p14:xfrm>
            </p:contentPart>
          </mc:Choice>
          <mc:Fallback>
            <p:pic>
              <p:nvPicPr>
                <p:cNvPr id="32" name="Ink 31">
                  <a:extLst>
                    <a:ext uri="{FF2B5EF4-FFF2-40B4-BE49-F238E27FC236}">
                      <a16:creationId xmlns:a16="http://schemas.microsoft.com/office/drawing/2014/main" id="{03C9F454-6D66-441F-A503-B746B3FA77D6}"/>
                    </a:ext>
                  </a:extLst>
                </p:cNvPr>
                <p:cNvPicPr/>
                <p:nvPr/>
              </p:nvPicPr>
              <p:blipFill>
                <a:blip r:embed="rId60"/>
                <a:stretch>
                  <a:fillRect/>
                </a:stretch>
              </p:blipFill>
              <p:spPr>
                <a:xfrm>
                  <a:off x="8207841" y="230961"/>
                  <a:ext cx="6516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3" name="Ink 32">
                  <a:extLst>
                    <a:ext uri="{FF2B5EF4-FFF2-40B4-BE49-F238E27FC236}">
                      <a16:creationId xmlns:a16="http://schemas.microsoft.com/office/drawing/2014/main" id="{48873605-5AD2-B3AD-A17D-85C62455857E}"/>
                    </a:ext>
                  </a:extLst>
                </p14:cNvPr>
                <p14:cNvContentPartPr/>
                <p14:nvPr/>
              </p14:nvContentPartPr>
              <p14:xfrm>
                <a:off x="8326641" y="234561"/>
                <a:ext cx="113040" cy="121320"/>
              </p14:xfrm>
            </p:contentPart>
          </mc:Choice>
          <mc:Fallback>
            <p:pic>
              <p:nvPicPr>
                <p:cNvPr id="33" name="Ink 32">
                  <a:extLst>
                    <a:ext uri="{FF2B5EF4-FFF2-40B4-BE49-F238E27FC236}">
                      <a16:creationId xmlns:a16="http://schemas.microsoft.com/office/drawing/2014/main" id="{48873605-5AD2-B3AD-A17D-85C62455857E}"/>
                    </a:ext>
                  </a:extLst>
                </p:cNvPr>
                <p:cNvPicPr/>
                <p:nvPr/>
              </p:nvPicPr>
              <p:blipFill>
                <a:blip r:embed="rId62"/>
                <a:stretch>
                  <a:fillRect/>
                </a:stretch>
              </p:blipFill>
              <p:spPr>
                <a:xfrm>
                  <a:off x="8308583" y="216561"/>
                  <a:ext cx="148794"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34" name="Ink 33">
                  <a:extLst>
                    <a:ext uri="{FF2B5EF4-FFF2-40B4-BE49-F238E27FC236}">
                      <a16:creationId xmlns:a16="http://schemas.microsoft.com/office/drawing/2014/main" id="{E31FD418-D5AA-9E47-2393-FCD2808D9E1F}"/>
                    </a:ext>
                  </a:extLst>
                </p14:cNvPr>
                <p14:cNvContentPartPr/>
                <p14:nvPr/>
              </p14:nvContentPartPr>
              <p14:xfrm>
                <a:off x="8642001" y="180201"/>
                <a:ext cx="277560" cy="196200"/>
              </p14:xfrm>
            </p:contentPart>
          </mc:Choice>
          <mc:Fallback>
            <p:pic>
              <p:nvPicPr>
                <p:cNvPr id="34" name="Ink 33">
                  <a:extLst>
                    <a:ext uri="{FF2B5EF4-FFF2-40B4-BE49-F238E27FC236}">
                      <a16:creationId xmlns:a16="http://schemas.microsoft.com/office/drawing/2014/main" id="{E31FD418-D5AA-9E47-2393-FCD2808D9E1F}"/>
                    </a:ext>
                  </a:extLst>
                </p:cNvPr>
                <p:cNvPicPr/>
                <p:nvPr/>
              </p:nvPicPr>
              <p:blipFill>
                <a:blip r:embed="rId64"/>
                <a:stretch>
                  <a:fillRect/>
                </a:stretch>
              </p:blipFill>
              <p:spPr>
                <a:xfrm>
                  <a:off x="8624024" y="162201"/>
                  <a:ext cx="313154" cy="23184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35" name="Ink 34">
                  <a:extLst>
                    <a:ext uri="{FF2B5EF4-FFF2-40B4-BE49-F238E27FC236}">
                      <a16:creationId xmlns:a16="http://schemas.microsoft.com/office/drawing/2014/main" id="{566E24A5-C262-79F4-4C8B-1F0427313D7D}"/>
                    </a:ext>
                  </a:extLst>
                </p14:cNvPr>
                <p14:cNvContentPartPr/>
                <p14:nvPr/>
              </p14:nvContentPartPr>
              <p14:xfrm>
                <a:off x="8930361" y="268041"/>
                <a:ext cx="140040" cy="97560"/>
              </p14:xfrm>
            </p:contentPart>
          </mc:Choice>
          <mc:Fallback>
            <p:pic>
              <p:nvPicPr>
                <p:cNvPr id="35" name="Ink 34">
                  <a:extLst>
                    <a:ext uri="{FF2B5EF4-FFF2-40B4-BE49-F238E27FC236}">
                      <a16:creationId xmlns:a16="http://schemas.microsoft.com/office/drawing/2014/main" id="{566E24A5-C262-79F4-4C8B-1F0427313D7D}"/>
                    </a:ext>
                  </a:extLst>
                </p:cNvPr>
                <p:cNvPicPr/>
                <p:nvPr/>
              </p:nvPicPr>
              <p:blipFill>
                <a:blip r:embed="rId66"/>
                <a:stretch>
                  <a:fillRect/>
                </a:stretch>
              </p:blipFill>
              <p:spPr>
                <a:xfrm>
                  <a:off x="8912407" y="250041"/>
                  <a:ext cx="175589"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37" name="Ink 36">
                  <a:extLst>
                    <a:ext uri="{FF2B5EF4-FFF2-40B4-BE49-F238E27FC236}">
                      <a16:creationId xmlns:a16="http://schemas.microsoft.com/office/drawing/2014/main" id="{B30B8B2B-6368-2C8C-5D84-21D6D2B08C39}"/>
                    </a:ext>
                  </a:extLst>
                </p14:cNvPr>
                <p14:cNvContentPartPr/>
                <p14:nvPr/>
              </p14:nvContentPartPr>
              <p14:xfrm>
                <a:off x="9290361" y="263361"/>
                <a:ext cx="104400" cy="133920"/>
              </p14:xfrm>
            </p:contentPart>
          </mc:Choice>
          <mc:Fallback>
            <p:pic>
              <p:nvPicPr>
                <p:cNvPr id="37" name="Ink 36">
                  <a:extLst>
                    <a:ext uri="{FF2B5EF4-FFF2-40B4-BE49-F238E27FC236}">
                      <a16:creationId xmlns:a16="http://schemas.microsoft.com/office/drawing/2014/main" id="{B30B8B2B-6368-2C8C-5D84-21D6D2B08C39}"/>
                    </a:ext>
                  </a:extLst>
                </p:cNvPr>
                <p:cNvPicPr/>
                <p:nvPr/>
              </p:nvPicPr>
              <p:blipFill>
                <a:blip r:embed="rId68"/>
                <a:stretch>
                  <a:fillRect/>
                </a:stretch>
              </p:blipFill>
              <p:spPr>
                <a:xfrm>
                  <a:off x="9272361" y="245409"/>
                  <a:ext cx="140040" cy="169464"/>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38" name="Ink 37">
                  <a:extLst>
                    <a:ext uri="{FF2B5EF4-FFF2-40B4-BE49-F238E27FC236}">
                      <a16:creationId xmlns:a16="http://schemas.microsoft.com/office/drawing/2014/main" id="{F4BFF478-15B6-ECE2-1BCF-F824399CB086}"/>
                    </a:ext>
                  </a:extLst>
                </p14:cNvPr>
                <p14:cNvContentPartPr/>
                <p14:nvPr/>
              </p14:nvContentPartPr>
              <p14:xfrm>
                <a:off x="9482241" y="166521"/>
                <a:ext cx="167400" cy="207360"/>
              </p14:xfrm>
            </p:contentPart>
          </mc:Choice>
          <mc:Fallback>
            <p:pic>
              <p:nvPicPr>
                <p:cNvPr id="38" name="Ink 37">
                  <a:extLst>
                    <a:ext uri="{FF2B5EF4-FFF2-40B4-BE49-F238E27FC236}">
                      <a16:creationId xmlns:a16="http://schemas.microsoft.com/office/drawing/2014/main" id="{F4BFF478-15B6-ECE2-1BCF-F824399CB086}"/>
                    </a:ext>
                  </a:extLst>
                </p:cNvPr>
                <p:cNvPicPr/>
                <p:nvPr/>
              </p:nvPicPr>
              <p:blipFill>
                <a:blip r:embed="rId70"/>
                <a:stretch>
                  <a:fillRect/>
                </a:stretch>
              </p:blipFill>
              <p:spPr>
                <a:xfrm>
                  <a:off x="9464202" y="148521"/>
                  <a:ext cx="203117" cy="24300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39" name="Ink 38">
                  <a:extLst>
                    <a:ext uri="{FF2B5EF4-FFF2-40B4-BE49-F238E27FC236}">
                      <a16:creationId xmlns:a16="http://schemas.microsoft.com/office/drawing/2014/main" id="{36CFEF58-FB89-0DF7-F99E-3E07BC0CA034}"/>
                    </a:ext>
                  </a:extLst>
                </p14:cNvPr>
                <p14:cNvContentPartPr/>
                <p14:nvPr/>
              </p14:nvContentPartPr>
              <p14:xfrm>
                <a:off x="9711201" y="278841"/>
                <a:ext cx="73800" cy="102960"/>
              </p14:xfrm>
            </p:contentPart>
          </mc:Choice>
          <mc:Fallback>
            <p:pic>
              <p:nvPicPr>
                <p:cNvPr id="39" name="Ink 38">
                  <a:extLst>
                    <a:ext uri="{FF2B5EF4-FFF2-40B4-BE49-F238E27FC236}">
                      <a16:creationId xmlns:a16="http://schemas.microsoft.com/office/drawing/2014/main" id="{36CFEF58-FB89-0DF7-F99E-3E07BC0CA034}"/>
                    </a:ext>
                  </a:extLst>
                </p:cNvPr>
                <p:cNvPicPr/>
                <p:nvPr/>
              </p:nvPicPr>
              <p:blipFill>
                <a:blip r:embed="rId72"/>
                <a:stretch>
                  <a:fillRect/>
                </a:stretch>
              </p:blipFill>
              <p:spPr>
                <a:xfrm>
                  <a:off x="9693201" y="260841"/>
                  <a:ext cx="10944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0" name="Ink 39">
                  <a:extLst>
                    <a:ext uri="{FF2B5EF4-FFF2-40B4-BE49-F238E27FC236}">
                      <a16:creationId xmlns:a16="http://schemas.microsoft.com/office/drawing/2014/main" id="{175ECE76-5529-8FF1-E5A0-FF9AD21A0E80}"/>
                    </a:ext>
                  </a:extLst>
                </p14:cNvPr>
                <p14:cNvContentPartPr/>
                <p14:nvPr/>
              </p14:nvContentPartPr>
              <p14:xfrm>
                <a:off x="9822441" y="195681"/>
                <a:ext cx="25560" cy="159840"/>
              </p14:xfrm>
            </p:contentPart>
          </mc:Choice>
          <mc:Fallback>
            <p:pic>
              <p:nvPicPr>
                <p:cNvPr id="40" name="Ink 39">
                  <a:extLst>
                    <a:ext uri="{FF2B5EF4-FFF2-40B4-BE49-F238E27FC236}">
                      <a16:creationId xmlns:a16="http://schemas.microsoft.com/office/drawing/2014/main" id="{175ECE76-5529-8FF1-E5A0-FF9AD21A0E80}"/>
                    </a:ext>
                  </a:extLst>
                </p:cNvPr>
                <p:cNvPicPr/>
                <p:nvPr/>
              </p:nvPicPr>
              <p:blipFill>
                <a:blip r:embed="rId74"/>
                <a:stretch>
                  <a:fillRect/>
                </a:stretch>
              </p:blipFill>
              <p:spPr>
                <a:xfrm>
                  <a:off x="9804441" y="177681"/>
                  <a:ext cx="6120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41" name="Ink 40">
                  <a:extLst>
                    <a:ext uri="{FF2B5EF4-FFF2-40B4-BE49-F238E27FC236}">
                      <a16:creationId xmlns:a16="http://schemas.microsoft.com/office/drawing/2014/main" id="{692596FE-7D7B-2C2D-E231-7ABD52883213}"/>
                    </a:ext>
                  </a:extLst>
                </p14:cNvPr>
                <p14:cNvContentPartPr/>
                <p14:nvPr/>
              </p14:nvContentPartPr>
              <p14:xfrm>
                <a:off x="9878961" y="224121"/>
                <a:ext cx="64440" cy="130320"/>
              </p14:xfrm>
            </p:contentPart>
          </mc:Choice>
          <mc:Fallback>
            <p:pic>
              <p:nvPicPr>
                <p:cNvPr id="41" name="Ink 40">
                  <a:extLst>
                    <a:ext uri="{FF2B5EF4-FFF2-40B4-BE49-F238E27FC236}">
                      <a16:creationId xmlns:a16="http://schemas.microsoft.com/office/drawing/2014/main" id="{692596FE-7D7B-2C2D-E231-7ABD52883213}"/>
                    </a:ext>
                  </a:extLst>
                </p:cNvPr>
                <p:cNvPicPr/>
                <p:nvPr/>
              </p:nvPicPr>
              <p:blipFill>
                <a:blip r:embed="rId76"/>
                <a:stretch>
                  <a:fillRect/>
                </a:stretch>
              </p:blipFill>
              <p:spPr>
                <a:xfrm>
                  <a:off x="9860961" y="206121"/>
                  <a:ext cx="100080" cy="16596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2" name="Ink 1">
                  <a:extLst>
                    <a:ext uri="{FF2B5EF4-FFF2-40B4-BE49-F238E27FC236}">
                      <a16:creationId xmlns:a16="http://schemas.microsoft.com/office/drawing/2014/main" id="{25F8ED8E-B112-1821-0470-70D9DEBD021B}"/>
                    </a:ext>
                  </a:extLst>
                </p14:cNvPr>
                <p14:cNvContentPartPr/>
                <p14:nvPr/>
              </p14:nvContentPartPr>
              <p14:xfrm>
                <a:off x="460641" y="102801"/>
                <a:ext cx="38160" cy="297000"/>
              </p14:xfrm>
            </p:contentPart>
          </mc:Choice>
          <mc:Fallback>
            <p:pic>
              <p:nvPicPr>
                <p:cNvPr id="2" name="Ink 1">
                  <a:extLst>
                    <a:ext uri="{FF2B5EF4-FFF2-40B4-BE49-F238E27FC236}">
                      <a16:creationId xmlns:a16="http://schemas.microsoft.com/office/drawing/2014/main" id="{25F8ED8E-B112-1821-0470-70D9DEBD021B}"/>
                    </a:ext>
                  </a:extLst>
                </p:cNvPr>
                <p:cNvPicPr/>
                <p:nvPr/>
              </p:nvPicPr>
              <p:blipFill>
                <a:blip r:embed="rId78"/>
                <a:stretch>
                  <a:fillRect/>
                </a:stretch>
              </p:blipFill>
              <p:spPr>
                <a:xfrm>
                  <a:off x="442809" y="84823"/>
                  <a:ext cx="73467" cy="332597"/>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3" name="Ink 2">
                  <a:extLst>
                    <a:ext uri="{FF2B5EF4-FFF2-40B4-BE49-F238E27FC236}">
                      <a16:creationId xmlns:a16="http://schemas.microsoft.com/office/drawing/2014/main" id="{1F970286-56CA-7788-A644-4E1EB1CAB00F}"/>
                    </a:ext>
                  </a:extLst>
                </p14:cNvPr>
                <p14:cNvContentPartPr/>
                <p14:nvPr/>
              </p14:nvContentPartPr>
              <p14:xfrm>
                <a:off x="277761" y="85881"/>
                <a:ext cx="334080" cy="77040"/>
              </p14:xfrm>
            </p:contentPart>
          </mc:Choice>
          <mc:Fallback>
            <p:pic>
              <p:nvPicPr>
                <p:cNvPr id="3" name="Ink 2">
                  <a:extLst>
                    <a:ext uri="{FF2B5EF4-FFF2-40B4-BE49-F238E27FC236}">
                      <a16:creationId xmlns:a16="http://schemas.microsoft.com/office/drawing/2014/main" id="{1F970286-56CA-7788-A644-4E1EB1CAB00F}"/>
                    </a:ext>
                  </a:extLst>
                </p:cNvPr>
                <p:cNvPicPr/>
                <p:nvPr/>
              </p:nvPicPr>
              <p:blipFill>
                <a:blip r:embed="rId80"/>
                <a:stretch>
                  <a:fillRect/>
                </a:stretch>
              </p:blipFill>
              <p:spPr>
                <a:xfrm>
                  <a:off x="259761" y="67881"/>
                  <a:ext cx="36972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4" name="Ink 3">
                  <a:extLst>
                    <a:ext uri="{FF2B5EF4-FFF2-40B4-BE49-F238E27FC236}">
                      <a16:creationId xmlns:a16="http://schemas.microsoft.com/office/drawing/2014/main" id="{F76109E4-2539-4EFD-FC9F-C0B679E71EF9}"/>
                    </a:ext>
                  </a:extLst>
                </p14:cNvPr>
                <p14:cNvContentPartPr/>
                <p14:nvPr/>
              </p14:nvContentPartPr>
              <p14:xfrm>
                <a:off x="575841" y="96681"/>
                <a:ext cx="298800" cy="254160"/>
              </p14:xfrm>
            </p:contentPart>
          </mc:Choice>
          <mc:Fallback>
            <p:pic>
              <p:nvPicPr>
                <p:cNvPr id="4" name="Ink 3">
                  <a:extLst>
                    <a:ext uri="{FF2B5EF4-FFF2-40B4-BE49-F238E27FC236}">
                      <a16:creationId xmlns:a16="http://schemas.microsoft.com/office/drawing/2014/main" id="{F76109E4-2539-4EFD-FC9F-C0B679E71EF9}"/>
                    </a:ext>
                  </a:extLst>
                </p:cNvPr>
                <p:cNvPicPr/>
                <p:nvPr/>
              </p:nvPicPr>
              <p:blipFill>
                <a:blip r:embed="rId82"/>
                <a:stretch>
                  <a:fillRect/>
                </a:stretch>
              </p:blipFill>
              <p:spPr>
                <a:xfrm>
                  <a:off x="557819" y="78681"/>
                  <a:ext cx="334483" cy="28980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5" name="Ink 4">
                  <a:extLst>
                    <a:ext uri="{FF2B5EF4-FFF2-40B4-BE49-F238E27FC236}">
                      <a16:creationId xmlns:a16="http://schemas.microsoft.com/office/drawing/2014/main" id="{1A2EA7FC-B782-AE31-63FC-FD93E8E15C95}"/>
                    </a:ext>
                  </a:extLst>
                </p14:cNvPr>
                <p14:cNvContentPartPr/>
                <p14:nvPr/>
              </p14:nvContentPartPr>
              <p14:xfrm>
                <a:off x="1093161" y="194241"/>
                <a:ext cx="225360" cy="143280"/>
              </p14:xfrm>
            </p:contentPart>
          </mc:Choice>
          <mc:Fallback>
            <p:pic>
              <p:nvPicPr>
                <p:cNvPr id="5" name="Ink 4">
                  <a:extLst>
                    <a:ext uri="{FF2B5EF4-FFF2-40B4-BE49-F238E27FC236}">
                      <a16:creationId xmlns:a16="http://schemas.microsoft.com/office/drawing/2014/main" id="{1A2EA7FC-B782-AE31-63FC-FD93E8E15C95}"/>
                    </a:ext>
                  </a:extLst>
                </p:cNvPr>
                <p:cNvPicPr/>
                <p:nvPr/>
              </p:nvPicPr>
              <p:blipFill>
                <a:blip r:embed="rId84"/>
                <a:stretch>
                  <a:fillRect/>
                </a:stretch>
              </p:blipFill>
              <p:spPr>
                <a:xfrm>
                  <a:off x="1075161" y="176241"/>
                  <a:ext cx="26100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6" name="Ink 5">
                  <a:extLst>
                    <a:ext uri="{FF2B5EF4-FFF2-40B4-BE49-F238E27FC236}">
                      <a16:creationId xmlns:a16="http://schemas.microsoft.com/office/drawing/2014/main" id="{9233AF19-7EEC-8B12-CAAA-0667F4933321}"/>
                    </a:ext>
                  </a:extLst>
                </p14:cNvPr>
                <p14:cNvContentPartPr/>
                <p14:nvPr/>
              </p14:nvContentPartPr>
              <p14:xfrm>
                <a:off x="1380801" y="197121"/>
                <a:ext cx="270360" cy="132480"/>
              </p14:xfrm>
            </p:contentPart>
          </mc:Choice>
          <mc:Fallback>
            <p:pic>
              <p:nvPicPr>
                <p:cNvPr id="6" name="Ink 5">
                  <a:extLst>
                    <a:ext uri="{FF2B5EF4-FFF2-40B4-BE49-F238E27FC236}">
                      <a16:creationId xmlns:a16="http://schemas.microsoft.com/office/drawing/2014/main" id="{9233AF19-7EEC-8B12-CAAA-0667F4933321}"/>
                    </a:ext>
                  </a:extLst>
                </p:cNvPr>
                <p:cNvPicPr/>
                <p:nvPr/>
              </p:nvPicPr>
              <p:blipFill>
                <a:blip r:embed="rId86"/>
                <a:stretch>
                  <a:fillRect/>
                </a:stretch>
              </p:blipFill>
              <p:spPr>
                <a:xfrm>
                  <a:off x="1362801" y="179121"/>
                  <a:ext cx="30600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7" name="Ink 6">
                  <a:extLst>
                    <a:ext uri="{FF2B5EF4-FFF2-40B4-BE49-F238E27FC236}">
                      <a16:creationId xmlns:a16="http://schemas.microsoft.com/office/drawing/2014/main" id="{6AF43F55-7DF0-FD76-9C79-0E100D9F61FA}"/>
                    </a:ext>
                  </a:extLst>
                </p14:cNvPr>
                <p14:cNvContentPartPr/>
                <p14:nvPr/>
              </p14:nvContentPartPr>
              <p14:xfrm>
                <a:off x="1836561" y="137001"/>
                <a:ext cx="486360" cy="199800"/>
              </p14:xfrm>
            </p:contentPart>
          </mc:Choice>
          <mc:Fallback>
            <p:pic>
              <p:nvPicPr>
                <p:cNvPr id="7" name="Ink 6">
                  <a:extLst>
                    <a:ext uri="{FF2B5EF4-FFF2-40B4-BE49-F238E27FC236}">
                      <a16:creationId xmlns:a16="http://schemas.microsoft.com/office/drawing/2014/main" id="{6AF43F55-7DF0-FD76-9C79-0E100D9F61FA}"/>
                    </a:ext>
                  </a:extLst>
                </p:cNvPr>
                <p:cNvPicPr/>
                <p:nvPr/>
              </p:nvPicPr>
              <p:blipFill>
                <a:blip r:embed="rId88"/>
                <a:stretch>
                  <a:fillRect/>
                </a:stretch>
              </p:blipFill>
              <p:spPr>
                <a:xfrm>
                  <a:off x="1818561" y="119033"/>
                  <a:ext cx="522000" cy="235376"/>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8" name="Ink 7">
                  <a:extLst>
                    <a:ext uri="{FF2B5EF4-FFF2-40B4-BE49-F238E27FC236}">
                      <a16:creationId xmlns:a16="http://schemas.microsoft.com/office/drawing/2014/main" id="{9770F09C-856B-62F3-256E-3B3C6512B401}"/>
                    </a:ext>
                  </a:extLst>
                </p14:cNvPr>
                <p14:cNvContentPartPr/>
                <p14:nvPr/>
              </p14:nvContentPartPr>
              <p14:xfrm>
                <a:off x="2529561" y="240681"/>
                <a:ext cx="113760" cy="113400"/>
              </p14:xfrm>
            </p:contentPart>
          </mc:Choice>
          <mc:Fallback>
            <p:pic>
              <p:nvPicPr>
                <p:cNvPr id="8" name="Ink 7">
                  <a:extLst>
                    <a:ext uri="{FF2B5EF4-FFF2-40B4-BE49-F238E27FC236}">
                      <a16:creationId xmlns:a16="http://schemas.microsoft.com/office/drawing/2014/main" id="{9770F09C-856B-62F3-256E-3B3C6512B401}"/>
                    </a:ext>
                  </a:extLst>
                </p:cNvPr>
                <p:cNvPicPr/>
                <p:nvPr/>
              </p:nvPicPr>
              <p:blipFill>
                <a:blip r:embed="rId90"/>
                <a:stretch>
                  <a:fillRect/>
                </a:stretch>
              </p:blipFill>
              <p:spPr>
                <a:xfrm>
                  <a:off x="2511561" y="222681"/>
                  <a:ext cx="14940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9" name="Ink 8">
                  <a:extLst>
                    <a:ext uri="{FF2B5EF4-FFF2-40B4-BE49-F238E27FC236}">
                      <a16:creationId xmlns:a16="http://schemas.microsoft.com/office/drawing/2014/main" id="{460AA0D7-0EA0-3473-0A9D-70DE3E224C66}"/>
                    </a:ext>
                  </a:extLst>
                </p14:cNvPr>
                <p14:cNvContentPartPr/>
                <p14:nvPr/>
              </p14:nvContentPartPr>
              <p14:xfrm>
                <a:off x="2658441" y="129081"/>
                <a:ext cx="263880" cy="207000"/>
              </p14:xfrm>
            </p:contentPart>
          </mc:Choice>
          <mc:Fallback>
            <p:pic>
              <p:nvPicPr>
                <p:cNvPr id="9" name="Ink 8">
                  <a:extLst>
                    <a:ext uri="{FF2B5EF4-FFF2-40B4-BE49-F238E27FC236}">
                      <a16:creationId xmlns:a16="http://schemas.microsoft.com/office/drawing/2014/main" id="{460AA0D7-0EA0-3473-0A9D-70DE3E224C66}"/>
                    </a:ext>
                  </a:extLst>
                </p:cNvPr>
                <p:cNvPicPr/>
                <p:nvPr/>
              </p:nvPicPr>
              <p:blipFill>
                <a:blip r:embed="rId92"/>
                <a:stretch>
                  <a:fillRect/>
                </a:stretch>
              </p:blipFill>
              <p:spPr>
                <a:xfrm>
                  <a:off x="2640416" y="111081"/>
                  <a:ext cx="299569" cy="24264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10" name="Ink 9">
                  <a:extLst>
                    <a:ext uri="{FF2B5EF4-FFF2-40B4-BE49-F238E27FC236}">
                      <a16:creationId xmlns:a16="http://schemas.microsoft.com/office/drawing/2014/main" id="{C8B1171A-B9EC-157F-CA3E-75376F9EB01B}"/>
                    </a:ext>
                  </a:extLst>
                </p14:cNvPr>
                <p14:cNvContentPartPr/>
                <p14:nvPr/>
              </p14:nvContentPartPr>
              <p14:xfrm>
                <a:off x="2990721" y="229161"/>
                <a:ext cx="66960" cy="105120"/>
              </p14:xfrm>
            </p:contentPart>
          </mc:Choice>
          <mc:Fallback>
            <p:pic>
              <p:nvPicPr>
                <p:cNvPr id="10" name="Ink 9">
                  <a:extLst>
                    <a:ext uri="{FF2B5EF4-FFF2-40B4-BE49-F238E27FC236}">
                      <a16:creationId xmlns:a16="http://schemas.microsoft.com/office/drawing/2014/main" id="{C8B1171A-B9EC-157F-CA3E-75376F9EB01B}"/>
                    </a:ext>
                  </a:extLst>
                </p:cNvPr>
                <p:cNvPicPr/>
                <p:nvPr/>
              </p:nvPicPr>
              <p:blipFill>
                <a:blip r:embed="rId94"/>
                <a:stretch>
                  <a:fillRect/>
                </a:stretch>
              </p:blipFill>
              <p:spPr>
                <a:xfrm>
                  <a:off x="2972721" y="211161"/>
                  <a:ext cx="10260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11" name="Ink 10">
                  <a:extLst>
                    <a:ext uri="{FF2B5EF4-FFF2-40B4-BE49-F238E27FC236}">
                      <a16:creationId xmlns:a16="http://schemas.microsoft.com/office/drawing/2014/main" id="{97DE12BB-C5BF-2A2D-933D-1A3506359211}"/>
                    </a:ext>
                  </a:extLst>
                </p14:cNvPr>
                <p14:cNvContentPartPr/>
                <p14:nvPr/>
              </p14:nvContentPartPr>
              <p14:xfrm>
                <a:off x="3126441" y="140241"/>
                <a:ext cx="13320" cy="190800"/>
              </p14:xfrm>
            </p:contentPart>
          </mc:Choice>
          <mc:Fallback>
            <p:pic>
              <p:nvPicPr>
                <p:cNvPr id="11" name="Ink 10">
                  <a:extLst>
                    <a:ext uri="{FF2B5EF4-FFF2-40B4-BE49-F238E27FC236}">
                      <a16:creationId xmlns:a16="http://schemas.microsoft.com/office/drawing/2014/main" id="{97DE12BB-C5BF-2A2D-933D-1A3506359211}"/>
                    </a:ext>
                  </a:extLst>
                </p:cNvPr>
                <p:cNvPicPr/>
                <p:nvPr/>
              </p:nvPicPr>
              <p:blipFill>
                <a:blip r:embed="rId96"/>
                <a:stretch>
                  <a:fillRect/>
                </a:stretch>
              </p:blipFill>
              <p:spPr>
                <a:xfrm>
                  <a:off x="3108441" y="122207"/>
                  <a:ext cx="48960" cy="226507"/>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12" name="Ink 11">
                  <a:extLst>
                    <a:ext uri="{FF2B5EF4-FFF2-40B4-BE49-F238E27FC236}">
                      <a16:creationId xmlns:a16="http://schemas.microsoft.com/office/drawing/2014/main" id="{981FECB9-EB0A-544C-7BA3-E01C8B12633A}"/>
                    </a:ext>
                  </a:extLst>
                </p14:cNvPr>
                <p14:cNvContentPartPr/>
                <p14:nvPr/>
              </p14:nvContentPartPr>
              <p14:xfrm>
                <a:off x="3210321" y="232041"/>
                <a:ext cx="66600" cy="90000"/>
              </p14:xfrm>
            </p:contentPart>
          </mc:Choice>
          <mc:Fallback>
            <p:pic>
              <p:nvPicPr>
                <p:cNvPr id="12" name="Ink 11">
                  <a:extLst>
                    <a:ext uri="{FF2B5EF4-FFF2-40B4-BE49-F238E27FC236}">
                      <a16:creationId xmlns:a16="http://schemas.microsoft.com/office/drawing/2014/main" id="{981FECB9-EB0A-544C-7BA3-E01C8B12633A}"/>
                    </a:ext>
                  </a:extLst>
                </p:cNvPr>
                <p:cNvPicPr/>
                <p:nvPr/>
              </p:nvPicPr>
              <p:blipFill>
                <a:blip r:embed="rId98"/>
                <a:stretch>
                  <a:fillRect/>
                </a:stretch>
              </p:blipFill>
              <p:spPr>
                <a:xfrm>
                  <a:off x="3192321" y="213969"/>
                  <a:ext cx="102240" cy="125783"/>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13" name="Ink 12">
                  <a:extLst>
                    <a:ext uri="{FF2B5EF4-FFF2-40B4-BE49-F238E27FC236}">
                      <a16:creationId xmlns:a16="http://schemas.microsoft.com/office/drawing/2014/main" id="{1622B265-F2C6-EEA1-924E-8DA38E9EA677}"/>
                    </a:ext>
                  </a:extLst>
                </p14:cNvPr>
                <p14:cNvContentPartPr/>
                <p14:nvPr/>
              </p14:nvContentPartPr>
              <p14:xfrm>
                <a:off x="3305721" y="115041"/>
                <a:ext cx="180360" cy="213120"/>
              </p14:xfrm>
            </p:contentPart>
          </mc:Choice>
          <mc:Fallback>
            <p:pic>
              <p:nvPicPr>
                <p:cNvPr id="13" name="Ink 12">
                  <a:extLst>
                    <a:ext uri="{FF2B5EF4-FFF2-40B4-BE49-F238E27FC236}">
                      <a16:creationId xmlns:a16="http://schemas.microsoft.com/office/drawing/2014/main" id="{1622B265-F2C6-EEA1-924E-8DA38E9EA677}"/>
                    </a:ext>
                  </a:extLst>
                </p:cNvPr>
                <p:cNvPicPr/>
                <p:nvPr/>
              </p:nvPicPr>
              <p:blipFill>
                <a:blip r:embed="rId100"/>
                <a:stretch>
                  <a:fillRect/>
                </a:stretch>
              </p:blipFill>
              <p:spPr>
                <a:xfrm>
                  <a:off x="3287721" y="97041"/>
                  <a:ext cx="216000" cy="24876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14" name="Ink 13">
                  <a:extLst>
                    <a:ext uri="{FF2B5EF4-FFF2-40B4-BE49-F238E27FC236}">
                      <a16:creationId xmlns:a16="http://schemas.microsoft.com/office/drawing/2014/main" id="{1BF59DF9-69B4-0AB0-1EE1-8B5850261727}"/>
                    </a:ext>
                  </a:extLst>
                </p14:cNvPr>
                <p14:cNvContentPartPr/>
                <p14:nvPr/>
              </p14:nvContentPartPr>
              <p14:xfrm>
                <a:off x="3554841" y="247881"/>
                <a:ext cx="26640" cy="120960"/>
              </p14:xfrm>
            </p:contentPart>
          </mc:Choice>
          <mc:Fallback>
            <p:pic>
              <p:nvPicPr>
                <p:cNvPr id="14" name="Ink 13">
                  <a:extLst>
                    <a:ext uri="{FF2B5EF4-FFF2-40B4-BE49-F238E27FC236}">
                      <a16:creationId xmlns:a16="http://schemas.microsoft.com/office/drawing/2014/main" id="{1BF59DF9-69B4-0AB0-1EE1-8B5850261727}"/>
                    </a:ext>
                  </a:extLst>
                </p:cNvPr>
                <p:cNvPicPr/>
                <p:nvPr/>
              </p:nvPicPr>
              <p:blipFill>
                <a:blip r:embed="rId102"/>
                <a:stretch>
                  <a:fillRect/>
                </a:stretch>
              </p:blipFill>
              <p:spPr>
                <a:xfrm>
                  <a:off x="3536841" y="229881"/>
                  <a:ext cx="6228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62" name="Ink 61">
                  <a:extLst>
                    <a:ext uri="{FF2B5EF4-FFF2-40B4-BE49-F238E27FC236}">
                      <a16:creationId xmlns:a16="http://schemas.microsoft.com/office/drawing/2014/main" id="{7EA3661C-88EE-57C9-037B-B763B7885915}"/>
                    </a:ext>
                  </a:extLst>
                </p14:cNvPr>
                <p14:cNvContentPartPr/>
                <p14:nvPr/>
              </p14:nvContentPartPr>
              <p14:xfrm>
                <a:off x="1028361" y="403878"/>
                <a:ext cx="790560" cy="313560"/>
              </p14:xfrm>
            </p:contentPart>
          </mc:Choice>
          <mc:Fallback>
            <p:pic>
              <p:nvPicPr>
                <p:cNvPr id="62" name="Ink 61">
                  <a:extLst>
                    <a:ext uri="{FF2B5EF4-FFF2-40B4-BE49-F238E27FC236}">
                      <a16:creationId xmlns:a16="http://schemas.microsoft.com/office/drawing/2014/main" id="{7EA3661C-88EE-57C9-037B-B763B7885915}"/>
                    </a:ext>
                  </a:extLst>
                </p:cNvPr>
                <p:cNvPicPr/>
                <p:nvPr/>
              </p:nvPicPr>
              <p:blipFill>
                <a:blip r:embed="rId104"/>
                <a:stretch>
                  <a:fillRect/>
                </a:stretch>
              </p:blipFill>
              <p:spPr>
                <a:xfrm>
                  <a:off x="1010369" y="385878"/>
                  <a:ext cx="826184" cy="34920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63" name="Ink 62">
                  <a:extLst>
                    <a:ext uri="{FF2B5EF4-FFF2-40B4-BE49-F238E27FC236}">
                      <a16:creationId xmlns:a16="http://schemas.microsoft.com/office/drawing/2014/main" id="{203E5833-C908-1F43-1F8A-AE5DA28B59F5}"/>
                    </a:ext>
                  </a:extLst>
                </p14:cNvPr>
                <p14:cNvContentPartPr/>
                <p14:nvPr/>
              </p14:nvContentPartPr>
              <p14:xfrm>
                <a:off x="7745961" y="6621798"/>
                <a:ext cx="47520" cy="10440"/>
              </p14:xfrm>
            </p:contentPart>
          </mc:Choice>
          <mc:Fallback>
            <p:pic>
              <p:nvPicPr>
                <p:cNvPr id="63" name="Ink 62">
                  <a:extLst>
                    <a:ext uri="{FF2B5EF4-FFF2-40B4-BE49-F238E27FC236}">
                      <a16:creationId xmlns:a16="http://schemas.microsoft.com/office/drawing/2014/main" id="{203E5833-C908-1F43-1F8A-AE5DA28B59F5}"/>
                    </a:ext>
                  </a:extLst>
                </p:cNvPr>
                <p:cNvPicPr/>
                <p:nvPr/>
              </p:nvPicPr>
              <p:blipFill>
                <a:blip r:embed="rId106"/>
                <a:stretch>
                  <a:fillRect/>
                </a:stretch>
              </p:blipFill>
              <p:spPr>
                <a:xfrm>
                  <a:off x="7727961" y="6603798"/>
                  <a:ext cx="8316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64" name="Ink 63">
                  <a:extLst>
                    <a:ext uri="{FF2B5EF4-FFF2-40B4-BE49-F238E27FC236}">
                      <a16:creationId xmlns:a16="http://schemas.microsoft.com/office/drawing/2014/main" id="{EA434192-61DC-BF77-44F9-071D0797526B}"/>
                    </a:ext>
                  </a:extLst>
                </p14:cNvPr>
                <p14:cNvContentPartPr/>
                <p14:nvPr/>
              </p14:nvContentPartPr>
              <p14:xfrm>
                <a:off x="7150521" y="6559878"/>
                <a:ext cx="801720" cy="267840"/>
              </p14:xfrm>
            </p:contentPart>
          </mc:Choice>
          <mc:Fallback>
            <p:pic>
              <p:nvPicPr>
                <p:cNvPr id="64" name="Ink 63">
                  <a:extLst>
                    <a:ext uri="{FF2B5EF4-FFF2-40B4-BE49-F238E27FC236}">
                      <a16:creationId xmlns:a16="http://schemas.microsoft.com/office/drawing/2014/main" id="{EA434192-61DC-BF77-44F9-071D0797526B}"/>
                    </a:ext>
                  </a:extLst>
                </p:cNvPr>
                <p:cNvPicPr/>
                <p:nvPr/>
              </p:nvPicPr>
              <p:blipFill>
                <a:blip r:embed="rId108"/>
                <a:stretch>
                  <a:fillRect/>
                </a:stretch>
              </p:blipFill>
              <p:spPr>
                <a:xfrm>
                  <a:off x="7132529" y="6541878"/>
                  <a:ext cx="837344" cy="30348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67" name="Ink 66">
                  <a:extLst>
                    <a:ext uri="{FF2B5EF4-FFF2-40B4-BE49-F238E27FC236}">
                      <a16:creationId xmlns:a16="http://schemas.microsoft.com/office/drawing/2014/main" id="{4C30B628-D50F-0BF3-896E-460A56BAFF56}"/>
                    </a:ext>
                  </a:extLst>
                </p14:cNvPr>
                <p14:cNvContentPartPr/>
                <p14:nvPr/>
              </p14:nvContentPartPr>
              <p14:xfrm>
                <a:off x="349761" y="585318"/>
                <a:ext cx="6713640" cy="6177240"/>
              </p14:xfrm>
            </p:contentPart>
          </mc:Choice>
          <mc:Fallback>
            <p:pic>
              <p:nvPicPr>
                <p:cNvPr id="67" name="Ink 66">
                  <a:extLst>
                    <a:ext uri="{FF2B5EF4-FFF2-40B4-BE49-F238E27FC236}">
                      <a16:creationId xmlns:a16="http://schemas.microsoft.com/office/drawing/2014/main" id="{4C30B628-D50F-0BF3-896E-460A56BAFF56}"/>
                    </a:ext>
                  </a:extLst>
                </p:cNvPr>
                <p:cNvPicPr/>
                <p:nvPr/>
              </p:nvPicPr>
              <p:blipFill>
                <a:blip r:embed="rId110"/>
                <a:stretch>
                  <a:fillRect/>
                </a:stretch>
              </p:blipFill>
              <p:spPr>
                <a:xfrm>
                  <a:off x="331760" y="567318"/>
                  <a:ext cx="6749282" cy="621288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69" name="Ink 68">
                  <a:extLst>
                    <a:ext uri="{FF2B5EF4-FFF2-40B4-BE49-F238E27FC236}">
                      <a16:creationId xmlns:a16="http://schemas.microsoft.com/office/drawing/2014/main" id="{BC56D4A0-E0BE-B04F-03BD-402E9B25E18E}"/>
                    </a:ext>
                  </a:extLst>
                </p14:cNvPr>
                <p14:cNvContentPartPr/>
                <p14:nvPr/>
              </p14:nvContentPartPr>
              <p14:xfrm>
                <a:off x="2598681" y="5897478"/>
                <a:ext cx="217080" cy="317520"/>
              </p14:xfrm>
            </p:contentPart>
          </mc:Choice>
          <mc:Fallback>
            <p:pic>
              <p:nvPicPr>
                <p:cNvPr id="69" name="Ink 68">
                  <a:extLst>
                    <a:ext uri="{FF2B5EF4-FFF2-40B4-BE49-F238E27FC236}">
                      <a16:creationId xmlns:a16="http://schemas.microsoft.com/office/drawing/2014/main" id="{BC56D4A0-E0BE-B04F-03BD-402E9B25E18E}"/>
                    </a:ext>
                  </a:extLst>
                </p:cNvPr>
                <p:cNvPicPr/>
                <p:nvPr/>
              </p:nvPicPr>
              <p:blipFill>
                <a:blip r:embed="rId112"/>
                <a:stretch>
                  <a:fillRect/>
                </a:stretch>
              </p:blipFill>
              <p:spPr>
                <a:xfrm>
                  <a:off x="2580681" y="5879478"/>
                  <a:ext cx="252720" cy="35316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70" name="Ink 69">
                  <a:extLst>
                    <a:ext uri="{FF2B5EF4-FFF2-40B4-BE49-F238E27FC236}">
                      <a16:creationId xmlns:a16="http://schemas.microsoft.com/office/drawing/2014/main" id="{9479EF97-C20A-CB10-3751-4C5307428CD4}"/>
                    </a:ext>
                  </a:extLst>
                </p14:cNvPr>
                <p14:cNvContentPartPr/>
                <p14:nvPr/>
              </p14:nvContentPartPr>
              <p14:xfrm>
                <a:off x="2699121" y="5810718"/>
                <a:ext cx="181080" cy="272160"/>
              </p14:xfrm>
            </p:contentPart>
          </mc:Choice>
          <mc:Fallback>
            <p:pic>
              <p:nvPicPr>
                <p:cNvPr id="70" name="Ink 69">
                  <a:extLst>
                    <a:ext uri="{FF2B5EF4-FFF2-40B4-BE49-F238E27FC236}">
                      <a16:creationId xmlns:a16="http://schemas.microsoft.com/office/drawing/2014/main" id="{9479EF97-C20A-CB10-3751-4C5307428CD4}"/>
                    </a:ext>
                  </a:extLst>
                </p:cNvPr>
                <p:cNvPicPr/>
                <p:nvPr/>
              </p:nvPicPr>
              <p:blipFill>
                <a:blip r:embed="rId114"/>
                <a:stretch>
                  <a:fillRect/>
                </a:stretch>
              </p:blipFill>
              <p:spPr>
                <a:xfrm>
                  <a:off x="2681121" y="5792718"/>
                  <a:ext cx="216720" cy="30780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71" name="Ink 70">
                  <a:extLst>
                    <a:ext uri="{FF2B5EF4-FFF2-40B4-BE49-F238E27FC236}">
                      <a16:creationId xmlns:a16="http://schemas.microsoft.com/office/drawing/2014/main" id="{DAE2619B-BD0D-574D-8E41-AFF0F5D3AEFB}"/>
                    </a:ext>
                  </a:extLst>
                </p14:cNvPr>
                <p14:cNvContentPartPr/>
                <p14:nvPr/>
              </p14:nvContentPartPr>
              <p14:xfrm>
                <a:off x="2884161" y="5891358"/>
                <a:ext cx="91080" cy="136440"/>
              </p14:xfrm>
            </p:contentPart>
          </mc:Choice>
          <mc:Fallback>
            <p:pic>
              <p:nvPicPr>
                <p:cNvPr id="71" name="Ink 70">
                  <a:extLst>
                    <a:ext uri="{FF2B5EF4-FFF2-40B4-BE49-F238E27FC236}">
                      <a16:creationId xmlns:a16="http://schemas.microsoft.com/office/drawing/2014/main" id="{DAE2619B-BD0D-574D-8E41-AFF0F5D3AEFB}"/>
                    </a:ext>
                  </a:extLst>
                </p:cNvPr>
                <p:cNvPicPr/>
                <p:nvPr/>
              </p:nvPicPr>
              <p:blipFill>
                <a:blip r:embed="rId116"/>
                <a:stretch>
                  <a:fillRect/>
                </a:stretch>
              </p:blipFill>
              <p:spPr>
                <a:xfrm>
                  <a:off x="2866161" y="5873358"/>
                  <a:ext cx="126720" cy="17208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72" name="Ink 71">
                  <a:extLst>
                    <a:ext uri="{FF2B5EF4-FFF2-40B4-BE49-F238E27FC236}">
                      <a16:creationId xmlns:a16="http://schemas.microsoft.com/office/drawing/2014/main" id="{093BC3B4-8BB1-B064-4ACC-D33C2EC89B3B}"/>
                    </a:ext>
                  </a:extLst>
                </p14:cNvPr>
                <p14:cNvContentPartPr/>
                <p14:nvPr/>
              </p14:nvContentPartPr>
              <p14:xfrm>
                <a:off x="2975241" y="5807478"/>
                <a:ext cx="106920" cy="131040"/>
              </p14:xfrm>
            </p:contentPart>
          </mc:Choice>
          <mc:Fallback>
            <p:pic>
              <p:nvPicPr>
                <p:cNvPr id="72" name="Ink 71">
                  <a:extLst>
                    <a:ext uri="{FF2B5EF4-FFF2-40B4-BE49-F238E27FC236}">
                      <a16:creationId xmlns:a16="http://schemas.microsoft.com/office/drawing/2014/main" id="{093BC3B4-8BB1-B064-4ACC-D33C2EC89B3B}"/>
                    </a:ext>
                  </a:extLst>
                </p:cNvPr>
                <p:cNvPicPr/>
                <p:nvPr/>
              </p:nvPicPr>
              <p:blipFill>
                <a:blip r:embed="rId118"/>
                <a:stretch>
                  <a:fillRect/>
                </a:stretch>
              </p:blipFill>
              <p:spPr>
                <a:xfrm>
                  <a:off x="2957241" y="5789478"/>
                  <a:ext cx="142560" cy="16668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73" name="Ink 72">
                  <a:extLst>
                    <a:ext uri="{FF2B5EF4-FFF2-40B4-BE49-F238E27FC236}">
                      <a16:creationId xmlns:a16="http://schemas.microsoft.com/office/drawing/2014/main" id="{936F96F5-376E-3A47-9C55-324F143C9E9C}"/>
                    </a:ext>
                  </a:extLst>
                </p14:cNvPr>
                <p14:cNvContentPartPr/>
                <p14:nvPr/>
              </p14:nvContentPartPr>
              <p14:xfrm>
                <a:off x="3074241" y="5715318"/>
                <a:ext cx="109440" cy="131400"/>
              </p14:xfrm>
            </p:contentPart>
          </mc:Choice>
          <mc:Fallback>
            <p:pic>
              <p:nvPicPr>
                <p:cNvPr id="73" name="Ink 72">
                  <a:extLst>
                    <a:ext uri="{FF2B5EF4-FFF2-40B4-BE49-F238E27FC236}">
                      <a16:creationId xmlns:a16="http://schemas.microsoft.com/office/drawing/2014/main" id="{936F96F5-376E-3A47-9C55-324F143C9E9C}"/>
                    </a:ext>
                  </a:extLst>
                </p:cNvPr>
                <p:cNvPicPr/>
                <p:nvPr/>
              </p:nvPicPr>
              <p:blipFill>
                <a:blip r:embed="rId120"/>
                <a:stretch>
                  <a:fillRect/>
                </a:stretch>
              </p:blipFill>
              <p:spPr>
                <a:xfrm>
                  <a:off x="3056182" y="5697318"/>
                  <a:ext cx="145198"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74" name="Ink 73">
                  <a:extLst>
                    <a:ext uri="{FF2B5EF4-FFF2-40B4-BE49-F238E27FC236}">
                      <a16:creationId xmlns:a16="http://schemas.microsoft.com/office/drawing/2014/main" id="{0EB6CAC1-9082-BC8F-7D3B-B10F9BD3A08D}"/>
                    </a:ext>
                  </a:extLst>
                </p14:cNvPr>
                <p14:cNvContentPartPr/>
                <p14:nvPr/>
              </p14:nvContentPartPr>
              <p14:xfrm>
                <a:off x="3144081" y="5526678"/>
                <a:ext cx="343440" cy="295920"/>
              </p14:xfrm>
            </p:contentPart>
          </mc:Choice>
          <mc:Fallback>
            <p:pic>
              <p:nvPicPr>
                <p:cNvPr id="74" name="Ink 73">
                  <a:extLst>
                    <a:ext uri="{FF2B5EF4-FFF2-40B4-BE49-F238E27FC236}">
                      <a16:creationId xmlns:a16="http://schemas.microsoft.com/office/drawing/2014/main" id="{0EB6CAC1-9082-BC8F-7D3B-B10F9BD3A08D}"/>
                    </a:ext>
                  </a:extLst>
                </p:cNvPr>
                <p:cNvPicPr/>
                <p:nvPr/>
              </p:nvPicPr>
              <p:blipFill>
                <a:blip r:embed="rId122"/>
                <a:stretch>
                  <a:fillRect/>
                </a:stretch>
              </p:blipFill>
              <p:spPr>
                <a:xfrm>
                  <a:off x="3126081" y="5508678"/>
                  <a:ext cx="379080" cy="33156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75" name="Ink 74">
                  <a:extLst>
                    <a:ext uri="{FF2B5EF4-FFF2-40B4-BE49-F238E27FC236}">
                      <a16:creationId xmlns:a16="http://schemas.microsoft.com/office/drawing/2014/main" id="{6990A93A-D927-87E7-0A1B-8B98A2120CE6}"/>
                    </a:ext>
                  </a:extLst>
                </p14:cNvPr>
                <p14:cNvContentPartPr/>
                <p14:nvPr/>
              </p14:nvContentPartPr>
              <p14:xfrm>
                <a:off x="3436401" y="5132478"/>
                <a:ext cx="339120" cy="390960"/>
              </p14:xfrm>
            </p:contentPart>
          </mc:Choice>
          <mc:Fallback>
            <p:pic>
              <p:nvPicPr>
                <p:cNvPr id="75" name="Ink 74">
                  <a:extLst>
                    <a:ext uri="{FF2B5EF4-FFF2-40B4-BE49-F238E27FC236}">
                      <a16:creationId xmlns:a16="http://schemas.microsoft.com/office/drawing/2014/main" id="{6990A93A-D927-87E7-0A1B-8B98A2120CE6}"/>
                    </a:ext>
                  </a:extLst>
                </p:cNvPr>
                <p:cNvPicPr/>
                <p:nvPr/>
              </p:nvPicPr>
              <p:blipFill>
                <a:blip r:embed="rId124"/>
                <a:stretch>
                  <a:fillRect/>
                </a:stretch>
              </p:blipFill>
              <p:spPr>
                <a:xfrm>
                  <a:off x="3418382" y="5114478"/>
                  <a:ext cx="374798" cy="42660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76" name="Ink 75">
                  <a:extLst>
                    <a:ext uri="{FF2B5EF4-FFF2-40B4-BE49-F238E27FC236}">
                      <a16:creationId xmlns:a16="http://schemas.microsoft.com/office/drawing/2014/main" id="{4CEF84CF-90EC-BCF7-9E41-516F39C619D2}"/>
                    </a:ext>
                  </a:extLst>
                </p14:cNvPr>
                <p14:cNvContentPartPr/>
                <p14:nvPr/>
              </p14:nvContentPartPr>
              <p14:xfrm>
                <a:off x="3913041" y="4826118"/>
                <a:ext cx="484200" cy="340200"/>
              </p14:xfrm>
            </p:contentPart>
          </mc:Choice>
          <mc:Fallback>
            <p:pic>
              <p:nvPicPr>
                <p:cNvPr id="76" name="Ink 75">
                  <a:extLst>
                    <a:ext uri="{FF2B5EF4-FFF2-40B4-BE49-F238E27FC236}">
                      <a16:creationId xmlns:a16="http://schemas.microsoft.com/office/drawing/2014/main" id="{4CEF84CF-90EC-BCF7-9E41-516F39C619D2}"/>
                    </a:ext>
                  </a:extLst>
                </p:cNvPr>
                <p:cNvPicPr/>
                <p:nvPr/>
              </p:nvPicPr>
              <p:blipFill>
                <a:blip r:embed="rId126"/>
                <a:stretch>
                  <a:fillRect/>
                </a:stretch>
              </p:blipFill>
              <p:spPr>
                <a:xfrm>
                  <a:off x="3895041" y="4808118"/>
                  <a:ext cx="519840" cy="37584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78" name="Ink 77">
                  <a:extLst>
                    <a:ext uri="{FF2B5EF4-FFF2-40B4-BE49-F238E27FC236}">
                      <a16:creationId xmlns:a16="http://schemas.microsoft.com/office/drawing/2014/main" id="{8864589F-75C4-1A37-1380-077D63415A1A}"/>
                    </a:ext>
                  </a:extLst>
                </p14:cNvPr>
                <p14:cNvContentPartPr/>
                <p14:nvPr/>
              </p14:nvContentPartPr>
              <p14:xfrm>
                <a:off x="2797761" y="6276918"/>
                <a:ext cx="271800" cy="288720"/>
              </p14:xfrm>
            </p:contentPart>
          </mc:Choice>
          <mc:Fallback>
            <p:pic>
              <p:nvPicPr>
                <p:cNvPr id="78" name="Ink 77">
                  <a:extLst>
                    <a:ext uri="{FF2B5EF4-FFF2-40B4-BE49-F238E27FC236}">
                      <a16:creationId xmlns:a16="http://schemas.microsoft.com/office/drawing/2014/main" id="{8864589F-75C4-1A37-1380-077D63415A1A}"/>
                    </a:ext>
                  </a:extLst>
                </p:cNvPr>
                <p:cNvPicPr/>
                <p:nvPr/>
              </p:nvPicPr>
              <p:blipFill>
                <a:blip r:embed="rId128"/>
                <a:stretch>
                  <a:fillRect/>
                </a:stretch>
              </p:blipFill>
              <p:spPr>
                <a:xfrm>
                  <a:off x="2779761" y="6258918"/>
                  <a:ext cx="307440" cy="32436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79" name="Ink 78">
                  <a:extLst>
                    <a:ext uri="{FF2B5EF4-FFF2-40B4-BE49-F238E27FC236}">
                      <a16:creationId xmlns:a16="http://schemas.microsoft.com/office/drawing/2014/main" id="{FD0C8A7B-6BAF-0FFA-CF8D-A41187C98E8B}"/>
                    </a:ext>
                  </a:extLst>
                </p14:cNvPr>
                <p14:cNvContentPartPr/>
                <p14:nvPr/>
              </p14:nvContentPartPr>
              <p14:xfrm>
                <a:off x="3052281" y="6124638"/>
                <a:ext cx="318240" cy="203040"/>
              </p14:xfrm>
            </p:contentPart>
          </mc:Choice>
          <mc:Fallback>
            <p:pic>
              <p:nvPicPr>
                <p:cNvPr id="79" name="Ink 78">
                  <a:extLst>
                    <a:ext uri="{FF2B5EF4-FFF2-40B4-BE49-F238E27FC236}">
                      <a16:creationId xmlns:a16="http://schemas.microsoft.com/office/drawing/2014/main" id="{FD0C8A7B-6BAF-0FFA-CF8D-A41187C98E8B}"/>
                    </a:ext>
                  </a:extLst>
                </p:cNvPr>
                <p:cNvPicPr/>
                <p:nvPr/>
              </p:nvPicPr>
              <p:blipFill>
                <a:blip r:embed="rId130"/>
                <a:stretch>
                  <a:fillRect/>
                </a:stretch>
              </p:blipFill>
              <p:spPr>
                <a:xfrm>
                  <a:off x="3034281" y="6106638"/>
                  <a:ext cx="353880" cy="23868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81" name="Ink 80">
                  <a:extLst>
                    <a:ext uri="{FF2B5EF4-FFF2-40B4-BE49-F238E27FC236}">
                      <a16:creationId xmlns:a16="http://schemas.microsoft.com/office/drawing/2014/main" id="{89F5B4B9-87A7-49B4-FC7B-0B0F7C6EEA75}"/>
                    </a:ext>
                  </a:extLst>
                </p14:cNvPr>
                <p14:cNvContentPartPr/>
                <p14:nvPr/>
              </p14:nvContentPartPr>
              <p14:xfrm>
                <a:off x="3419121" y="5854638"/>
                <a:ext cx="125640" cy="173880"/>
              </p14:xfrm>
            </p:contentPart>
          </mc:Choice>
          <mc:Fallback>
            <p:pic>
              <p:nvPicPr>
                <p:cNvPr id="81" name="Ink 80">
                  <a:extLst>
                    <a:ext uri="{FF2B5EF4-FFF2-40B4-BE49-F238E27FC236}">
                      <a16:creationId xmlns:a16="http://schemas.microsoft.com/office/drawing/2014/main" id="{89F5B4B9-87A7-49B4-FC7B-0B0F7C6EEA75}"/>
                    </a:ext>
                  </a:extLst>
                </p:cNvPr>
                <p:cNvPicPr/>
                <p:nvPr/>
              </p:nvPicPr>
              <p:blipFill>
                <a:blip r:embed="rId132"/>
                <a:stretch>
                  <a:fillRect/>
                </a:stretch>
              </p:blipFill>
              <p:spPr>
                <a:xfrm>
                  <a:off x="3401121" y="5836638"/>
                  <a:ext cx="161280" cy="20952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82" name="Ink 81">
                  <a:extLst>
                    <a:ext uri="{FF2B5EF4-FFF2-40B4-BE49-F238E27FC236}">
                      <a16:creationId xmlns:a16="http://schemas.microsoft.com/office/drawing/2014/main" id="{58777627-947D-9CC9-65E9-2894898E851E}"/>
                    </a:ext>
                  </a:extLst>
                </p14:cNvPr>
                <p14:cNvContentPartPr/>
                <p14:nvPr/>
              </p14:nvContentPartPr>
              <p14:xfrm>
                <a:off x="3568521" y="5776878"/>
                <a:ext cx="93600" cy="140760"/>
              </p14:xfrm>
            </p:contentPart>
          </mc:Choice>
          <mc:Fallback>
            <p:pic>
              <p:nvPicPr>
                <p:cNvPr id="82" name="Ink 81">
                  <a:extLst>
                    <a:ext uri="{FF2B5EF4-FFF2-40B4-BE49-F238E27FC236}">
                      <a16:creationId xmlns:a16="http://schemas.microsoft.com/office/drawing/2014/main" id="{58777627-947D-9CC9-65E9-2894898E851E}"/>
                    </a:ext>
                  </a:extLst>
                </p:cNvPr>
                <p:cNvPicPr/>
                <p:nvPr/>
              </p:nvPicPr>
              <p:blipFill>
                <a:blip r:embed="rId134"/>
                <a:stretch>
                  <a:fillRect/>
                </a:stretch>
              </p:blipFill>
              <p:spPr>
                <a:xfrm>
                  <a:off x="3550521" y="5758924"/>
                  <a:ext cx="129240" cy="176309"/>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83" name="Ink 82">
                  <a:extLst>
                    <a:ext uri="{FF2B5EF4-FFF2-40B4-BE49-F238E27FC236}">
                      <a16:creationId xmlns:a16="http://schemas.microsoft.com/office/drawing/2014/main" id="{50815DE4-039F-702B-DDEF-95B6FD22205D}"/>
                    </a:ext>
                  </a:extLst>
                </p14:cNvPr>
                <p14:cNvContentPartPr/>
                <p14:nvPr/>
              </p14:nvContentPartPr>
              <p14:xfrm>
                <a:off x="3644121" y="5615958"/>
                <a:ext cx="241200" cy="178560"/>
              </p14:xfrm>
            </p:contentPart>
          </mc:Choice>
          <mc:Fallback>
            <p:pic>
              <p:nvPicPr>
                <p:cNvPr id="83" name="Ink 82">
                  <a:extLst>
                    <a:ext uri="{FF2B5EF4-FFF2-40B4-BE49-F238E27FC236}">
                      <a16:creationId xmlns:a16="http://schemas.microsoft.com/office/drawing/2014/main" id="{50815DE4-039F-702B-DDEF-95B6FD22205D}"/>
                    </a:ext>
                  </a:extLst>
                </p:cNvPr>
                <p:cNvPicPr/>
                <p:nvPr/>
              </p:nvPicPr>
              <p:blipFill>
                <a:blip r:embed="rId136"/>
                <a:stretch>
                  <a:fillRect/>
                </a:stretch>
              </p:blipFill>
              <p:spPr>
                <a:xfrm>
                  <a:off x="3626121" y="5597994"/>
                  <a:ext cx="276840" cy="214128"/>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84" name="Ink 83">
                  <a:extLst>
                    <a:ext uri="{FF2B5EF4-FFF2-40B4-BE49-F238E27FC236}">
                      <a16:creationId xmlns:a16="http://schemas.microsoft.com/office/drawing/2014/main" id="{5909DB55-F95C-554E-2A1A-5ECCB600AB6C}"/>
                    </a:ext>
                  </a:extLst>
                </p14:cNvPr>
                <p14:cNvContentPartPr/>
                <p14:nvPr/>
              </p14:nvContentPartPr>
              <p14:xfrm>
                <a:off x="3832401" y="5452158"/>
                <a:ext cx="330840" cy="202680"/>
              </p14:xfrm>
            </p:contentPart>
          </mc:Choice>
          <mc:Fallback>
            <p:pic>
              <p:nvPicPr>
                <p:cNvPr id="84" name="Ink 83">
                  <a:extLst>
                    <a:ext uri="{FF2B5EF4-FFF2-40B4-BE49-F238E27FC236}">
                      <a16:creationId xmlns:a16="http://schemas.microsoft.com/office/drawing/2014/main" id="{5909DB55-F95C-554E-2A1A-5ECCB600AB6C}"/>
                    </a:ext>
                  </a:extLst>
                </p:cNvPr>
                <p:cNvPicPr/>
                <p:nvPr/>
              </p:nvPicPr>
              <p:blipFill>
                <a:blip r:embed="rId138"/>
                <a:stretch>
                  <a:fillRect/>
                </a:stretch>
              </p:blipFill>
              <p:spPr>
                <a:xfrm>
                  <a:off x="3814401" y="5434158"/>
                  <a:ext cx="366480" cy="23832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85" name="Ink 84">
                  <a:extLst>
                    <a:ext uri="{FF2B5EF4-FFF2-40B4-BE49-F238E27FC236}">
                      <a16:creationId xmlns:a16="http://schemas.microsoft.com/office/drawing/2014/main" id="{3F72ED6B-D4EB-D6D5-72CE-1E56E9EBFBEB}"/>
                    </a:ext>
                  </a:extLst>
                </p14:cNvPr>
                <p14:cNvContentPartPr/>
                <p14:nvPr/>
              </p14:nvContentPartPr>
              <p14:xfrm>
                <a:off x="4282401" y="5101878"/>
                <a:ext cx="253800" cy="243000"/>
              </p14:xfrm>
            </p:contentPart>
          </mc:Choice>
          <mc:Fallback>
            <p:pic>
              <p:nvPicPr>
                <p:cNvPr id="85" name="Ink 84">
                  <a:extLst>
                    <a:ext uri="{FF2B5EF4-FFF2-40B4-BE49-F238E27FC236}">
                      <a16:creationId xmlns:a16="http://schemas.microsoft.com/office/drawing/2014/main" id="{3F72ED6B-D4EB-D6D5-72CE-1E56E9EBFBEB}"/>
                    </a:ext>
                  </a:extLst>
                </p:cNvPr>
                <p:cNvPicPr/>
                <p:nvPr/>
              </p:nvPicPr>
              <p:blipFill>
                <a:blip r:embed="rId140"/>
                <a:stretch>
                  <a:fillRect/>
                </a:stretch>
              </p:blipFill>
              <p:spPr>
                <a:xfrm>
                  <a:off x="4264401" y="5083878"/>
                  <a:ext cx="289440" cy="27864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86" name="Ink 85">
                  <a:extLst>
                    <a:ext uri="{FF2B5EF4-FFF2-40B4-BE49-F238E27FC236}">
                      <a16:creationId xmlns:a16="http://schemas.microsoft.com/office/drawing/2014/main" id="{5CEFA59C-AB9F-7AC2-B38C-6550A07377E4}"/>
                    </a:ext>
                  </a:extLst>
                </p14:cNvPr>
                <p14:cNvContentPartPr/>
                <p14:nvPr/>
              </p14:nvContentPartPr>
              <p14:xfrm>
                <a:off x="4550961" y="4859238"/>
                <a:ext cx="151920" cy="271440"/>
              </p14:xfrm>
            </p:contentPart>
          </mc:Choice>
          <mc:Fallback>
            <p:pic>
              <p:nvPicPr>
                <p:cNvPr id="86" name="Ink 85">
                  <a:extLst>
                    <a:ext uri="{FF2B5EF4-FFF2-40B4-BE49-F238E27FC236}">
                      <a16:creationId xmlns:a16="http://schemas.microsoft.com/office/drawing/2014/main" id="{5CEFA59C-AB9F-7AC2-B38C-6550A07377E4}"/>
                    </a:ext>
                  </a:extLst>
                </p:cNvPr>
                <p:cNvPicPr/>
                <p:nvPr/>
              </p:nvPicPr>
              <p:blipFill>
                <a:blip r:embed="rId142"/>
                <a:stretch>
                  <a:fillRect/>
                </a:stretch>
              </p:blipFill>
              <p:spPr>
                <a:xfrm>
                  <a:off x="4532961" y="4841214"/>
                  <a:ext cx="187560" cy="307127"/>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87" name="Ink 86">
                  <a:extLst>
                    <a:ext uri="{FF2B5EF4-FFF2-40B4-BE49-F238E27FC236}">
                      <a16:creationId xmlns:a16="http://schemas.microsoft.com/office/drawing/2014/main" id="{DB4D61E7-4D1B-0AEB-6C85-E9C98AFC71D9}"/>
                    </a:ext>
                  </a:extLst>
                </p14:cNvPr>
                <p14:cNvContentPartPr/>
                <p14:nvPr/>
              </p14:nvContentPartPr>
              <p14:xfrm>
                <a:off x="4732761" y="4856358"/>
                <a:ext cx="68040" cy="95400"/>
              </p14:xfrm>
            </p:contentPart>
          </mc:Choice>
          <mc:Fallback>
            <p:pic>
              <p:nvPicPr>
                <p:cNvPr id="87" name="Ink 86">
                  <a:extLst>
                    <a:ext uri="{FF2B5EF4-FFF2-40B4-BE49-F238E27FC236}">
                      <a16:creationId xmlns:a16="http://schemas.microsoft.com/office/drawing/2014/main" id="{DB4D61E7-4D1B-0AEB-6C85-E9C98AFC71D9}"/>
                    </a:ext>
                  </a:extLst>
                </p:cNvPr>
                <p:cNvPicPr/>
                <p:nvPr/>
              </p:nvPicPr>
              <p:blipFill>
                <a:blip r:embed="rId144"/>
                <a:stretch>
                  <a:fillRect/>
                </a:stretch>
              </p:blipFill>
              <p:spPr>
                <a:xfrm>
                  <a:off x="4714665" y="4838358"/>
                  <a:ext cx="10387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88" name="Ink 87">
                  <a:extLst>
                    <a:ext uri="{FF2B5EF4-FFF2-40B4-BE49-F238E27FC236}">
                      <a16:creationId xmlns:a16="http://schemas.microsoft.com/office/drawing/2014/main" id="{FF6AD5A6-DC36-A212-4738-7A44E6778E65}"/>
                    </a:ext>
                  </a:extLst>
                </p14:cNvPr>
                <p14:cNvContentPartPr/>
                <p14:nvPr/>
              </p14:nvContentPartPr>
              <p14:xfrm>
                <a:off x="4586601" y="4714878"/>
                <a:ext cx="41760" cy="40680"/>
              </p14:xfrm>
            </p:contentPart>
          </mc:Choice>
          <mc:Fallback>
            <p:pic>
              <p:nvPicPr>
                <p:cNvPr id="88" name="Ink 87">
                  <a:extLst>
                    <a:ext uri="{FF2B5EF4-FFF2-40B4-BE49-F238E27FC236}">
                      <a16:creationId xmlns:a16="http://schemas.microsoft.com/office/drawing/2014/main" id="{FF6AD5A6-DC36-A212-4738-7A44E6778E65}"/>
                    </a:ext>
                  </a:extLst>
                </p:cNvPr>
                <p:cNvPicPr/>
                <p:nvPr/>
              </p:nvPicPr>
              <p:blipFill>
                <a:blip r:embed="rId146"/>
                <a:stretch>
                  <a:fillRect/>
                </a:stretch>
              </p:blipFill>
              <p:spPr>
                <a:xfrm>
                  <a:off x="4568755" y="4696878"/>
                  <a:ext cx="77095"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89" name="Ink 88">
                  <a:extLst>
                    <a:ext uri="{FF2B5EF4-FFF2-40B4-BE49-F238E27FC236}">
                      <a16:creationId xmlns:a16="http://schemas.microsoft.com/office/drawing/2014/main" id="{81C105B2-CD48-2485-CF2F-0CD896B196BD}"/>
                    </a:ext>
                  </a:extLst>
                </p14:cNvPr>
                <p14:cNvContentPartPr/>
                <p14:nvPr/>
              </p14:nvContentPartPr>
              <p14:xfrm>
                <a:off x="3106281" y="6445398"/>
                <a:ext cx="288000" cy="349200"/>
              </p14:xfrm>
            </p:contentPart>
          </mc:Choice>
          <mc:Fallback>
            <p:pic>
              <p:nvPicPr>
                <p:cNvPr id="89" name="Ink 88">
                  <a:extLst>
                    <a:ext uri="{FF2B5EF4-FFF2-40B4-BE49-F238E27FC236}">
                      <a16:creationId xmlns:a16="http://schemas.microsoft.com/office/drawing/2014/main" id="{81C105B2-CD48-2485-CF2F-0CD896B196BD}"/>
                    </a:ext>
                  </a:extLst>
                </p:cNvPr>
                <p:cNvPicPr/>
                <p:nvPr/>
              </p:nvPicPr>
              <p:blipFill>
                <a:blip r:embed="rId148"/>
                <a:stretch>
                  <a:fillRect/>
                </a:stretch>
              </p:blipFill>
              <p:spPr>
                <a:xfrm>
                  <a:off x="3088281" y="6427398"/>
                  <a:ext cx="323640" cy="38484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90" name="Ink 89">
                  <a:extLst>
                    <a:ext uri="{FF2B5EF4-FFF2-40B4-BE49-F238E27FC236}">
                      <a16:creationId xmlns:a16="http://schemas.microsoft.com/office/drawing/2014/main" id="{A8FABC15-C2F8-5D97-C158-AA9BC93DFD6C}"/>
                    </a:ext>
                  </a:extLst>
                </p14:cNvPr>
                <p14:cNvContentPartPr/>
                <p14:nvPr/>
              </p14:nvContentPartPr>
              <p14:xfrm>
                <a:off x="3419841" y="6360438"/>
                <a:ext cx="109440" cy="155520"/>
              </p14:xfrm>
            </p:contentPart>
          </mc:Choice>
          <mc:Fallback>
            <p:pic>
              <p:nvPicPr>
                <p:cNvPr id="90" name="Ink 89">
                  <a:extLst>
                    <a:ext uri="{FF2B5EF4-FFF2-40B4-BE49-F238E27FC236}">
                      <a16:creationId xmlns:a16="http://schemas.microsoft.com/office/drawing/2014/main" id="{A8FABC15-C2F8-5D97-C158-AA9BC93DFD6C}"/>
                    </a:ext>
                  </a:extLst>
                </p:cNvPr>
                <p:cNvPicPr/>
                <p:nvPr/>
              </p:nvPicPr>
              <p:blipFill>
                <a:blip r:embed="rId150"/>
                <a:stretch>
                  <a:fillRect/>
                </a:stretch>
              </p:blipFill>
              <p:spPr>
                <a:xfrm>
                  <a:off x="3401841" y="6342396"/>
                  <a:ext cx="145080" cy="191243"/>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91" name="Ink 90">
                  <a:extLst>
                    <a:ext uri="{FF2B5EF4-FFF2-40B4-BE49-F238E27FC236}">
                      <a16:creationId xmlns:a16="http://schemas.microsoft.com/office/drawing/2014/main" id="{6184B59B-05DB-50B7-2C69-702AE7B9CF25}"/>
                    </a:ext>
                  </a:extLst>
                </p14:cNvPr>
                <p14:cNvContentPartPr/>
                <p14:nvPr/>
              </p14:nvContentPartPr>
              <p14:xfrm>
                <a:off x="3583281" y="6150198"/>
                <a:ext cx="124560" cy="216720"/>
              </p14:xfrm>
            </p:contentPart>
          </mc:Choice>
          <mc:Fallback>
            <p:pic>
              <p:nvPicPr>
                <p:cNvPr id="91" name="Ink 90">
                  <a:extLst>
                    <a:ext uri="{FF2B5EF4-FFF2-40B4-BE49-F238E27FC236}">
                      <a16:creationId xmlns:a16="http://schemas.microsoft.com/office/drawing/2014/main" id="{6184B59B-05DB-50B7-2C69-702AE7B9CF25}"/>
                    </a:ext>
                  </a:extLst>
                </p:cNvPr>
                <p:cNvPicPr/>
                <p:nvPr/>
              </p:nvPicPr>
              <p:blipFill>
                <a:blip r:embed="rId152"/>
                <a:stretch>
                  <a:fillRect/>
                </a:stretch>
              </p:blipFill>
              <p:spPr>
                <a:xfrm>
                  <a:off x="3565281" y="6132228"/>
                  <a:ext cx="160200" cy="252301"/>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92" name="Ink 91">
                  <a:extLst>
                    <a:ext uri="{FF2B5EF4-FFF2-40B4-BE49-F238E27FC236}">
                      <a16:creationId xmlns:a16="http://schemas.microsoft.com/office/drawing/2014/main" id="{08152DD5-FBFE-CEF7-C96F-32928B986ACA}"/>
                    </a:ext>
                  </a:extLst>
                </p14:cNvPr>
                <p14:cNvContentPartPr/>
                <p14:nvPr/>
              </p14:nvContentPartPr>
              <p14:xfrm>
                <a:off x="3932841" y="5960838"/>
                <a:ext cx="246960" cy="191880"/>
              </p14:xfrm>
            </p:contentPart>
          </mc:Choice>
          <mc:Fallback>
            <p:pic>
              <p:nvPicPr>
                <p:cNvPr id="92" name="Ink 91">
                  <a:extLst>
                    <a:ext uri="{FF2B5EF4-FFF2-40B4-BE49-F238E27FC236}">
                      <a16:creationId xmlns:a16="http://schemas.microsoft.com/office/drawing/2014/main" id="{08152DD5-FBFE-CEF7-C96F-32928B986ACA}"/>
                    </a:ext>
                  </a:extLst>
                </p:cNvPr>
                <p:cNvPicPr/>
                <p:nvPr/>
              </p:nvPicPr>
              <p:blipFill>
                <a:blip r:embed="rId154"/>
                <a:stretch>
                  <a:fillRect/>
                </a:stretch>
              </p:blipFill>
              <p:spPr>
                <a:xfrm>
                  <a:off x="3914841" y="5942838"/>
                  <a:ext cx="282600" cy="22752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93" name="Ink 92">
                  <a:extLst>
                    <a:ext uri="{FF2B5EF4-FFF2-40B4-BE49-F238E27FC236}">
                      <a16:creationId xmlns:a16="http://schemas.microsoft.com/office/drawing/2014/main" id="{6BDEA8DB-6B4B-8DCC-05BF-D47653E81E56}"/>
                    </a:ext>
                  </a:extLst>
                </p14:cNvPr>
                <p14:cNvContentPartPr/>
                <p14:nvPr/>
              </p14:nvContentPartPr>
              <p14:xfrm>
                <a:off x="4195281" y="5703438"/>
                <a:ext cx="154440" cy="275040"/>
              </p14:xfrm>
            </p:contentPart>
          </mc:Choice>
          <mc:Fallback>
            <p:pic>
              <p:nvPicPr>
                <p:cNvPr id="93" name="Ink 92">
                  <a:extLst>
                    <a:ext uri="{FF2B5EF4-FFF2-40B4-BE49-F238E27FC236}">
                      <a16:creationId xmlns:a16="http://schemas.microsoft.com/office/drawing/2014/main" id="{6BDEA8DB-6B4B-8DCC-05BF-D47653E81E56}"/>
                    </a:ext>
                  </a:extLst>
                </p:cNvPr>
                <p:cNvPicPr/>
                <p:nvPr/>
              </p:nvPicPr>
              <p:blipFill>
                <a:blip r:embed="rId156"/>
                <a:stretch>
                  <a:fillRect/>
                </a:stretch>
              </p:blipFill>
              <p:spPr>
                <a:xfrm>
                  <a:off x="4177281" y="5685438"/>
                  <a:ext cx="190080" cy="31068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94" name="Ink 93">
                  <a:extLst>
                    <a:ext uri="{FF2B5EF4-FFF2-40B4-BE49-F238E27FC236}">
                      <a16:creationId xmlns:a16="http://schemas.microsoft.com/office/drawing/2014/main" id="{4110609D-7B3E-5BE3-7B47-764DE8D85A51}"/>
                    </a:ext>
                  </a:extLst>
                </p14:cNvPr>
                <p14:cNvContentPartPr/>
                <p14:nvPr/>
              </p14:nvContentPartPr>
              <p14:xfrm>
                <a:off x="4503081" y="5460078"/>
                <a:ext cx="282960" cy="262440"/>
              </p14:xfrm>
            </p:contentPart>
          </mc:Choice>
          <mc:Fallback>
            <p:pic>
              <p:nvPicPr>
                <p:cNvPr id="94" name="Ink 93">
                  <a:extLst>
                    <a:ext uri="{FF2B5EF4-FFF2-40B4-BE49-F238E27FC236}">
                      <a16:creationId xmlns:a16="http://schemas.microsoft.com/office/drawing/2014/main" id="{4110609D-7B3E-5BE3-7B47-764DE8D85A51}"/>
                    </a:ext>
                  </a:extLst>
                </p:cNvPr>
                <p:cNvPicPr/>
                <p:nvPr/>
              </p:nvPicPr>
              <p:blipFill>
                <a:blip r:embed="rId158"/>
                <a:stretch>
                  <a:fillRect/>
                </a:stretch>
              </p:blipFill>
              <p:spPr>
                <a:xfrm>
                  <a:off x="4485081" y="5442103"/>
                  <a:ext cx="318600" cy="298031"/>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95" name="Ink 94">
                  <a:extLst>
                    <a:ext uri="{FF2B5EF4-FFF2-40B4-BE49-F238E27FC236}">
                      <a16:creationId xmlns:a16="http://schemas.microsoft.com/office/drawing/2014/main" id="{FCCADE9B-8B08-F926-A48E-5FF3948DEA61}"/>
                    </a:ext>
                  </a:extLst>
                </p14:cNvPr>
                <p14:cNvContentPartPr/>
                <p14:nvPr/>
              </p14:nvContentPartPr>
              <p14:xfrm>
                <a:off x="4795401" y="5173518"/>
                <a:ext cx="197280" cy="315000"/>
              </p14:xfrm>
            </p:contentPart>
          </mc:Choice>
          <mc:Fallback>
            <p:pic>
              <p:nvPicPr>
                <p:cNvPr id="95" name="Ink 94">
                  <a:extLst>
                    <a:ext uri="{FF2B5EF4-FFF2-40B4-BE49-F238E27FC236}">
                      <a16:creationId xmlns:a16="http://schemas.microsoft.com/office/drawing/2014/main" id="{FCCADE9B-8B08-F926-A48E-5FF3948DEA61}"/>
                    </a:ext>
                  </a:extLst>
                </p:cNvPr>
                <p:cNvPicPr/>
                <p:nvPr/>
              </p:nvPicPr>
              <p:blipFill>
                <a:blip r:embed="rId160"/>
                <a:stretch>
                  <a:fillRect/>
                </a:stretch>
              </p:blipFill>
              <p:spPr>
                <a:xfrm>
                  <a:off x="4777401" y="5155518"/>
                  <a:ext cx="232920" cy="35064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96" name="Ink 95">
                  <a:extLst>
                    <a:ext uri="{FF2B5EF4-FFF2-40B4-BE49-F238E27FC236}">
                      <a16:creationId xmlns:a16="http://schemas.microsoft.com/office/drawing/2014/main" id="{54F92550-9BBA-6F9C-D072-4EC04867D29C}"/>
                    </a:ext>
                  </a:extLst>
                </p14:cNvPr>
                <p14:cNvContentPartPr/>
                <p14:nvPr/>
              </p14:nvContentPartPr>
              <p14:xfrm>
                <a:off x="4893321" y="5054718"/>
                <a:ext cx="205200" cy="214200"/>
              </p14:xfrm>
            </p:contentPart>
          </mc:Choice>
          <mc:Fallback>
            <p:pic>
              <p:nvPicPr>
                <p:cNvPr id="96" name="Ink 95">
                  <a:extLst>
                    <a:ext uri="{FF2B5EF4-FFF2-40B4-BE49-F238E27FC236}">
                      <a16:creationId xmlns:a16="http://schemas.microsoft.com/office/drawing/2014/main" id="{54F92550-9BBA-6F9C-D072-4EC04867D29C}"/>
                    </a:ext>
                  </a:extLst>
                </p:cNvPr>
                <p:cNvPicPr/>
                <p:nvPr/>
              </p:nvPicPr>
              <p:blipFill>
                <a:blip r:embed="rId162"/>
                <a:stretch>
                  <a:fillRect/>
                </a:stretch>
              </p:blipFill>
              <p:spPr>
                <a:xfrm>
                  <a:off x="4875321" y="5036718"/>
                  <a:ext cx="24084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97" name="Ink 96">
                  <a:extLst>
                    <a:ext uri="{FF2B5EF4-FFF2-40B4-BE49-F238E27FC236}">
                      <a16:creationId xmlns:a16="http://schemas.microsoft.com/office/drawing/2014/main" id="{B21EBF82-7306-F020-A348-B22345359F91}"/>
                    </a:ext>
                  </a:extLst>
                </p14:cNvPr>
                <p14:cNvContentPartPr/>
                <p14:nvPr/>
              </p14:nvContentPartPr>
              <p14:xfrm>
                <a:off x="3776601" y="6500478"/>
                <a:ext cx="213840" cy="251640"/>
              </p14:xfrm>
            </p:contentPart>
          </mc:Choice>
          <mc:Fallback>
            <p:pic>
              <p:nvPicPr>
                <p:cNvPr id="97" name="Ink 96">
                  <a:extLst>
                    <a:ext uri="{FF2B5EF4-FFF2-40B4-BE49-F238E27FC236}">
                      <a16:creationId xmlns:a16="http://schemas.microsoft.com/office/drawing/2014/main" id="{B21EBF82-7306-F020-A348-B22345359F91}"/>
                    </a:ext>
                  </a:extLst>
                </p:cNvPr>
                <p:cNvPicPr/>
                <p:nvPr/>
              </p:nvPicPr>
              <p:blipFill>
                <a:blip r:embed="rId164"/>
                <a:stretch>
                  <a:fillRect/>
                </a:stretch>
              </p:blipFill>
              <p:spPr>
                <a:xfrm>
                  <a:off x="3758601" y="6482478"/>
                  <a:ext cx="249480" cy="28728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98" name="Ink 97">
                  <a:extLst>
                    <a:ext uri="{FF2B5EF4-FFF2-40B4-BE49-F238E27FC236}">
                      <a16:creationId xmlns:a16="http://schemas.microsoft.com/office/drawing/2014/main" id="{1936A3D2-CE39-E35F-E487-1D3DA7911D8A}"/>
                    </a:ext>
                  </a:extLst>
                </p14:cNvPr>
                <p14:cNvContentPartPr/>
                <p14:nvPr/>
              </p14:nvContentPartPr>
              <p14:xfrm>
                <a:off x="4057761" y="6327318"/>
                <a:ext cx="317160" cy="268920"/>
              </p14:xfrm>
            </p:contentPart>
          </mc:Choice>
          <mc:Fallback>
            <p:pic>
              <p:nvPicPr>
                <p:cNvPr id="98" name="Ink 97">
                  <a:extLst>
                    <a:ext uri="{FF2B5EF4-FFF2-40B4-BE49-F238E27FC236}">
                      <a16:creationId xmlns:a16="http://schemas.microsoft.com/office/drawing/2014/main" id="{1936A3D2-CE39-E35F-E487-1D3DA7911D8A}"/>
                    </a:ext>
                  </a:extLst>
                </p:cNvPr>
                <p:cNvPicPr/>
                <p:nvPr/>
              </p:nvPicPr>
              <p:blipFill>
                <a:blip r:embed="rId166"/>
                <a:stretch>
                  <a:fillRect/>
                </a:stretch>
              </p:blipFill>
              <p:spPr>
                <a:xfrm>
                  <a:off x="4039761" y="6309318"/>
                  <a:ext cx="352800" cy="30456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01" name="Ink 100">
                  <a:extLst>
                    <a:ext uri="{FF2B5EF4-FFF2-40B4-BE49-F238E27FC236}">
                      <a16:creationId xmlns:a16="http://schemas.microsoft.com/office/drawing/2014/main" id="{F1D02151-690D-54AC-B62E-5F6984D776F2}"/>
                    </a:ext>
                  </a:extLst>
                </p14:cNvPr>
                <p14:cNvContentPartPr/>
                <p14:nvPr/>
              </p14:nvContentPartPr>
              <p14:xfrm>
                <a:off x="5285361" y="1504038"/>
                <a:ext cx="248760" cy="354960"/>
              </p14:xfrm>
            </p:contentPart>
          </mc:Choice>
          <mc:Fallback>
            <p:pic>
              <p:nvPicPr>
                <p:cNvPr id="101" name="Ink 100">
                  <a:extLst>
                    <a:ext uri="{FF2B5EF4-FFF2-40B4-BE49-F238E27FC236}">
                      <a16:creationId xmlns:a16="http://schemas.microsoft.com/office/drawing/2014/main" id="{F1D02151-690D-54AC-B62E-5F6984D776F2}"/>
                    </a:ext>
                  </a:extLst>
                </p:cNvPr>
                <p:cNvPicPr/>
                <p:nvPr/>
              </p:nvPicPr>
              <p:blipFill>
                <a:blip r:embed="rId168"/>
                <a:stretch>
                  <a:fillRect/>
                </a:stretch>
              </p:blipFill>
              <p:spPr>
                <a:xfrm>
                  <a:off x="5267335" y="1486038"/>
                  <a:ext cx="284452" cy="39060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02" name="Ink 101">
                  <a:extLst>
                    <a:ext uri="{FF2B5EF4-FFF2-40B4-BE49-F238E27FC236}">
                      <a16:creationId xmlns:a16="http://schemas.microsoft.com/office/drawing/2014/main" id="{51EC11C1-4457-92B2-7EA6-656C5F2658A0}"/>
                    </a:ext>
                  </a:extLst>
                </p14:cNvPr>
                <p14:cNvContentPartPr/>
                <p14:nvPr/>
              </p14:nvContentPartPr>
              <p14:xfrm>
                <a:off x="5537361" y="1429518"/>
                <a:ext cx="177120" cy="357840"/>
              </p14:xfrm>
            </p:contentPart>
          </mc:Choice>
          <mc:Fallback>
            <p:pic>
              <p:nvPicPr>
                <p:cNvPr id="102" name="Ink 101">
                  <a:extLst>
                    <a:ext uri="{FF2B5EF4-FFF2-40B4-BE49-F238E27FC236}">
                      <a16:creationId xmlns:a16="http://schemas.microsoft.com/office/drawing/2014/main" id="{51EC11C1-4457-92B2-7EA6-656C5F2658A0}"/>
                    </a:ext>
                  </a:extLst>
                </p:cNvPr>
                <p:cNvPicPr/>
                <p:nvPr/>
              </p:nvPicPr>
              <p:blipFill>
                <a:blip r:embed="rId170"/>
                <a:stretch>
                  <a:fillRect/>
                </a:stretch>
              </p:blipFill>
              <p:spPr>
                <a:xfrm>
                  <a:off x="5519398" y="1411518"/>
                  <a:ext cx="212688" cy="3934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03" name="Ink 102">
                  <a:extLst>
                    <a:ext uri="{FF2B5EF4-FFF2-40B4-BE49-F238E27FC236}">
                      <a16:creationId xmlns:a16="http://schemas.microsoft.com/office/drawing/2014/main" id="{756F1B6F-E869-BDF9-98F5-BBFB34FE53F3}"/>
                    </a:ext>
                  </a:extLst>
                </p14:cNvPr>
                <p14:cNvContentPartPr/>
                <p14:nvPr/>
              </p14:nvContentPartPr>
              <p14:xfrm>
                <a:off x="5732841" y="1619598"/>
                <a:ext cx="246960" cy="167760"/>
              </p14:xfrm>
            </p:contentPart>
          </mc:Choice>
          <mc:Fallback>
            <p:pic>
              <p:nvPicPr>
                <p:cNvPr id="103" name="Ink 102">
                  <a:extLst>
                    <a:ext uri="{FF2B5EF4-FFF2-40B4-BE49-F238E27FC236}">
                      <a16:creationId xmlns:a16="http://schemas.microsoft.com/office/drawing/2014/main" id="{756F1B6F-E869-BDF9-98F5-BBFB34FE53F3}"/>
                    </a:ext>
                  </a:extLst>
                </p:cNvPr>
                <p:cNvPicPr/>
                <p:nvPr/>
              </p:nvPicPr>
              <p:blipFill>
                <a:blip r:embed="rId172"/>
                <a:stretch>
                  <a:fillRect/>
                </a:stretch>
              </p:blipFill>
              <p:spPr>
                <a:xfrm>
                  <a:off x="5714841" y="1601598"/>
                  <a:ext cx="28260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04" name="Ink 103">
                  <a:extLst>
                    <a:ext uri="{FF2B5EF4-FFF2-40B4-BE49-F238E27FC236}">
                      <a16:creationId xmlns:a16="http://schemas.microsoft.com/office/drawing/2014/main" id="{BC711B7A-EF91-F56E-689B-F7C68D316EFF}"/>
                    </a:ext>
                  </a:extLst>
                </p14:cNvPr>
                <p14:cNvContentPartPr/>
                <p14:nvPr/>
              </p14:nvContentPartPr>
              <p14:xfrm>
                <a:off x="6021921" y="1606638"/>
                <a:ext cx="114840" cy="122400"/>
              </p14:xfrm>
            </p:contentPart>
          </mc:Choice>
          <mc:Fallback>
            <p:pic>
              <p:nvPicPr>
                <p:cNvPr id="104" name="Ink 103">
                  <a:extLst>
                    <a:ext uri="{FF2B5EF4-FFF2-40B4-BE49-F238E27FC236}">
                      <a16:creationId xmlns:a16="http://schemas.microsoft.com/office/drawing/2014/main" id="{BC711B7A-EF91-F56E-689B-F7C68D316EFF}"/>
                    </a:ext>
                  </a:extLst>
                </p:cNvPr>
                <p:cNvPicPr/>
                <p:nvPr/>
              </p:nvPicPr>
              <p:blipFill>
                <a:blip r:embed="rId174"/>
                <a:stretch>
                  <a:fillRect/>
                </a:stretch>
              </p:blipFill>
              <p:spPr>
                <a:xfrm>
                  <a:off x="6003921" y="1588691"/>
                  <a:ext cx="150480" cy="157935"/>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05" name="Ink 104">
                  <a:extLst>
                    <a:ext uri="{FF2B5EF4-FFF2-40B4-BE49-F238E27FC236}">
                      <a16:creationId xmlns:a16="http://schemas.microsoft.com/office/drawing/2014/main" id="{2C9E0CCA-2FBE-7960-2481-50DD6C738479}"/>
                    </a:ext>
                  </a:extLst>
                </p14:cNvPr>
                <p14:cNvContentPartPr/>
                <p14:nvPr/>
              </p14:nvContentPartPr>
              <p14:xfrm>
                <a:off x="6186441" y="1434918"/>
                <a:ext cx="165240" cy="321120"/>
              </p14:xfrm>
            </p:contentPart>
          </mc:Choice>
          <mc:Fallback>
            <p:pic>
              <p:nvPicPr>
                <p:cNvPr id="105" name="Ink 104">
                  <a:extLst>
                    <a:ext uri="{FF2B5EF4-FFF2-40B4-BE49-F238E27FC236}">
                      <a16:creationId xmlns:a16="http://schemas.microsoft.com/office/drawing/2014/main" id="{2C9E0CCA-2FBE-7960-2481-50DD6C738479}"/>
                    </a:ext>
                  </a:extLst>
                </p:cNvPr>
                <p:cNvPicPr/>
                <p:nvPr/>
              </p:nvPicPr>
              <p:blipFill>
                <a:blip r:embed="rId176"/>
                <a:stretch>
                  <a:fillRect/>
                </a:stretch>
              </p:blipFill>
              <p:spPr>
                <a:xfrm>
                  <a:off x="6168480" y="1416898"/>
                  <a:ext cx="200803" cy="35680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06" name="Ink 105">
                  <a:extLst>
                    <a:ext uri="{FF2B5EF4-FFF2-40B4-BE49-F238E27FC236}">
                      <a16:creationId xmlns:a16="http://schemas.microsoft.com/office/drawing/2014/main" id="{E48A58E4-9105-0086-E0A7-2F83D416011B}"/>
                    </a:ext>
                  </a:extLst>
                </p14:cNvPr>
                <p14:cNvContentPartPr/>
                <p14:nvPr/>
              </p14:nvContentPartPr>
              <p14:xfrm>
                <a:off x="6319641" y="1590078"/>
                <a:ext cx="240480" cy="124200"/>
              </p14:xfrm>
            </p:contentPart>
          </mc:Choice>
          <mc:Fallback>
            <p:pic>
              <p:nvPicPr>
                <p:cNvPr id="106" name="Ink 105">
                  <a:extLst>
                    <a:ext uri="{FF2B5EF4-FFF2-40B4-BE49-F238E27FC236}">
                      <a16:creationId xmlns:a16="http://schemas.microsoft.com/office/drawing/2014/main" id="{E48A58E4-9105-0086-E0A7-2F83D416011B}"/>
                    </a:ext>
                  </a:extLst>
                </p:cNvPr>
                <p:cNvPicPr/>
                <p:nvPr/>
              </p:nvPicPr>
              <p:blipFill>
                <a:blip r:embed="rId178"/>
                <a:stretch>
                  <a:fillRect/>
                </a:stretch>
              </p:blipFill>
              <p:spPr>
                <a:xfrm>
                  <a:off x="6301641" y="1572078"/>
                  <a:ext cx="27612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107" name="Ink 106">
                  <a:extLst>
                    <a:ext uri="{FF2B5EF4-FFF2-40B4-BE49-F238E27FC236}">
                      <a16:creationId xmlns:a16="http://schemas.microsoft.com/office/drawing/2014/main" id="{546820F9-8F6F-A110-3A3B-72285FF64D5C}"/>
                    </a:ext>
                  </a:extLst>
                </p14:cNvPr>
                <p14:cNvContentPartPr/>
                <p14:nvPr/>
              </p14:nvContentPartPr>
              <p14:xfrm>
                <a:off x="6605481" y="1613478"/>
                <a:ext cx="3240" cy="68760"/>
              </p14:xfrm>
            </p:contentPart>
          </mc:Choice>
          <mc:Fallback>
            <p:pic>
              <p:nvPicPr>
                <p:cNvPr id="107" name="Ink 106">
                  <a:extLst>
                    <a:ext uri="{FF2B5EF4-FFF2-40B4-BE49-F238E27FC236}">
                      <a16:creationId xmlns:a16="http://schemas.microsoft.com/office/drawing/2014/main" id="{546820F9-8F6F-A110-3A3B-72285FF64D5C}"/>
                    </a:ext>
                  </a:extLst>
                </p:cNvPr>
                <p:cNvPicPr/>
                <p:nvPr/>
              </p:nvPicPr>
              <p:blipFill>
                <a:blip r:embed="rId180"/>
                <a:stretch>
                  <a:fillRect/>
                </a:stretch>
              </p:blipFill>
              <p:spPr>
                <a:xfrm>
                  <a:off x="6587481" y="1595383"/>
                  <a:ext cx="38880" cy="104588"/>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08" name="Ink 107">
                  <a:extLst>
                    <a:ext uri="{FF2B5EF4-FFF2-40B4-BE49-F238E27FC236}">
                      <a16:creationId xmlns:a16="http://schemas.microsoft.com/office/drawing/2014/main" id="{E9F41677-7CA8-D142-935B-8124A1EC25D8}"/>
                    </a:ext>
                  </a:extLst>
                </p14:cNvPr>
                <p14:cNvContentPartPr/>
                <p14:nvPr/>
              </p14:nvContentPartPr>
              <p14:xfrm>
                <a:off x="6593241" y="1498998"/>
                <a:ext cx="118440" cy="139680"/>
              </p14:xfrm>
            </p:contentPart>
          </mc:Choice>
          <mc:Fallback>
            <p:pic>
              <p:nvPicPr>
                <p:cNvPr id="108" name="Ink 107">
                  <a:extLst>
                    <a:ext uri="{FF2B5EF4-FFF2-40B4-BE49-F238E27FC236}">
                      <a16:creationId xmlns:a16="http://schemas.microsoft.com/office/drawing/2014/main" id="{E9F41677-7CA8-D142-935B-8124A1EC25D8}"/>
                    </a:ext>
                  </a:extLst>
                </p:cNvPr>
                <p:cNvPicPr/>
                <p:nvPr/>
              </p:nvPicPr>
              <p:blipFill>
                <a:blip r:embed="rId182"/>
                <a:stretch>
                  <a:fillRect/>
                </a:stretch>
              </p:blipFill>
              <p:spPr>
                <a:xfrm>
                  <a:off x="6575241" y="1480998"/>
                  <a:ext cx="154080" cy="17532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09" name="Ink 108">
                  <a:extLst>
                    <a:ext uri="{FF2B5EF4-FFF2-40B4-BE49-F238E27FC236}">
                      <a16:creationId xmlns:a16="http://schemas.microsoft.com/office/drawing/2014/main" id="{3665CBF3-4AEF-25DB-E9B8-9E49AC1F0D12}"/>
                    </a:ext>
                  </a:extLst>
                </p14:cNvPr>
                <p14:cNvContentPartPr/>
                <p14:nvPr/>
              </p14:nvContentPartPr>
              <p14:xfrm>
                <a:off x="6763161" y="1375158"/>
                <a:ext cx="225720" cy="238320"/>
              </p14:xfrm>
            </p:contentPart>
          </mc:Choice>
          <mc:Fallback>
            <p:pic>
              <p:nvPicPr>
                <p:cNvPr id="109" name="Ink 108">
                  <a:extLst>
                    <a:ext uri="{FF2B5EF4-FFF2-40B4-BE49-F238E27FC236}">
                      <a16:creationId xmlns:a16="http://schemas.microsoft.com/office/drawing/2014/main" id="{3665CBF3-4AEF-25DB-E9B8-9E49AC1F0D12}"/>
                    </a:ext>
                  </a:extLst>
                </p:cNvPr>
                <p:cNvPicPr/>
                <p:nvPr/>
              </p:nvPicPr>
              <p:blipFill>
                <a:blip r:embed="rId184"/>
                <a:stretch>
                  <a:fillRect/>
                </a:stretch>
              </p:blipFill>
              <p:spPr>
                <a:xfrm>
                  <a:off x="6745161" y="1357185"/>
                  <a:ext cx="261360" cy="273906"/>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10" name="Ink 109">
                  <a:extLst>
                    <a:ext uri="{FF2B5EF4-FFF2-40B4-BE49-F238E27FC236}">
                      <a16:creationId xmlns:a16="http://schemas.microsoft.com/office/drawing/2014/main" id="{7D8EFFA5-266D-90E7-CDD2-03A17F474616}"/>
                    </a:ext>
                  </a:extLst>
                </p14:cNvPr>
                <p14:cNvContentPartPr/>
                <p14:nvPr/>
              </p14:nvContentPartPr>
              <p14:xfrm>
                <a:off x="6910041" y="1347438"/>
                <a:ext cx="17640" cy="51840"/>
              </p14:xfrm>
            </p:contentPart>
          </mc:Choice>
          <mc:Fallback>
            <p:pic>
              <p:nvPicPr>
                <p:cNvPr id="110" name="Ink 109">
                  <a:extLst>
                    <a:ext uri="{FF2B5EF4-FFF2-40B4-BE49-F238E27FC236}">
                      <a16:creationId xmlns:a16="http://schemas.microsoft.com/office/drawing/2014/main" id="{7D8EFFA5-266D-90E7-CDD2-03A17F474616}"/>
                    </a:ext>
                  </a:extLst>
                </p:cNvPr>
                <p:cNvPicPr/>
                <p:nvPr/>
              </p:nvPicPr>
              <p:blipFill>
                <a:blip r:embed="rId186"/>
                <a:stretch>
                  <a:fillRect/>
                </a:stretch>
              </p:blipFill>
              <p:spPr>
                <a:xfrm>
                  <a:off x="6892041" y="1329438"/>
                  <a:ext cx="53280" cy="8748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111" name="Ink 110">
                  <a:extLst>
                    <a:ext uri="{FF2B5EF4-FFF2-40B4-BE49-F238E27FC236}">
                      <a16:creationId xmlns:a16="http://schemas.microsoft.com/office/drawing/2014/main" id="{390D6A30-F53A-0B13-A4D7-05E7AEA89A81}"/>
                    </a:ext>
                  </a:extLst>
                </p14:cNvPr>
                <p14:cNvContentPartPr/>
                <p14:nvPr/>
              </p14:nvContentPartPr>
              <p14:xfrm>
                <a:off x="4992681" y="2131518"/>
                <a:ext cx="84600" cy="153720"/>
              </p14:xfrm>
            </p:contentPart>
          </mc:Choice>
          <mc:Fallback>
            <p:pic>
              <p:nvPicPr>
                <p:cNvPr id="111" name="Ink 110">
                  <a:extLst>
                    <a:ext uri="{FF2B5EF4-FFF2-40B4-BE49-F238E27FC236}">
                      <a16:creationId xmlns:a16="http://schemas.microsoft.com/office/drawing/2014/main" id="{390D6A30-F53A-0B13-A4D7-05E7AEA89A81}"/>
                    </a:ext>
                  </a:extLst>
                </p:cNvPr>
                <p:cNvPicPr/>
                <p:nvPr/>
              </p:nvPicPr>
              <p:blipFill>
                <a:blip r:embed="rId188"/>
                <a:stretch>
                  <a:fillRect/>
                </a:stretch>
              </p:blipFill>
              <p:spPr>
                <a:xfrm>
                  <a:off x="4974757" y="2113518"/>
                  <a:ext cx="120089"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12" name="Ink 111">
                  <a:extLst>
                    <a:ext uri="{FF2B5EF4-FFF2-40B4-BE49-F238E27FC236}">
                      <a16:creationId xmlns:a16="http://schemas.microsoft.com/office/drawing/2014/main" id="{600B785E-4754-1F1A-17D0-460C45AB157F}"/>
                    </a:ext>
                  </a:extLst>
                </p14:cNvPr>
                <p14:cNvContentPartPr/>
                <p14:nvPr/>
              </p14:nvContentPartPr>
              <p14:xfrm>
                <a:off x="5106441" y="1988238"/>
                <a:ext cx="188640" cy="252360"/>
              </p14:xfrm>
            </p:contentPart>
          </mc:Choice>
          <mc:Fallback>
            <p:pic>
              <p:nvPicPr>
                <p:cNvPr id="112" name="Ink 111">
                  <a:extLst>
                    <a:ext uri="{FF2B5EF4-FFF2-40B4-BE49-F238E27FC236}">
                      <a16:creationId xmlns:a16="http://schemas.microsoft.com/office/drawing/2014/main" id="{600B785E-4754-1F1A-17D0-460C45AB157F}"/>
                    </a:ext>
                  </a:extLst>
                </p:cNvPr>
                <p:cNvPicPr/>
                <p:nvPr/>
              </p:nvPicPr>
              <p:blipFill>
                <a:blip r:embed="rId190"/>
                <a:stretch>
                  <a:fillRect/>
                </a:stretch>
              </p:blipFill>
              <p:spPr>
                <a:xfrm>
                  <a:off x="5088475" y="1970238"/>
                  <a:ext cx="224212" cy="28800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15" name="Ink 114">
                  <a:extLst>
                    <a:ext uri="{FF2B5EF4-FFF2-40B4-BE49-F238E27FC236}">
                      <a16:creationId xmlns:a16="http://schemas.microsoft.com/office/drawing/2014/main" id="{348C559D-4B1C-9B00-1A43-68E8E471A5FE}"/>
                    </a:ext>
                  </a:extLst>
                </p14:cNvPr>
                <p14:cNvContentPartPr/>
                <p14:nvPr/>
              </p14:nvContentPartPr>
              <p14:xfrm>
                <a:off x="5669841" y="1917678"/>
                <a:ext cx="452520" cy="318600"/>
              </p14:xfrm>
            </p:contentPart>
          </mc:Choice>
          <mc:Fallback>
            <p:pic>
              <p:nvPicPr>
                <p:cNvPr id="115" name="Ink 114">
                  <a:extLst>
                    <a:ext uri="{FF2B5EF4-FFF2-40B4-BE49-F238E27FC236}">
                      <a16:creationId xmlns:a16="http://schemas.microsoft.com/office/drawing/2014/main" id="{348C559D-4B1C-9B00-1A43-68E8E471A5FE}"/>
                    </a:ext>
                  </a:extLst>
                </p:cNvPr>
                <p:cNvPicPr/>
                <p:nvPr/>
              </p:nvPicPr>
              <p:blipFill>
                <a:blip r:embed="rId192"/>
                <a:stretch>
                  <a:fillRect/>
                </a:stretch>
              </p:blipFill>
              <p:spPr>
                <a:xfrm>
                  <a:off x="5651841" y="1899658"/>
                  <a:ext cx="488160" cy="35428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16" name="Ink 115">
                  <a:extLst>
                    <a:ext uri="{FF2B5EF4-FFF2-40B4-BE49-F238E27FC236}">
                      <a16:creationId xmlns:a16="http://schemas.microsoft.com/office/drawing/2014/main" id="{3749121E-5A2F-47C7-7003-0A57324DE212}"/>
                    </a:ext>
                  </a:extLst>
                </p14:cNvPr>
                <p14:cNvContentPartPr/>
                <p14:nvPr/>
              </p14:nvContentPartPr>
              <p14:xfrm>
                <a:off x="6366081" y="1857198"/>
                <a:ext cx="22680" cy="275400"/>
              </p14:xfrm>
            </p:contentPart>
          </mc:Choice>
          <mc:Fallback>
            <p:pic>
              <p:nvPicPr>
                <p:cNvPr id="116" name="Ink 115">
                  <a:extLst>
                    <a:ext uri="{FF2B5EF4-FFF2-40B4-BE49-F238E27FC236}">
                      <a16:creationId xmlns:a16="http://schemas.microsoft.com/office/drawing/2014/main" id="{3749121E-5A2F-47C7-7003-0A57324DE212}"/>
                    </a:ext>
                  </a:extLst>
                </p:cNvPr>
                <p:cNvPicPr/>
                <p:nvPr/>
              </p:nvPicPr>
              <p:blipFill>
                <a:blip r:embed="rId194"/>
                <a:stretch>
                  <a:fillRect/>
                </a:stretch>
              </p:blipFill>
              <p:spPr>
                <a:xfrm>
                  <a:off x="6348081" y="1839198"/>
                  <a:ext cx="58320" cy="31104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17" name="Ink 116">
                  <a:extLst>
                    <a:ext uri="{FF2B5EF4-FFF2-40B4-BE49-F238E27FC236}">
                      <a16:creationId xmlns:a16="http://schemas.microsoft.com/office/drawing/2014/main" id="{4A15E042-9DC3-1F58-D063-E1E376749F0C}"/>
                    </a:ext>
                  </a:extLst>
                </p14:cNvPr>
                <p14:cNvContentPartPr/>
                <p14:nvPr/>
              </p14:nvContentPartPr>
              <p14:xfrm>
                <a:off x="6483081" y="1972398"/>
                <a:ext cx="3600" cy="99000"/>
              </p14:xfrm>
            </p:contentPart>
          </mc:Choice>
          <mc:Fallback>
            <p:pic>
              <p:nvPicPr>
                <p:cNvPr id="117" name="Ink 116">
                  <a:extLst>
                    <a:ext uri="{FF2B5EF4-FFF2-40B4-BE49-F238E27FC236}">
                      <a16:creationId xmlns:a16="http://schemas.microsoft.com/office/drawing/2014/main" id="{4A15E042-9DC3-1F58-D063-E1E376749F0C}"/>
                    </a:ext>
                  </a:extLst>
                </p:cNvPr>
                <p:cNvPicPr/>
                <p:nvPr/>
              </p:nvPicPr>
              <p:blipFill>
                <a:blip r:embed="rId196"/>
                <a:stretch>
                  <a:fillRect/>
                </a:stretch>
              </p:blipFill>
              <p:spPr>
                <a:xfrm>
                  <a:off x="6466717" y="1954332"/>
                  <a:ext cx="36000" cy="13477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18" name="Ink 117">
                  <a:extLst>
                    <a:ext uri="{FF2B5EF4-FFF2-40B4-BE49-F238E27FC236}">
                      <a16:creationId xmlns:a16="http://schemas.microsoft.com/office/drawing/2014/main" id="{223AEF2A-F941-0976-7CA3-86BF2FC1D18D}"/>
                    </a:ext>
                  </a:extLst>
                </p14:cNvPr>
                <p14:cNvContentPartPr/>
                <p14:nvPr/>
              </p14:nvContentPartPr>
              <p14:xfrm>
                <a:off x="6501441" y="1826958"/>
                <a:ext cx="325080" cy="254520"/>
              </p14:xfrm>
            </p:contentPart>
          </mc:Choice>
          <mc:Fallback>
            <p:pic>
              <p:nvPicPr>
                <p:cNvPr id="118" name="Ink 117">
                  <a:extLst>
                    <a:ext uri="{FF2B5EF4-FFF2-40B4-BE49-F238E27FC236}">
                      <a16:creationId xmlns:a16="http://schemas.microsoft.com/office/drawing/2014/main" id="{223AEF2A-F941-0976-7CA3-86BF2FC1D18D}"/>
                    </a:ext>
                  </a:extLst>
                </p:cNvPr>
                <p:cNvPicPr/>
                <p:nvPr/>
              </p:nvPicPr>
              <p:blipFill>
                <a:blip r:embed="rId198"/>
                <a:stretch>
                  <a:fillRect/>
                </a:stretch>
              </p:blipFill>
              <p:spPr>
                <a:xfrm>
                  <a:off x="6483461" y="1808983"/>
                  <a:ext cx="360681" cy="29011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19" name="Ink 118">
                  <a:extLst>
                    <a:ext uri="{FF2B5EF4-FFF2-40B4-BE49-F238E27FC236}">
                      <a16:creationId xmlns:a16="http://schemas.microsoft.com/office/drawing/2014/main" id="{61C1F90E-A8FD-169A-83D7-053FE50D11A4}"/>
                    </a:ext>
                  </a:extLst>
                </p14:cNvPr>
                <p14:cNvContentPartPr/>
                <p14:nvPr/>
              </p14:nvContentPartPr>
              <p14:xfrm>
                <a:off x="4946241" y="2636598"/>
                <a:ext cx="128880" cy="149760"/>
              </p14:xfrm>
            </p:contentPart>
          </mc:Choice>
          <mc:Fallback>
            <p:pic>
              <p:nvPicPr>
                <p:cNvPr id="119" name="Ink 118">
                  <a:extLst>
                    <a:ext uri="{FF2B5EF4-FFF2-40B4-BE49-F238E27FC236}">
                      <a16:creationId xmlns:a16="http://schemas.microsoft.com/office/drawing/2014/main" id="{61C1F90E-A8FD-169A-83D7-053FE50D11A4}"/>
                    </a:ext>
                  </a:extLst>
                </p:cNvPr>
                <p:cNvPicPr/>
                <p:nvPr/>
              </p:nvPicPr>
              <p:blipFill>
                <a:blip r:embed="rId200"/>
                <a:stretch>
                  <a:fillRect/>
                </a:stretch>
              </p:blipFill>
              <p:spPr>
                <a:xfrm>
                  <a:off x="4928241" y="2618555"/>
                  <a:ext cx="164520" cy="185486"/>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120" name="Ink 119">
                  <a:extLst>
                    <a:ext uri="{FF2B5EF4-FFF2-40B4-BE49-F238E27FC236}">
                      <a16:creationId xmlns:a16="http://schemas.microsoft.com/office/drawing/2014/main" id="{81790953-6892-83E2-C38F-2CA296E60AB4}"/>
                    </a:ext>
                  </a:extLst>
                </p14:cNvPr>
                <p14:cNvContentPartPr/>
                <p14:nvPr/>
              </p14:nvContentPartPr>
              <p14:xfrm>
                <a:off x="5121201" y="2445438"/>
                <a:ext cx="172440" cy="306720"/>
              </p14:xfrm>
            </p:contentPart>
          </mc:Choice>
          <mc:Fallback>
            <p:pic>
              <p:nvPicPr>
                <p:cNvPr id="120" name="Ink 119">
                  <a:extLst>
                    <a:ext uri="{FF2B5EF4-FFF2-40B4-BE49-F238E27FC236}">
                      <a16:creationId xmlns:a16="http://schemas.microsoft.com/office/drawing/2014/main" id="{81790953-6892-83E2-C38F-2CA296E60AB4}"/>
                    </a:ext>
                  </a:extLst>
                </p:cNvPr>
                <p:cNvPicPr/>
                <p:nvPr/>
              </p:nvPicPr>
              <p:blipFill>
                <a:blip r:embed="rId202"/>
                <a:stretch>
                  <a:fillRect/>
                </a:stretch>
              </p:blipFill>
              <p:spPr>
                <a:xfrm>
                  <a:off x="5103201" y="2427438"/>
                  <a:ext cx="208080" cy="342360"/>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121" name="Ink 120">
                  <a:extLst>
                    <a:ext uri="{FF2B5EF4-FFF2-40B4-BE49-F238E27FC236}">
                      <a16:creationId xmlns:a16="http://schemas.microsoft.com/office/drawing/2014/main" id="{D2C913AA-9F47-8A02-56E2-3493B7DFDAD0}"/>
                    </a:ext>
                  </a:extLst>
                </p14:cNvPr>
                <p14:cNvContentPartPr/>
                <p14:nvPr/>
              </p14:nvContentPartPr>
              <p14:xfrm>
                <a:off x="5553201" y="2328078"/>
                <a:ext cx="424440" cy="383400"/>
              </p14:xfrm>
            </p:contentPart>
          </mc:Choice>
          <mc:Fallback>
            <p:pic>
              <p:nvPicPr>
                <p:cNvPr id="121" name="Ink 120">
                  <a:extLst>
                    <a:ext uri="{FF2B5EF4-FFF2-40B4-BE49-F238E27FC236}">
                      <a16:creationId xmlns:a16="http://schemas.microsoft.com/office/drawing/2014/main" id="{D2C913AA-9F47-8A02-56E2-3493B7DFDAD0}"/>
                    </a:ext>
                  </a:extLst>
                </p:cNvPr>
                <p:cNvPicPr/>
                <p:nvPr/>
              </p:nvPicPr>
              <p:blipFill>
                <a:blip r:embed="rId204"/>
                <a:stretch>
                  <a:fillRect/>
                </a:stretch>
              </p:blipFill>
              <p:spPr>
                <a:xfrm>
                  <a:off x="5535201" y="2310078"/>
                  <a:ext cx="460080" cy="41904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22" name="Ink 121">
                  <a:extLst>
                    <a:ext uri="{FF2B5EF4-FFF2-40B4-BE49-F238E27FC236}">
                      <a16:creationId xmlns:a16="http://schemas.microsoft.com/office/drawing/2014/main" id="{2F207D8C-FF6A-6B7E-F606-2F1BFF5431BB}"/>
                    </a:ext>
                  </a:extLst>
                </p14:cNvPr>
                <p14:cNvContentPartPr/>
                <p14:nvPr/>
              </p14:nvContentPartPr>
              <p14:xfrm>
                <a:off x="6025521" y="2298918"/>
                <a:ext cx="441000" cy="327240"/>
              </p14:xfrm>
            </p:contentPart>
          </mc:Choice>
          <mc:Fallback>
            <p:pic>
              <p:nvPicPr>
                <p:cNvPr id="122" name="Ink 121">
                  <a:extLst>
                    <a:ext uri="{FF2B5EF4-FFF2-40B4-BE49-F238E27FC236}">
                      <a16:creationId xmlns:a16="http://schemas.microsoft.com/office/drawing/2014/main" id="{2F207D8C-FF6A-6B7E-F606-2F1BFF5431BB}"/>
                    </a:ext>
                  </a:extLst>
                </p:cNvPr>
                <p:cNvPicPr/>
                <p:nvPr/>
              </p:nvPicPr>
              <p:blipFill>
                <a:blip r:embed="rId206"/>
                <a:stretch>
                  <a:fillRect/>
                </a:stretch>
              </p:blipFill>
              <p:spPr>
                <a:xfrm>
                  <a:off x="6007521" y="2280938"/>
                  <a:ext cx="476640" cy="362841"/>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23" name="Ink 122">
                  <a:extLst>
                    <a:ext uri="{FF2B5EF4-FFF2-40B4-BE49-F238E27FC236}">
                      <a16:creationId xmlns:a16="http://schemas.microsoft.com/office/drawing/2014/main" id="{63738051-EDCB-F742-A58B-3021FFD21087}"/>
                    </a:ext>
                  </a:extLst>
                </p14:cNvPr>
                <p14:cNvContentPartPr/>
                <p14:nvPr/>
              </p14:nvContentPartPr>
              <p14:xfrm>
                <a:off x="5972241" y="2376318"/>
                <a:ext cx="55800" cy="17640"/>
              </p14:xfrm>
            </p:contentPart>
          </mc:Choice>
          <mc:Fallback>
            <p:pic>
              <p:nvPicPr>
                <p:cNvPr id="123" name="Ink 122">
                  <a:extLst>
                    <a:ext uri="{FF2B5EF4-FFF2-40B4-BE49-F238E27FC236}">
                      <a16:creationId xmlns:a16="http://schemas.microsoft.com/office/drawing/2014/main" id="{63738051-EDCB-F742-A58B-3021FFD21087}"/>
                    </a:ext>
                  </a:extLst>
                </p:cNvPr>
                <p:cNvPicPr/>
                <p:nvPr/>
              </p:nvPicPr>
              <p:blipFill>
                <a:blip r:embed="rId208"/>
                <a:stretch>
                  <a:fillRect/>
                </a:stretch>
              </p:blipFill>
              <p:spPr>
                <a:xfrm>
                  <a:off x="5954241" y="2358318"/>
                  <a:ext cx="91440" cy="5328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27" name="Ink 126">
                  <a:extLst>
                    <a:ext uri="{FF2B5EF4-FFF2-40B4-BE49-F238E27FC236}">
                      <a16:creationId xmlns:a16="http://schemas.microsoft.com/office/drawing/2014/main" id="{14B8DC3F-D7AA-D891-8D47-B8CA658B897C}"/>
                    </a:ext>
                  </a:extLst>
                </p14:cNvPr>
                <p14:cNvContentPartPr/>
                <p14:nvPr/>
              </p14:nvContentPartPr>
              <p14:xfrm>
                <a:off x="6528081" y="5902518"/>
                <a:ext cx="282240" cy="406800"/>
              </p14:xfrm>
            </p:contentPart>
          </mc:Choice>
          <mc:Fallback>
            <p:pic>
              <p:nvPicPr>
                <p:cNvPr id="127" name="Ink 126">
                  <a:extLst>
                    <a:ext uri="{FF2B5EF4-FFF2-40B4-BE49-F238E27FC236}">
                      <a16:creationId xmlns:a16="http://schemas.microsoft.com/office/drawing/2014/main" id="{14B8DC3F-D7AA-D891-8D47-B8CA658B897C}"/>
                    </a:ext>
                  </a:extLst>
                </p:cNvPr>
                <p:cNvPicPr/>
                <p:nvPr/>
              </p:nvPicPr>
              <p:blipFill>
                <a:blip r:embed="rId210"/>
                <a:stretch>
                  <a:fillRect/>
                </a:stretch>
              </p:blipFill>
              <p:spPr>
                <a:xfrm>
                  <a:off x="6510058" y="5884518"/>
                  <a:ext cx="317926" cy="44244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28" name="Ink 127">
                  <a:extLst>
                    <a:ext uri="{FF2B5EF4-FFF2-40B4-BE49-F238E27FC236}">
                      <a16:creationId xmlns:a16="http://schemas.microsoft.com/office/drawing/2014/main" id="{411E0F25-09C1-C964-6FCF-594259242456}"/>
                    </a:ext>
                  </a:extLst>
                </p14:cNvPr>
                <p14:cNvContentPartPr/>
                <p14:nvPr/>
              </p14:nvContentPartPr>
              <p14:xfrm>
                <a:off x="6825081" y="5904678"/>
                <a:ext cx="30960" cy="114840"/>
              </p14:xfrm>
            </p:contentPart>
          </mc:Choice>
          <mc:Fallback>
            <p:pic>
              <p:nvPicPr>
                <p:cNvPr id="128" name="Ink 127">
                  <a:extLst>
                    <a:ext uri="{FF2B5EF4-FFF2-40B4-BE49-F238E27FC236}">
                      <a16:creationId xmlns:a16="http://schemas.microsoft.com/office/drawing/2014/main" id="{411E0F25-09C1-C964-6FCF-594259242456}"/>
                    </a:ext>
                  </a:extLst>
                </p:cNvPr>
                <p:cNvPicPr/>
                <p:nvPr/>
              </p:nvPicPr>
              <p:blipFill>
                <a:blip r:embed="rId212"/>
                <a:stretch>
                  <a:fillRect/>
                </a:stretch>
              </p:blipFill>
              <p:spPr>
                <a:xfrm>
                  <a:off x="6807081" y="5886678"/>
                  <a:ext cx="6660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29" name="Ink 128">
                  <a:extLst>
                    <a:ext uri="{FF2B5EF4-FFF2-40B4-BE49-F238E27FC236}">
                      <a16:creationId xmlns:a16="http://schemas.microsoft.com/office/drawing/2014/main" id="{B0F7D9A9-2533-A103-6D21-7BFF17DCF955}"/>
                    </a:ext>
                  </a:extLst>
                </p14:cNvPr>
                <p14:cNvContentPartPr/>
                <p14:nvPr/>
              </p14:nvContentPartPr>
              <p14:xfrm>
                <a:off x="6824361" y="5646918"/>
                <a:ext cx="295920" cy="297000"/>
              </p14:xfrm>
            </p:contentPart>
          </mc:Choice>
          <mc:Fallback>
            <p:pic>
              <p:nvPicPr>
                <p:cNvPr id="129" name="Ink 128">
                  <a:extLst>
                    <a:ext uri="{FF2B5EF4-FFF2-40B4-BE49-F238E27FC236}">
                      <a16:creationId xmlns:a16="http://schemas.microsoft.com/office/drawing/2014/main" id="{B0F7D9A9-2533-A103-6D21-7BFF17DCF955}"/>
                    </a:ext>
                  </a:extLst>
                </p:cNvPr>
                <p:cNvPicPr/>
                <p:nvPr/>
              </p:nvPicPr>
              <p:blipFill>
                <a:blip r:embed="rId214"/>
                <a:stretch>
                  <a:fillRect/>
                </a:stretch>
              </p:blipFill>
              <p:spPr>
                <a:xfrm>
                  <a:off x="6806361" y="5628918"/>
                  <a:ext cx="331560" cy="33264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30" name="Ink 129">
                  <a:extLst>
                    <a:ext uri="{FF2B5EF4-FFF2-40B4-BE49-F238E27FC236}">
                      <a16:creationId xmlns:a16="http://schemas.microsoft.com/office/drawing/2014/main" id="{9C10E244-93F5-97A4-FA3F-5833DB6044E8}"/>
                    </a:ext>
                  </a:extLst>
                </p14:cNvPr>
                <p14:cNvContentPartPr/>
                <p14:nvPr/>
              </p14:nvContentPartPr>
              <p14:xfrm>
                <a:off x="6765321" y="5772558"/>
                <a:ext cx="7560" cy="3600"/>
              </p14:xfrm>
            </p:contentPart>
          </mc:Choice>
          <mc:Fallback>
            <p:pic>
              <p:nvPicPr>
                <p:cNvPr id="130" name="Ink 129">
                  <a:extLst>
                    <a:ext uri="{FF2B5EF4-FFF2-40B4-BE49-F238E27FC236}">
                      <a16:creationId xmlns:a16="http://schemas.microsoft.com/office/drawing/2014/main" id="{9C10E244-93F5-97A4-FA3F-5833DB6044E8}"/>
                    </a:ext>
                  </a:extLst>
                </p:cNvPr>
                <p:cNvPicPr/>
                <p:nvPr/>
              </p:nvPicPr>
              <p:blipFill>
                <a:blip r:embed="rId216"/>
                <a:stretch>
                  <a:fillRect/>
                </a:stretch>
              </p:blipFill>
              <p:spPr>
                <a:xfrm>
                  <a:off x="6747321" y="5756194"/>
                  <a:ext cx="432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32" name="Ink 131">
                  <a:extLst>
                    <a:ext uri="{FF2B5EF4-FFF2-40B4-BE49-F238E27FC236}">
                      <a16:creationId xmlns:a16="http://schemas.microsoft.com/office/drawing/2014/main" id="{BC03E373-05FA-13E2-A109-09E1200B9698}"/>
                    </a:ext>
                  </a:extLst>
                </p14:cNvPr>
                <p14:cNvContentPartPr/>
                <p14:nvPr/>
              </p14:nvContentPartPr>
              <p14:xfrm>
                <a:off x="1778241" y="1268958"/>
                <a:ext cx="551160" cy="353520"/>
              </p14:xfrm>
            </p:contentPart>
          </mc:Choice>
          <mc:Fallback>
            <p:pic>
              <p:nvPicPr>
                <p:cNvPr id="132" name="Ink 131">
                  <a:extLst>
                    <a:ext uri="{FF2B5EF4-FFF2-40B4-BE49-F238E27FC236}">
                      <a16:creationId xmlns:a16="http://schemas.microsoft.com/office/drawing/2014/main" id="{BC03E373-05FA-13E2-A109-09E1200B9698}"/>
                    </a:ext>
                  </a:extLst>
                </p:cNvPr>
                <p:cNvPicPr/>
                <p:nvPr/>
              </p:nvPicPr>
              <p:blipFill>
                <a:blip r:embed="rId218"/>
                <a:stretch>
                  <a:fillRect/>
                </a:stretch>
              </p:blipFill>
              <p:spPr>
                <a:xfrm>
                  <a:off x="1760241" y="1250976"/>
                  <a:ext cx="586800" cy="389124"/>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33" name="Ink 132">
                  <a:extLst>
                    <a:ext uri="{FF2B5EF4-FFF2-40B4-BE49-F238E27FC236}">
                      <a16:creationId xmlns:a16="http://schemas.microsoft.com/office/drawing/2014/main" id="{FC13916F-4E6A-6D8E-FD85-87038C89E5D6}"/>
                    </a:ext>
                  </a:extLst>
                </p14:cNvPr>
                <p14:cNvContentPartPr/>
                <p14:nvPr/>
              </p14:nvContentPartPr>
              <p14:xfrm>
                <a:off x="7301001" y="5794518"/>
                <a:ext cx="458640" cy="381240"/>
              </p14:xfrm>
            </p:contentPart>
          </mc:Choice>
          <mc:Fallback>
            <p:pic>
              <p:nvPicPr>
                <p:cNvPr id="133" name="Ink 132">
                  <a:extLst>
                    <a:ext uri="{FF2B5EF4-FFF2-40B4-BE49-F238E27FC236}">
                      <a16:creationId xmlns:a16="http://schemas.microsoft.com/office/drawing/2014/main" id="{FC13916F-4E6A-6D8E-FD85-87038C89E5D6}"/>
                    </a:ext>
                  </a:extLst>
                </p:cNvPr>
                <p:cNvPicPr/>
                <p:nvPr/>
              </p:nvPicPr>
              <p:blipFill>
                <a:blip r:embed="rId220"/>
                <a:stretch>
                  <a:fillRect/>
                </a:stretch>
              </p:blipFill>
              <p:spPr>
                <a:xfrm>
                  <a:off x="7283001" y="5776535"/>
                  <a:ext cx="494280" cy="416846"/>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34" name="Ink 133">
                  <a:extLst>
                    <a:ext uri="{FF2B5EF4-FFF2-40B4-BE49-F238E27FC236}">
                      <a16:creationId xmlns:a16="http://schemas.microsoft.com/office/drawing/2014/main" id="{3FECEEF1-98D8-CF7B-2F38-27795F172209}"/>
                    </a:ext>
                  </a:extLst>
                </p14:cNvPr>
                <p14:cNvContentPartPr/>
                <p14:nvPr/>
              </p14:nvContentPartPr>
              <p14:xfrm>
                <a:off x="2437761" y="1564878"/>
                <a:ext cx="5207040" cy="4316760"/>
              </p14:xfrm>
            </p:contentPart>
          </mc:Choice>
          <mc:Fallback>
            <p:pic>
              <p:nvPicPr>
                <p:cNvPr id="134" name="Ink 133">
                  <a:extLst>
                    <a:ext uri="{FF2B5EF4-FFF2-40B4-BE49-F238E27FC236}">
                      <a16:creationId xmlns:a16="http://schemas.microsoft.com/office/drawing/2014/main" id="{3FECEEF1-98D8-CF7B-2F38-27795F172209}"/>
                    </a:ext>
                  </a:extLst>
                </p:cNvPr>
                <p:cNvPicPr/>
                <p:nvPr/>
              </p:nvPicPr>
              <p:blipFill>
                <a:blip r:embed="rId222"/>
                <a:stretch>
                  <a:fillRect/>
                </a:stretch>
              </p:blipFill>
              <p:spPr>
                <a:xfrm>
                  <a:off x="2419761" y="1546878"/>
                  <a:ext cx="5242680" cy="4352400"/>
                </a:xfrm>
                <a:prstGeom prst="rect">
                  <a:avLst/>
                </a:prstGeom>
              </p:spPr>
            </p:pic>
          </mc:Fallback>
        </mc:AlternateContent>
      </p:grpSp>
    </p:spTree>
    <p:extLst>
      <p:ext uri="{BB962C8B-B14F-4D97-AF65-F5344CB8AC3E}">
        <p14:creationId xmlns:p14="http://schemas.microsoft.com/office/powerpoint/2010/main" val="2775136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873542"/>
          </a:xfrm>
          <a:prstGeom prst="rect">
            <a:avLst/>
          </a:prstGeom>
          <a:noFill/>
        </p:spPr>
        <p:txBody>
          <a:bodyPr wrap="square" rtlCol="0">
            <a:spAutoFit/>
          </a:bodyPr>
          <a:lstStyle/>
          <a:p>
            <a:pPr algn="ctr"/>
            <a:r>
              <a:rPr lang="en-US" sz="6600" b="1">
                <a:latin typeface="Calibri" panose="020F0502020204030204" pitchFamily="34" charset="0"/>
                <a:cs typeface="Calibri" panose="020F0502020204030204" pitchFamily="34" charset="0"/>
              </a:rPr>
              <a:t>New Life in Christ:</a:t>
            </a:r>
          </a:p>
          <a:p>
            <a:pPr algn="ctr"/>
            <a:r>
              <a:rPr lang="en-US" sz="6600" b="1">
                <a:latin typeface="Calibri" panose="020F0502020204030204" pitchFamily="34" charset="0"/>
                <a:cs typeface="Calibri" panose="020F0502020204030204" pitchFamily="34" charset="0"/>
              </a:rPr>
              <a:t>How to engage the Bible?</a:t>
            </a:r>
          </a:p>
          <a:p>
            <a:pPr algn="ctr"/>
            <a:endParaRPr lang="en-US" sz="4800" b="1">
              <a:solidFill>
                <a:schemeClr val="bg1"/>
              </a:solidFill>
            </a:endParaRPr>
          </a:p>
        </p:txBody>
      </p:sp>
    </p:spTree>
    <p:extLst>
      <p:ext uri="{BB962C8B-B14F-4D97-AF65-F5344CB8AC3E}">
        <p14:creationId xmlns:p14="http://schemas.microsoft.com/office/powerpoint/2010/main" val="2953572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FAE62D-D586-4767-CAEB-4EEA37EE4F90}"/>
              </a:ext>
            </a:extLst>
          </p:cNvPr>
          <p:cNvSpPr txBox="1"/>
          <p:nvPr/>
        </p:nvSpPr>
        <p:spPr>
          <a:xfrm>
            <a:off x="2411679" y="1514307"/>
            <a:ext cx="8706434" cy="409342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Know some strategies for how to engage the Bible in daily life.</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Explain the ongoing role of the Bible in the life of the believer.</a:t>
            </a:r>
          </a:p>
        </p:txBody>
      </p:sp>
    </p:spTree>
    <p:extLst>
      <p:ext uri="{BB962C8B-B14F-4D97-AF65-F5344CB8AC3E}">
        <p14:creationId xmlns:p14="http://schemas.microsoft.com/office/powerpoint/2010/main" val="1308815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8463" y="264711"/>
            <a:ext cx="9404723" cy="735148"/>
          </a:xfrm>
        </p:spPr>
        <p:txBody>
          <a:bodyPr/>
          <a:lstStyle/>
          <a:p>
            <a:r>
              <a:rPr lang="en-US" b="1"/>
              <a:t>Faith and New Life: </a:t>
            </a:r>
            <a:r>
              <a:rPr lang="en-US" b="1">
                <a:solidFill>
                  <a:schemeClr val="accent3">
                    <a:lumMod val="20000"/>
                    <a:lumOff val="80000"/>
                  </a:schemeClr>
                </a:solidFill>
              </a:rPr>
              <a:t>APPROACH</a:t>
            </a:r>
            <a:r>
              <a:rPr lang="en-US" b="1"/>
              <a:t> TO BIBLE READING </a:t>
            </a:r>
          </a:p>
        </p:txBody>
      </p:sp>
      <p:sp>
        <p:nvSpPr>
          <p:cNvPr id="3" name="Content Placeholder 2"/>
          <p:cNvSpPr>
            <a:spLocks noGrp="1"/>
          </p:cNvSpPr>
          <p:nvPr>
            <p:ph idx="1"/>
          </p:nvPr>
        </p:nvSpPr>
        <p:spPr>
          <a:xfrm>
            <a:off x="358923" y="2117035"/>
            <a:ext cx="8278181" cy="4463227"/>
          </a:xfrm>
        </p:spPr>
        <p:txBody>
          <a:bodyPr>
            <a:normAutofit/>
          </a:bodyPr>
          <a:lstStyle/>
          <a:p>
            <a:pPr marL="0" indent="0">
              <a:buNone/>
            </a:pPr>
            <a:r>
              <a:rPr lang="en-US" sz="3600" b="1"/>
              <a:t>We will consider a few practical areas…</a:t>
            </a:r>
          </a:p>
          <a:p>
            <a:r>
              <a:rPr lang="en-US" sz="3600" b="1"/>
              <a:t>DIGGING AND RAKING</a:t>
            </a:r>
          </a:p>
          <a:p>
            <a:r>
              <a:rPr lang="en-US" sz="3600" b="1"/>
              <a:t>MEMORIZATION AND MEDITATION </a:t>
            </a:r>
          </a:p>
          <a:p>
            <a:r>
              <a:rPr lang="en-US" sz="3600" b="1"/>
              <a:t>MARKING AND ENGAGING</a:t>
            </a:r>
          </a:p>
          <a:p>
            <a:r>
              <a:rPr lang="en-US" sz="3600" b="1"/>
              <a:t>READING IN COMMUNITY</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7" name="Picture 2" descr="Page 1">
            <a:extLst>
              <a:ext uri="{FF2B5EF4-FFF2-40B4-BE49-F238E27FC236}">
                <a16:creationId xmlns:a16="http://schemas.microsoft.com/office/drawing/2014/main" id="{15DCAC3C-0062-4EFA-05C3-8808B367C1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68748" y="1152939"/>
            <a:ext cx="3598536" cy="523599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90672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FAE62D-D586-4767-CAEB-4EEA37EE4F90}"/>
              </a:ext>
            </a:extLst>
          </p:cNvPr>
          <p:cNvSpPr txBox="1"/>
          <p:nvPr/>
        </p:nvSpPr>
        <p:spPr>
          <a:xfrm>
            <a:off x="552893" y="2173526"/>
            <a:ext cx="10776098" cy="3785652"/>
          </a:xfrm>
          <a:prstGeom prst="rect">
            <a:avLst/>
          </a:prstGeom>
          <a:noFill/>
        </p:spPr>
        <p:txBody>
          <a:bodyPr wrap="square" rtlCol="0">
            <a:spAutoFit/>
          </a:bodyPr>
          <a:lstStyle/>
          <a:p>
            <a:pPr lvl="0" algn="ctr" defTabSz="914400">
              <a:defRPr/>
            </a:pPr>
            <a:r>
              <a:rPr lang="en-US" sz="8000" b="1">
                <a:solidFill>
                  <a:prstClr val="white"/>
                </a:solidFill>
                <a:latin typeface="Calibri" panose="020F0502020204030204"/>
              </a:rPr>
              <a:t>Digging </a:t>
            </a:r>
          </a:p>
          <a:p>
            <a:pPr lvl="0" algn="ctr" defTabSz="914400">
              <a:defRPr/>
            </a:pPr>
            <a:r>
              <a:rPr lang="en-US" sz="8000" b="1">
                <a:solidFill>
                  <a:prstClr val="white"/>
                </a:solidFill>
                <a:latin typeface="Calibri" panose="020F0502020204030204"/>
              </a:rPr>
              <a:t>and </a:t>
            </a:r>
          </a:p>
          <a:p>
            <a:pPr lvl="0" algn="ctr" defTabSz="914400">
              <a:defRPr/>
            </a:pPr>
            <a:r>
              <a:rPr lang="en-US" sz="8000" b="1">
                <a:solidFill>
                  <a:prstClr val="white"/>
                </a:solidFill>
                <a:latin typeface="Calibri" panose="020F0502020204030204"/>
              </a:rPr>
              <a:t>Raking</a:t>
            </a:r>
            <a:endParaRPr kumimoji="0" lang="en-US" sz="8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039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6666" y="2195623"/>
            <a:ext cx="2664342" cy="38767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Picture 2" descr="A picture containing text, font, screenshot, document&#10;&#10;Description automatically generated">
            <a:extLst>
              <a:ext uri="{FF2B5EF4-FFF2-40B4-BE49-F238E27FC236}">
                <a16:creationId xmlns:a16="http://schemas.microsoft.com/office/drawing/2014/main" id="{0A69EA93-FFE7-B778-17CB-70CD6FD0ECEC}"/>
              </a:ext>
            </a:extLst>
          </p:cNvPr>
          <p:cNvPicPr>
            <a:picLocks noChangeAspect="1"/>
          </p:cNvPicPr>
          <p:nvPr/>
        </p:nvPicPr>
        <p:blipFill>
          <a:blip r:embed="rId3"/>
          <a:stretch>
            <a:fillRect/>
          </a:stretch>
        </p:blipFill>
        <p:spPr>
          <a:xfrm>
            <a:off x="1498514" y="1203513"/>
            <a:ext cx="5745920" cy="51408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99330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sp>
        <p:nvSpPr>
          <p:cNvPr id="3" name="Content Placeholder 2"/>
          <p:cNvSpPr>
            <a:spLocks noGrp="1"/>
          </p:cNvSpPr>
          <p:nvPr>
            <p:ph idx="1"/>
          </p:nvPr>
        </p:nvSpPr>
        <p:spPr>
          <a:xfrm>
            <a:off x="358923" y="1766807"/>
            <a:ext cx="9383281" cy="4813455"/>
          </a:xfrm>
        </p:spPr>
        <p:txBody>
          <a:bodyPr>
            <a:normAutofit fontScale="85000" lnSpcReduction="20000"/>
          </a:bodyPr>
          <a:lstStyle/>
          <a:p>
            <a:pPr marL="0" indent="0">
              <a:buNone/>
            </a:pPr>
            <a:r>
              <a:rPr lang="en-US" b="1"/>
              <a:t>DIGGING AND RAKING: </a:t>
            </a:r>
          </a:p>
          <a:p>
            <a:pPr marL="0" indent="0">
              <a:buNone/>
            </a:pPr>
            <a:r>
              <a:rPr lang="en-US"/>
              <a:t>	-reading for breadth and studying for depth</a:t>
            </a:r>
          </a:p>
          <a:p>
            <a:pPr marL="0" indent="0">
              <a:buNone/>
            </a:pPr>
            <a:r>
              <a:rPr lang="en-US"/>
              <a:t>	-raking for breadth and digging for depth</a:t>
            </a:r>
          </a:p>
          <a:p>
            <a:r>
              <a:rPr lang="en-US"/>
              <a:t>RAKING: Fast Reading</a:t>
            </a:r>
          </a:p>
          <a:p>
            <a:pPr lvl="1"/>
            <a:r>
              <a:rPr lang="en-US"/>
              <a:t>Gets the Big Picture</a:t>
            </a:r>
          </a:p>
          <a:p>
            <a:pPr lvl="1"/>
            <a:r>
              <a:rPr lang="en-US"/>
              <a:t>Establishes the Textual Context</a:t>
            </a:r>
          </a:p>
          <a:p>
            <a:pPr lvl="1"/>
            <a:r>
              <a:rPr lang="en-US"/>
              <a:t>Very helpful for tracing themes</a:t>
            </a:r>
          </a:p>
          <a:p>
            <a:pPr lvl="1"/>
            <a:r>
              <a:rPr lang="en-US"/>
              <a:t>Note: done well, this takes just as much care as raking</a:t>
            </a:r>
          </a:p>
          <a:p>
            <a:r>
              <a:rPr lang="en-US"/>
              <a:t>DIGGING: Slow Reading</a:t>
            </a:r>
          </a:p>
          <a:p>
            <a:pPr lvl="1"/>
            <a:r>
              <a:rPr lang="en-US"/>
              <a:t>Observes the Textual Features</a:t>
            </a:r>
          </a:p>
          <a:p>
            <a:pPr lvl="1"/>
            <a:r>
              <a:rPr lang="en-US"/>
              <a:t>Gathers the Textual Clues</a:t>
            </a:r>
          </a:p>
          <a:p>
            <a:pPr lvl="1"/>
            <a:r>
              <a:rPr lang="en-US"/>
              <a:t>Understanding comes from careful study of the textual features/ clues to meaning. The study must draw on the textual context and be compatible with it. This study must be done with diligence and endurance.</a:t>
            </a:r>
          </a:p>
          <a:p>
            <a:pPr lvl="1"/>
            <a:r>
              <a:rPr lang="en-US"/>
              <a:t>Meditation on the author’s textual meaning leads to a life informed / changed by the text.</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44650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sp>
        <p:nvSpPr>
          <p:cNvPr id="3" name="Content Placeholder 2"/>
          <p:cNvSpPr>
            <a:spLocks noGrp="1"/>
          </p:cNvSpPr>
          <p:nvPr>
            <p:ph idx="1"/>
          </p:nvPr>
        </p:nvSpPr>
        <p:spPr>
          <a:xfrm>
            <a:off x="358923" y="1766807"/>
            <a:ext cx="9383281" cy="4813455"/>
          </a:xfrm>
        </p:spPr>
        <p:txBody>
          <a:bodyPr/>
          <a:lstStyle/>
          <a:p>
            <a:pPr marL="0" indent="0">
              <a:buNone/>
            </a:pPr>
            <a:r>
              <a:rPr lang="en-US"/>
              <a:t>Levels of Raking</a:t>
            </a:r>
          </a:p>
          <a:p>
            <a:r>
              <a:rPr lang="en-US"/>
              <a:t>Canon </a:t>
            </a:r>
          </a:p>
          <a:p>
            <a:pPr lvl="1"/>
            <a:r>
              <a:rPr lang="en-US"/>
              <a:t>How does the Bible fit together?</a:t>
            </a:r>
          </a:p>
          <a:p>
            <a:pPr lvl="1"/>
            <a:r>
              <a:rPr lang="en-US"/>
              <a:t>What is the overarching story?</a:t>
            </a:r>
          </a:p>
          <a:p>
            <a:pPr lvl="1"/>
            <a:r>
              <a:rPr lang="en-US"/>
              <a:t>How does a particular theme develop throughout the Bible?</a:t>
            </a:r>
          </a:p>
          <a:p>
            <a:r>
              <a:rPr lang="en-US"/>
              <a:t>Corpus</a:t>
            </a:r>
          </a:p>
          <a:p>
            <a:pPr lvl="1"/>
            <a:r>
              <a:rPr lang="en-US"/>
              <a:t>Does this build on other books?</a:t>
            </a:r>
          </a:p>
          <a:p>
            <a:pPr lvl="1"/>
            <a:r>
              <a:rPr lang="en-US"/>
              <a:t>What has the author said elsewhere?</a:t>
            </a:r>
          </a:p>
          <a:p>
            <a:r>
              <a:rPr lang="en-US"/>
              <a:t>Book </a:t>
            </a:r>
          </a:p>
          <a:p>
            <a:pPr lvl="1"/>
            <a:r>
              <a:rPr lang="en-US"/>
              <a:t>What is the main point of the book?</a:t>
            </a:r>
          </a:p>
          <a:p>
            <a:pPr lvl="1"/>
            <a:r>
              <a:rPr lang="en-US"/>
              <a:t>How does this passage fit within that?</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17608617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9" name="Picture 8">
            <a:extLst>
              <a:ext uri="{FF2B5EF4-FFF2-40B4-BE49-F238E27FC236}">
                <a16:creationId xmlns:a16="http://schemas.microsoft.com/office/drawing/2014/main" id="{83DB4BAB-060E-4094-95B7-2F1F7586ED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7096" y="1743782"/>
            <a:ext cx="6307380" cy="4730535"/>
          </a:xfrm>
          <a:prstGeom prst="rect">
            <a:avLst/>
          </a:prstGeom>
        </p:spPr>
      </p:pic>
      <p:sp>
        <p:nvSpPr>
          <p:cNvPr id="10" name="TextBox 9">
            <a:extLst>
              <a:ext uri="{FF2B5EF4-FFF2-40B4-BE49-F238E27FC236}">
                <a16:creationId xmlns:a16="http://schemas.microsoft.com/office/drawing/2014/main" id="{89205E2B-E32C-4C96-A61C-7593795C5249}"/>
              </a:ext>
            </a:extLst>
          </p:cNvPr>
          <p:cNvSpPr txBox="1"/>
          <p:nvPr/>
        </p:nvSpPr>
        <p:spPr>
          <a:xfrm>
            <a:off x="549572" y="1743782"/>
            <a:ext cx="2667524" cy="369332"/>
          </a:xfrm>
          <a:prstGeom prst="rect">
            <a:avLst/>
          </a:prstGeom>
          <a:noFill/>
        </p:spPr>
        <p:txBody>
          <a:bodyPr wrap="square" rtlCol="0">
            <a:spAutoFit/>
          </a:bodyPr>
          <a:lstStyle/>
          <a:p>
            <a:r>
              <a:rPr lang="en-US"/>
              <a:t>An idea for raking…</a:t>
            </a:r>
          </a:p>
        </p:txBody>
      </p:sp>
    </p:spTree>
    <p:extLst>
      <p:ext uri="{BB962C8B-B14F-4D97-AF65-F5344CB8AC3E}">
        <p14:creationId xmlns:p14="http://schemas.microsoft.com/office/powerpoint/2010/main" val="3078407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38779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New Life in Christ: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How does a Christian live out the new life in Christ?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504266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7" name="Picture 6">
            <a:extLst>
              <a:ext uri="{FF2B5EF4-FFF2-40B4-BE49-F238E27FC236}">
                <a16:creationId xmlns:a16="http://schemas.microsoft.com/office/drawing/2014/main" id="{31BC67CF-DE9D-430D-B696-DC6E909953B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7096" y="1743782"/>
            <a:ext cx="6578600" cy="4933950"/>
          </a:xfrm>
          <a:prstGeom prst="rect">
            <a:avLst/>
          </a:prstGeom>
        </p:spPr>
      </p:pic>
      <p:sp>
        <p:nvSpPr>
          <p:cNvPr id="8" name="TextBox 7">
            <a:extLst>
              <a:ext uri="{FF2B5EF4-FFF2-40B4-BE49-F238E27FC236}">
                <a16:creationId xmlns:a16="http://schemas.microsoft.com/office/drawing/2014/main" id="{E0F9C4DD-C812-4708-A24A-D0224B0AF974}"/>
              </a:ext>
            </a:extLst>
          </p:cNvPr>
          <p:cNvSpPr txBox="1"/>
          <p:nvPr/>
        </p:nvSpPr>
        <p:spPr>
          <a:xfrm>
            <a:off x="549572" y="1743782"/>
            <a:ext cx="2667524" cy="369332"/>
          </a:xfrm>
          <a:prstGeom prst="rect">
            <a:avLst/>
          </a:prstGeom>
          <a:noFill/>
        </p:spPr>
        <p:txBody>
          <a:bodyPr wrap="square" rtlCol="0">
            <a:spAutoFit/>
          </a:bodyPr>
          <a:lstStyle/>
          <a:p>
            <a:r>
              <a:rPr lang="en-US"/>
              <a:t>An idea for raking…</a:t>
            </a:r>
          </a:p>
        </p:txBody>
      </p:sp>
    </p:spTree>
    <p:extLst>
      <p:ext uri="{BB962C8B-B14F-4D97-AF65-F5344CB8AC3E}">
        <p14:creationId xmlns:p14="http://schemas.microsoft.com/office/powerpoint/2010/main" val="3583201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7" name="Picture 6">
            <a:extLst>
              <a:ext uri="{FF2B5EF4-FFF2-40B4-BE49-F238E27FC236}">
                <a16:creationId xmlns:a16="http://schemas.microsoft.com/office/drawing/2014/main" id="{1CFC4764-65CA-4944-819C-D6FA9A2F4D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45246" y="2020234"/>
            <a:ext cx="5938777" cy="4454083"/>
          </a:xfrm>
          <a:prstGeom prst="rect">
            <a:avLst/>
          </a:prstGeom>
        </p:spPr>
      </p:pic>
      <p:sp>
        <p:nvSpPr>
          <p:cNvPr id="8" name="TextBox 7">
            <a:extLst>
              <a:ext uri="{FF2B5EF4-FFF2-40B4-BE49-F238E27FC236}">
                <a16:creationId xmlns:a16="http://schemas.microsoft.com/office/drawing/2014/main" id="{12D2F8E3-D8A8-4095-AA65-36C8AF10913D}"/>
              </a:ext>
            </a:extLst>
          </p:cNvPr>
          <p:cNvSpPr txBox="1"/>
          <p:nvPr/>
        </p:nvSpPr>
        <p:spPr>
          <a:xfrm>
            <a:off x="544973" y="2050984"/>
            <a:ext cx="2667524" cy="369332"/>
          </a:xfrm>
          <a:prstGeom prst="rect">
            <a:avLst/>
          </a:prstGeom>
          <a:noFill/>
        </p:spPr>
        <p:txBody>
          <a:bodyPr wrap="square" rtlCol="0">
            <a:spAutoFit/>
          </a:bodyPr>
          <a:lstStyle/>
          <a:p>
            <a:r>
              <a:rPr lang="en-US"/>
              <a:t>An idea for raking…</a:t>
            </a:r>
          </a:p>
        </p:txBody>
      </p:sp>
    </p:spTree>
    <p:extLst>
      <p:ext uri="{BB962C8B-B14F-4D97-AF65-F5344CB8AC3E}">
        <p14:creationId xmlns:p14="http://schemas.microsoft.com/office/powerpoint/2010/main" val="1788379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CE859-558C-47FA-B8C7-0FC6C854959A}"/>
              </a:ext>
            </a:extLst>
          </p:cNvPr>
          <p:cNvSpPr>
            <a:spLocks noGrp="1"/>
          </p:cNvSpPr>
          <p:nvPr>
            <p:ph type="title"/>
          </p:nvPr>
        </p:nvSpPr>
        <p:spPr>
          <a:xfrm>
            <a:off x="-1" y="0"/>
            <a:ext cx="11950995" cy="679649"/>
          </a:xfrm>
        </p:spPr>
        <p:txBody>
          <a:bodyPr/>
          <a:lstStyle/>
          <a:p>
            <a:r>
              <a:rPr lang="en-US" sz="2800"/>
              <a:t>How long does it take to read each book of the Bible?</a:t>
            </a:r>
            <a:br>
              <a:rPr lang="en-US" sz="2800"/>
            </a:br>
            <a:r>
              <a:rPr lang="en-US" sz="1100">
                <a:hlinkClick r:id="rId2"/>
              </a:rPr>
              <a:t>https://www.crossway.org/articles/infographic-you-can-read-more-of-the-bible-than-you-think/</a:t>
            </a:r>
            <a:r>
              <a:rPr lang="en-US" sz="1100"/>
              <a:t> </a:t>
            </a:r>
            <a:endParaRPr lang="en-US" sz="2800"/>
          </a:p>
        </p:txBody>
      </p:sp>
      <p:pic>
        <p:nvPicPr>
          <p:cNvPr id="1026" name="Picture 2">
            <a:extLst>
              <a:ext uri="{FF2B5EF4-FFF2-40B4-BE49-F238E27FC236}">
                <a16:creationId xmlns:a16="http://schemas.microsoft.com/office/drawing/2014/main" id="{C2C4E0C5-E3A4-BF49-832E-FC437715C7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27" r="2505"/>
          <a:stretch/>
        </p:blipFill>
        <p:spPr bwMode="auto">
          <a:xfrm rot="16200000">
            <a:off x="2966091" y="-440857"/>
            <a:ext cx="5422603" cy="82713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999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An idea for digging…</a:t>
            </a:r>
          </a:p>
        </p:txBody>
      </p:sp>
      <p:pic>
        <p:nvPicPr>
          <p:cNvPr id="15" name="Picture 14" descr="A picture containing text, paper, handwriting, document&#10;&#10;Description automatically generated">
            <a:extLst>
              <a:ext uri="{FF2B5EF4-FFF2-40B4-BE49-F238E27FC236}">
                <a16:creationId xmlns:a16="http://schemas.microsoft.com/office/drawing/2014/main" id="{BFEF8111-6C3F-C578-415A-514791196414}"/>
              </a:ext>
            </a:extLst>
          </p:cNvPr>
          <p:cNvPicPr>
            <a:picLocks noChangeAspect="1"/>
          </p:cNvPicPr>
          <p:nvPr/>
        </p:nvPicPr>
        <p:blipFill rotWithShape="1">
          <a:blip r:embed="rId7"/>
          <a:srcRect l="2170" t="8312" b="9311"/>
          <a:stretch/>
        </p:blipFill>
        <p:spPr>
          <a:xfrm rot="5400000">
            <a:off x="3006631" y="2697594"/>
            <a:ext cx="5235973" cy="3306712"/>
          </a:xfrm>
          <a:prstGeom prst="rect">
            <a:avLst/>
          </a:prstGeom>
        </p:spPr>
      </p:pic>
    </p:spTree>
    <p:extLst>
      <p:ext uri="{BB962C8B-B14F-4D97-AF65-F5344CB8AC3E}">
        <p14:creationId xmlns:p14="http://schemas.microsoft.com/office/powerpoint/2010/main" val="2395924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An idea for digging…</a:t>
            </a:r>
          </a:p>
        </p:txBody>
      </p:sp>
      <p:pic>
        <p:nvPicPr>
          <p:cNvPr id="8" name="Picture 7" descr="A screenshot of a computer&#10;&#10;Description automatically generated">
            <a:extLst>
              <a:ext uri="{FF2B5EF4-FFF2-40B4-BE49-F238E27FC236}">
                <a16:creationId xmlns:a16="http://schemas.microsoft.com/office/drawing/2014/main" id="{A4906D77-A13A-38D3-0391-AE27ED17A760}"/>
              </a:ext>
            </a:extLst>
          </p:cNvPr>
          <p:cNvPicPr>
            <a:picLocks noChangeAspect="1"/>
          </p:cNvPicPr>
          <p:nvPr/>
        </p:nvPicPr>
        <p:blipFill rotWithShape="1">
          <a:blip r:embed="rId7"/>
          <a:srcRect l="13352" t="13109" r="59249" b="4488"/>
          <a:stretch/>
        </p:blipFill>
        <p:spPr>
          <a:xfrm>
            <a:off x="3490136" y="1738423"/>
            <a:ext cx="4456010" cy="4808087"/>
          </a:xfrm>
          <a:prstGeom prst="rect">
            <a:avLst/>
          </a:prstGeom>
        </p:spPr>
      </p:pic>
    </p:spTree>
    <p:extLst>
      <p:ext uri="{BB962C8B-B14F-4D97-AF65-F5344CB8AC3E}">
        <p14:creationId xmlns:p14="http://schemas.microsoft.com/office/powerpoint/2010/main" val="1198092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An idea for digging…</a:t>
            </a:r>
          </a:p>
        </p:txBody>
      </p:sp>
      <p:pic>
        <p:nvPicPr>
          <p:cNvPr id="7" name="Picture 2">
            <a:extLst>
              <a:ext uri="{FF2B5EF4-FFF2-40B4-BE49-F238E27FC236}">
                <a16:creationId xmlns:a16="http://schemas.microsoft.com/office/drawing/2014/main" id="{E3D6E4C0-7DC8-2B32-53F8-576189D703F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208" t="18173" r="5448" b="23333"/>
          <a:stretch/>
        </p:blipFill>
        <p:spPr bwMode="auto">
          <a:xfrm>
            <a:off x="3351196" y="2268015"/>
            <a:ext cx="5772926" cy="39109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268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An idea for digging…</a:t>
            </a:r>
          </a:p>
        </p:txBody>
      </p:sp>
      <p:pic>
        <p:nvPicPr>
          <p:cNvPr id="7" name="Picture 4" descr="Schuyler ESV Quentel in Marbled Mahogany Calfskin — Bible Review Blog">
            <a:extLst>
              <a:ext uri="{FF2B5EF4-FFF2-40B4-BE49-F238E27FC236}">
                <a16:creationId xmlns:a16="http://schemas.microsoft.com/office/drawing/2014/main" id="{0F9BB34F-B7F5-ED6A-4251-F3831973CC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7056" y="2018450"/>
            <a:ext cx="3540210" cy="47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4232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An idea for digging…</a:t>
            </a:r>
          </a:p>
        </p:txBody>
      </p:sp>
      <p:pic>
        <p:nvPicPr>
          <p:cNvPr id="2052" name="Picture 4" descr="ESV Study Bible, Large Print (TruTone, Mahogany, Trellis Design) (1018282213423)">
            <a:extLst>
              <a:ext uri="{FF2B5EF4-FFF2-40B4-BE49-F238E27FC236}">
                <a16:creationId xmlns:a16="http://schemas.microsoft.com/office/drawing/2014/main" id="{2895B4F2-F545-D404-1663-BD28DDD3A01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69" t="9576" r="3936" b="7654"/>
          <a:stretch/>
        </p:blipFill>
        <p:spPr bwMode="auto">
          <a:xfrm>
            <a:off x="3498112" y="2507050"/>
            <a:ext cx="5683102" cy="35641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6656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An idea for digging…</a:t>
            </a:r>
          </a:p>
        </p:txBody>
      </p:sp>
      <p:pic>
        <p:nvPicPr>
          <p:cNvPr id="7" name="Picture 6">
            <a:extLst>
              <a:ext uri="{FF2B5EF4-FFF2-40B4-BE49-F238E27FC236}">
                <a16:creationId xmlns:a16="http://schemas.microsoft.com/office/drawing/2014/main" id="{7391DE74-E831-B824-A720-D23A01151B08}"/>
              </a:ext>
            </a:extLst>
          </p:cNvPr>
          <p:cNvPicPr>
            <a:picLocks noChangeAspect="1"/>
          </p:cNvPicPr>
          <p:nvPr/>
        </p:nvPicPr>
        <p:blipFill>
          <a:blip r:embed="rId7"/>
          <a:stretch>
            <a:fillRect/>
          </a:stretch>
        </p:blipFill>
        <p:spPr>
          <a:xfrm>
            <a:off x="4654305" y="1927758"/>
            <a:ext cx="3165862" cy="4846384"/>
          </a:xfrm>
          <a:prstGeom prst="rect">
            <a:avLst/>
          </a:prstGeom>
        </p:spPr>
      </p:pic>
    </p:spTree>
    <p:extLst>
      <p:ext uri="{BB962C8B-B14F-4D97-AF65-F5344CB8AC3E}">
        <p14:creationId xmlns:p14="http://schemas.microsoft.com/office/powerpoint/2010/main" val="3399078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READING…DIGGING &amp; RAKING </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
        <p:nvSpPr>
          <p:cNvPr id="3" name="TextBox 2">
            <a:extLst>
              <a:ext uri="{FF2B5EF4-FFF2-40B4-BE49-F238E27FC236}">
                <a16:creationId xmlns:a16="http://schemas.microsoft.com/office/drawing/2014/main" id="{CB7FA647-AAF4-4BCB-98B6-F9E188A53097}"/>
              </a:ext>
            </a:extLst>
          </p:cNvPr>
          <p:cNvSpPr txBox="1"/>
          <p:nvPr/>
        </p:nvSpPr>
        <p:spPr>
          <a:xfrm>
            <a:off x="123987" y="2137719"/>
            <a:ext cx="4448432" cy="369332"/>
          </a:xfrm>
          <a:prstGeom prst="rect">
            <a:avLst/>
          </a:prstGeom>
          <a:noFill/>
        </p:spPr>
        <p:txBody>
          <a:bodyPr wrap="square" rtlCol="0">
            <a:spAutoFit/>
          </a:bodyPr>
          <a:lstStyle/>
          <a:p>
            <a:r>
              <a:rPr lang="en-US"/>
              <a:t>Some tools for digging…</a:t>
            </a:r>
          </a:p>
        </p:txBody>
      </p:sp>
      <p:pic>
        <p:nvPicPr>
          <p:cNvPr id="9" name="Picture 2" descr="Image result for biblearc">
            <a:extLst>
              <a:ext uri="{FF2B5EF4-FFF2-40B4-BE49-F238E27FC236}">
                <a16:creationId xmlns:a16="http://schemas.microsoft.com/office/drawing/2014/main" id="{42DFF916-57E2-4940-8230-042A7F6D6E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5526" y="2102956"/>
            <a:ext cx="4124325" cy="9239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logos bible software">
            <a:extLst>
              <a:ext uri="{FF2B5EF4-FFF2-40B4-BE49-F238E27FC236}">
                <a16:creationId xmlns:a16="http://schemas.microsoft.com/office/drawing/2014/main" id="{49282E00-12BE-4372-93D6-BCC0A33B4D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7998" y="3004169"/>
            <a:ext cx="2514600" cy="347014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Welcome to the Blue Letter Bible. Celebrating 25 years!">
            <a:extLst>
              <a:ext uri="{FF2B5EF4-FFF2-40B4-BE49-F238E27FC236}">
                <a16:creationId xmlns:a16="http://schemas.microsoft.com/office/drawing/2014/main" id="{AE018BF5-C8FA-898A-C52B-C2380791AA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557" y="5015955"/>
            <a:ext cx="6552844" cy="15784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screenshot of a computer&#10;&#10;Description automatically generated">
            <a:extLst>
              <a:ext uri="{FF2B5EF4-FFF2-40B4-BE49-F238E27FC236}">
                <a16:creationId xmlns:a16="http://schemas.microsoft.com/office/drawing/2014/main" id="{1147802F-0426-34C1-7AA5-0E573210ED35}"/>
              </a:ext>
            </a:extLst>
          </p:cNvPr>
          <p:cNvPicPr>
            <a:picLocks noChangeAspect="1"/>
          </p:cNvPicPr>
          <p:nvPr/>
        </p:nvPicPr>
        <p:blipFill rotWithShape="1">
          <a:blip r:embed="rId10"/>
          <a:srcRect l="10857" t="13277" r="63004" b="69833"/>
          <a:stretch/>
        </p:blipFill>
        <p:spPr>
          <a:xfrm>
            <a:off x="4405526" y="3546711"/>
            <a:ext cx="4633416" cy="1141534"/>
          </a:xfrm>
          <a:prstGeom prst="rect">
            <a:avLst/>
          </a:prstGeom>
        </p:spPr>
      </p:pic>
    </p:spTree>
    <p:extLst>
      <p:ext uri="{BB962C8B-B14F-4D97-AF65-F5344CB8AC3E}">
        <p14:creationId xmlns:p14="http://schemas.microsoft.com/office/powerpoint/2010/main" val="1414199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Spiritual Disciplines</a:t>
            </a:r>
          </a:p>
        </p:txBody>
      </p:sp>
      <p:sp>
        <p:nvSpPr>
          <p:cNvPr id="2" name="TextBox 1">
            <a:extLst>
              <a:ext uri="{FF2B5EF4-FFF2-40B4-BE49-F238E27FC236}">
                <a16:creationId xmlns:a16="http://schemas.microsoft.com/office/drawing/2014/main" id="{BACC421E-AAFF-108B-425F-878B806D1702}"/>
              </a:ext>
            </a:extLst>
          </p:cNvPr>
          <p:cNvSpPr txBox="1"/>
          <p:nvPr/>
        </p:nvSpPr>
        <p:spPr>
          <a:xfrm>
            <a:off x="1239982" y="2092036"/>
            <a:ext cx="4904509" cy="3970318"/>
          </a:xfrm>
          <a:prstGeom prst="rect">
            <a:avLst/>
          </a:prstGeom>
          <a:noFill/>
        </p:spPr>
        <p:txBody>
          <a:bodyPr wrap="square" rtlCol="0">
            <a:spAutoFit/>
          </a:bodyPr>
          <a:lstStyle/>
          <a:p>
            <a:r>
              <a:rPr lang="en-US" sz="2800" b="0" i="0">
                <a:effectLst/>
                <a:latin typeface="Merriweather Web"/>
              </a:rPr>
              <a:t>The spiritual disciplines are those practices found in Scripture that promote spiritual growth among believers in the gospel of Jesus Christ. They are habits of devotion, habits of experiential Christianity that have been practiced by God’s people since biblical times.</a:t>
            </a:r>
            <a:endParaRPr lang="en-US" sz="2800"/>
          </a:p>
        </p:txBody>
      </p:sp>
      <p:pic>
        <p:nvPicPr>
          <p:cNvPr id="1026" name="Picture 2" descr="Front Cover - Spiritual Disciplines for the Christian Life, Updated 20th Anniversary Edition">
            <a:extLst>
              <a:ext uri="{FF2B5EF4-FFF2-40B4-BE49-F238E27FC236}">
                <a16:creationId xmlns:a16="http://schemas.microsoft.com/office/drawing/2014/main" id="{9552272D-6B00-1C6D-558B-C9700C7440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5662" y="1918855"/>
            <a:ext cx="2947871" cy="43998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719508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FAE62D-D586-4767-CAEB-4EEA37EE4F90}"/>
              </a:ext>
            </a:extLst>
          </p:cNvPr>
          <p:cNvSpPr txBox="1"/>
          <p:nvPr/>
        </p:nvSpPr>
        <p:spPr>
          <a:xfrm>
            <a:off x="552893" y="2173526"/>
            <a:ext cx="10776098" cy="3785652"/>
          </a:xfrm>
          <a:prstGeom prst="rect">
            <a:avLst/>
          </a:prstGeom>
          <a:noFill/>
        </p:spPr>
        <p:txBody>
          <a:bodyPr wrap="square" rtlCol="0">
            <a:spAutoFit/>
          </a:bodyPr>
          <a:lstStyle/>
          <a:p>
            <a:pPr lvl="0" algn="ctr" defTabSz="914400">
              <a:defRPr/>
            </a:pPr>
            <a:r>
              <a:rPr lang="en-US" sz="8000" b="1">
                <a:solidFill>
                  <a:prstClr val="white"/>
                </a:solidFill>
                <a:latin typeface="Calibri" panose="020F0502020204030204"/>
              </a:rPr>
              <a:t>Memorization </a:t>
            </a:r>
          </a:p>
          <a:p>
            <a:pPr lvl="0" algn="ctr" defTabSz="914400">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And </a:t>
            </a:r>
          </a:p>
          <a:p>
            <a:pPr lvl="0" algn="ctr" defTabSz="914400">
              <a:defRPr/>
            </a:pPr>
            <a:r>
              <a:rPr lang="en-US" sz="8000" b="1">
                <a:solidFill>
                  <a:prstClr val="white"/>
                </a:solidFill>
                <a:latin typeface="Calibri" panose="020F0502020204030204"/>
              </a:rPr>
              <a:t>Meditation </a:t>
            </a:r>
            <a:endParaRPr kumimoji="0" lang="en-US" sz="8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018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0660" y="2859207"/>
            <a:ext cx="2236421" cy="32540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descr="A screenshot of a computer&#10;&#10;Description automatically generated">
            <a:extLst>
              <a:ext uri="{FF2B5EF4-FFF2-40B4-BE49-F238E27FC236}">
                <a16:creationId xmlns:a16="http://schemas.microsoft.com/office/drawing/2014/main" id="{BD5F7888-44A0-C973-D6E0-B2C9E4AA7B6B}"/>
              </a:ext>
            </a:extLst>
          </p:cNvPr>
          <p:cNvPicPr>
            <a:picLocks noChangeAspect="1"/>
          </p:cNvPicPr>
          <p:nvPr/>
        </p:nvPicPr>
        <p:blipFill rotWithShape="1">
          <a:blip r:embed="rId4"/>
          <a:srcRect l="14216" t="23467" r="58751" b="14989"/>
          <a:stretch/>
        </p:blipFill>
        <p:spPr>
          <a:xfrm>
            <a:off x="1446663" y="1368317"/>
            <a:ext cx="5697940" cy="4945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674197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6" y="264711"/>
            <a:ext cx="11065789" cy="735148"/>
          </a:xfrm>
        </p:spPr>
        <p:txBody>
          <a:bodyPr/>
          <a:lstStyle/>
          <a:p>
            <a:r>
              <a:rPr lang="en-US" b="1"/>
              <a:t>Faith and New Life: </a:t>
            </a:r>
            <a:r>
              <a:rPr lang="en-US" b="1">
                <a:solidFill>
                  <a:schemeClr val="accent3">
                    <a:lumMod val="20000"/>
                    <a:lumOff val="80000"/>
                  </a:schemeClr>
                </a:solidFill>
              </a:rPr>
              <a:t>APPROACH</a:t>
            </a:r>
            <a:r>
              <a:rPr lang="en-US" b="1"/>
              <a:t> TO BIBLE READING… MEMORIZING &amp;MEDITATING </a:t>
            </a:r>
          </a:p>
        </p:txBody>
      </p:sp>
      <p:sp>
        <p:nvSpPr>
          <p:cNvPr id="3" name="Content Placeholder 2"/>
          <p:cNvSpPr>
            <a:spLocks noGrp="1"/>
          </p:cNvSpPr>
          <p:nvPr>
            <p:ph idx="1"/>
          </p:nvPr>
        </p:nvSpPr>
        <p:spPr>
          <a:xfrm>
            <a:off x="358923" y="1766807"/>
            <a:ext cx="9383281" cy="4813455"/>
          </a:xfrm>
        </p:spPr>
        <p:txBody>
          <a:bodyPr>
            <a:normAutofit/>
          </a:bodyPr>
          <a:lstStyle/>
          <a:p>
            <a:r>
              <a:rPr lang="en-US" sz="2400" b="1"/>
              <a:t>MEMORIZATION IS FOR MEDITATION</a:t>
            </a:r>
          </a:p>
          <a:p>
            <a:r>
              <a:rPr lang="en-US" sz="2400"/>
              <a:t>Meditation on Scripture is simply the </a:t>
            </a:r>
            <a:r>
              <a:rPr lang="en-US" sz="2400" b="1"/>
              <a:t>repeated reflection </a:t>
            </a:r>
            <a:r>
              <a:rPr lang="en-US" sz="2400"/>
              <a:t>on a passage of the Bible while </a:t>
            </a:r>
            <a:r>
              <a:rPr lang="en-US" sz="2400" b="1"/>
              <a:t>asking God to awaken your heart </a:t>
            </a:r>
            <a:r>
              <a:rPr lang="en-US" sz="2400"/>
              <a:t>to its message. </a:t>
            </a:r>
          </a:p>
          <a:p>
            <a:r>
              <a:rPr lang="en-US" sz="2400"/>
              <a:t>Sometimes we approach the Bible with the goal of moving through a text quickly, perhaps because our Bible reading plan calls for a certain number of chapters. There is great value in reading large chunks of Scripture, especially reading whole books, at one sitting. And there is also value in setting aside some time to </a:t>
            </a:r>
            <a:r>
              <a:rPr lang="en-US" sz="2400" b="1"/>
              <a:t>repeatedly reflecting </a:t>
            </a:r>
            <a:r>
              <a:rPr lang="en-US" sz="2400"/>
              <a:t>on one particular text, perhaps of a text that deals with a burning issue in your life. </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9135309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6" y="264711"/>
            <a:ext cx="11065789" cy="735148"/>
          </a:xfrm>
        </p:spPr>
        <p:txBody>
          <a:bodyPr/>
          <a:lstStyle/>
          <a:p>
            <a:r>
              <a:rPr lang="en-US" b="1"/>
              <a:t>Faith and New Life: </a:t>
            </a:r>
            <a:r>
              <a:rPr lang="en-US" b="1">
                <a:solidFill>
                  <a:schemeClr val="accent3">
                    <a:lumMod val="20000"/>
                    <a:lumOff val="80000"/>
                  </a:schemeClr>
                </a:solidFill>
              </a:rPr>
              <a:t>APPROACH</a:t>
            </a:r>
            <a:r>
              <a:rPr lang="en-US" b="1"/>
              <a:t> TO BIBLE READING… MEMORIZING &amp;MEDITATING </a:t>
            </a:r>
          </a:p>
        </p:txBody>
      </p:sp>
      <p:sp>
        <p:nvSpPr>
          <p:cNvPr id="3" name="Content Placeholder 2"/>
          <p:cNvSpPr>
            <a:spLocks noGrp="1"/>
          </p:cNvSpPr>
          <p:nvPr>
            <p:ph idx="1"/>
          </p:nvPr>
        </p:nvSpPr>
        <p:spPr>
          <a:xfrm>
            <a:off x="370878" y="1779834"/>
            <a:ext cx="9383281" cy="4813455"/>
          </a:xfrm>
        </p:spPr>
        <p:txBody>
          <a:bodyPr>
            <a:normAutofit fontScale="85000" lnSpcReduction="20000"/>
          </a:bodyPr>
          <a:lstStyle/>
          <a:p>
            <a:r>
              <a:rPr lang="en-US" sz="2400"/>
              <a:t>Psalm 1:1-3</a:t>
            </a:r>
          </a:p>
          <a:p>
            <a:pPr lvl="1"/>
            <a:r>
              <a:rPr lang="en-US" sz="2200"/>
              <a:t>Blessed is the man who walks not in the counsel of the wicked, nor stands in the way of sinners, nor sits in the seat of scoffers; but his delight is in the law of the LORD, and on his law he meditates day and night.</a:t>
            </a:r>
          </a:p>
          <a:p>
            <a:r>
              <a:rPr lang="en-US" sz="2400"/>
              <a:t>Psalm 119:15-16</a:t>
            </a:r>
          </a:p>
          <a:p>
            <a:pPr lvl="1"/>
            <a:r>
              <a:rPr lang="en-US" sz="2200"/>
              <a:t>	I will meditate on your precepts and fix my eyes on your ways. I will delight in your statutes; I will not forget your word.</a:t>
            </a:r>
          </a:p>
          <a:p>
            <a:r>
              <a:rPr lang="en-US" sz="2400"/>
              <a:t>Philippians 4:8</a:t>
            </a:r>
          </a:p>
          <a:p>
            <a:pPr lvl="1"/>
            <a:r>
              <a:rPr lang="en-US" sz="2200"/>
              <a:t>Finally, brothers, whatever is true, whatever is honorable, whatever is just, whatever is pure, whatever is lovely, whatever is commendable, if there is any excellence, if there is anything worthy of praise, think about these things. </a:t>
            </a:r>
          </a:p>
          <a:p>
            <a:r>
              <a:rPr lang="en-US" sz="2400"/>
              <a:t>Colossians 3:2-3</a:t>
            </a:r>
          </a:p>
          <a:p>
            <a:pPr lvl="1"/>
            <a:r>
              <a:rPr lang="en-US" sz="2200"/>
              <a:t> Set your minds on things that are above, not on things that are on earth. For you have died, and your life is hidden with Christ in God.</a:t>
            </a:r>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1125862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6" y="264711"/>
            <a:ext cx="11065789" cy="735148"/>
          </a:xfrm>
        </p:spPr>
        <p:txBody>
          <a:bodyPr/>
          <a:lstStyle/>
          <a:p>
            <a:r>
              <a:rPr lang="en-US" b="1"/>
              <a:t>Faith and New Life: </a:t>
            </a:r>
            <a:r>
              <a:rPr lang="en-US" b="1">
                <a:solidFill>
                  <a:schemeClr val="accent3">
                    <a:lumMod val="20000"/>
                    <a:lumOff val="80000"/>
                  </a:schemeClr>
                </a:solidFill>
              </a:rPr>
              <a:t>APPROACH</a:t>
            </a:r>
            <a:r>
              <a:rPr lang="en-US" b="1"/>
              <a:t> TO BIBLE READING… MEMORIZING &amp;MEDITATING </a:t>
            </a:r>
          </a:p>
        </p:txBody>
      </p:sp>
      <p:sp>
        <p:nvSpPr>
          <p:cNvPr id="3" name="Content Placeholder 2"/>
          <p:cNvSpPr>
            <a:spLocks noGrp="1"/>
          </p:cNvSpPr>
          <p:nvPr>
            <p:ph idx="1"/>
          </p:nvPr>
        </p:nvSpPr>
        <p:spPr>
          <a:xfrm>
            <a:off x="358923" y="1766807"/>
            <a:ext cx="9383281" cy="4813455"/>
          </a:xfrm>
        </p:spPr>
        <p:txBody>
          <a:bodyPr/>
          <a:lstStyle/>
          <a:p>
            <a:r>
              <a:rPr lang="en-US" sz="2400"/>
              <a:t>Thomas Brooks, in his classic work </a:t>
            </a:r>
            <a:r>
              <a:rPr lang="en-US" sz="2400" i="1"/>
              <a:t>Precious Remedies Against Satan’s Devices</a:t>
            </a:r>
            <a:r>
              <a:rPr lang="en-US" sz="2400"/>
              <a:t>, puts it memorably: “Remember, it’s not hasty reading, but serious meditating upon holy and heavenly truths, that make them prove sweet and profitable to the soul. It’s not the bee’s touching of the flower which gathers honey—but her abiding for a time upon the flower, which draws out the sweet. It’s not he who reads most—but he who meditates most, who will prove the choicest, sweetest, wisest, and strongest Christian.”</a:t>
            </a:r>
          </a:p>
          <a:p>
            <a:r>
              <a:rPr lang="en-US" sz="2400"/>
              <a:t>Interview with Donald Whitney: </a:t>
            </a:r>
            <a:r>
              <a:rPr lang="en-US" sz="2400">
                <a:hlinkClick r:id="rId3"/>
              </a:rPr>
              <a:t>https://www.youtube.com/watch?v=CDt_dSFwWFU&amp;feature=em-uploademail</a:t>
            </a:r>
            <a:r>
              <a:rPr lang="en-US" sz="2400"/>
              <a:t> </a:t>
            </a:r>
          </a:p>
          <a:p>
            <a:endParaRPr lang="en-US"/>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6"/>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7"/>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5748061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6" y="264711"/>
            <a:ext cx="11065789" cy="735148"/>
          </a:xfrm>
        </p:spPr>
        <p:txBody>
          <a:bodyPr/>
          <a:lstStyle/>
          <a:p>
            <a:r>
              <a:rPr lang="en-US" b="1"/>
              <a:t>Faith and New Life: </a:t>
            </a:r>
            <a:r>
              <a:rPr lang="en-US" b="1">
                <a:solidFill>
                  <a:schemeClr val="accent3">
                    <a:lumMod val="20000"/>
                    <a:lumOff val="80000"/>
                  </a:schemeClr>
                </a:solidFill>
              </a:rPr>
              <a:t>APPROACH</a:t>
            </a:r>
            <a:r>
              <a:rPr lang="en-US" b="1"/>
              <a:t> TO BIBLE READING… MEMORIZING &amp;MEDITATING </a:t>
            </a:r>
          </a:p>
        </p:txBody>
      </p:sp>
      <p:sp>
        <p:nvSpPr>
          <p:cNvPr id="3" name="Content Placeholder 2"/>
          <p:cNvSpPr>
            <a:spLocks noGrp="1"/>
          </p:cNvSpPr>
          <p:nvPr>
            <p:ph idx="1"/>
          </p:nvPr>
        </p:nvSpPr>
        <p:spPr>
          <a:xfrm>
            <a:off x="358923" y="1766807"/>
            <a:ext cx="9383281" cy="4813455"/>
          </a:xfrm>
        </p:spPr>
        <p:txBody>
          <a:bodyPr>
            <a:normAutofit fontScale="85000" lnSpcReduction="20000"/>
          </a:bodyPr>
          <a:lstStyle/>
          <a:p>
            <a:pPr marL="0" indent="0">
              <a:buNone/>
            </a:pPr>
            <a:r>
              <a:rPr lang="en-US"/>
              <a:t>A model for meditation (Some of this is adapted from Donald S. Whitney, </a:t>
            </a:r>
            <a:r>
              <a:rPr lang="en-US" i="1"/>
              <a:t>Spiritual Disciplines for the Christian Life </a:t>
            </a:r>
            <a:r>
              <a:rPr lang="en-US"/>
              <a:t>[Colorado Springs: </a:t>
            </a:r>
            <a:r>
              <a:rPr lang="en-US" err="1"/>
              <a:t>NavPress</a:t>
            </a:r>
            <a:r>
              <a:rPr lang="en-US"/>
              <a:t>], 2014)…</a:t>
            </a:r>
          </a:p>
          <a:p>
            <a:r>
              <a:rPr lang="en-US"/>
              <a:t>1. Begin to memorize the passage. Try to have the text memorized after two weeks (Most texts of fitting length for meditation are also appropriate length for memorization).</a:t>
            </a:r>
          </a:p>
          <a:p>
            <a:r>
              <a:rPr lang="en-US"/>
              <a:t>2. Read the text multiple times, and emphasize a different word each time. Think deeply on the significance of each word.</a:t>
            </a:r>
          </a:p>
          <a:p>
            <a:r>
              <a:rPr lang="en-US"/>
              <a:t>3. Rewrite or summarize the text in your own words.</a:t>
            </a:r>
          </a:p>
          <a:p>
            <a:r>
              <a:rPr lang="en-US"/>
              <a:t>4. Think of a way to illustrate the text. Is there a person, event, play, or TV segment that exemplifies the text’s main point?</a:t>
            </a:r>
          </a:p>
          <a:p>
            <a:r>
              <a:rPr lang="en-US"/>
              <a:t>5. Read the text in the context of the surrounding chapters. How does it fit into the flow of the larger argument?</a:t>
            </a:r>
          </a:p>
          <a:p>
            <a:r>
              <a:rPr lang="en-US"/>
              <a:t>6. How does the text point to the gospel (the good news about what God has done in Christ, especially his death and resurrection, to reconcile humans to God and make them sons of God)?</a:t>
            </a:r>
          </a:p>
          <a:p>
            <a:r>
              <a:rPr lang="en-US"/>
              <a:t>7. How is the text calling the original audience to respond? How is the Spirit calling me to respond?</a:t>
            </a:r>
          </a:p>
          <a:p>
            <a:endParaRPr lang="en-US"/>
          </a:p>
          <a:p>
            <a:endParaRPr lang="en-US"/>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0291775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6" y="264711"/>
            <a:ext cx="11065789" cy="735148"/>
          </a:xfrm>
        </p:spPr>
        <p:txBody>
          <a:bodyPr/>
          <a:lstStyle/>
          <a:p>
            <a:r>
              <a:rPr lang="en-US" b="1"/>
              <a:t>Faith and New Life: </a:t>
            </a:r>
            <a:r>
              <a:rPr lang="en-US" b="1">
                <a:solidFill>
                  <a:schemeClr val="accent3">
                    <a:lumMod val="20000"/>
                    <a:lumOff val="80000"/>
                  </a:schemeClr>
                </a:solidFill>
              </a:rPr>
              <a:t>APPROACH</a:t>
            </a:r>
            <a:r>
              <a:rPr lang="en-US" b="1"/>
              <a:t> TO BIBLE READING… MEMORIZING &amp;MEDITATING </a:t>
            </a:r>
          </a:p>
        </p:txBody>
      </p:sp>
      <p:sp>
        <p:nvSpPr>
          <p:cNvPr id="3" name="Content Placeholder 2"/>
          <p:cNvSpPr>
            <a:spLocks noGrp="1"/>
          </p:cNvSpPr>
          <p:nvPr>
            <p:ph idx="1"/>
          </p:nvPr>
        </p:nvSpPr>
        <p:spPr>
          <a:xfrm>
            <a:off x="358923" y="1766807"/>
            <a:ext cx="9383281" cy="4813455"/>
          </a:xfrm>
        </p:spPr>
        <p:txBody>
          <a:bodyPr>
            <a:normAutofit/>
          </a:bodyPr>
          <a:lstStyle/>
          <a:p>
            <a:r>
              <a:rPr lang="en-US"/>
              <a:t>8. Pray through the text asking God to “open my eyes that I may behold wondrous things out of your law” (Psalm 119:18).</a:t>
            </a:r>
          </a:p>
          <a:p>
            <a:r>
              <a:rPr lang="en-US"/>
              <a:t>9. Meditate until you discover 10 insights from the text.</a:t>
            </a:r>
          </a:p>
          <a:p>
            <a:r>
              <a:rPr lang="en-US"/>
              <a:t>10. What does the text reveal about my heart and affections? Does it cultivate godly affections or challenge my misplaced desires?</a:t>
            </a:r>
          </a:p>
          <a:p>
            <a:r>
              <a:rPr lang="en-US"/>
              <a:t>11. What question does the text answer? Or what problem does the text solve? Where do you see that question or problem today?</a:t>
            </a:r>
          </a:p>
          <a:p>
            <a:r>
              <a:rPr lang="en-US"/>
              <a:t>12. What is the text telling you about God (Father, Son, and Holy Spirit)?</a:t>
            </a:r>
          </a:p>
          <a:p>
            <a:r>
              <a:rPr lang="en-US"/>
              <a:t>13. Make a map of the text. You can use sentence diagramming if that helps. You can also use a diagram by putting the main idea in a circle and then creating branches off of it for additional ideas from the text.</a:t>
            </a:r>
          </a:p>
          <a:p>
            <a:r>
              <a:rPr lang="en-US"/>
              <a:t>14. Recite the text from memory 14 times.</a:t>
            </a:r>
          </a:p>
          <a:p>
            <a:endParaRPr lang="en-US"/>
          </a:p>
          <a:p>
            <a:endParaRPr lang="en-US"/>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453538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223CD9-F62C-D061-D276-99BEC41E3929}"/>
              </a:ext>
            </a:extLst>
          </p:cNvPr>
          <p:cNvSpPr>
            <a:spLocks noGrp="1"/>
          </p:cNvSpPr>
          <p:nvPr>
            <p:ph type="title"/>
          </p:nvPr>
        </p:nvSpPr>
        <p:spPr>
          <a:xfrm>
            <a:off x="123986" y="264711"/>
            <a:ext cx="11065789" cy="735148"/>
          </a:xfrm>
        </p:spPr>
        <p:txBody>
          <a:bodyPr/>
          <a:lstStyle/>
          <a:p>
            <a:r>
              <a:rPr lang="en-US" b="1"/>
              <a:t>Faith and New Life: </a:t>
            </a:r>
            <a:r>
              <a:rPr lang="en-US" b="1">
                <a:solidFill>
                  <a:schemeClr val="accent3">
                    <a:lumMod val="20000"/>
                    <a:lumOff val="80000"/>
                  </a:schemeClr>
                </a:solidFill>
              </a:rPr>
              <a:t>APPROACH</a:t>
            </a:r>
            <a:r>
              <a:rPr lang="en-US" b="1"/>
              <a:t> TO BIBLE READING… MEMORIZING &amp;MEDITATING </a:t>
            </a:r>
          </a:p>
        </p:txBody>
      </p:sp>
      <p:pic>
        <p:nvPicPr>
          <p:cNvPr id="6" name="Picture 5" descr="A screenshot of a computer&#10;&#10;Description automatically generated">
            <a:extLst>
              <a:ext uri="{FF2B5EF4-FFF2-40B4-BE49-F238E27FC236}">
                <a16:creationId xmlns:a16="http://schemas.microsoft.com/office/drawing/2014/main" id="{F88E8BE5-6DD4-62D6-5DE2-2FB3691E014B}"/>
              </a:ext>
            </a:extLst>
          </p:cNvPr>
          <p:cNvPicPr>
            <a:picLocks noChangeAspect="1"/>
          </p:cNvPicPr>
          <p:nvPr/>
        </p:nvPicPr>
        <p:blipFill rotWithShape="1">
          <a:blip r:embed="rId2"/>
          <a:srcRect l="13824" t="13079" r="61045" b="6327"/>
          <a:stretch/>
        </p:blipFill>
        <p:spPr>
          <a:xfrm>
            <a:off x="2149521" y="2429303"/>
            <a:ext cx="3063923" cy="3746310"/>
          </a:xfrm>
          <a:prstGeom prst="rect">
            <a:avLst/>
          </a:prstGeom>
        </p:spPr>
      </p:pic>
      <p:pic>
        <p:nvPicPr>
          <p:cNvPr id="8" name="Picture 7" descr="A screenshot of a computer&#10;&#10;Description automatically generated with medium confidence">
            <a:extLst>
              <a:ext uri="{FF2B5EF4-FFF2-40B4-BE49-F238E27FC236}">
                <a16:creationId xmlns:a16="http://schemas.microsoft.com/office/drawing/2014/main" id="{85E3413D-5DB7-A0F5-C3A5-FDDD3052CFE9}"/>
              </a:ext>
            </a:extLst>
          </p:cNvPr>
          <p:cNvPicPr>
            <a:picLocks noChangeAspect="1"/>
          </p:cNvPicPr>
          <p:nvPr/>
        </p:nvPicPr>
        <p:blipFill rotWithShape="1">
          <a:blip r:embed="rId3"/>
          <a:srcRect l="14776" t="13520" r="60093" b="7942"/>
          <a:stretch/>
        </p:blipFill>
        <p:spPr>
          <a:xfrm>
            <a:off x="5964073" y="1760563"/>
            <a:ext cx="4312692" cy="5138730"/>
          </a:xfrm>
          <a:prstGeom prst="rect">
            <a:avLst/>
          </a:prstGeom>
        </p:spPr>
      </p:pic>
    </p:spTree>
    <p:extLst>
      <p:ext uri="{BB962C8B-B14F-4D97-AF65-F5344CB8AC3E}">
        <p14:creationId xmlns:p14="http://schemas.microsoft.com/office/powerpoint/2010/main" val="1482266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0660" y="2859207"/>
            <a:ext cx="2236421" cy="32540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TextBox 1">
            <a:extLst>
              <a:ext uri="{FF2B5EF4-FFF2-40B4-BE49-F238E27FC236}">
                <a16:creationId xmlns:a16="http://schemas.microsoft.com/office/drawing/2014/main" id="{AA2B358E-29E0-0099-DE47-91AE35B527D4}"/>
              </a:ext>
            </a:extLst>
          </p:cNvPr>
          <p:cNvSpPr txBox="1"/>
          <p:nvPr/>
        </p:nvSpPr>
        <p:spPr>
          <a:xfrm>
            <a:off x="730155" y="1465853"/>
            <a:ext cx="7301552" cy="4647426"/>
          </a:xfrm>
          <a:prstGeom prst="rect">
            <a:avLst/>
          </a:prstGeom>
          <a:noFill/>
        </p:spPr>
        <p:txBody>
          <a:bodyPr wrap="square" rtlCol="0">
            <a:spAutoFit/>
          </a:bodyPr>
          <a:lstStyle/>
          <a:p>
            <a:r>
              <a:rPr lang="en-US" sz="3600" b="1">
                <a:latin typeface="Calibri" panose="020F0502020204030204" pitchFamily="34" charset="0"/>
                <a:cs typeface="Calibri" panose="020F0502020204030204" pitchFamily="34" charset="0"/>
              </a:rPr>
              <a:t>Tips for Memorization (Habits of Grace, 73-74)</a:t>
            </a:r>
          </a:p>
          <a:p>
            <a:pPr marL="342900" indent="-342900">
              <a:buFont typeface="+mj-lt"/>
              <a:buAutoNum type="arabicPeriod"/>
            </a:pPr>
            <a:r>
              <a:rPr lang="en-US" sz="2800">
                <a:latin typeface="Calibri" panose="020F0502020204030204" pitchFamily="34" charset="0"/>
                <a:cs typeface="Calibri" panose="020F0502020204030204" pitchFamily="34" charset="0"/>
              </a:rPr>
              <a:t>Diversify you picks (sections, chapters, books)</a:t>
            </a:r>
          </a:p>
          <a:p>
            <a:pPr marL="342900" indent="-342900">
              <a:buFont typeface="+mj-lt"/>
              <a:buAutoNum type="arabicPeriod"/>
            </a:pPr>
            <a:r>
              <a:rPr lang="en-US" sz="2800">
                <a:latin typeface="Calibri" panose="020F0502020204030204" pitchFamily="34" charset="0"/>
                <a:cs typeface="Calibri" panose="020F0502020204030204" pitchFamily="34" charset="0"/>
              </a:rPr>
              <a:t>Take it with you during the day (note cards; audio Bible)</a:t>
            </a:r>
          </a:p>
          <a:p>
            <a:pPr marL="342900" indent="-342900">
              <a:buFont typeface="+mj-lt"/>
              <a:buAutoNum type="arabicPeriod"/>
            </a:pPr>
            <a:r>
              <a:rPr lang="en-US" sz="2800">
                <a:latin typeface="Calibri" panose="020F0502020204030204" pitchFamily="34" charset="0"/>
                <a:cs typeface="Calibri" panose="020F0502020204030204" pitchFamily="34" charset="0"/>
              </a:rPr>
              <a:t>Seek to understand, feel, and apply the text as you memorize (memorization is not the goal)</a:t>
            </a:r>
          </a:p>
          <a:p>
            <a:pPr marL="342900" indent="-342900">
              <a:buFont typeface="+mj-lt"/>
              <a:buAutoNum type="arabicPeriod"/>
            </a:pPr>
            <a:r>
              <a:rPr lang="en-US" sz="2800">
                <a:latin typeface="Calibri" panose="020F0502020204030204" pitchFamily="34" charset="0"/>
                <a:cs typeface="Calibri" panose="020F0502020204030204" pitchFamily="34" charset="0"/>
              </a:rPr>
              <a:t>Turn your text into prayer </a:t>
            </a:r>
          </a:p>
          <a:p>
            <a:pPr marL="342900" indent="-342900">
              <a:buFont typeface="+mj-lt"/>
              <a:buAutoNum type="arabicPeriod"/>
            </a:pPr>
            <a:r>
              <a:rPr lang="en-US" sz="2800">
                <a:latin typeface="Calibri" panose="020F0502020204030204" pitchFamily="34" charset="0"/>
                <a:cs typeface="Calibri" panose="020F0502020204030204" pitchFamily="34" charset="0"/>
              </a:rPr>
              <a:t>Memorize in light of the gospel (“Let the word of Christ dwell in you richly” Col 3:16)</a:t>
            </a:r>
          </a:p>
        </p:txBody>
      </p:sp>
    </p:spTree>
    <p:extLst>
      <p:ext uri="{BB962C8B-B14F-4D97-AF65-F5344CB8AC3E}">
        <p14:creationId xmlns:p14="http://schemas.microsoft.com/office/powerpoint/2010/main" val="12885702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FAE62D-D586-4767-CAEB-4EEA37EE4F90}"/>
              </a:ext>
            </a:extLst>
          </p:cNvPr>
          <p:cNvSpPr txBox="1"/>
          <p:nvPr/>
        </p:nvSpPr>
        <p:spPr>
          <a:xfrm>
            <a:off x="552893" y="2173526"/>
            <a:ext cx="10776098" cy="3785652"/>
          </a:xfrm>
          <a:prstGeom prst="rect">
            <a:avLst/>
          </a:prstGeom>
          <a:noFill/>
        </p:spPr>
        <p:txBody>
          <a:bodyPr wrap="square" rtlCol="0">
            <a:spAutoFit/>
          </a:bodyPr>
          <a:lstStyle/>
          <a:p>
            <a:pPr lvl="0" algn="ctr" defTabSz="914400">
              <a:defRPr/>
            </a:pPr>
            <a:r>
              <a:rPr lang="en-US" sz="8000" b="1">
                <a:solidFill>
                  <a:prstClr val="white"/>
                </a:solidFill>
                <a:latin typeface="Calibri" panose="020F0502020204030204"/>
              </a:rPr>
              <a:t>Marking </a:t>
            </a:r>
          </a:p>
          <a:p>
            <a:pPr lvl="0" algn="ctr" defTabSz="914400">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and </a:t>
            </a:r>
          </a:p>
          <a:p>
            <a:pPr lvl="0" algn="ctr" defTabSz="914400">
              <a:defRPr/>
            </a:pPr>
            <a:r>
              <a:rPr lang="en-US" sz="8000" b="1">
                <a:solidFill>
                  <a:prstClr val="white"/>
                </a:solidFill>
                <a:latin typeface="Calibri" panose="020F0502020204030204"/>
              </a:rPr>
              <a:t>Engaging</a:t>
            </a:r>
            <a:endParaRPr kumimoji="0" lang="en-US" sz="8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484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429370" y="1630017"/>
            <a:ext cx="11529391" cy="5262979"/>
          </a:xfrm>
          <a:prstGeom prst="rect">
            <a:avLst/>
          </a:prstGeom>
          <a:noFill/>
        </p:spPr>
        <p:txBody>
          <a:bodyPr wrap="square" rtlCol="0">
            <a:spAutoFit/>
          </a:bodyPr>
          <a:lstStyle/>
          <a:p>
            <a:pPr marL="285750" lvl="0" indent="-285750">
              <a:buFont typeface="Arial" panose="020B0604020202020204" pitchFamily="34" charset="0"/>
              <a:buChar char="•"/>
              <a:defRPr/>
            </a:pPr>
            <a:r>
              <a:rPr lang="en-US" sz="2800" b="1">
                <a:solidFill>
                  <a:prstClr val="white"/>
                </a:solidFill>
              </a:rPr>
              <a:t>Disciplined dependence: the life of faith (depending on Christ) is lived through discipline—the spiritual disciplines.</a:t>
            </a:r>
          </a:p>
          <a:p>
            <a:pPr marL="285750" lvl="0" indent="-285750">
              <a:buFont typeface="Arial" panose="020B0604020202020204" pitchFamily="34" charset="0"/>
              <a:buChar char="•"/>
              <a:defRPr/>
            </a:pPr>
            <a:endParaRPr lang="en-US" sz="2800" b="1">
              <a:solidFill>
                <a:prstClr val="white"/>
              </a:solidFill>
            </a:endParaRPr>
          </a:p>
          <a:p>
            <a:pPr marL="285750" lvl="0" indent="-285750">
              <a:buFont typeface="Arial" panose="020B0604020202020204" pitchFamily="34" charset="0"/>
              <a:buChar char="•"/>
              <a:defRPr/>
            </a:pPr>
            <a:r>
              <a:rPr lang="en-US" sz="2800" b="1">
                <a:solidFill>
                  <a:prstClr val="white"/>
                </a:solidFill>
              </a:rPr>
              <a:t>“Think of yourself seated in a jet passenger plane flying thirty-five thousand feet above the earth…You see the fuselage, where you are sitting, the two wings, and the tail assembly.  As you look at the two wings you see the words dependence on the left wing and discipline on the right wing. This airplane illustrates one of the most important principles in the Christian life. Just as the airplane must have both wings to fly, so we must exercise both discipline and dependence in the pursuit of holiness” (Bridges, </a:t>
            </a:r>
            <a:r>
              <a:rPr lang="en-US" sz="2800" b="1" i="1">
                <a:solidFill>
                  <a:prstClr val="white"/>
                </a:solidFill>
              </a:rPr>
              <a:t>The Discipline of Grace</a:t>
            </a:r>
            <a:r>
              <a:rPr lang="en-US" sz="2800" b="1">
                <a:solidFill>
                  <a:prstClr val="white"/>
                </a:solidFill>
              </a:rPr>
              <a:t>, 129-130).</a:t>
            </a: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Bible-based Disciplines</a:t>
            </a:r>
          </a:p>
        </p:txBody>
      </p:sp>
    </p:spTree>
    <p:extLst>
      <p:ext uri="{BB962C8B-B14F-4D97-AF65-F5344CB8AC3E}">
        <p14:creationId xmlns:p14="http://schemas.microsoft.com/office/powerpoint/2010/main" val="254184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MARKING </a:t>
            </a:r>
          </a:p>
        </p:txBody>
      </p:sp>
      <p:sp>
        <p:nvSpPr>
          <p:cNvPr id="3" name="Content Placeholder 2"/>
          <p:cNvSpPr>
            <a:spLocks noGrp="1"/>
          </p:cNvSpPr>
          <p:nvPr>
            <p:ph idx="1"/>
          </p:nvPr>
        </p:nvSpPr>
        <p:spPr>
          <a:xfrm>
            <a:off x="358923" y="1766807"/>
            <a:ext cx="9383281" cy="4813455"/>
          </a:xfrm>
        </p:spPr>
        <p:txBody>
          <a:bodyPr/>
          <a:lstStyle/>
          <a:p>
            <a:pPr marL="0" indent="0">
              <a:buNone/>
            </a:pPr>
            <a:r>
              <a:rPr lang="en-US" sz="2400" b="1"/>
              <a:t>Reasons to Mark in your Bible</a:t>
            </a:r>
          </a:p>
          <a:p>
            <a:r>
              <a:rPr lang="en-US" sz="2400"/>
              <a:t>For more focused engagement (using more senses)</a:t>
            </a:r>
          </a:p>
          <a:p>
            <a:r>
              <a:rPr lang="en-US" sz="2400"/>
              <a:t>For more seeing what is there (marking asks questions)</a:t>
            </a:r>
          </a:p>
          <a:p>
            <a:r>
              <a:rPr lang="en-US" sz="2400"/>
              <a:t>For connecting what is there (marked themes are seen)</a:t>
            </a:r>
          </a:p>
          <a:p>
            <a:r>
              <a:rPr lang="en-US" sz="2400"/>
              <a:t>For reference (seeing marked themes) </a:t>
            </a:r>
          </a:p>
          <a:p>
            <a:r>
              <a:rPr lang="en-US" sz="2400"/>
              <a:t>For others (modelled engagement in text)</a:t>
            </a:r>
          </a:p>
          <a:p>
            <a:r>
              <a:rPr lang="en-US" sz="2400"/>
              <a:t>For patterns of interpretation (e.g., OT references)</a:t>
            </a:r>
          </a:p>
          <a:p>
            <a:r>
              <a:rPr lang="en-US" sz="2400"/>
              <a:t>For memories of spiritual growth (e.g., our family Bible) </a:t>
            </a:r>
          </a:p>
          <a:p>
            <a:r>
              <a:rPr lang="en-US" sz="2400">
                <a:sym typeface="Wingdings" panose="05000000000000000000" pitchFamily="2" charset="2"/>
              </a:rPr>
              <a:t> </a:t>
            </a:r>
            <a:r>
              <a:rPr lang="en-US" sz="2400"/>
              <a:t>for worship with heart and mind</a:t>
            </a:r>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25740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FAE62D-D586-4767-CAEB-4EEA37EE4F90}"/>
              </a:ext>
            </a:extLst>
          </p:cNvPr>
          <p:cNvSpPr txBox="1"/>
          <p:nvPr/>
        </p:nvSpPr>
        <p:spPr>
          <a:xfrm>
            <a:off x="552893" y="2173526"/>
            <a:ext cx="10776098" cy="3785652"/>
          </a:xfrm>
          <a:prstGeom prst="rect">
            <a:avLst/>
          </a:prstGeom>
          <a:noFill/>
        </p:spPr>
        <p:txBody>
          <a:bodyPr wrap="square" rtlCol="0">
            <a:spAutoFit/>
          </a:bodyPr>
          <a:lstStyle/>
          <a:p>
            <a:pPr lvl="0" algn="ctr" defTabSz="914400">
              <a:defRPr/>
            </a:pPr>
            <a:r>
              <a:rPr lang="en-US" sz="8000" b="1">
                <a:solidFill>
                  <a:prstClr val="white"/>
                </a:solidFill>
                <a:latin typeface="Calibri" panose="020F0502020204030204"/>
              </a:rPr>
              <a:t>Reading </a:t>
            </a:r>
          </a:p>
          <a:p>
            <a:pPr lvl="0" algn="ctr" defTabSz="914400">
              <a:defRPr/>
            </a:pPr>
            <a:r>
              <a:rPr lang="en-US" sz="8000" b="1">
                <a:solidFill>
                  <a:prstClr val="white"/>
                </a:solidFill>
                <a:latin typeface="Calibri" panose="020F0502020204030204"/>
              </a:rPr>
              <a:t>in</a:t>
            </a:r>
          </a:p>
          <a:p>
            <a:pPr lvl="0" algn="ctr" defTabSz="914400">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Community</a:t>
            </a:r>
            <a:r>
              <a:rPr lang="en-US" sz="8000" b="1">
                <a:solidFill>
                  <a:prstClr val="white"/>
                </a:solidFill>
                <a:latin typeface="Calibri" panose="020F0502020204030204"/>
              </a:rPr>
              <a:t> </a:t>
            </a:r>
            <a:endParaRPr kumimoji="0" lang="en-US" sz="8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5558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IN COMMUNITY </a:t>
            </a:r>
          </a:p>
        </p:txBody>
      </p:sp>
      <p:sp>
        <p:nvSpPr>
          <p:cNvPr id="3" name="Content Placeholder 2"/>
          <p:cNvSpPr>
            <a:spLocks noGrp="1"/>
          </p:cNvSpPr>
          <p:nvPr>
            <p:ph idx="1"/>
          </p:nvPr>
        </p:nvSpPr>
        <p:spPr>
          <a:xfrm>
            <a:off x="358923" y="1766807"/>
            <a:ext cx="9383281" cy="4813455"/>
          </a:xfrm>
        </p:spPr>
        <p:txBody>
          <a:bodyPr>
            <a:normAutofit lnSpcReduction="10000"/>
          </a:bodyPr>
          <a:lstStyle/>
          <a:p>
            <a:r>
              <a:rPr lang="en-US"/>
              <a:t>Is it necessary to read the Bible with other Christians? What is lost if we only read it privately?</a:t>
            </a:r>
          </a:p>
          <a:p>
            <a:endParaRPr lang="en-US"/>
          </a:p>
          <a:p>
            <a:endParaRPr lang="en-US"/>
          </a:p>
          <a:p>
            <a:endParaRPr lang="en-US"/>
          </a:p>
          <a:p>
            <a:endParaRPr lang="en-US"/>
          </a:p>
          <a:p>
            <a:endParaRPr lang="en-US"/>
          </a:p>
          <a:p>
            <a:r>
              <a:rPr lang="en-US"/>
              <a:t>Christian faith, while personal, is never private, and it is meant to be lived in public. The spiritual disciplines correspond to these personal and public aspects of our faith.</a:t>
            </a:r>
          </a:p>
          <a:p>
            <a:r>
              <a:rPr lang="en-US"/>
              <a:t>Apostolic Practice: Acts 2:14-41 and subsequent sermons.</a:t>
            </a:r>
          </a:p>
          <a:p>
            <a:r>
              <a:rPr lang="en-US"/>
              <a:t>Apostolic Commitment: Acts 2:42;  Acts 6:4; </a:t>
            </a:r>
          </a:p>
          <a:p>
            <a:r>
              <a:rPr lang="en-US"/>
              <a:t>Apostolic Command: 1 Timothy 4:13</a:t>
            </a:r>
          </a:p>
          <a:p>
            <a:endParaRPr lang="en-US"/>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8" name="Picture 7">
            <a:extLst>
              <a:ext uri="{FF2B5EF4-FFF2-40B4-BE49-F238E27FC236}">
                <a16:creationId xmlns:a16="http://schemas.microsoft.com/office/drawing/2014/main" id="{596C88C9-C7BA-4A1F-70F4-99C785C81082}"/>
              </a:ext>
            </a:extLst>
          </p:cNvPr>
          <p:cNvPicPr>
            <a:picLocks noChangeAspect="1"/>
          </p:cNvPicPr>
          <p:nvPr/>
        </p:nvPicPr>
        <p:blipFill>
          <a:blip r:embed="rId7"/>
          <a:stretch>
            <a:fillRect/>
          </a:stretch>
        </p:blipFill>
        <p:spPr>
          <a:xfrm>
            <a:off x="4814247" y="2235650"/>
            <a:ext cx="2563505" cy="2142146"/>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01718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IN COMMUNITY </a:t>
            </a:r>
          </a:p>
        </p:txBody>
      </p:sp>
      <p:sp>
        <p:nvSpPr>
          <p:cNvPr id="3" name="Content Placeholder 2"/>
          <p:cNvSpPr>
            <a:spLocks noGrp="1"/>
          </p:cNvSpPr>
          <p:nvPr>
            <p:ph idx="1"/>
          </p:nvPr>
        </p:nvSpPr>
        <p:spPr>
          <a:xfrm>
            <a:off x="370878" y="1779834"/>
            <a:ext cx="9383281" cy="4813455"/>
          </a:xfrm>
        </p:spPr>
        <p:txBody>
          <a:bodyPr>
            <a:normAutofit/>
          </a:bodyPr>
          <a:lstStyle/>
          <a:p>
            <a:pPr marL="0" indent="0">
              <a:buNone/>
            </a:pPr>
            <a:r>
              <a:rPr lang="en-US" sz="2400" b="1"/>
              <a:t>Public Reading of the Word</a:t>
            </a:r>
          </a:p>
          <a:p>
            <a:r>
              <a:rPr lang="en-US" sz="2400"/>
              <a:t>In addition to our own private reading of the Word, we should read (and study) the Word of God together with other believers.</a:t>
            </a:r>
          </a:p>
          <a:p>
            <a:r>
              <a:rPr lang="en-US" sz="2400"/>
              <a:t>Reading or even reciting the Scriptures together helps us develop a Word-centered community.</a:t>
            </a:r>
          </a:p>
          <a:p>
            <a:r>
              <a:rPr lang="en-US" sz="2400"/>
              <a:t>Throughout the Bible, there is a practice of God’s people coming together to hear the Word (and someone interpreting it for them).</a:t>
            </a:r>
          </a:p>
          <a:p>
            <a:r>
              <a:rPr lang="en-US" sz="2400"/>
              <a:t>The Bible Project: </a:t>
            </a:r>
            <a:r>
              <a:rPr lang="en-US" sz="2400">
                <a:hlinkClick r:id="rId3"/>
              </a:rPr>
              <a:t>https://www.youtube.com/watch?v=BO1Y9XyWKTw</a:t>
            </a:r>
            <a:r>
              <a:rPr lang="en-US" sz="2400"/>
              <a:t> </a:t>
            </a:r>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6"/>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7"/>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144854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IN COMMUNITY </a:t>
            </a:r>
          </a:p>
        </p:txBody>
      </p:sp>
      <p:sp>
        <p:nvSpPr>
          <p:cNvPr id="3" name="Content Placeholder 2"/>
          <p:cNvSpPr>
            <a:spLocks noGrp="1"/>
          </p:cNvSpPr>
          <p:nvPr>
            <p:ph idx="1"/>
          </p:nvPr>
        </p:nvSpPr>
        <p:spPr>
          <a:xfrm>
            <a:off x="358923" y="1766807"/>
            <a:ext cx="9383281" cy="4813455"/>
          </a:xfrm>
        </p:spPr>
        <p:txBody>
          <a:bodyPr>
            <a:normAutofit fontScale="92500" lnSpcReduction="20000"/>
          </a:bodyPr>
          <a:lstStyle/>
          <a:p>
            <a:r>
              <a:rPr lang="en-US" sz="2400" b="1"/>
              <a:t>Reading the Bible in community is the BIBLICAL PATTERN</a:t>
            </a:r>
            <a:r>
              <a:rPr lang="en-US"/>
              <a:t>.   The psalms, for example, are prayers often addressed to the corporate group of worshippers, even while they are applicable to individual use. Paul’s epistles were directed to churches and likely read aloud in the congregational gathering. Paul reminds Christians that the Bible is written for our (i.e. the corporate church) instruction: “For whatever was written in former days was written for our instruction, that through endurance and through the encouragement of the Scriptures we might have hope” (Romans 15:4 ESV; cf. 1 Cor 10:11).</a:t>
            </a:r>
          </a:p>
          <a:p>
            <a:r>
              <a:rPr lang="en-US" sz="2400" b="1"/>
              <a:t>Reading the Bible in community uncovers BLIND SPOTS</a:t>
            </a:r>
            <a:r>
              <a:rPr lang="en-US"/>
              <a:t>. Christians can have interpretive and/or applicational blind spots. Sometimes we simply misread a text, and the community of believers, indwelt by the Spirit, can collectively interpret God’s Word. And sometimes we can miss the application of a text to our own lives, and additional viewpoints from those who care about us can help to uncover those missed points of application. </a:t>
            </a:r>
          </a:p>
          <a:p>
            <a:r>
              <a:rPr lang="en-US" sz="1700" b="1"/>
              <a:t>See also, </a:t>
            </a:r>
            <a:r>
              <a:rPr lang="en-US" sz="1100" b="1"/>
              <a:t>https://www.desiringgod.org/articles/read-the-bible-with-someone-else?utm_campaign=Daily%20Email&amp;utm_source=hs_email&amp;utm_medium=email&amp;utm_content=61084551&amp;_hsenc=p2ANqtz-8X0zlYEcZcx6UUopi6lJjTWMGTXul3LiN9ptzW7stcuu1C46Gn0z9015o9oKI-DP08Cszi6K7g-kcnJnXwtoxPwFVGE7Tsn3BQLfSltGZcokvt2B4&amp;_hsmi=61084551 </a:t>
            </a:r>
          </a:p>
          <a:p>
            <a:endParaRPr lang="en-US"/>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336146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IN COMMUNITY </a:t>
            </a:r>
          </a:p>
        </p:txBody>
      </p:sp>
      <p:sp>
        <p:nvSpPr>
          <p:cNvPr id="3" name="Content Placeholder 2"/>
          <p:cNvSpPr>
            <a:spLocks noGrp="1"/>
          </p:cNvSpPr>
          <p:nvPr>
            <p:ph idx="1"/>
          </p:nvPr>
        </p:nvSpPr>
        <p:spPr>
          <a:xfrm>
            <a:off x="358923" y="1766807"/>
            <a:ext cx="9383281" cy="4813455"/>
          </a:xfrm>
        </p:spPr>
        <p:txBody>
          <a:bodyPr>
            <a:normAutofit/>
          </a:bodyPr>
          <a:lstStyle/>
          <a:p>
            <a:r>
              <a:rPr lang="en-US" sz="2400" b="1"/>
              <a:t>Reading the Bible in community provides MOTIVATION</a:t>
            </a:r>
            <a:r>
              <a:rPr lang="en-US"/>
              <a:t>.   Other believers observe the effects of sin in your life, and can help you see more clearly the joy of following Jesus. Part of effective application is giving people some motivation to change. In a community group setting, you know the person’s life and will be able to communicate how the change might affect the person positively.</a:t>
            </a:r>
          </a:p>
          <a:p>
            <a:r>
              <a:rPr lang="en-US" sz="2400" b="1"/>
              <a:t>Reading the Bible in community tends toward SPECIFICITY in application</a:t>
            </a:r>
            <a:r>
              <a:rPr lang="en-US"/>
              <a:t>.   If someone in my community group confesses a sin and then makes an ambiguous commitment to “do better in the future,” other Christians will help him envision the way toward obeying Jesus. First they will remind him to repent and rely on the grace of God, and secondly, they will want to know </a:t>
            </a:r>
            <a:r>
              <a:rPr lang="en-US" i="1"/>
              <a:t>how exactly</a:t>
            </a:r>
            <a:r>
              <a:rPr lang="en-US"/>
              <a:t> he intends to “do better in the future.” They will push him toward articulating action steps.</a:t>
            </a:r>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58821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IN COMMUNITY </a:t>
            </a:r>
          </a:p>
        </p:txBody>
      </p:sp>
      <p:sp>
        <p:nvSpPr>
          <p:cNvPr id="3" name="Content Placeholder 2"/>
          <p:cNvSpPr>
            <a:spLocks noGrp="1"/>
          </p:cNvSpPr>
          <p:nvPr>
            <p:ph idx="1"/>
          </p:nvPr>
        </p:nvSpPr>
        <p:spPr>
          <a:xfrm>
            <a:off x="358923" y="1766807"/>
            <a:ext cx="9383281" cy="4813455"/>
          </a:xfrm>
        </p:spPr>
        <p:txBody>
          <a:bodyPr>
            <a:normAutofit/>
          </a:bodyPr>
          <a:lstStyle/>
          <a:p>
            <a:pPr lvl="0"/>
            <a:r>
              <a:rPr lang="en-US" sz="2400" b="1"/>
              <a:t>Reading the Bible in community reinforces the TRUTHFULNESS of the Bible</a:t>
            </a:r>
            <a:r>
              <a:rPr lang="en-US"/>
              <a:t>.                                                                   The circumstances of life can make us doubt God’s Word, and a community living faithfully in response to God’s Word strengthens my faith. “Christian community makes faith plausible. When I am tempted to believe this world’s lies, community helps me remember that God’s truth is perfect” (</a:t>
            </a:r>
            <a:r>
              <a:rPr lang="en-US" err="1"/>
              <a:t>Dever</a:t>
            </a:r>
            <a:r>
              <a:rPr lang="en-US"/>
              <a:t> and Dunlop, </a:t>
            </a:r>
            <a:r>
              <a:rPr lang="en-US" i="1"/>
              <a:t>Compelling Community</a:t>
            </a:r>
            <a:r>
              <a:rPr lang="en-US"/>
              <a:t>, 41).</a:t>
            </a:r>
          </a:p>
          <a:p>
            <a:pPr lvl="0"/>
            <a:r>
              <a:rPr lang="en-US" sz="2400" b="1"/>
              <a:t>Reading the Bible in community provides SUPPORT</a:t>
            </a:r>
            <a:r>
              <a:rPr lang="en-US"/>
              <a:t>.                   In a group setting, sometimes a person will respond to the Spirit’s convicting and have a genuine desire to change. If not tended, that spark of repentance can be snuffed out by other things and events. Christian community provides follow-up that reinforces the Spirit’s leading. Community recalls God’s leading and provides the accountability, support, and encouragement to follow-through.</a:t>
            </a:r>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spTree>
    <p:extLst>
      <p:ext uri="{BB962C8B-B14F-4D97-AF65-F5344CB8AC3E}">
        <p14:creationId xmlns:p14="http://schemas.microsoft.com/office/powerpoint/2010/main" val="214203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987" y="264711"/>
            <a:ext cx="10213382" cy="735148"/>
          </a:xfrm>
        </p:spPr>
        <p:txBody>
          <a:bodyPr/>
          <a:lstStyle/>
          <a:p>
            <a:r>
              <a:rPr lang="en-US" b="1"/>
              <a:t>Faith and New Life: </a:t>
            </a:r>
            <a:r>
              <a:rPr lang="en-US" b="1">
                <a:solidFill>
                  <a:schemeClr val="accent3">
                    <a:lumMod val="20000"/>
                    <a:lumOff val="80000"/>
                  </a:schemeClr>
                </a:solidFill>
              </a:rPr>
              <a:t>APPROACH</a:t>
            </a:r>
            <a:r>
              <a:rPr lang="en-US" b="1"/>
              <a:t> TO BIBLE READING… IN COMMUNITY </a:t>
            </a:r>
          </a:p>
        </p:txBody>
      </p:sp>
      <p:sp>
        <p:nvSpPr>
          <p:cNvPr id="3" name="Content Placeholder 2"/>
          <p:cNvSpPr>
            <a:spLocks noGrp="1"/>
          </p:cNvSpPr>
          <p:nvPr>
            <p:ph idx="1"/>
          </p:nvPr>
        </p:nvSpPr>
        <p:spPr>
          <a:xfrm>
            <a:off x="358923" y="1766807"/>
            <a:ext cx="9383281" cy="4813455"/>
          </a:xfrm>
        </p:spPr>
        <p:txBody>
          <a:bodyPr>
            <a:normAutofit/>
          </a:bodyPr>
          <a:lstStyle/>
          <a:p>
            <a:r>
              <a:rPr lang="en-US"/>
              <a:t>What are some ways to read the Bible in community, and what are the advantages/disadvantages of each way?</a:t>
            </a:r>
          </a:p>
          <a:p>
            <a:endParaRPr lang="en-US"/>
          </a:p>
          <a:p>
            <a:endParaRPr lang="en-US"/>
          </a:p>
        </p:txBody>
      </p:sp>
      <p:pic>
        <p:nvPicPr>
          <p:cNvPr id="4" name="Content Placeholder 4" descr="A close up of a logo&#10;&#10;Description generated with very high confidence">
            <a:extLst>
              <a:ext uri="{FF2B5EF4-FFF2-40B4-BE49-F238E27FC236}">
                <a16:creationId xmlns:a16="http://schemas.microsoft.com/office/drawing/2014/main" id="{A65DBE9F-92CC-440A-B039-7BA547F189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14B707A3-1D8D-495E-821F-6EE7D82848E5}"/>
              </a:ext>
            </a:extLst>
          </p:cNvPr>
          <p:cNvPicPr>
            <a:picLocks noChangeAspect="1"/>
          </p:cNvPicPr>
          <p:nvPr/>
        </p:nvPicPr>
        <p:blipFill>
          <a:blip r:embed="rId5"/>
          <a:stretch>
            <a:fillRect/>
          </a:stretch>
        </p:blipFill>
        <p:spPr>
          <a:xfrm>
            <a:off x="10449522" y="3349997"/>
            <a:ext cx="1371600" cy="1338248"/>
          </a:xfrm>
          <a:prstGeom prst="rect">
            <a:avLst/>
          </a:prstGeom>
          <a:noFill/>
        </p:spPr>
      </p:pic>
      <p:pic>
        <p:nvPicPr>
          <p:cNvPr id="6" name="Picture 5" descr="A close up of a logo&#10;&#10;Description generated with very high confidence">
            <a:extLst>
              <a:ext uri="{FF2B5EF4-FFF2-40B4-BE49-F238E27FC236}">
                <a16:creationId xmlns:a16="http://schemas.microsoft.com/office/drawing/2014/main" id="{87BD1C14-5B5B-4BD7-8777-41851DCFA065}"/>
              </a:ext>
            </a:extLst>
          </p:cNvPr>
          <p:cNvPicPr>
            <a:picLocks noChangeAspect="1"/>
          </p:cNvPicPr>
          <p:nvPr/>
        </p:nvPicPr>
        <p:blipFill>
          <a:blip r:embed="rId6"/>
          <a:stretch>
            <a:fillRect/>
          </a:stretch>
        </p:blipFill>
        <p:spPr>
          <a:xfrm>
            <a:off x="10449522" y="1566526"/>
            <a:ext cx="1371600" cy="1338248"/>
          </a:xfrm>
          <a:prstGeom prst="rect">
            <a:avLst/>
          </a:prstGeom>
          <a:noFill/>
          <a:ln w="76200">
            <a:solidFill>
              <a:schemeClr val="tx1"/>
            </a:solidFill>
          </a:ln>
        </p:spPr>
      </p:pic>
      <p:pic>
        <p:nvPicPr>
          <p:cNvPr id="8" name="Picture 7">
            <a:extLst>
              <a:ext uri="{FF2B5EF4-FFF2-40B4-BE49-F238E27FC236}">
                <a16:creationId xmlns:a16="http://schemas.microsoft.com/office/drawing/2014/main" id="{57E1D3B1-AF0D-2730-9362-B18BD772BAF2}"/>
              </a:ext>
            </a:extLst>
          </p:cNvPr>
          <p:cNvPicPr>
            <a:picLocks noChangeAspect="1"/>
          </p:cNvPicPr>
          <p:nvPr/>
        </p:nvPicPr>
        <p:blipFill>
          <a:blip r:embed="rId7"/>
          <a:stretch>
            <a:fillRect/>
          </a:stretch>
        </p:blipFill>
        <p:spPr>
          <a:xfrm>
            <a:off x="3817137" y="2731554"/>
            <a:ext cx="4683144" cy="3913382"/>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3485785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E6A537E-C106-45AE-9BBB-3CE55944181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6D3F3B7-282C-4DDC-AD1B-C497F2942BA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 name="Freeform 11">
            <a:extLst>
              <a:ext uri="{FF2B5EF4-FFF2-40B4-BE49-F238E27FC236}">
                <a16:creationId xmlns:a16="http://schemas.microsoft.com/office/drawing/2014/main" id="{2FEA51AE-2D18-46BE-B2CA-B90B1316898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9" name="Freeform 5">
            <a:extLst>
              <a:ext uri="{FF2B5EF4-FFF2-40B4-BE49-F238E27FC236}">
                <a16:creationId xmlns:a16="http://schemas.microsoft.com/office/drawing/2014/main" id="{F918BA52-E4A7-4EEC-898E-C49023767C6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140466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8" name="Content Placeholder 4">
            <a:extLst>
              <a:ext uri="{FF2B5EF4-FFF2-40B4-BE49-F238E27FC236}">
                <a16:creationId xmlns:a16="http://schemas.microsoft.com/office/drawing/2014/main" id="{14B707A3-1D8D-495E-821F-6EE7D82848E5}"/>
              </a:ext>
            </a:extLst>
          </p:cNvPr>
          <p:cNvPicPr>
            <a:picLocks noChangeAspect="1"/>
          </p:cNvPicPr>
          <p:nvPr/>
        </p:nvPicPr>
        <p:blipFill>
          <a:blip r:embed="rId3"/>
          <a:stretch>
            <a:fillRect/>
          </a:stretch>
        </p:blipFill>
        <p:spPr>
          <a:xfrm>
            <a:off x="6819999" y="1447799"/>
            <a:ext cx="2952750" cy="4572001"/>
          </a:xfrm>
          <a:prstGeom prst="rect">
            <a:avLst/>
          </a:prstGeom>
          <a:noFill/>
          <a:effectLst/>
        </p:spPr>
      </p:pic>
      <p:sp>
        <p:nvSpPr>
          <p:cNvPr id="2" name="Title 1"/>
          <p:cNvSpPr>
            <a:spLocks noGrp="1"/>
          </p:cNvSpPr>
          <p:nvPr>
            <p:ph type="title"/>
          </p:nvPr>
        </p:nvSpPr>
        <p:spPr>
          <a:xfrm>
            <a:off x="665492" y="1447799"/>
            <a:ext cx="3108626" cy="1444752"/>
          </a:xfrm>
        </p:spPr>
        <p:txBody>
          <a:bodyPr anchor="b">
            <a:noAutofit/>
          </a:bodyPr>
          <a:lstStyle/>
          <a:p>
            <a:pPr>
              <a:lnSpc>
                <a:spcPct val="90000"/>
              </a:lnSpc>
            </a:pPr>
            <a:r>
              <a:rPr lang="en-US" sz="4800" b="1"/>
              <a:t>Faith and New Life:</a:t>
            </a:r>
            <a:br>
              <a:rPr lang="en-US" sz="4800" b="1"/>
            </a:br>
            <a:r>
              <a:rPr lang="en-US" sz="4800" b="1"/>
              <a:t>PRAYER</a:t>
            </a:r>
          </a:p>
        </p:txBody>
      </p:sp>
      <p:sp>
        <p:nvSpPr>
          <p:cNvPr id="3" name="Rectangle 2"/>
          <p:cNvSpPr/>
          <p:nvPr/>
        </p:nvSpPr>
        <p:spPr>
          <a:xfrm>
            <a:off x="186812" y="5100934"/>
            <a:ext cx="3868993" cy="1477328"/>
          </a:xfrm>
          <a:prstGeom prst="rect">
            <a:avLst/>
          </a:prstGeom>
        </p:spPr>
        <p:txBody>
          <a:bodyPr wrap="square">
            <a:spAutoFit/>
          </a:bodyPr>
          <a:lstStyle/>
          <a:p>
            <a:r>
              <a:rPr lang="en-US" b="1"/>
              <a:t>In prayer, “God will either gives us what we ask or give us what we would have asked if we knew everything he knows.” (Keller, </a:t>
            </a:r>
            <a:r>
              <a:rPr lang="en-US" b="1" i="1"/>
              <a:t>Prayer</a:t>
            </a:r>
            <a:r>
              <a:rPr lang="en-US" b="1"/>
              <a:t>, 228)</a:t>
            </a:r>
          </a:p>
        </p:txBody>
      </p:sp>
      <p:sp>
        <p:nvSpPr>
          <p:cNvPr id="4" name="TextBox 3">
            <a:extLst>
              <a:ext uri="{FF2B5EF4-FFF2-40B4-BE49-F238E27FC236}">
                <a16:creationId xmlns:a16="http://schemas.microsoft.com/office/drawing/2014/main" id="{C44847FA-4F43-E075-5517-816D2100DCF5}"/>
              </a:ext>
            </a:extLst>
          </p:cNvPr>
          <p:cNvSpPr txBox="1"/>
          <p:nvPr/>
        </p:nvSpPr>
        <p:spPr>
          <a:xfrm>
            <a:off x="8932574" y="0"/>
            <a:ext cx="2952750" cy="1735282"/>
          </a:xfrm>
          <a:prstGeom prst="rect">
            <a:avLst/>
          </a:prstGeom>
          <a:solidFill>
            <a:schemeClr val="tx1"/>
          </a:solidFill>
        </p:spPr>
        <p:txBody>
          <a:bodyPr wrap="square" rtlCol="0">
            <a:spAutoFit/>
          </a:bodyPr>
          <a:lstStyle/>
          <a:p>
            <a:endParaRPr lang="en-US"/>
          </a:p>
        </p:txBody>
      </p:sp>
    </p:spTree>
    <p:extLst>
      <p:ext uri="{BB962C8B-B14F-4D97-AF65-F5344CB8AC3E}">
        <p14:creationId xmlns:p14="http://schemas.microsoft.com/office/powerpoint/2010/main" val="40294651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7810" y="2532365"/>
            <a:ext cx="2236421" cy="32540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descr="A screenshot of a computer&#10;&#10;Description automatically generated">
            <a:extLst>
              <a:ext uri="{FF2B5EF4-FFF2-40B4-BE49-F238E27FC236}">
                <a16:creationId xmlns:a16="http://schemas.microsoft.com/office/drawing/2014/main" id="{32C560CA-3EBD-983A-E597-3B4024CCC224}"/>
              </a:ext>
            </a:extLst>
          </p:cNvPr>
          <p:cNvPicPr>
            <a:picLocks noChangeAspect="1"/>
          </p:cNvPicPr>
          <p:nvPr/>
        </p:nvPicPr>
        <p:blipFill rotWithShape="1">
          <a:blip r:embed="rId4"/>
          <a:srcRect l="25116" t="29792" r="29259" b="29271"/>
          <a:stretch/>
        </p:blipFill>
        <p:spPr>
          <a:xfrm>
            <a:off x="1214437" y="2055933"/>
            <a:ext cx="6236494" cy="3730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52854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429370" y="1630017"/>
            <a:ext cx="11529391" cy="4832092"/>
          </a:xfrm>
          <a:prstGeom prst="rect">
            <a:avLst/>
          </a:prstGeom>
          <a:noFill/>
        </p:spPr>
        <p:txBody>
          <a:bodyPr wrap="square" rtlCol="0">
            <a:spAutoFit/>
          </a:bodyPr>
          <a:lstStyle/>
          <a:p>
            <a:pPr lvl="0">
              <a:defRPr/>
            </a:pPr>
            <a:r>
              <a:rPr lang="en-US" sz="2800" b="1">
                <a:solidFill>
                  <a:prstClr val="white"/>
                </a:solidFill>
              </a:rPr>
              <a:t>10 When Daniel knew that the document had been signed, he went to his house where he had windows in his upper chamber open toward Jerusalem. He got down on his knees three times a day and prayed and gave thanks before his God, as he had done previously. 11 Then these men came by agreement and found Daniel making petition and plea before his God. 12 Then they came near and said before the king, concerning the injunction, “O king! Did you not sign an injunction, that anyone who makes petition to any god or man within thirty days except to you, O king, shall be cast into the den of lions?” </a:t>
            </a:r>
          </a:p>
          <a:p>
            <a:pPr lvl="0">
              <a:defRPr/>
            </a:pPr>
            <a:r>
              <a:rPr lang="en-US" sz="2800" b="1">
                <a:solidFill>
                  <a:prstClr val="white"/>
                </a:solidFill>
              </a:rPr>
              <a:t>														(Daniel 6:10–12 ESV)</a:t>
            </a:r>
            <a:endParaRPr kumimoji="0" lang="en-US" sz="2800" b="1"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examples of disciplines</a:t>
            </a:r>
          </a:p>
        </p:txBody>
      </p:sp>
    </p:spTree>
    <p:extLst>
      <p:ext uri="{BB962C8B-B14F-4D97-AF65-F5344CB8AC3E}">
        <p14:creationId xmlns:p14="http://schemas.microsoft.com/office/powerpoint/2010/main" val="130695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B3456-B41D-AEB2-1F99-20FA0C1783CE}"/>
              </a:ext>
            </a:extLst>
          </p:cNvPr>
          <p:cNvSpPr txBox="1"/>
          <p:nvPr/>
        </p:nvSpPr>
        <p:spPr>
          <a:xfrm>
            <a:off x="2411679" y="1514307"/>
            <a:ext cx="8706434"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Know some key verses about the role of prayer in the life of the believer.</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Explain the ongoing role of prayer in the life of the believer.</a:t>
            </a:r>
          </a:p>
        </p:txBody>
      </p:sp>
    </p:spTree>
    <p:extLst>
      <p:ext uri="{BB962C8B-B14F-4D97-AF65-F5344CB8AC3E}">
        <p14:creationId xmlns:p14="http://schemas.microsoft.com/office/powerpoint/2010/main" val="15613280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1200329"/>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What is prayer? </a:t>
            </a:r>
          </a:p>
        </p:txBody>
      </p:sp>
    </p:spTree>
    <p:extLst>
      <p:ext uri="{BB962C8B-B14F-4D97-AF65-F5344CB8AC3E}">
        <p14:creationId xmlns:p14="http://schemas.microsoft.com/office/powerpoint/2010/main" val="11440290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384516"/>
            <a:ext cx="9786382" cy="5473484"/>
          </a:xfrm>
        </p:spPr>
        <p:txBody>
          <a:bodyPr>
            <a:normAutofit/>
          </a:bodyPr>
          <a:lstStyle/>
          <a:p>
            <a:r>
              <a:rPr lang="en-US" sz="2800"/>
              <a:t>Martin Luther: “As it is the business of tailors to make clothes and of cobblers to mend shoes, so it is the business of Christians to pray.”</a:t>
            </a:r>
          </a:p>
          <a:p>
            <a:r>
              <a:rPr lang="en-US" sz="2800"/>
              <a:t>“The plants of ceaseless prayer grow in the garden of persistent discipline.”  (Piper, </a:t>
            </a:r>
            <a:r>
              <a:rPr lang="en-US" sz="2800" i="1"/>
              <a:t>When I Don’t Desire God:  How to Fight for Joy</a:t>
            </a:r>
            <a:r>
              <a:rPr lang="en-US" sz="2800"/>
              <a:t>, 158)</a:t>
            </a:r>
          </a:p>
          <a:p>
            <a:r>
              <a:rPr lang="en-US" sz="2800"/>
              <a:t>“Until you are convinced that you can’t change your child’s heart, you will not take prayer seriously.”  (Miller, </a:t>
            </a:r>
            <a:r>
              <a:rPr lang="en-US" sz="2800" i="1"/>
              <a:t>A Praying Life</a:t>
            </a:r>
            <a:r>
              <a:rPr lang="en-US" sz="2800"/>
              <a:t>, 167)</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What</a:t>
            </a:r>
            <a:r>
              <a:rPr lang="en-US" b="1">
                <a:solidFill>
                  <a:schemeClr val="tx1"/>
                </a:solidFill>
              </a:rPr>
              <a:t> is prayer?</a:t>
            </a:r>
          </a:p>
        </p:txBody>
      </p:sp>
      <p:pic>
        <p:nvPicPr>
          <p:cNvPr id="5" name="Content Placeholder 4" descr="A close up of a logo&#10;&#10;Description generated with very high confidence">
            <a:extLst>
              <a:ext uri="{FF2B5EF4-FFF2-40B4-BE49-F238E27FC236}">
                <a16:creationId xmlns:a16="http://schemas.microsoft.com/office/drawing/2014/main" id="{BE571927-08FC-46E2-910E-AA4DE886180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42FAC0F-0004-48E0-A226-1C2C839104C1}"/>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B2B98ABE-FDE5-4173-BF76-DBF7F39BFF1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774432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022889"/>
            <a:ext cx="9786382" cy="5473484"/>
          </a:xfrm>
        </p:spPr>
        <p:txBody>
          <a:bodyPr/>
          <a:lstStyle/>
          <a:p>
            <a:r>
              <a:rPr lang="en-US"/>
              <a:t>A non-believer asks you what prayer is. How would you define it?</a:t>
            </a:r>
          </a:p>
          <a:p>
            <a:r>
              <a:rPr lang="en-US"/>
              <a:t>A Muslim Imam asks you what prayer is. How would you define it?</a:t>
            </a:r>
          </a:p>
          <a:p>
            <a:r>
              <a:rPr lang="en-US"/>
              <a:t>Your child asks you what prayer is. How would you define it?</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What</a:t>
            </a:r>
            <a:r>
              <a:rPr lang="en-US" b="1">
                <a:solidFill>
                  <a:schemeClr val="tx1"/>
                </a:solidFill>
              </a:rPr>
              <a:t> is prayer?</a:t>
            </a:r>
          </a:p>
        </p:txBody>
      </p:sp>
      <p:pic>
        <p:nvPicPr>
          <p:cNvPr id="6" name="Content Placeholder 4" descr="A close up of a logo&#10;&#10;Description generated with very high confidence">
            <a:extLst>
              <a:ext uri="{FF2B5EF4-FFF2-40B4-BE49-F238E27FC236}">
                <a16:creationId xmlns:a16="http://schemas.microsoft.com/office/drawing/2014/main" id="{DDDC4275-7369-4021-A581-21A8FE70358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7" name="Picture 6">
            <a:extLst>
              <a:ext uri="{FF2B5EF4-FFF2-40B4-BE49-F238E27FC236}">
                <a16:creationId xmlns:a16="http://schemas.microsoft.com/office/drawing/2014/main" id="{547556A4-0AD9-4B1A-9033-D48D9405D89B}"/>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8" name="Picture 7" descr="A close up of a logo&#10;&#10;Description generated with very high confidence">
            <a:extLst>
              <a:ext uri="{FF2B5EF4-FFF2-40B4-BE49-F238E27FC236}">
                <a16:creationId xmlns:a16="http://schemas.microsoft.com/office/drawing/2014/main" id="{25006E54-CA5E-4CE1-86C7-3C86081B592F}"/>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9" name="Picture 8">
            <a:extLst>
              <a:ext uri="{FF2B5EF4-FFF2-40B4-BE49-F238E27FC236}">
                <a16:creationId xmlns:a16="http://schemas.microsoft.com/office/drawing/2014/main" id="{03807AF1-719E-70C0-93A7-38E1CFF59D38}"/>
              </a:ext>
            </a:extLst>
          </p:cNvPr>
          <p:cNvPicPr>
            <a:picLocks noChangeAspect="1"/>
          </p:cNvPicPr>
          <p:nvPr/>
        </p:nvPicPr>
        <p:blipFill>
          <a:blip r:embed="rId7"/>
          <a:stretch>
            <a:fillRect/>
          </a:stretch>
        </p:blipFill>
        <p:spPr>
          <a:xfrm>
            <a:off x="3905847" y="2500682"/>
            <a:ext cx="4683144" cy="3913382"/>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53586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47975" y="759417"/>
            <a:ext cx="9786382" cy="5938434"/>
          </a:xfrm>
        </p:spPr>
        <p:txBody>
          <a:bodyPr>
            <a:normAutofit lnSpcReduction="10000"/>
          </a:bodyPr>
          <a:lstStyle/>
          <a:p>
            <a:r>
              <a:rPr lang="en-US"/>
              <a:t>Westminster Shorter Catechism Q.97: Prayer is an </a:t>
            </a:r>
            <a:r>
              <a:rPr lang="en-US" b="1"/>
              <a:t>offering up of our desires unto God</a:t>
            </a:r>
            <a:r>
              <a:rPr lang="en-US"/>
              <a:t>, for things agreeable to his will, in the name of Christ, with confession of our sins, and thankful acknowledgment of his mercies.  </a:t>
            </a:r>
          </a:p>
          <a:p>
            <a:r>
              <a:rPr lang="en-US"/>
              <a:t>New City Catechism Q.38: Prayer is </a:t>
            </a:r>
            <a:r>
              <a:rPr lang="en-US" b="1"/>
              <a:t>pouring out our hearts to God </a:t>
            </a:r>
            <a:r>
              <a:rPr lang="en-US"/>
              <a:t>in praise, petition, confession of sin, and thanksgiving. </a:t>
            </a:r>
          </a:p>
          <a:p>
            <a:r>
              <a:rPr lang="en-US"/>
              <a:t>Mathis, </a:t>
            </a:r>
            <a:r>
              <a:rPr lang="en-US" i="1"/>
              <a:t>Habits of Grace</a:t>
            </a:r>
            <a:r>
              <a:rPr lang="en-US"/>
              <a:t>, 94: “Prayer, simply put, is </a:t>
            </a:r>
            <a:r>
              <a:rPr lang="en-US" b="1"/>
              <a:t>talking to God</a:t>
            </a:r>
            <a:r>
              <a:rPr lang="en-US"/>
              <a:t>. It is irreducibly relational. It’s personal— he is the Absolute Person, and we are derivative persons, fashioned in his image. In a sense, prayer is as basic as persons relating to each other, conversing, interacting, but with this significant caveat: in this relationship, </a:t>
            </a:r>
            <a:r>
              <a:rPr lang="en-US" b="1"/>
              <a:t>we don’t chat as peers</a:t>
            </a:r>
            <a:r>
              <a:rPr lang="en-US"/>
              <a:t>. He is Creator, and we are creatures. He is the great Lord, and we are his happy servants.”</a:t>
            </a:r>
          </a:p>
          <a:p>
            <a:r>
              <a:rPr lang="en-US"/>
              <a:t>C.S. Lewis (cited in Mathis): “Prayer in the sense of petition, asking for things, is a small part of it; confession and penitence are its threshold, adoration its sanctuary, the presence and vision and enjoyment of God its bread and wine.”</a:t>
            </a:r>
          </a:p>
          <a:p>
            <a:r>
              <a:rPr lang="en-US"/>
              <a:t>A brief theology of prayer by John Piper: </a:t>
            </a:r>
            <a:r>
              <a:rPr lang="en-US">
                <a:hlinkClick r:id="rId3"/>
              </a:rPr>
              <a:t>https://www.youtube.com/watch?v=OssBHX5rSiE</a:t>
            </a:r>
            <a:r>
              <a:rPr lang="en-US"/>
              <a:t> </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What</a:t>
            </a:r>
            <a:r>
              <a:rPr lang="en-US" b="1">
                <a:solidFill>
                  <a:schemeClr val="tx1"/>
                </a:solidFill>
              </a:rPr>
              <a:t> is prayer?</a:t>
            </a:r>
          </a:p>
        </p:txBody>
      </p:sp>
      <p:pic>
        <p:nvPicPr>
          <p:cNvPr id="5" name="Content Placeholder 4" descr="A close up of a logo&#10;&#10;Description generated with very high confidence">
            <a:extLst>
              <a:ext uri="{FF2B5EF4-FFF2-40B4-BE49-F238E27FC236}">
                <a16:creationId xmlns:a16="http://schemas.microsoft.com/office/drawing/2014/main" id="{2DF0538B-E131-4A7F-96F0-8AE43D33025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62523C54-8F5A-4D83-9A44-AAD43B913C78}"/>
              </a:ext>
            </a:extLst>
          </p:cNvPr>
          <p:cNvPicPr>
            <a:picLocks noChangeAspect="1"/>
          </p:cNvPicPr>
          <p:nvPr/>
        </p:nvPicPr>
        <p:blipFill>
          <a:blip r:embed="rId6"/>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16F5BBE1-9BF6-42F2-9D7C-BDC0F431C2B7}"/>
              </a:ext>
            </a:extLst>
          </p:cNvPr>
          <p:cNvPicPr>
            <a:picLocks noChangeAspect="1"/>
          </p:cNvPicPr>
          <p:nvPr/>
        </p:nvPicPr>
        <p:blipFill>
          <a:blip r:embed="rId7"/>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7152135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47975" y="1224367"/>
            <a:ext cx="9786382" cy="5473484"/>
          </a:xfrm>
        </p:spPr>
        <p:txBody>
          <a:bodyPr/>
          <a:lstStyle/>
          <a:p>
            <a:pPr marL="0" indent="0">
              <a:buNone/>
            </a:pPr>
            <a:r>
              <a:rPr lang="en-US"/>
              <a:t>Prayer is about…</a:t>
            </a:r>
          </a:p>
          <a:p>
            <a:pPr lvl="1"/>
            <a:r>
              <a:rPr lang="en-US" sz="2000"/>
              <a:t>Dependence (cf. Luke 18): “Your heart can become a prayer factory because…you are completely dependent.” (Miller, </a:t>
            </a:r>
            <a:r>
              <a:rPr lang="en-US" sz="2000" i="1"/>
              <a:t>A Praying Life</a:t>
            </a:r>
            <a:r>
              <a:rPr lang="en-US" sz="2000"/>
              <a:t>, 72)</a:t>
            </a:r>
          </a:p>
          <a:p>
            <a:pPr lvl="1"/>
            <a:r>
              <a:rPr lang="en-US" sz="2000"/>
              <a:t>Being shaped by God</a:t>
            </a:r>
          </a:p>
          <a:p>
            <a:pPr lvl="1"/>
            <a:r>
              <a:rPr lang="en-US" sz="2000"/>
              <a:t>Praising God</a:t>
            </a:r>
          </a:p>
          <a:p>
            <a:pPr lvl="1"/>
            <a:r>
              <a:rPr lang="en-US" sz="2000"/>
              <a:t>Thanking God</a:t>
            </a:r>
          </a:p>
          <a:p>
            <a:pPr lvl="1"/>
            <a:r>
              <a:rPr lang="en-US" sz="2000"/>
              <a:t>Confessing and Repenting</a:t>
            </a:r>
          </a:p>
          <a:p>
            <a:pPr lvl="1"/>
            <a:r>
              <a:rPr lang="en-US" sz="2000"/>
              <a:t>Living the gospel:  “Prayer mirrors the gospel. In the gospel, the Father takes us as we are because of Jesus and gives us his gift of salvation. In prayer, the Father receives us as we are because of Jesus and gives us his gift of help. We look at the inadequacy of our praying and give up, thinking something is wrong with us. God looks at the adequacy of his Son and delights in our sloppy, meandering prayers.”  (Miller, </a:t>
            </a:r>
            <a:r>
              <a:rPr lang="en-US" sz="2000" i="1"/>
              <a:t>A Praying Life</a:t>
            </a:r>
            <a:r>
              <a:rPr lang="en-US" sz="2000"/>
              <a:t>, 55)</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What</a:t>
            </a:r>
            <a:r>
              <a:rPr lang="en-US" b="1">
                <a:solidFill>
                  <a:schemeClr val="tx1"/>
                </a:solidFill>
              </a:rPr>
              <a:t> is prayer?</a:t>
            </a:r>
          </a:p>
        </p:txBody>
      </p:sp>
      <p:pic>
        <p:nvPicPr>
          <p:cNvPr id="5" name="Content Placeholder 4" descr="A close up of a logo&#10;&#10;Description generated with very high confidence">
            <a:extLst>
              <a:ext uri="{FF2B5EF4-FFF2-40B4-BE49-F238E27FC236}">
                <a16:creationId xmlns:a16="http://schemas.microsoft.com/office/drawing/2014/main" id="{13651C70-1B90-4B0B-AB76-4704D0DC96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ADCFE178-A030-44EB-8282-31571961F87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F809D9A9-9FEF-411E-819D-EA7830830516}"/>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44745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Christian prayer is Trinitarian prayer.</a:t>
            </a:r>
          </a:p>
        </p:txBody>
      </p:sp>
    </p:spTree>
    <p:extLst>
      <p:ext uri="{BB962C8B-B14F-4D97-AF65-F5344CB8AC3E}">
        <p14:creationId xmlns:p14="http://schemas.microsoft.com/office/powerpoint/2010/main" val="1525894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370878" y="1861458"/>
            <a:ext cx="8400504" cy="4765543"/>
          </a:xfrm>
        </p:spPr>
        <p:txBody>
          <a:bodyPr>
            <a:normAutofit/>
          </a:bodyPr>
          <a:lstStyle/>
          <a:p>
            <a:pPr marL="0" indent="0">
              <a:buNone/>
            </a:pPr>
            <a:r>
              <a:rPr lang="en-US" sz="4800"/>
              <a:t>The NT pattern of prayer is </a:t>
            </a:r>
            <a:r>
              <a:rPr lang="en-US" sz="4800" i="1"/>
              <a:t>to </a:t>
            </a:r>
            <a:r>
              <a:rPr lang="en-US" sz="4800"/>
              <a:t>the Father </a:t>
            </a:r>
            <a:r>
              <a:rPr lang="en-US" sz="4800" i="1"/>
              <a:t>through </a:t>
            </a:r>
            <a:r>
              <a:rPr lang="en-US" sz="4800"/>
              <a:t>the Son </a:t>
            </a:r>
            <a:r>
              <a:rPr lang="en-US" sz="4800" i="1"/>
              <a:t>in </a:t>
            </a:r>
            <a:r>
              <a:rPr lang="en-US" sz="4800"/>
              <a:t>the Spirit. </a:t>
            </a:r>
          </a:p>
          <a:p>
            <a:pPr marL="0" indent="0">
              <a:buNone/>
            </a:pPr>
            <a:endParaRPr lang="en-US" sz="4800"/>
          </a:p>
          <a:p>
            <a:pPr marL="0" indent="0">
              <a:buNone/>
            </a:pPr>
            <a:endParaRPr lang="en-US" sz="4800"/>
          </a:p>
          <a:p>
            <a:pPr marL="0" indent="0">
              <a:buNone/>
            </a:pPr>
            <a:r>
              <a:rPr lang="en-US"/>
              <a:t>Briefly explained through Rom 8</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Christian prayer</a:t>
            </a:r>
            <a:endParaRPr lang="en-US" b="1">
              <a:solidFill>
                <a:schemeClr val="tx1">
                  <a:lumMod val="95000"/>
                </a:schemeClr>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85154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normAutofit fontScale="77500" lnSpcReduction="20000"/>
          </a:bodyPr>
          <a:lstStyle/>
          <a:p>
            <a:pPr marL="0" indent="0">
              <a:buNone/>
            </a:pPr>
            <a:r>
              <a:rPr lang="en-US" sz="3600"/>
              <a:t>The NT pattern of prayer is </a:t>
            </a:r>
            <a:r>
              <a:rPr lang="en-US" sz="3600" b="1" i="1" u="sng"/>
              <a:t>to </a:t>
            </a:r>
            <a:r>
              <a:rPr lang="en-US" sz="3600" b="1" u="sng"/>
              <a:t>the Father </a:t>
            </a:r>
            <a:r>
              <a:rPr lang="en-US" sz="3600" i="1"/>
              <a:t>through </a:t>
            </a:r>
            <a:r>
              <a:rPr lang="en-US" sz="3600"/>
              <a:t>the Son </a:t>
            </a:r>
            <a:r>
              <a:rPr lang="en-US" sz="3600" i="1"/>
              <a:t>in </a:t>
            </a:r>
            <a:r>
              <a:rPr lang="en-US" sz="3600"/>
              <a:t>the Spirit.</a:t>
            </a:r>
          </a:p>
          <a:p>
            <a:pPr marL="0" indent="0">
              <a:buNone/>
            </a:pPr>
            <a:endParaRPr lang="en-US" sz="3600"/>
          </a:p>
          <a:p>
            <a:pPr marL="0" indent="0">
              <a:buNone/>
            </a:pPr>
            <a:r>
              <a:rPr lang="en-US" sz="3600"/>
              <a:t>15 For you did not receive the spirit of slavery to fall back into fear, but you have received the Spirit of adoption as sons, by whom we cry, “Abba! Father!” 16 The Spirit himself bears witness with our spirit that we are children of God, 17 and if children, then heirs—heirs of God and fellow heirs with Christ, provided we suffer with him in order that we may also be glorified with him. (Rom 8:15–17 ESV)</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Christian prayer</a:t>
            </a:r>
            <a:endParaRPr lang="en-US" b="1">
              <a:solidFill>
                <a:schemeClr val="tx1">
                  <a:lumMod val="95000"/>
                </a:schemeClr>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70333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normAutofit fontScale="85000" lnSpcReduction="20000"/>
          </a:bodyPr>
          <a:lstStyle/>
          <a:p>
            <a:pPr marL="0" indent="0">
              <a:buNone/>
            </a:pPr>
            <a:r>
              <a:rPr lang="en-US" sz="3600"/>
              <a:t>The NT pattern of prayer is </a:t>
            </a:r>
            <a:r>
              <a:rPr lang="en-US" sz="3600" i="1"/>
              <a:t>to </a:t>
            </a:r>
            <a:r>
              <a:rPr lang="en-US" sz="3600"/>
              <a:t>the Father </a:t>
            </a:r>
            <a:r>
              <a:rPr lang="en-US" sz="3600" i="1"/>
              <a:t>through </a:t>
            </a:r>
            <a:r>
              <a:rPr lang="en-US" sz="3600"/>
              <a:t>the Son </a:t>
            </a:r>
            <a:r>
              <a:rPr lang="en-US" sz="3600" b="1" i="1" u="sng"/>
              <a:t>in </a:t>
            </a:r>
            <a:r>
              <a:rPr lang="en-US" sz="3600" b="1" u="sng"/>
              <a:t>the Spirit</a:t>
            </a:r>
            <a:r>
              <a:rPr lang="en-US" sz="3600"/>
              <a:t>. </a:t>
            </a:r>
          </a:p>
          <a:p>
            <a:pPr marL="0" indent="0">
              <a:buNone/>
            </a:pPr>
            <a:endParaRPr lang="en-US" sz="3600"/>
          </a:p>
          <a:p>
            <a:pPr marL="0" indent="0">
              <a:buNone/>
            </a:pPr>
            <a:r>
              <a:rPr lang="en-US" sz="3600"/>
              <a:t>26 Likewise the Spirit helps us in our weakness. For we do not know what to pray for as we ought, but the Spirit himself intercedes for us with groanings too deep for words. 27 And he who searches hearts knows what is the mind of the Spirit, because the Spirit intercedes for the saints according to the will of God. (Rom 8:26–27 ESV; cf. the Son in 8:34)</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Christian prayer</a:t>
            </a:r>
            <a:endParaRPr lang="en-US" b="1">
              <a:solidFill>
                <a:schemeClr val="tx1">
                  <a:lumMod val="95000"/>
                </a:schemeClr>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76637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81B8E5-35AD-AF64-2208-A8E9C9293980}"/>
              </a:ext>
            </a:extLst>
          </p:cNvPr>
          <p:cNvSpPr txBox="1"/>
          <p:nvPr/>
        </p:nvSpPr>
        <p:spPr>
          <a:xfrm>
            <a:off x="304799" y="1759527"/>
            <a:ext cx="11062855" cy="4955203"/>
          </a:xfrm>
          <a:prstGeom prst="rect">
            <a:avLst/>
          </a:prstGeom>
          <a:noFill/>
        </p:spPr>
        <p:txBody>
          <a:bodyPr wrap="square" rtlCol="0">
            <a:spAutoFit/>
          </a:bodyPr>
          <a:lstStyle/>
          <a:p>
            <a:pPr lvl="0">
              <a:defRPr/>
            </a:pPr>
            <a:r>
              <a:rPr lang="en-US" sz="2400" b="1">
                <a:solidFill>
                  <a:prstClr val="white"/>
                </a:solidFill>
              </a:rPr>
              <a:t>15 But now even more the report about him went abroad, and great crowds gathered to hear him and to be healed of their infirmities. 16 But he would withdraw to desolate places and pray. (Luke 5:15–16 ESV)</a:t>
            </a:r>
          </a:p>
          <a:p>
            <a:pPr lvl="0">
              <a:defRPr/>
            </a:pPr>
            <a:endParaRPr lang="en-US" sz="2400" b="1">
              <a:solidFill>
                <a:prstClr val="white"/>
              </a:solidFill>
            </a:endParaRPr>
          </a:p>
          <a:p>
            <a:pPr lvl="0">
              <a:defRPr/>
            </a:pPr>
            <a:r>
              <a:rPr lang="en-US" sz="2400" b="1">
                <a:solidFill>
                  <a:prstClr val="white"/>
                </a:solidFill>
              </a:rPr>
              <a:t>7 “And when you pray, do not heap up empty phrases as the Gentiles do, for they think that they will be heard for their many words. 8 Do not be like them, for your Father knows what you need before you ask him. 9 Pray then like this… (Matthew 6:7–9 ESV)</a:t>
            </a:r>
          </a:p>
          <a:p>
            <a:pPr lvl="0">
              <a:defRPr/>
            </a:pPr>
            <a:endParaRPr lang="en-US" sz="2400" b="1">
              <a:solidFill>
                <a:prstClr val="white"/>
              </a:solidFill>
            </a:endParaRPr>
          </a:p>
          <a:p>
            <a:pPr lvl="0">
              <a:defRPr/>
            </a:pPr>
            <a:r>
              <a:rPr lang="en-US" sz="2400" b="1">
                <a:solidFill>
                  <a:prstClr val="white"/>
                </a:solidFill>
              </a:rPr>
              <a:t>41 Watch and pray that you may not enter into temptation. The spirit indeed is willing, but the flesh is weak.” 42 Again, for the second time, he went away and prayed… (Matthew 26:41–42 ESV)</a:t>
            </a:r>
          </a:p>
          <a:p>
            <a:pPr lvl="0">
              <a:defRPr/>
            </a:pPr>
            <a:endParaRPr kumimoji="0" lang="en-US" sz="2800" b="1"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examples of disciplines</a:t>
            </a:r>
          </a:p>
        </p:txBody>
      </p:sp>
    </p:spTree>
    <p:extLst>
      <p:ext uri="{BB962C8B-B14F-4D97-AF65-F5344CB8AC3E}">
        <p14:creationId xmlns:p14="http://schemas.microsoft.com/office/powerpoint/2010/main" val="306620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normAutofit fontScale="70000" lnSpcReduction="20000"/>
          </a:bodyPr>
          <a:lstStyle/>
          <a:p>
            <a:pPr marL="0" indent="0">
              <a:buNone/>
            </a:pPr>
            <a:r>
              <a:rPr lang="en-US" sz="3600"/>
              <a:t>The NT pattern of prayer is </a:t>
            </a:r>
            <a:r>
              <a:rPr lang="en-US" sz="3600" i="1"/>
              <a:t>to </a:t>
            </a:r>
            <a:r>
              <a:rPr lang="en-US" sz="3600"/>
              <a:t>the Father </a:t>
            </a:r>
            <a:r>
              <a:rPr lang="en-US" sz="3600" b="1" i="1" u="sng"/>
              <a:t>through </a:t>
            </a:r>
            <a:r>
              <a:rPr lang="en-US" sz="3600" b="1" u="sng"/>
              <a:t>the Son </a:t>
            </a:r>
            <a:r>
              <a:rPr lang="en-US" sz="3600" i="1"/>
              <a:t>in </a:t>
            </a:r>
            <a:r>
              <a:rPr lang="en-US" sz="3600"/>
              <a:t>the Spirit. </a:t>
            </a:r>
          </a:p>
          <a:p>
            <a:pPr marL="0" indent="0">
              <a:buNone/>
            </a:pPr>
            <a:endParaRPr lang="en-US" sz="3600"/>
          </a:p>
          <a:p>
            <a:pPr marL="0" indent="0">
              <a:buNone/>
            </a:pPr>
            <a:r>
              <a:rPr lang="en-US" sz="3600"/>
              <a:t>32 He who did not spare his own Son but gave him up for us all, how will he not also with him graciously give us all things? 33 Who shall bring any charge against God’s elect? It is God who justifies. 34 Who is to condemn? Christ Jesus is the one who died—more than that, who was raised—who is at the right hand of God, who indeed is interceding for us…38 For I am sure that neither death nor life, nor angels nor rulers, nor things present nor things to come, nor powers, 39 nor height nor depth, nor anything else in all creation, will be able to separate us from the love of God in Christ Jesus our Lord. (Rom 8:32–39 ESV)</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Christian prayer</a:t>
            </a:r>
            <a:endParaRPr lang="en-US" b="1">
              <a:solidFill>
                <a:schemeClr val="tx1">
                  <a:lumMod val="95000"/>
                </a:schemeClr>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95740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1200329"/>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Why pray? </a:t>
            </a:r>
          </a:p>
        </p:txBody>
      </p:sp>
    </p:spTree>
    <p:extLst>
      <p:ext uri="{BB962C8B-B14F-4D97-AF65-F5344CB8AC3E}">
        <p14:creationId xmlns:p14="http://schemas.microsoft.com/office/powerpoint/2010/main" val="9367582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lstStyle/>
          <a:p>
            <a:pPr marL="0" indent="0">
              <a:buNone/>
            </a:pPr>
            <a:r>
              <a:rPr lang="en-US" sz="3600"/>
              <a:t>God </a:t>
            </a:r>
            <a:r>
              <a:rPr lang="en-US" sz="3600" b="1"/>
              <a:t>COMMANDS</a:t>
            </a:r>
            <a:r>
              <a:rPr lang="en-US" sz="3600"/>
              <a:t> it. </a:t>
            </a:r>
          </a:p>
          <a:p>
            <a:r>
              <a:rPr lang="en-US"/>
              <a:t>“‘Until now you have asked nothing in my name. Ask, and you will receive, </a:t>
            </a:r>
            <a:r>
              <a:rPr lang="en-US" b="1"/>
              <a:t>that your joy may be full</a:t>
            </a:r>
            <a:r>
              <a:rPr lang="en-US"/>
              <a:t>’” (John 16:24 ESV).</a:t>
            </a:r>
          </a:p>
          <a:p>
            <a:r>
              <a:rPr lang="en-US"/>
              <a:t>Continue steadfastly in prayer, being watchful in it with thanksgiving. 3 At the same time, pray also for us, that God may open to us a door for the word, to declare the mystery of Christ, on account of which I am in prison— 4 that I may make it clear, which is how I ought to speak. (Col 4:2–4 ESV)</a:t>
            </a:r>
          </a:p>
          <a:p>
            <a:r>
              <a:rPr lang="en-US"/>
              <a:t>16 Rejoice always, 17 pray without ceasing, 18 give thanks in all circumstances; for this is the will of God in Christ Jesus for you. 19 Do not quench the Spirit. (1 </a:t>
            </a:r>
            <a:r>
              <a:rPr lang="en-US" err="1"/>
              <a:t>Thess</a:t>
            </a:r>
            <a:r>
              <a:rPr lang="en-US"/>
              <a:t> 5:16–19 ESV)</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Reasons </a:t>
            </a:r>
            <a:r>
              <a:rPr lang="en-US" b="1">
                <a:solidFill>
                  <a:schemeClr val="tx1">
                    <a:lumMod val="95000"/>
                  </a:schemeClr>
                </a:solidFill>
              </a:rPr>
              <a:t>for prayer.</a:t>
            </a: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950047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normAutofit/>
          </a:bodyPr>
          <a:lstStyle/>
          <a:p>
            <a:pPr marL="0" indent="0">
              <a:buNone/>
            </a:pPr>
            <a:r>
              <a:rPr lang="en-US" sz="3600"/>
              <a:t>Jesus </a:t>
            </a:r>
            <a:r>
              <a:rPr lang="en-US" sz="3600" b="1"/>
              <a:t>MODELED</a:t>
            </a:r>
            <a:r>
              <a:rPr lang="en-US" sz="3600"/>
              <a:t> it.</a:t>
            </a:r>
          </a:p>
          <a:p>
            <a:r>
              <a:rPr lang="en-US"/>
              <a:t>22 Immediately he made the disciples get into the boat and go before him to the other side, while he dismissed the crowds. 23 And after he had dismissed the crowds, he went up on the mountain by himself to pray. When evening came, he was there alone… (Matt 14:22–23 ESV)</a:t>
            </a:r>
          </a:p>
          <a:p>
            <a:r>
              <a:rPr lang="en-US"/>
              <a:t>15 But now even more the report about him went abroad, and great crowds gathered to hear him and to be healed of their infirmities. 16 But he would withdraw to desolate places and pray. (Luke 5:15–16 ESV)</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Reasons </a:t>
            </a:r>
            <a:r>
              <a:rPr lang="en-US" b="1">
                <a:solidFill>
                  <a:schemeClr val="tx1">
                    <a:lumMod val="95000"/>
                  </a:schemeClr>
                </a:solidFill>
              </a:rPr>
              <a:t>for prayer.</a:t>
            </a: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0169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normAutofit fontScale="92500" lnSpcReduction="10000"/>
          </a:bodyPr>
          <a:lstStyle/>
          <a:p>
            <a:pPr marL="0" indent="0">
              <a:buNone/>
            </a:pPr>
            <a:r>
              <a:rPr lang="en-US" sz="3600"/>
              <a:t>God </a:t>
            </a:r>
            <a:r>
              <a:rPr lang="en-US" sz="3600" b="1"/>
              <a:t>WANTS</a:t>
            </a:r>
            <a:r>
              <a:rPr lang="en-US" sz="3600"/>
              <a:t> to be asked. </a:t>
            </a:r>
          </a:p>
          <a:p>
            <a:r>
              <a:rPr lang="en-US"/>
              <a:t>7 And he went and took the scroll from the right hand of him who was seated on the throne. 8 And when he had taken the scroll, the four living creatures and the twenty-four elders fell down before the Lamb, each holding a harp, and golden bowls full of incense, which are the prayers of the saints (Rev 5:7–8 ESV)</a:t>
            </a:r>
          </a:p>
          <a:p>
            <a:r>
              <a:rPr lang="en-US"/>
              <a:t>(narrative from the </a:t>
            </a:r>
            <a:r>
              <a:rPr lang="en-US" i="1"/>
              <a:t>Magician’s Nephew</a:t>
            </a:r>
            <a:r>
              <a:rPr lang="en-US"/>
              <a:t>)</a:t>
            </a:r>
          </a:p>
          <a:p>
            <a:pPr marL="457200" lvl="1" indent="0">
              <a:buNone/>
            </a:pPr>
            <a:r>
              <a:rPr lang="en-US"/>
              <a:t>‘I’m sure Aslan would have if you’d asked him,’ said Fledge.</a:t>
            </a:r>
          </a:p>
          <a:p>
            <a:pPr marL="457200" lvl="1" indent="0">
              <a:buNone/>
            </a:pPr>
            <a:r>
              <a:rPr lang="en-US"/>
              <a:t>‘Wouldn’t he know without being asked?’ said Polly.</a:t>
            </a:r>
          </a:p>
          <a:p>
            <a:pPr marL="457200" lvl="1" indent="0">
              <a:buNone/>
            </a:pPr>
            <a:r>
              <a:rPr lang="en-US"/>
              <a:t>‘I’ve no doubt he would,’ said the Horse, (still with his mouth full [of grass]). ‘But I’ve a sort of idea he likes to be asked.’”</a:t>
            </a:r>
          </a:p>
          <a:p>
            <a:pPr marL="457200" lvl="1" indent="0">
              <a:buNone/>
            </a:pPr>
            <a:r>
              <a:rPr lang="en-US"/>
              <a:t>See: In Matthew 6:8, Jesus assured His disciples, “Your Father knows what you need before you ask Him.” And then Jesus proceeds to give them instructions about how to pray.</a:t>
            </a:r>
          </a:p>
          <a:p>
            <a:pPr marL="0" indent="0">
              <a:buNone/>
            </a:pPr>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Reasons </a:t>
            </a:r>
            <a:r>
              <a:rPr lang="en-US" b="1">
                <a:solidFill>
                  <a:schemeClr val="tx1">
                    <a:lumMod val="95000"/>
                  </a:schemeClr>
                </a:solidFill>
              </a:rPr>
              <a:t>for prayer.</a:t>
            </a: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77436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4AFF-873A-761F-3B59-A2AEFCA28A5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5" name="Picture 2" descr="Page 1">
            <a:extLst>
              <a:ext uri="{FF2B5EF4-FFF2-40B4-BE49-F238E27FC236}">
                <a16:creationId xmlns:a16="http://schemas.microsoft.com/office/drawing/2014/main" id="{4B334F10-5C5F-0E66-5D57-8A8B5F80A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0660" y="1485900"/>
            <a:ext cx="3180252" cy="462737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descr="A screenshot of a computer&#10;&#10;Description automatically generated with medium confidence">
            <a:extLst>
              <a:ext uri="{FF2B5EF4-FFF2-40B4-BE49-F238E27FC236}">
                <a16:creationId xmlns:a16="http://schemas.microsoft.com/office/drawing/2014/main" id="{C10037D9-594D-3D01-D90D-67DF94976AC4}"/>
              </a:ext>
            </a:extLst>
          </p:cNvPr>
          <p:cNvPicPr>
            <a:picLocks noChangeAspect="1"/>
          </p:cNvPicPr>
          <p:nvPr/>
        </p:nvPicPr>
        <p:blipFill rotWithShape="1">
          <a:blip r:embed="rId4"/>
          <a:srcRect l="26088" t="56354" r="31204" b="19688"/>
          <a:stretch/>
        </p:blipFill>
        <p:spPr>
          <a:xfrm>
            <a:off x="560982" y="2573456"/>
            <a:ext cx="7292312" cy="2727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423615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normAutofit/>
          </a:bodyPr>
          <a:lstStyle/>
          <a:p>
            <a:pPr marL="0" indent="0">
              <a:buNone/>
            </a:pPr>
            <a:r>
              <a:rPr lang="en-US" sz="3600"/>
              <a:t>It </a:t>
            </a:r>
            <a:r>
              <a:rPr lang="en-US" sz="3600" b="1"/>
              <a:t>FORMS</a:t>
            </a:r>
            <a:r>
              <a:rPr lang="en-US" sz="3600"/>
              <a:t> you.</a:t>
            </a:r>
          </a:p>
          <a:p>
            <a:r>
              <a:rPr lang="en-US"/>
              <a:t>“‘Until now you have asked nothing in my name. Ask, and you will receive, </a:t>
            </a:r>
            <a:r>
              <a:rPr lang="en-US" b="1"/>
              <a:t>that your joy may be full</a:t>
            </a:r>
            <a:r>
              <a:rPr lang="en-US"/>
              <a:t>’” (John 16:24 ESV).</a:t>
            </a:r>
          </a:p>
          <a:p>
            <a:r>
              <a:rPr lang="en-US"/>
              <a:t>2 Continue steadfastly in prayer, being watchful in it with thanksgiving. 3 At the same time, pray also for us, that God may open to us a door for the word, to declare the mystery of Christ, on account of which I am in prison— 4 that I may make it clear, which is how I ought to speak. (Col 4:2-4 ESV) </a:t>
            </a:r>
          </a:p>
          <a:p>
            <a:r>
              <a:rPr lang="en-US"/>
              <a:t>14 And this is the confidence that we have toward him, that if we ask anything </a:t>
            </a:r>
            <a:r>
              <a:rPr lang="en-US" b="1"/>
              <a:t>according to his will </a:t>
            </a:r>
            <a:r>
              <a:rPr lang="en-US"/>
              <a:t>he hears us. 15 And if we know that he hears us in whatever we ask, we know that we have the requests that we have asked of him. (1 John 5:14–15 ESV)</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Reasons </a:t>
            </a:r>
            <a:r>
              <a:rPr lang="en-US" b="1">
                <a:solidFill>
                  <a:schemeClr val="tx1">
                    <a:lumMod val="95000"/>
                  </a:schemeClr>
                </a:solidFill>
              </a:rPr>
              <a:t>for prayer.</a:t>
            </a: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59322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01479" y="1782305"/>
            <a:ext cx="9786382" cy="4714067"/>
          </a:xfrm>
        </p:spPr>
        <p:txBody>
          <a:bodyPr/>
          <a:lstStyle/>
          <a:p>
            <a:pPr marL="0" indent="0">
              <a:buNone/>
            </a:pPr>
            <a:r>
              <a:rPr lang="en-US" sz="3600"/>
              <a:t>God </a:t>
            </a:r>
            <a:r>
              <a:rPr lang="en-US" sz="3600" b="1"/>
              <a:t>RESPONDS</a:t>
            </a:r>
            <a:r>
              <a:rPr lang="en-US" sz="3600"/>
              <a:t> to it. </a:t>
            </a:r>
          </a:p>
          <a:p>
            <a:r>
              <a:rPr lang="en-US"/>
              <a:t>7 “Ask, and it will be given to you; seek, and you will find; knock, and it will be opened to you. 8 For everyone who asks receives, and the one who seeks finds, and to the one who knocks it will be opened. 9 Or which one of you, if his son asks him for bread, will give him a stone? 10 Or if he asks for a fish, will give him a serpent? 11 If you then, who are evil, know how to give good gifts to your children, how much more will your Father who is in heaven give good things to those who ask him! (Matt 7:7–11 ESV)</a:t>
            </a:r>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Reasons </a:t>
            </a:r>
            <a:r>
              <a:rPr lang="en-US" b="1">
                <a:solidFill>
                  <a:schemeClr val="tx1">
                    <a:lumMod val="95000"/>
                  </a:schemeClr>
                </a:solidFill>
              </a:rPr>
              <a:t>for prayer.</a:t>
            </a: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72177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Reasons </a:t>
            </a:r>
            <a:r>
              <a:rPr lang="en-US" b="1">
                <a:solidFill>
                  <a:schemeClr val="tx1">
                    <a:lumMod val="95000"/>
                  </a:schemeClr>
                </a:solidFill>
              </a:rPr>
              <a:t>for prayer.</a:t>
            </a:r>
          </a:p>
        </p:txBody>
      </p:sp>
      <p:pic>
        <p:nvPicPr>
          <p:cNvPr id="5" name="Content Placeholder 4" descr="A close up of a logo&#10;&#10;Description generated with very high confidence">
            <a:extLst>
              <a:ext uri="{FF2B5EF4-FFF2-40B4-BE49-F238E27FC236}">
                <a16:creationId xmlns:a16="http://schemas.microsoft.com/office/drawing/2014/main" id="{E9DE27FB-E181-4124-A0B5-3EE6108777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CC4441A3-2A67-449A-9135-C167FACE7D10}"/>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7385B986-835C-4833-804C-52DD182FE1C1}"/>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
        <p:nvSpPr>
          <p:cNvPr id="8" name="Content Placeholder 7">
            <a:extLst>
              <a:ext uri="{FF2B5EF4-FFF2-40B4-BE49-F238E27FC236}">
                <a16:creationId xmlns:a16="http://schemas.microsoft.com/office/drawing/2014/main" id="{0F1AA385-253D-32AE-3970-6EB01B603CEF}"/>
              </a:ext>
            </a:extLst>
          </p:cNvPr>
          <p:cNvSpPr>
            <a:spLocks noGrp="1"/>
          </p:cNvSpPr>
          <p:nvPr>
            <p:ph idx="1"/>
          </p:nvPr>
        </p:nvSpPr>
        <p:spPr>
          <a:xfrm>
            <a:off x="559558" y="1753737"/>
            <a:ext cx="9237811" cy="4569725"/>
          </a:xfrm>
        </p:spPr>
        <p:txBody>
          <a:bodyPr>
            <a:normAutofit fontScale="92500"/>
          </a:bodyPr>
          <a:lstStyle/>
          <a:p>
            <a:pPr marL="0" indent="0">
              <a:buNone/>
            </a:pPr>
            <a:r>
              <a:rPr lang="en-US" sz="2400"/>
              <a:t>18 And he told them a parable to the effect that they ought always to pray and not lose heart. 2 He said, “In a certain city there was a judge who neither feared God nor respected man. 3 And there was a widow in that city who kept coming to him and saying, ‘Give me justice against my adversary.’ 4 For a while he refused, but afterward he said to himself, ‘Though I neither fear God nor respect man, 5 yet because this widow keeps bothering me, I will give her justice, so that she will not beat me down by her continual coming.’ ” 6 And the Lord said, “Hear what the unrighteous judge says. 7 And will not God give justice to his elect, who cry to him day and night? Will he delay long over them? 8 I tell you, he will give justice to them speedily. Nevertheless, when the Son of Man comes, will he find faith on earth?” Luke 18:1–8 ESV</a:t>
            </a:r>
          </a:p>
        </p:txBody>
      </p:sp>
    </p:spTree>
    <p:extLst>
      <p:ext uri="{BB962C8B-B14F-4D97-AF65-F5344CB8AC3E}">
        <p14:creationId xmlns:p14="http://schemas.microsoft.com/office/powerpoint/2010/main" val="13484475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Why be taught how to pray? </a:t>
            </a:r>
          </a:p>
        </p:txBody>
      </p:sp>
    </p:spTree>
    <p:extLst>
      <p:ext uri="{BB962C8B-B14F-4D97-AF65-F5344CB8AC3E}">
        <p14:creationId xmlns:p14="http://schemas.microsoft.com/office/powerpoint/2010/main" val="498987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7C353B-428B-ACBD-5113-B2FEC3415129}"/>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BIBLE AND THE GOSPEL: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Biblical examples of disciplines</a:t>
            </a:r>
          </a:p>
        </p:txBody>
      </p:sp>
      <p:sp>
        <p:nvSpPr>
          <p:cNvPr id="3" name="TextBox 2">
            <a:extLst>
              <a:ext uri="{FF2B5EF4-FFF2-40B4-BE49-F238E27FC236}">
                <a16:creationId xmlns:a16="http://schemas.microsoft.com/office/drawing/2014/main" id="{FE62B429-56B3-0310-EF34-99543537D134}"/>
              </a:ext>
            </a:extLst>
          </p:cNvPr>
          <p:cNvSpPr txBox="1"/>
          <p:nvPr/>
        </p:nvSpPr>
        <p:spPr>
          <a:xfrm>
            <a:off x="429370" y="1630017"/>
            <a:ext cx="11529391" cy="5262979"/>
          </a:xfrm>
          <a:prstGeom prst="rect">
            <a:avLst/>
          </a:prstGeom>
          <a:noFill/>
        </p:spPr>
        <p:txBody>
          <a:bodyPr wrap="square" rtlCol="0">
            <a:spAutoFit/>
          </a:bodyPr>
          <a:lstStyle/>
          <a:p>
            <a:pPr lvl="0">
              <a:defRPr/>
            </a:pPr>
            <a:r>
              <a:rPr lang="en-US" sz="2400" b="1">
                <a:solidFill>
                  <a:prstClr val="white"/>
                </a:solidFill>
              </a:rPr>
              <a:t>6 If you put these things before the brothers, you will be a good servant of Christ Jesus, being trained in the words of the faith and of the good doctrine that you have followed. 7 Have nothing to do with irreverent, silly myths. Rather train yourself for godliness; 8 for while bodily training is of some value, godliness is of value in every way, as it holds promise for the present life and also for the life to come. 9 The saying is trustworthy and deserving of full acceptance. 10 For to this end we toil and strive, because we have our hope set on the living God, who is the Savior of all people, especially of those who believe. </a:t>
            </a:r>
          </a:p>
          <a:p>
            <a:pPr lvl="0">
              <a:defRPr/>
            </a:pPr>
            <a:r>
              <a:rPr lang="en-US" sz="2400" b="1">
                <a:solidFill>
                  <a:prstClr val="white"/>
                </a:solidFill>
              </a:rPr>
              <a:t>11 Command and teach these things. 12 Let no one despise you for your youth, but set the believers an example in speech, in conduct, in love, in faith, in purity. 13 Until I come, devote yourself to the public reading of Scripture, to exhortation, to teaching.</a:t>
            </a:r>
          </a:p>
          <a:p>
            <a:pPr lvl="0">
              <a:defRPr/>
            </a:pPr>
            <a:r>
              <a:rPr lang="en-US" sz="2400" b="1">
                <a:solidFill>
                  <a:prstClr val="white"/>
                </a:solidFill>
              </a:rPr>
              <a:t>															(1 Tim 4:6–13 ESV)</a:t>
            </a:r>
            <a:endParaRPr kumimoji="0" lang="en-US" sz="2400" b="1" i="0" u="none" strike="noStrike" kern="1200" cap="none" spc="0" normalizeH="0" baseline="0" noProof="0">
              <a:ln>
                <a:noFill/>
              </a:ln>
              <a:solidFill>
                <a:prstClr val="white"/>
              </a:solidFill>
              <a:effectLst/>
              <a:uLnTx/>
              <a:uFillTx/>
              <a:latin typeface="Century Gothic" panose="020B0502020202020204"/>
            </a:endParaRPr>
          </a:p>
        </p:txBody>
      </p:sp>
    </p:spTree>
    <p:extLst>
      <p:ext uri="{BB962C8B-B14F-4D97-AF65-F5344CB8AC3E}">
        <p14:creationId xmlns:p14="http://schemas.microsoft.com/office/powerpoint/2010/main" val="337908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193"/>
            <a:ext cx="10940903" cy="735148"/>
          </a:xfrm>
        </p:spPr>
        <p:txBody>
          <a:bodyPr/>
          <a:lstStyle/>
          <a:p>
            <a:r>
              <a:rPr lang="en-US" b="1"/>
              <a:t>Faith and New Life: </a:t>
            </a:r>
            <a:r>
              <a:rPr lang="en-US" b="1">
                <a:solidFill>
                  <a:schemeClr val="tx1"/>
                </a:solidFill>
              </a:rPr>
              <a:t>Should Christians be taught </a:t>
            </a:r>
            <a:r>
              <a:rPr lang="en-US" b="1">
                <a:solidFill>
                  <a:schemeClr val="accent2">
                    <a:lumMod val="40000"/>
                    <a:lumOff val="60000"/>
                  </a:schemeClr>
                </a:solidFill>
              </a:rPr>
              <a:t>HOW</a:t>
            </a:r>
            <a:r>
              <a:rPr lang="en-US" b="1">
                <a:solidFill>
                  <a:schemeClr val="tx1"/>
                </a:solidFill>
              </a:rPr>
              <a:t> to pray?</a:t>
            </a:r>
          </a:p>
        </p:txBody>
      </p:sp>
      <p:sp>
        <p:nvSpPr>
          <p:cNvPr id="7" name="Content Placeholder 2"/>
          <p:cNvSpPr>
            <a:spLocks noGrp="1"/>
          </p:cNvSpPr>
          <p:nvPr>
            <p:ph idx="1"/>
          </p:nvPr>
        </p:nvSpPr>
        <p:spPr>
          <a:xfrm>
            <a:off x="172796" y="1906292"/>
            <a:ext cx="9867265" cy="4951708"/>
          </a:xfrm>
        </p:spPr>
        <p:txBody>
          <a:bodyPr>
            <a:normAutofit fontScale="77500" lnSpcReduction="20000"/>
          </a:bodyPr>
          <a:lstStyle/>
          <a:p>
            <a:r>
              <a:rPr lang="en-US" sz="3200" b="1"/>
              <a:t>Objection</a:t>
            </a:r>
            <a:r>
              <a:rPr lang="en-US" sz="3200"/>
              <a:t>: …just talk to God.</a:t>
            </a:r>
          </a:p>
          <a:p>
            <a:pPr lvl="1"/>
            <a:r>
              <a:rPr lang="en-US" sz="3000"/>
              <a:t>Response:  Teaching on prayer is analogous to the clarity (perspicuity) of Scripture, in that we still train exegetical skills.</a:t>
            </a:r>
          </a:p>
          <a:p>
            <a:r>
              <a:rPr lang="en-US" sz="3200" b="1"/>
              <a:t>Objection</a:t>
            </a:r>
            <a:r>
              <a:rPr lang="en-US" sz="3200"/>
              <a:t>: …just talk like your talking to a friend.</a:t>
            </a:r>
          </a:p>
          <a:p>
            <a:pPr lvl="1"/>
            <a:r>
              <a:rPr lang="en-US" sz="3000"/>
              <a:t>Response: God is not just my friend.</a:t>
            </a:r>
          </a:p>
          <a:p>
            <a:r>
              <a:rPr lang="en-US" sz="3200" b="1"/>
              <a:t>Objection</a:t>
            </a:r>
            <a:r>
              <a:rPr lang="en-US" sz="3200"/>
              <a:t>: …just talk like you’re talking to your dad.</a:t>
            </a:r>
          </a:p>
          <a:p>
            <a:pPr lvl="1"/>
            <a:r>
              <a:rPr lang="en-US" sz="3000"/>
              <a:t>Response: Parents spend A LOT of time teaching their children how to interact with them.</a:t>
            </a:r>
          </a:p>
          <a:p>
            <a:r>
              <a:rPr lang="en-US" sz="3000"/>
              <a:t>“Now Jesus was praying in a certain place, and when he finished, one of his disciples said to him, ‘Lord, teach us to pray, as John taught his disciples.’ And he said to them, ‘When you pray, say…’” (Luke 11:1-2 ESV)</a:t>
            </a:r>
          </a:p>
          <a:p>
            <a:pPr lvl="1"/>
            <a:endParaRPr lang="en-US" sz="3000"/>
          </a:p>
          <a:p>
            <a:pPr marL="457200" lvl="1" indent="0">
              <a:buNone/>
            </a:pPr>
            <a:endParaRPr lang="en-US" sz="3000"/>
          </a:p>
          <a:p>
            <a:endParaRPr lang="en-US" sz="3200"/>
          </a:p>
        </p:txBody>
      </p:sp>
      <p:pic>
        <p:nvPicPr>
          <p:cNvPr id="4" name="Content Placeholder 4" descr="A close up of a logo&#10;&#10;Description generated with very high confidence">
            <a:extLst>
              <a:ext uri="{FF2B5EF4-FFF2-40B4-BE49-F238E27FC236}">
                <a16:creationId xmlns:a16="http://schemas.microsoft.com/office/drawing/2014/main" id="{951F4065-78B4-4EC9-952C-47E8325AA0F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5" name="Picture 4">
            <a:extLst>
              <a:ext uri="{FF2B5EF4-FFF2-40B4-BE49-F238E27FC236}">
                <a16:creationId xmlns:a16="http://schemas.microsoft.com/office/drawing/2014/main" id="{36FAC408-960B-4A4F-BD23-27A7BE321369}"/>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6" name="Picture 5" descr="A close up of a logo&#10;&#10;Description generated with very high confidence">
            <a:extLst>
              <a:ext uri="{FF2B5EF4-FFF2-40B4-BE49-F238E27FC236}">
                <a16:creationId xmlns:a16="http://schemas.microsoft.com/office/drawing/2014/main" id="{62B2E861-5B17-426C-8989-67A786454DE3}"/>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07833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322480" y="2019657"/>
            <a:ext cx="8525733" cy="5337175"/>
          </a:xfrm>
        </p:spPr>
        <p:txBody>
          <a:bodyPr>
            <a:normAutofit/>
          </a:bodyPr>
          <a:lstStyle/>
          <a:p>
            <a:r>
              <a:rPr lang="en-US" sz="3200" b="1"/>
              <a:t>1) Teaching how to pray is biblical.  </a:t>
            </a:r>
          </a:p>
          <a:p>
            <a:r>
              <a:rPr lang="en-US" sz="3200" b="1"/>
              <a:t>2) Teaching how to pray the Bible shapes our hearts.</a:t>
            </a:r>
          </a:p>
          <a:p>
            <a:r>
              <a:rPr lang="en-US" sz="3200" b="1"/>
              <a:t>3) Teaching how to pray is practical.</a:t>
            </a:r>
          </a:p>
          <a:p>
            <a:pPr marL="0" indent="0">
              <a:buNone/>
            </a:pPr>
            <a:endParaRPr lang="en-US" sz="3200" b="1"/>
          </a:p>
          <a:p>
            <a:endParaRPr lang="en-US" sz="3200"/>
          </a:p>
          <a:p>
            <a:endParaRPr lang="en-US" sz="3200"/>
          </a:p>
        </p:txBody>
      </p:sp>
      <p:sp>
        <p:nvSpPr>
          <p:cNvPr id="8" name="Title 1">
            <a:extLst>
              <a:ext uri="{FF2B5EF4-FFF2-40B4-BE49-F238E27FC236}">
                <a16:creationId xmlns:a16="http://schemas.microsoft.com/office/drawing/2014/main" id="{0F2A0969-2AD3-4665-AEB3-09C518B58022}"/>
              </a:ext>
            </a:extLst>
          </p:cNvPr>
          <p:cNvSpPr>
            <a:spLocks noGrp="1"/>
          </p:cNvSpPr>
          <p:nvPr>
            <p:ph type="title"/>
          </p:nvPr>
        </p:nvSpPr>
        <p:spPr>
          <a:xfrm>
            <a:off x="119169" y="120295"/>
            <a:ext cx="9404723" cy="1400530"/>
          </a:xfrm>
        </p:spPr>
        <p:txBody>
          <a:bodyPr/>
          <a:lstStyle/>
          <a:p>
            <a:r>
              <a:rPr lang="en-US" b="1"/>
              <a:t>Faith and New Life: </a:t>
            </a:r>
            <a:r>
              <a:rPr lang="en-US" b="1">
                <a:solidFill>
                  <a:schemeClr val="tx1"/>
                </a:solidFill>
              </a:rPr>
              <a:t>Should Christians be taught </a:t>
            </a:r>
            <a:r>
              <a:rPr lang="en-US" b="1">
                <a:solidFill>
                  <a:schemeClr val="accent2">
                    <a:lumMod val="40000"/>
                    <a:lumOff val="60000"/>
                  </a:schemeClr>
                </a:solidFill>
              </a:rPr>
              <a:t>HOW</a:t>
            </a:r>
            <a:r>
              <a:rPr lang="en-US" b="1">
                <a:solidFill>
                  <a:schemeClr val="tx1"/>
                </a:solidFill>
              </a:rPr>
              <a:t> to pray?</a:t>
            </a:r>
          </a:p>
        </p:txBody>
      </p:sp>
      <p:pic>
        <p:nvPicPr>
          <p:cNvPr id="9" name="Content Placeholder 4" descr="A close up of a logo&#10;&#10;Description generated with very high confidence">
            <a:extLst>
              <a:ext uri="{FF2B5EF4-FFF2-40B4-BE49-F238E27FC236}">
                <a16:creationId xmlns:a16="http://schemas.microsoft.com/office/drawing/2014/main" id="{E18E9D40-19CE-4C54-962B-23D8BD2A0A5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10" name="Picture 9">
            <a:extLst>
              <a:ext uri="{FF2B5EF4-FFF2-40B4-BE49-F238E27FC236}">
                <a16:creationId xmlns:a16="http://schemas.microsoft.com/office/drawing/2014/main" id="{353A3AE8-8A22-4374-978F-30829A66F021}"/>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11" name="Picture 10" descr="A close up of a logo&#10;&#10;Description generated with very high confidence">
            <a:extLst>
              <a:ext uri="{FF2B5EF4-FFF2-40B4-BE49-F238E27FC236}">
                <a16:creationId xmlns:a16="http://schemas.microsoft.com/office/drawing/2014/main" id="{D5C02397-4010-40E6-B34A-77A33EAC6F7C}"/>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217966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68C603B-C3A7-427F-A8E8-89DA1A513AF7}"/>
              </a:ext>
            </a:extLst>
          </p:cNvPr>
          <p:cNvSpPr>
            <a:spLocks noGrp="1"/>
          </p:cNvSpPr>
          <p:nvPr>
            <p:ph idx="1"/>
          </p:nvPr>
        </p:nvSpPr>
        <p:spPr>
          <a:xfrm>
            <a:off x="446047" y="1859019"/>
            <a:ext cx="8525733" cy="5337175"/>
          </a:xfrm>
        </p:spPr>
        <p:txBody>
          <a:bodyPr>
            <a:normAutofit/>
          </a:bodyPr>
          <a:lstStyle/>
          <a:p>
            <a:r>
              <a:rPr lang="en-US" sz="3200" b="1"/>
              <a:t>1) Teaching how to pray is biblical.  </a:t>
            </a:r>
          </a:p>
          <a:p>
            <a:r>
              <a:rPr lang="en-US" sz="3200" b="1"/>
              <a:t>2) Teaching how to pray the Bible shapes our hearts.</a:t>
            </a:r>
          </a:p>
          <a:p>
            <a:r>
              <a:rPr lang="en-US" sz="3200" b="1"/>
              <a:t>3) Teaching how to pray is practical.</a:t>
            </a:r>
          </a:p>
          <a:p>
            <a:r>
              <a:rPr lang="en-US" sz="3200" b="1"/>
              <a:t>4) Teaching how to pray is preparatory.</a:t>
            </a:r>
          </a:p>
          <a:p>
            <a:r>
              <a:rPr lang="en-US" sz="3200" b="1"/>
              <a:t>5) Teaching how to pray reinforces the church.</a:t>
            </a:r>
            <a:endParaRPr lang="en-US" sz="3200"/>
          </a:p>
          <a:p>
            <a:endParaRPr lang="en-US" sz="3200" b="1"/>
          </a:p>
          <a:p>
            <a:endParaRPr lang="en-US" sz="3200"/>
          </a:p>
          <a:p>
            <a:endParaRPr lang="en-US" sz="3200"/>
          </a:p>
        </p:txBody>
      </p:sp>
      <p:sp>
        <p:nvSpPr>
          <p:cNvPr id="7" name="Title 1">
            <a:extLst>
              <a:ext uri="{FF2B5EF4-FFF2-40B4-BE49-F238E27FC236}">
                <a16:creationId xmlns:a16="http://schemas.microsoft.com/office/drawing/2014/main" id="{AD1A2044-85A3-4053-9A7C-932FC4075052}"/>
              </a:ext>
            </a:extLst>
          </p:cNvPr>
          <p:cNvSpPr>
            <a:spLocks noGrp="1"/>
          </p:cNvSpPr>
          <p:nvPr>
            <p:ph type="title"/>
          </p:nvPr>
        </p:nvSpPr>
        <p:spPr>
          <a:xfrm>
            <a:off x="119169" y="120295"/>
            <a:ext cx="9404723" cy="1400530"/>
          </a:xfrm>
        </p:spPr>
        <p:txBody>
          <a:bodyPr/>
          <a:lstStyle/>
          <a:p>
            <a:r>
              <a:rPr lang="en-US" b="1"/>
              <a:t>Faith and New Life: </a:t>
            </a:r>
            <a:r>
              <a:rPr lang="en-US" b="1">
                <a:solidFill>
                  <a:schemeClr val="tx1"/>
                </a:solidFill>
              </a:rPr>
              <a:t>Should Christians be taught </a:t>
            </a:r>
            <a:r>
              <a:rPr lang="en-US" b="1">
                <a:solidFill>
                  <a:schemeClr val="accent2">
                    <a:lumMod val="40000"/>
                    <a:lumOff val="60000"/>
                  </a:schemeClr>
                </a:solidFill>
              </a:rPr>
              <a:t>HOW</a:t>
            </a:r>
            <a:r>
              <a:rPr lang="en-US" b="1">
                <a:solidFill>
                  <a:schemeClr val="tx1"/>
                </a:solidFill>
              </a:rPr>
              <a:t> to pray?</a:t>
            </a:r>
          </a:p>
        </p:txBody>
      </p:sp>
      <p:pic>
        <p:nvPicPr>
          <p:cNvPr id="8" name="Content Placeholder 4" descr="A close up of a logo&#10;&#10;Description generated with very high confidence">
            <a:extLst>
              <a:ext uri="{FF2B5EF4-FFF2-40B4-BE49-F238E27FC236}">
                <a16:creationId xmlns:a16="http://schemas.microsoft.com/office/drawing/2014/main" id="{FDD8258E-0E54-4999-AA87-C6C80FC7D82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9" name="Picture 8">
            <a:extLst>
              <a:ext uri="{FF2B5EF4-FFF2-40B4-BE49-F238E27FC236}">
                <a16:creationId xmlns:a16="http://schemas.microsoft.com/office/drawing/2014/main" id="{93180A05-ACEB-4A09-B9AA-FBA9AAB932EF}"/>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10" name="Picture 9" descr="A close up of a logo&#10;&#10;Description generated with very high confidence">
            <a:extLst>
              <a:ext uri="{FF2B5EF4-FFF2-40B4-BE49-F238E27FC236}">
                <a16:creationId xmlns:a16="http://schemas.microsoft.com/office/drawing/2014/main" id="{4EEF7846-5DF0-4D15-9762-8D73BEA0A0F7}"/>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74373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1200329"/>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 the Bible? </a:t>
            </a:r>
          </a:p>
        </p:txBody>
      </p:sp>
    </p:spTree>
    <p:extLst>
      <p:ext uri="{BB962C8B-B14F-4D97-AF65-F5344CB8AC3E}">
        <p14:creationId xmlns:p14="http://schemas.microsoft.com/office/powerpoint/2010/main" val="4531948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Bible…some reasons. </a:t>
            </a:r>
            <a:endParaRPr lang="en-US" b="1">
              <a:solidFill>
                <a:schemeClr val="tx1"/>
              </a:solidFill>
              <a:highlight>
                <a:srgbClr val="FFFF00"/>
              </a:highlight>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
        <p:nvSpPr>
          <p:cNvPr id="9" name="Content Placeholder 2">
            <a:extLst>
              <a:ext uri="{FF2B5EF4-FFF2-40B4-BE49-F238E27FC236}">
                <a16:creationId xmlns:a16="http://schemas.microsoft.com/office/drawing/2014/main" id="{2EA4FB29-94E5-4987-A9F8-FEF2D2C032FB}"/>
              </a:ext>
            </a:extLst>
          </p:cNvPr>
          <p:cNvSpPr>
            <a:spLocks noGrp="1"/>
          </p:cNvSpPr>
          <p:nvPr>
            <p:ph idx="1"/>
          </p:nvPr>
        </p:nvSpPr>
        <p:spPr>
          <a:xfrm>
            <a:off x="358775" y="1520825"/>
            <a:ext cx="9383713" cy="5059363"/>
          </a:xfrm>
        </p:spPr>
        <p:txBody>
          <a:bodyPr>
            <a:normAutofit fontScale="77500" lnSpcReduction="20000"/>
          </a:bodyPr>
          <a:lstStyle/>
          <a:p>
            <a:r>
              <a:rPr lang="en-US" sz="3200"/>
              <a:t>Have you ever experienced “</a:t>
            </a:r>
            <a:r>
              <a:rPr lang="en-US" sz="3200" b="1"/>
              <a:t>mental drift</a:t>
            </a:r>
            <a:r>
              <a:rPr lang="en-US" sz="3200"/>
              <a:t>” while praying? Have your prayers ever become stagnant and </a:t>
            </a:r>
            <a:r>
              <a:rPr lang="en-US" sz="3200" b="1"/>
              <a:t>repetitive</a:t>
            </a:r>
            <a:r>
              <a:rPr lang="en-US" sz="3200"/>
              <a:t>? Or have you ever wondered if you were praying for the </a:t>
            </a:r>
            <a:r>
              <a:rPr lang="en-US" sz="3200" b="1"/>
              <a:t>kinds of things</a:t>
            </a:r>
            <a:r>
              <a:rPr lang="en-US" sz="3200"/>
              <a:t> that God would want you to request? One of the best ways to combat all these frustrating tendencies in prayer is </a:t>
            </a:r>
            <a:r>
              <a:rPr lang="en-US" sz="3200" b="1"/>
              <a:t>to pray Scripture back to God</a:t>
            </a:r>
            <a:r>
              <a:rPr lang="en-US" sz="3200"/>
              <a:t>. </a:t>
            </a:r>
          </a:p>
          <a:p>
            <a:r>
              <a:rPr lang="en-US" sz="3200"/>
              <a:t>Donald Whitney describes the act of praying Scripture: “So basically what you are doing is taking words that originated in the heart and mind of God and circulating them through your heart and mind back to God. By this means his words become the wings of your prayers” (Whitney, </a:t>
            </a:r>
            <a:r>
              <a:rPr lang="en-US" sz="3200" i="1"/>
              <a:t>Praying the Bible</a:t>
            </a:r>
            <a:r>
              <a:rPr lang="en-US" sz="3200"/>
              <a:t>, 32). </a:t>
            </a:r>
          </a:p>
          <a:p>
            <a:r>
              <a:rPr lang="en-US" sz="3200"/>
              <a:t>Do you pray like an unbeliever? Praying the Bible shapes our prayers and desires.</a:t>
            </a:r>
          </a:p>
          <a:p>
            <a:endParaRPr lang="en-US" sz="3200"/>
          </a:p>
        </p:txBody>
      </p:sp>
    </p:spTree>
    <p:extLst>
      <p:ext uri="{BB962C8B-B14F-4D97-AF65-F5344CB8AC3E}">
        <p14:creationId xmlns:p14="http://schemas.microsoft.com/office/powerpoint/2010/main" val="129184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Bible…some reasons.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
        <p:nvSpPr>
          <p:cNvPr id="9" name="Content Placeholder 2">
            <a:extLst>
              <a:ext uri="{FF2B5EF4-FFF2-40B4-BE49-F238E27FC236}">
                <a16:creationId xmlns:a16="http://schemas.microsoft.com/office/drawing/2014/main" id="{2EA4FB29-94E5-4987-A9F8-FEF2D2C032FB}"/>
              </a:ext>
            </a:extLst>
          </p:cNvPr>
          <p:cNvSpPr>
            <a:spLocks noGrp="1"/>
          </p:cNvSpPr>
          <p:nvPr>
            <p:ph idx="1"/>
          </p:nvPr>
        </p:nvSpPr>
        <p:spPr>
          <a:xfrm>
            <a:off x="358776" y="1940011"/>
            <a:ext cx="9143570" cy="5034226"/>
          </a:xfrm>
        </p:spPr>
        <p:txBody>
          <a:bodyPr>
            <a:normAutofit fontScale="70000" lnSpcReduction="20000"/>
          </a:bodyPr>
          <a:lstStyle/>
          <a:p>
            <a:pPr marL="0" indent="0">
              <a:buNone/>
            </a:pPr>
            <a:r>
              <a:rPr lang="en-US" sz="3200"/>
              <a:t>Why should we pray the Bible?</a:t>
            </a:r>
          </a:p>
          <a:p>
            <a:r>
              <a:rPr lang="en-US" sz="3200"/>
              <a:t>engages the whole person</a:t>
            </a:r>
          </a:p>
          <a:p>
            <a:r>
              <a:rPr lang="en-US" sz="3200"/>
              <a:t>enables you to hear God: conversation </a:t>
            </a:r>
          </a:p>
          <a:p>
            <a:r>
              <a:rPr lang="en-US" sz="3200"/>
              <a:t>combats repetition</a:t>
            </a:r>
          </a:p>
          <a:p>
            <a:r>
              <a:rPr lang="en-US" sz="3200"/>
              <a:t>focuses us on God</a:t>
            </a:r>
          </a:p>
          <a:p>
            <a:r>
              <a:rPr lang="en-US" sz="3200"/>
              <a:t>corrects incorrect thinking</a:t>
            </a:r>
          </a:p>
          <a:p>
            <a:r>
              <a:rPr lang="en-US" sz="3200"/>
              <a:t>provides structure </a:t>
            </a:r>
          </a:p>
          <a:p>
            <a:r>
              <a:rPr lang="en-US" sz="3200"/>
              <a:t>gives us a clearer vision of God as he has revealed himself</a:t>
            </a:r>
          </a:p>
          <a:p>
            <a:r>
              <a:rPr lang="en-US" sz="3200"/>
              <a:t>“And without the Scripture to shape our prayers, we are far more likely to pray in unbiblical ways than if we pray the thoughts that occurs to us as we read the Scripture” (Whitney, </a:t>
            </a:r>
            <a:r>
              <a:rPr lang="en-US" sz="3200" i="1"/>
              <a:t>Praying the Bible</a:t>
            </a:r>
            <a:r>
              <a:rPr lang="en-US" sz="3200"/>
              <a:t>, 37)</a:t>
            </a:r>
          </a:p>
          <a:p>
            <a:endParaRPr lang="en-US" sz="3200"/>
          </a:p>
          <a:p>
            <a:endParaRPr lang="en-US" sz="3200"/>
          </a:p>
        </p:txBody>
      </p:sp>
    </p:spTree>
    <p:extLst>
      <p:ext uri="{BB962C8B-B14F-4D97-AF65-F5344CB8AC3E}">
        <p14:creationId xmlns:p14="http://schemas.microsoft.com/office/powerpoint/2010/main" val="42208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Bible…some reasons.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
        <p:nvSpPr>
          <p:cNvPr id="9" name="Content Placeholder 2">
            <a:extLst>
              <a:ext uri="{FF2B5EF4-FFF2-40B4-BE49-F238E27FC236}">
                <a16:creationId xmlns:a16="http://schemas.microsoft.com/office/drawing/2014/main" id="{2EA4FB29-94E5-4987-A9F8-FEF2D2C032FB}"/>
              </a:ext>
            </a:extLst>
          </p:cNvPr>
          <p:cNvSpPr>
            <a:spLocks noGrp="1"/>
          </p:cNvSpPr>
          <p:nvPr>
            <p:ph idx="1"/>
          </p:nvPr>
        </p:nvSpPr>
        <p:spPr>
          <a:xfrm>
            <a:off x="358776" y="1520825"/>
            <a:ext cx="5747056" cy="5337175"/>
          </a:xfrm>
        </p:spPr>
        <p:txBody>
          <a:bodyPr>
            <a:normAutofit fontScale="77500" lnSpcReduction="20000"/>
          </a:bodyPr>
          <a:lstStyle/>
          <a:p>
            <a:r>
              <a:rPr lang="en-US" sz="3200"/>
              <a:t>“Because prayer is a conversation we didn’t start, but </a:t>
            </a:r>
            <a:r>
              <a:rPr lang="en-US" sz="3200">
                <a:hlinkClick r:id="rId7"/>
              </a:rPr>
              <a:t>https://www.youtube.com/watch?v=9LS3YkUXRc0</a:t>
            </a:r>
            <a:r>
              <a:rPr lang="en-US" sz="3200"/>
              <a:t> </a:t>
            </a:r>
          </a:p>
          <a:p>
            <a:r>
              <a:rPr lang="en-US" sz="3200"/>
              <a:t>An explanation by Don Whitney: </a:t>
            </a:r>
            <a:r>
              <a:rPr lang="en-US" sz="3200">
                <a:hlinkClick r:id="rId8"/>
              </a:rPr>
              <a:t>https://www.youtube.com/watch?v=2IJdCQAPiGk</a:t>
            </a:r>
            <a:r>
              <a:rPr lang="en-US" sz="3200"/>
              <a:t> </a:t>
            </a:r>
          </a:p>
          <a:p>
            <a:r>
              <a:rPr lang="en-US" sz="3200"/>
              <a:t>An explanation by John Piper: </a:t>
            </a:r>
            <a:r>
              <a:rPr lang="en-US" sz="3200">
                <a:hlinkClick r:id="rId9"/>
              </a:rPr>
              <a:t>https://www.youtube.com/watch?v=QvZmB81sZp4</a:t>
            </a:r>
            <a:r>
              <a:rPr lang="en-US" sz="3200"/>
              <a:t> </a:t>
            </a:r>
          </a:p>
          <a:p>
            <a:r>
              <a:rPr lang="en-US" sz="3200"/>
              <a:t>How to improve your prayer life: </a:t>
            </a:r>
            <a:r>
              <a:rPr lang="en-US" sz="3200">
                <a:hlinkClick r:id="rId10"/>
              </a:rPr>
              <a:t>https://www.youtube.com/watch?v=pXXAQW_5vGs</a:t>
            </a:r>
            <a:r>
              <a:rPr lang="en-US" sz="3200"/>
              <a:t> </a:t>
            </a:r>
          </a:p>
          <a:p>
            <a:endParaRPr lang="en-US" sz="3200"/>
          </a:p>
        </p:txBody>
      </p:sp>
      <p:pic>
        <p:nvPicPr>
          <p:cNvPr id="8" name="Picture 2" descr="https://images-na.ssl-images-amazon.com/images/I/41lqTumrDVL._SX327_BO1,204,203,200_.jpg">
            <a:extLst>
              <a:ext uri="{FF2B5EF4-FFF2-40B4-BE49-F238E27FC236}">
                <a16:creationId xmlns:a16="http://schemas.microsoft.com/office/drawing/2014/main" id="{404B0E77-B0F2-4EC3-98BA-CC4AF7A582D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03635" y="1623076"/>
            <a:ext cx="3026947" cy="4591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3010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5290435" cy="4906121"/>
          </a:xfrm>
        </p:spPr>
        <p:txBody>
          <a:bodyPr/>
          <a:lstStyle/>
          <a:p>
            <a:r>
              <a:rPr lang="en-US"/>
              <a:t>Some ways to pray the Bible </a:t>
            </a:r>
          </a:p>
          <a:p>
            <a:pPr lvl="1"/>
            <a:r>
              <a:rPr lang="en-US"/>
              <a:t>Psalm of the Day</a:t>
            </a:r>
          </a:p>
          <a:p>
            <a:pPr lvl="1"/>
            <a:r>
              <a:rPr lang="en-US"/>
              <a:t>Prayers of Paul</a:t>
            </a:r>
          </a:p>
          <a:p>
            <a:pPr lvl="1"/>
            <a:r>
              <a:rPr lang="en-US"/>
              <a:t>The Lord’s Prayer</a:t>
            </a:r>
          </a:p>
          <a:p>
            <a:pPr lvl="1"/>
            <a:r>
              <a:rPr lang="en-US"/>
              <a:t>ACTS Model of Prayer</a:t>
            </a:r>
          </a:p>
          <a:p>
            <a:pPr lvl="1"/>
            <a:endParaRPr lang="en-US"/>
          </a:p>
          <a:p>
            <a:pPr marL="457200" lvl="1" indent="0">
              <a:buNone/>
            </a:pPr>
            <a:r>
              <a:rPr lang="en-US"/>
              <a:t>N.B. Praying the Bible should also be accompanied by proper interpretation.</a:t>
            </a:r>
          </a:p>
          <a:p>
            <a:pPr marL="457200" lvl="1" indent="0">
              <a:buNone/>
            </a:pPr>
            <a:endParaRPr lang="en-US"/>
          </a:p>
          <a:p>
            <a:pPr lvl="1"/>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Bible…some approaches.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pic>
        <p:nvPicPr>
          <p:cNvPr id="3074" name="Picture 2" descr="The Prayer That Turns the World Upside Down: The Lord's Prayer as a Manifesto for Revolution by [Mohler, Jr., R. Albert]">
            <a:extLst>
              <a:ext uri="{FF2B5EF4-FFF2-40B4-BE49-F238E27FC236}">
                <a16:creationId xmlns:a16="http://schemas.microsoft.com/office/drawing/2014/main" id="{D92F7F91-3B9E-40C6-BEBB-30E02DA074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0948" y="1566526"/>
            <a:ext cx="353377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56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FB4E1C-BCB8-0C5F-54BB-817B0425D2A1}"/>
              </a:ext>
            </a:extLst>
          </p:cNvPr>
          <p:cNvSpPr txBox="1"/>
          <p:nvPr/>
        </p:nvSpPr>
        <p:spPr>
          <a:xfrm>
            <a:off x="1419284" y="2356123"/>
            <a:ext cx="9789128" cy="2308324"/>
          </a:xfrm>
          <a:prstGeom prst="rect">
            <a:avLst/>
          </a:prstGeom>
          <a:noFill/>
        </p:spPr>
        <p:txBody>
          <a:bodyPr wrap="square" rtlCol="0">
            <a:spAutoFit/>
          </a:bodyPr>
          <a:lstStyle/>
          <a:p>
            <a:pPr algn="ctr"/>
            <a:r>
              <a:rPr lang="en-US" sz="7200" b="1">
                <a:latin typeface="Calibri" panose="020F0502020204030204" pitchFamily="34" charset="0"/>
                <a:cs typeface="Calibri" panose="020F0502020204030204" pitchFamily="34" charset="0"/>
              </a:rPr>
              <a:t>How to pray the Bible?</a:t>
            </a:r>
          </a:p>
          <a:p>
            <a:pPr algn="ctr"/>
            <a:r>
              <a:rPr lang="en-US" sz="7200" b="1">
                <a:latin typeface="Calibri" panose="020F0502020204030204" pitchFamily="34" charset="0"/>
                <a:cs typeface="Calibri" panose="020F0502020204030204" pitchFamily="34" charset="0"/>
              </a:rPr>
              <a:t>…Psalms </a:t>
            </a:r>
          </a:p>
        </p:txBody>
      </p:sp>
    </p:spTree>
    <p:extLst>
      <p:ext uri="{BB962C8B-B14F-4D97-AF65-F5344CB8AC3E}">
        <p14:creationId xmlns:p14="http://schemas.microsoft.com/office/powerpoint/2010/main" val="32218847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C1EF1-72F0-480A-A463-DD8B780F3242}"/>
              </a:ext>
            </a:extLst>
          </p:cNvPr>
          <p:cNvSpPr>
            <a:spLocks noGrp="1"/>
          </p:cNvSpPr>
          <p:nvPr>
            <p:ph idx="1"/>
          </p:nvPr>
        </p:nvSpPr>
        <p:spPr>
          <a:xfrm>
            <a:off x="223261" y="1729945"/>
            <a:ext cx="9786382" cy="4906121"/>
          </a:xfrm>
        </p:spPr>
        <p:txBody>
          <a:bodyPr/>
          <a:lstStyle/>
          <a:p>
            <a:r>
              <a:rPr lang="en-US" b="1"/>
              <a:t>It has been said that God inspired a Psalm for every sigh of the soul.</a:t>
            </a:r>
          </a:p>
          <a:p>
            <a:r>
              <a:rPr lang="en-US" b="1"/>
              <a:t>Step 1</a:t>
            </a:r>
            <a:r>
              <a:rPr lang="en-US"/>
              <a:t>: Take about 30 seconds to scan quickly the psalm that corresponds to that date (e.g., on October 5</a:t>
            </a:r>
            <a:r>
              <a:rPr lang="en-US" baseline="30000"/>
              <a:t>th</a:t>
            </a:r>
            <a:r>
              <a:rPr lang="en-US"/>
              <a:t>, read Psalm 5). Add 30, and read that psalm (e.g., Psalm 35), and repeat that until there are no more psalms (65, 95, 125) </a:t>
            </a:r>
          </a:p>
          <a:p>
            <a:r>
              <a:rPr lang="en-US" b="1"/>
              <a:t>Step 2</a:t>
            </a:r>
            <a:r>
              <a:rPr lang="en-US"/>
              <a:t>: Choose a psalm that resonates with your soul on that day. Some have said that there is a psalm for every sigh and sounding of the soul. </a:t>
            </a:r>
          </a:p>
          <a:p>
            <a:r>
              <a:rPr lang="en-US" b="1"/>
              <a:t>Step 3</a:t>
            </a:r>
            <a:r>
              <a:rPr lang="en-US"/>
              <a:t>: Meditate on that psalm by reading verses and then praying your heart’s response. Whitney explains this approach, “To pray the Bible, you simply so through the passage line by line, talking to God.”</a:t>
            </a:r>
          </a:p>
          <a:p>
            <a:r>
              <a:rPr lang="en-US"/>
              <a:t>“God gave the Psalms to us so that we would give the Psalms back to God. No other book of the Bible was inspired for that expressed purpose” (Whitney, </a:t>
            </a:r>
            <a:r>
              <a:rPr lang="en-US" i="1"/>
              <a:t>Praying the Bible</a:t>
            </a:r>
            <a:r>
              <a:rPr lang="en-US"/>
              <a:t>, 46).</a:t>
            </a:r>
          </a:p>
          <a:p>
            <a:endParaRPr lang="en-US"/>
          </a:p>
        </p:txBody>
      </p:sp>
      <p:sp>
        <p:nvSpPr>
          <p:cNvPr id="4" name="Title 1">
            <a:extLst>
              <a:ext uri="{FF2B5EF4-FFF2-40B4-BE49-F238E27FC236}">
                <a16:creationId xmlns:a16="http://schemas.microsoft.com/office/drawing/2014/main" id="{F500A21D-5A7F-4DCB-8CE4-FF5C6F96E23B}"/>
              </a:ext>
            </a:extLst>
          </p:cNvPr>
          <p:cNvSpPr>
            <a:spLocks noGrp="1"/>
          </p:cNvSpPr>
          <p:nvPr>
            <p:ph type="title"/>
          </p:nvPr>
        </p:nvSpPr>
        <p:spPr>
          <a:xfrm>
            <a:off x="0" y="0"/>
            <a:ext cx="9404723" cy="1400530"/>
          </a:xfrm>
        </p:spPr>
        <p:txBody>
          <a:bodyPr/>
          <a:lstStyle/>
          <a:p>
            <a:r>
              <a:rPr lang="en-US" b="1"/>
              <a:t>Faith and New Life: </a:t>
            </a:r>
            <a:r>
              <a:rPr lang="en-US" b="1">
                <a:solidFill>
                  <a:schemeClr val="accent2">
                    <a:lumMod val="40000"/>
                    <a:lumOff val="60000"/>
                  </a:schemeClr>
                </a:solidFill>
              </a:rPr>
              <a:t>How to Pray the Bible…the Psalms.</a:t>
            </a:r>
            <a:endParaRPr lang="en-US" b="1">
              <a:solidFill>
                <a:schemeClr val="tx1"/>
              </a:solidFill>
            </a:endParaRPr>
          </a:p>
        </p:txBody>
      </p:sp>
      <p:pic>
        <p:nvPicPr>
          <p:cNvPr id="5" name="Content Placeholder 4" descr="A close up of a logo&#10;&#10;Description generated with very high confidence">
            <a:extLst>
              <a:ext uri="{FF2B5EF4-FFF2-40B4-BE49-F238E27FC236}">
                <a16:creationId xmlns:a16="http://schemas.microsoft.com/office/drawing/2014/main" id="{96939703-5A77-413C-969E-F94ADDF371F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497920" y="5136069"/>
            <a:ext cx="1371600" cy="1338248"/>
          </a:xfrm>
          <a:prstGeom prst="rect">
            <a:avLst/>
          </a:prstGeom>
          <a:noFill/>
        </p:spPr>
      </p:pic>
      <p:pic>
        <p:nvPicPr>
          <p:cNvPr id="6" name="Picture 5">
            <a:extLst>
              <a:ext uri="{FF2B5EF4-FFF2-40B4-BE49-F238E27FC236}">
                <a16:creationId xmlns:a16="http://schemas.microsoft.com/office/drawing/2014/main" id="{5EBCC42A-26E0-4ACD-9B54-9DBC5CC8FC2C}"/>
              </a:ext>
            </a:extLst>
          </p:cNvPr>
          <p:cNvPicPr>
            <a:picLocks noChangeAspect="1"/>
          </p:cNvPicPr>
          <p:nvPr/>
        </p:nvPicPr>
        <p:blipFill>
          <a:blip r:embed="rId5"/>
          <a:stretch>
            <a:fillRect/>
          </a:stretch>
        </p:blipFill>
        <p:spPr>
          <a:xfrm>
            <a:off x="10449522" y="3349997"/>
            <a:ext cx="1371600" cy="1338248"/>
          </a:xfrm>
          <a:prstGeom prst="rect">
            <a:avLst/>
          </a:prstGeom>
          <a:noFill/>
          <a:ln w="38100">
            <a:solidFill>
              <a:schemeClr val="tx1"/>
            </a:solidFill>
          </a:ln>
        </p:spPr>
      </p:pic>
      <p:pic>
        <p:nvPicPr>
          <p:cNvPr id="7" name="Picture 6" descr="A close up of a logo&#10;&#10;Description generated with very high confidence">
            <a:extLst>
              <a:ext uri="{FF2B5EF4-FFF2-40B4-BE49-F238E27FC236}">
                <a16:creationId xmlns:a16="http://schemas.microsoft.com/office/drawing/2014/main" id="{96D335CA-C62A-4363-BBEF-76BCFF04F2DA}"/>
              </a:ext>
            </a:extLst>
          </p:cNvPr>
          <p:cNvPicPr>
            <a:picLocks noChangeAspect="1"/>
          </p:cNvPicPr>
          <p:nvPr/>
        </p:nvPicPr>
        <p:blipFill>
          <a:blip r:embed="rId6"/>
          <a:stretch>
            <a:fillRect/>
          </a:stretch>
        </p:blipFill>
        <p:spPr>
          <a:xfrm>
            <a:off x="10449522" y="1566526"/>
            <a:ext cx="1371600" cy="1338248"/>
          </a:xfrm>
          <a:prstGeom prst="rect">
            <a:avLst/>
          </a:prstGeom>
          <a:noFill/>
          <a:ln w="76200">
            <a:noFill/>
          </a:ln>
        </p:spPr>
      </p:pic>
    </p:spTree>
    <p:extLst>
      <p:ext uri="{BB962C8B-B14F-4D97-AF65-F5344CB8AC3E}">
        <p14:creationId xmlns:p14="http://schemas.microsoft.com/office/powerpoint/2010/main" val="146296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F07D1FE5CDDF4681C380C844003177" ma:contentTypeVersion="14" ma:contentTypeDescription="Create a new document." ma:contentTypeScope="" ma:versionID="f3f233d5cf6c10e1b26220b65dca17fa">
  <xsd:schema xmlns:xsd="http://www.w3.org/2001/XMLSchema" xmlns:xs="http://www.w3.org/2001/XMLSchema" xmlns:p="http://schemas.microsoft.com/office/2006/metadata/properties" xmlns:ns2="71b00970-aebc-4bf8-a3db-d5997a897ef9" xmlns:ns3="d8682e1b-1dec-41ba-a673-0ebe1bce1132" targetNamespace="http://schemas.microsoft.com/office/2006/metadata/properties" ma:root="true" ma:fieldsID="e6a4c0677eebda89a80089a114f6d18c" ns2:_="" ns3:_="">
    <xsd:import namespace="71b00970-aebc-4bf8-a3db-d5997a897ef9"/>
    <xsd:import namespace="d8682e1b-1dec-41ba-a673-0ebe1bce11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b00970-aebc-4bf8-a3db-d5997a897e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0281b9-951b-4067-879e-31dc9b46f8d3"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682e1b-1dec-41ba-a673-0ebe1bce113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b00970-aebc-4bf8-a3db-d5997a897ef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17F1A86-9231-4974-BE2D-17316A9E503A}"/>
</file>

<file path=customXml/itemProps2.xml><?xml version="1.0" encoding="utf-8"?>
<ds:datastoreItem xmlns:ds="http://schemas.openxmlformats.org/officeDocument/2006/customXml" ds:itemID="{E5564AAD-6AC0-4A2E-B579-619BEA499370}"/>
</file>

<file path=customXml/itemProps3.xml><?xml version="1.0" encoding="utf-8"?>
<ds:datastoreItem xmlns:ds="http://schemas.openxmlformats.org/officeDocument/2006/customXml" ds:itemID="{318FC251-C542-4957-B9AA-CB7025C85876}"/>
</file>

<file path=docProps/app.xml><?xml version="1.0" encoding="utf-8"?>
<Properties xmlns="http://schemas.openxmlformats.org/officeDocument/2006/extended-properties" xmlns:vt="http://schemas.openxmlformats.org/officeDocument/2006/docPropsVTypes">
  <Template>Ion</Template>
  <Application>Microsoft Office PowerPoint</Application>
  <PresentationFormat>Widescreen</PresentationFormat>
  <Slides>215</Slides>
  <Notes>168</Notes>
  <HiddenSlides>0</HiddenSlides>
  <ScaleCrop>false</ScaleCrop>
  <HeadingPairs>
    <vt:vector size="4" baseType="variant">
      <vt:variant>
        <vt:lpstr>Theme</vt:lpstr>
      </vt:variant>
      <vt:variant>
        <vt:i4>1</vt:i4>
      </vt:variant>
      <vt:variant>
        <vt:lpstr>Slide Titles</vt:lpstr>
      </vt:variant>
      <vt:variant>
        <vt:i4>215</vt:i4>
      </vt:variant>
    </vt:vector>
  </HeadingPairs>
  <TitlesOfParts>
    <vt:vector size="216" baseType="lpstr">
      <vt:lpstr>Ion</vt:lpstr>
      <vt:lpstr>PowerPoint Presentation</vt:lpstr>
      <vt:lpstr>The BIBLE and  the GOSPEL Unit 1: Faith and New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Faith and New Life: BIBLE</vt:lpstr>
      <vt:lpstr>PowerPoint Presentation</vt:lpstr>
      <vt:lpstr>PowerPoint Presentation</vt:lpstr>
      <vt:lpstr>PowerPoint Presentation</vt:lpstr>
      <vt:lpstr>Faith and New Life: MOTIVATION FOR BIBLE READING </vt:lpstr>
      <vt:lpstr>Faith and New Life: MOTIVATION FOR BIBLE READING </vt:lpstr>
      <vt:lpstr>Faith and New Life: MOTIVATION FOR BIBLE READING </vt:lpstr>
      <vt:lpstr>PowerPoint Presentation</vt:lpstr>
      <vt:lpstr>Faith and New Life: MOTIVATION FOR BIBLE READING </vt:lpstr>
      <vt:lpstr>Faith and New Life: MOTIVATION FOR BIBLE READING </vt:lpstr>
      <vt:lpstr>Faith and New Life: MOTIVATION FOR BIBLE READING </vt:lpstr>
      <vt:lpstr>Faith and New Life: MOTIVATION FOR BIBLE READING </vt:lpstr>
      <vt:lpstr>Faith and New Life: MOTIVATION FOR BIBLE READING </vt:lpstr>
      <vt:lpstr>Faith and New Life: MOTIVATION FOR BIBLE READING </vt:lpstr>
      <vt:lpstr>Faith and New Life: MOTIVATION FOR BIBLE READING </vt:lpstr>
      <vt:lpstr>PowerPoint Presentation</vt:lpstr>
      <vt:lpstr>PowerPoint Presentation</vt:lpstr>
      <vt:lpstr>PowerPoint Presentation</vt:lpstr>
      <vt:lpstr>PowerPoint Presentation</vt:lpstr>
      <vt:lpstr>Faith and New Life: APPROACH TO BIBLE READING </vt:lpstr>
      <vt:lpstr>PowerPoint Presentation</vt:lpstr>
      <vt:lpstr>PowerPoint Presentation</vt:lpstr>
      <vt:lpstr>Faith and New Life: APPROACH TO BIBLE READING…DIGGING &amp; RAKING </vt:lpstr>
      <vt:lpstr>Faith and New Life: APPROACH TO BIBLE READING…DIGGING &amp; RAKING </vt:lpstr>
      <vt:lpstr>Faith and New Life: APPROACH TO BIBLE READING…DIGGING &amp; RAKING </vt:lpstr>
      <vt:lpstr>Faith and New Life: APPROACH TO BIBLE READING…DIGGING &amp; RAKING </vt:lpstr>
      <vt:lpstr>Faith and New Life: APPROACH TO BIBLE READING…DIGGING &amp; RAKING </vt:lpstr>
      <vt:lpstr>How long does it take to read each book of the Bible? https://www.crossway.org/articles/infographic-you-can-read-more-of-the-bible-than-you-think/ </vt:lpstr>
      <vt:lpstr>Faith and New Life: APPROACH TO BIBLE READING…DIGGING &amp; RAKING </vt:lpstr>
      <vt:lpstr>Faith and New Life: APPROACH TO BIBLE READING…DIGGING &amp; RAKING </vt:lpstr>
      <vt:lpstr>Faith and New Life: APPROACH TO BIBLE READING…DIGGING &amp; RAKING </vt:lpstr>
      <vt:lpstr>Faith and New Life: APPROACH TO BIBLE READING…DIGGING &amp; RAKING </vt:lpstr>
      <vt:lpstr>Faith and New Life: APPROACH TO BIBLE READING…DIGGING &amp; RAKING </vt:lpstr>
      <vt:lpstr>Faith and New Life: APPROACH TO BIBLE READING…DIGGING &amp; RAKING </vt:lpstr>
      <vt:lpstr>Faith and New Life: APPROACH TO BIBLE READING…DIGGING &amp; RAKING </vt:lpstr>
      <vt:lpstr>PowerPoint Presentation</vt:lpstr>
      <vt:lpstr>PowerPoint Presentation</vt:lpstr>
      <vt:lpstr>Faith and New Life: APPROACH TO BIBLE READING… MEMORIZING &amp;MEDITATING </vt:lpstr>
      <vt:lpstr>Faith and New Life: APPROACH TO BIBLE READING… MEMORIZING &amp;MEDITATING </vt:lpstr>
      <vt:lpstr>Faith and New Life: APPROACH TO BIBLE READING… MEMORIZING &amp;MEDITATING </vt:lpstr>
      <vt:lpstr>Faith and New Life: APPROACH TO BIBLE READING… MEMORIZING &amp;MEDITATING </vt:lpstr>
      <vt:lpstr>Faith and New Life: APPROACH TO BIBLE READING… MEMORIZING &amp;MEDITATING </vt:lpstr>
      <vt:lpstr>Faith and New Life: APPROACH TO BIBLE READING… MEMORIZING &amp;MEDITATING </vt:lpstr>
      <vt:lpstr>PowerPoint Presentation</vt:lpstr>
      <vt:lpstr>PowerPoint Presentation</vt:lpstr>
      <vt:lpstr>Faith and New Life: APPROACH TO BIBLE READING… MARKING </vt:lpstr>
      <vt:lpstr>PowerPoint Presentation</vt:lpstr>
      <vt:lpstr>Faith and New Life: APPROACH TO BIBLE READING… IN COMMUNITY </vt:lpstr>
      <vt:lpstr>Faith and New Life: APPROACH TO BIBLE READING… IN COMMUNITY </vt:lpstr>
      <vt:lpstr>Faith and New Life: APPROACH TO BIBLE READING… IN COMMUNITY </vt:lpstr>
      <vt:lpstr>Faith and New Life: APPROACH TO BIBLE READING… IN COMMUNITY </vt:lpstr>
      <vt:lpstr>Faith and New Life: APPROACH TO BIBLE READING… IN COMMUNITY </vt:lpstr>
      <vt:lpstr>Faith and New Life: APPROACH TO BIBLE READING… IN COMMUNITY </vt:lpstr>
      <vt:lpstr>Faith and New Life: PRAYER</vt:lpstr>
      <vt:lpstr>PowerPoint Presentation</vt:lpstr>
      <vt:lpstr>PowerPoint Presentation</vt:lpstr>
      <vt:lpstr>PowerPoint Presentation</vt:lpstr>
      <vt:lpstr>Faith and New Life: What is prayer?</vt:lpstr>
      <vt:lpstr>Faith and New Life: What is prayer?</vt:lpstr>
      <vt:lpstr>Faith and New Life: What is prayer?</vt:lpstr>
      <vt:lpstr>Faith and New Life: What is prayer?</vt:lpstr>
      <vt:lpstr>PowerPoint Presentation</vt:lpstr>
      <vt:lpstr>Faith and New Life: Christian prayer</vt:lpstr>
      <vt:lpstr>Faith and New Life: Christian prayer</vt:lpstr>
      <vt:lpstr>Faith and New Life: Christian prayer</vt:lpstr>
      <vt:lpstr>Faith and New Life: Christian prayer</vt:lpstr>
      <vt:lpstr>PowerPoint Presentation</vt:lpstr>
      <vt:lpstr>Faith and New Life: Reasons for prayer.</vt:lpstr>
      <vt:lpstr>Faith and New Life: Reasons for prayer.</vt:lpstr>
      <vt:lpstr>Faith and New Life: Reasons for prayer.</vt:lpstr>
      <vt:lpstr>PowerPoint Presentation</vt:lpstr>
      <vt:lpstr>Faith and New Life: Reasons for prayer.</vt:lpstr>
      <vt:lpstr>Faith and New Life: Reasons for prayer.</vt:lpstr>
      <vt:lpstr>Faith and New Life: Reasons for prayer.</vt:lpstr>
      <vt:lpstr>PowerPoint Presentation</vt:lpstr>
      <vt:lpstr>Faith and New Life: Should Christians be taught HOW to pray?</vt:lpstr>
      <vt:lpstr>Faith and New Life: Should Christians be taught HOW to pray?</vt:lpstr>
      <vt:lpstr>Faith and New Life: Should Christians be taught HOW to pray?</vt:lpstr>
      <vt:lpstr>PowerPoint Presentation</vt:lpstr>
      <vt:lpstr>Faith and New Life: How to Pray the Bible…some reasons. </vt:lpstr>
      <vt:lpstr>Faith and New Life: How to Pray the Bible…some reasons.</vt:lpstr>
      <vt:lpstr>Faith and New Life: How to Pray the Bible…some reasons.</vt:lpstr>
      <vt:lpstr>Faith and New Life: How to Pray the Bible…some approaches.</vt:lpstr>
      <vt:lpstr>PowerPoint Presentation</vt:lpstr>
      <vt:lpstr>Faith and New Life: How to Pray the Bible…the Psalms.</vt:lpstr>
      <vt:lpstr>PowerPoint Presentation</vt:lpstr>
      <vt:lpstr>Faith and New Life: How to Pray the Bible…Paul’s Prayers.</vt:lpstr>
      <vt:lpstr>Faith and New Life: How to Pray the Bible…Paul’s Prayers.</vt:lpstr>
      <vt:lpstr>Faith and New Life: How to Pray the Bible…Paul’s Prayers.</vt:lpstr>
      <vt:lpstr>Faith and New Life: How to Pray the Bible…Paul’s Prayers.</vt:lpstr>
      <vt:lpstr>PowerPoint Presentation</vt:lpstr>
      <vt:lpstr>PowerPoint Presentation</vt:lpstr>
      <vt:lpstr>Faith and New Life: How to Pray the Bible…ACTS model of prayer.</vt:lpstr>
      <vt:lpstr>Faith and New Life: How to Pray the Bible…ACTS model of prayer.</vt:lpstr>
      <vt:lpstr>Faith and New Life: How to Pray the Bible…ACTS model of prayer.</vt:lpstr>
      <vt:lpstr>Faith and New Life: How to Pray the Bible…ACTS model of prayer.</vt:lpstr>
      <vt:lpstr>PowerPoint Presentation</vt:lpstr>
      <vt:lpstr>PowerPoint Presentation</vt:lpstr>
      <vt:lpstr>A Model of Supplication…</vt:lpstr>
      <vt:lpstr>PowerPoint Presentation</vt:lpstr>
      <vt:lpstr>Faith and New Life: Prayers of Repentance.</vt:lpstr>
      <vt:lpstr>Faith and New Life: Prayers of Repentance.</vt:lpstr>
      <vt:lpstr>Faith and New Life: Prayers of Repentance.</vt:lpstr>
      <vt:lpstr>Faith and New Life: Prayers of Repentance.</vt:lpstr>
      <vt:lpstr>Faith and New Life: Prayers of Repentance.</vt:lpstr>
      <vt:lpstr>Faith and New Life: Prayers of Repentance.</vt:lpstr>
      <vt:lpstr>Faith and New Life: Prayers of Repentance.</vt:lpstr>
      <vt:lpstr>Faith and New Life: Prayers of Repentance.</vt:lpstr>
      <vt:lpstr>Faith and New Life: Prayers of Repentance.</vt:lpstr>
      <vt:lpstr>PowerPoint Presentation</vt:lpstr>
      <vt:lpstr>PowerPoint Presentation</vt:lpstr>
      <vt:lpstr>Faith and New Life: Praying and Fasting.</vt:lpstr>
      <vt:lpstr>Faith and New Life: Praying and Fasting.</vt:lpstr>
      <vt:lpstr>Faith and New Life: Praying and Fasting.</vt:lpstr>
      <vt:lpstr>PowerPoint Presentation</vt:lpstr>
      <vt:lpstr>PowerPoint Presentation</vt:lpstr>
      <vt:lpstr>Faith and New Life: Praying and Fasting.</vt:lpstr>
      <vt:lpstr>Faith and New Life: Praying and Fasting.</vt:lpstr>
      <vt:lpstr>Faith and New Life: Praying and Fasting.</vt:lpstr>
      <vt:lpstr>Faith and New Life: Praying and Fasting.</vt:lpstr>
      <vt:lpstr>Faith and New Life: Praying and Fasting.</vt:lpstr>
      <vt:lpstr>Faith and New Life: CHURCH</vt:lpstr>
      <vt:lpstr>PowerPoint Presentation</vt:lpstr>
      <vt:lpstr>PowerPoint Presentation</vt:lpstr>
      <vt:lpstr>Faith and New Life:  DEFINING THE CHURCH </vt:lpstr>
      <vt:lpstr>Faith and New Life:  DEFINING THE CHURCH </vt:lpstr>
      <vt:lpstr>Faith and New Life:  DEFINING THE CHURCH </vt:lpstr>
      <vt:lpstr>Faith and New Life:  DEFINING THE CHURCH </vt:lpstr>
      <vt:lpstr>Faith and New Life:  DEFINING THE CHURCH </vt:lpstr>
      <vt:lpstr>Faith and New Life:  DEFINING THE CHURCH </vt:lpstr>
      <vt:lpstr>Faith and New Life:  THE MISSION OF THE CHURCH </vt:lpstr>
      <vt:lpstr>PowerPoint Presentation</vt:lpstr>
      <vt:lpstr>Faith and New Life:  THE MISSION OF THE CHURCH </vt:lpstr>
      <vt:lpstr>Faith and New Life:  THE MISSION OF THE CHURCH </vt:lpstr>
      <vt:lpstr>PowerPoint Presentation</vt:lpstr>
      <vt:lpstr>PowerPoint Presentation</vt:lpstr>
      <vt:lpstr>PowerPoint Presentation</vt:lpstr>
      <vt:lpstr>Faith and New Life: CHURCH COMMITMENT  </vt:lpstr>
      <vt:lpstr>Faith and New Life:  CHURCH COMMITMENT </vt:lpstr>
      <vt:lpstr>Faith and New Life: CHURCH COMMITMENT </vt:lpstr>
      <vt:lpstr>Faith and New Life: CHURCH COMMITMENT </vt:lpstr>
      <vt:lpstr>Faith and New Life: CHURCH COMMITMENT </vt:lpstr>
      <vt:lpstr>Faith and New Life:  CHURCH COMMITMENT  </vt:lpstr>
      <vt:lpstr>Faith and New Life:  CHURCH COMMITMENT </vt:lpstr>
      <vt:lpstr>Faith and New Life: IS CHURCH MEMBERSHIP BIBLICAL? </vt:lpstr>
      <vt:lpstr>Faith and New Life: IS CHURCH MEMBERSHIP BIBLICAL? </vt:lpstr>
      <vt:lpstr>Faith and New Life: IS CHURCH MEMBERSHIP BIBLICAL? </vt:lpstr>
      <vt:lpstr>Faith and New Life: IS CHURCH MEMBERSHIP BIBLICAL? </vt:lpstr>
      <vt:lpstr>Faith and New Life: IS CHURCH MEMBERSHIP BIBLICAL? </vt:lpstr>
      <vt:lpstr>Faith and New Life: IS CHURCH MEMBERSHIP BIBLICAL? </vt:lpstr>
      <vt:lpstr>Faith and New Life: IS CHURCH MEMBERSHIP BIBLICAL? </vt:lpstr>
      <vt:lpstr>Faith and New Life: CHURCH COMMITMENT </vt:lpstr>
      <vt:lpstr>Faith and New Life: CHURCH COMMITMENT </vt:lpstr>
      <vt:lpstr>Faith and New Life: CHURCH COMMITMENT </vt:lpstr>
      <vt:lpstr>Faith and New Life: CHURCH COMMITMENT SUMMARY </vt:lpstr>
      <vt:lpstr>Faith and New Life: Leeman’s 12 reasons to join your church</vt:lpstr>
      <vt:lpstr>Faith and New Life: Leeman’s 12 reasons to join your church</vt:lpstr>
      <vt:lpstr>Faith and New Life: QUOTES ABOUT CHURCH COMMITMENT </vt:lpstr>
      <vt:lpstr>Faith and New Life: WORSHIP</vt:lpstr>
      <vt:lpstr>PowerPoint Presentation</vt:lpstr>
      <vt:lpstr>PowerPoint Presentation</vt:lpstr>
      <vt:lpstr>Faith and New Life: WORSHIP </vt:lpstr>
      <vt:lpstr>Faith and New Life: WORSHIP </vt:lpstr>
      <vt:lpstr>Faith and New Life: WORSHIP </vt:lpstr>
      <vt:lpstr>Faith and New Life: WORSHIP </vt:lpstr>
      <vt:lpstr>Faith and New Life: WORSHIP </vt:lpstr>
      <vt:lpstr>PowerPoint Presentation</vt:lpstr>
      <vt:lpstr>Faith and New Life:  CORPORATE WORSHIP </vt:lpstr>
      <vt:lpstr>Faith and New Life:  CORPORATE WORSHIP </vt:lpstr>
      <vt:lpstr>Faith and New Life:  CORPORATE WORSHIP </vt:lpstr>
      <vt:lpstr>Faith and New Life:  CORPORATE WORSHIP </vt:lpstr>
      <vt:lpstr>PowerPoint Presentation</vt:lpstr>
      <vt:lpstr>PowerPoint Presentation</vt:lpstr>
      <vt:lpstr>Faith and New Life:  EVANGELISM</vt:lpstr>
      <vt:lpstr>Faith and New Life:  EVANGELISM</vt:lpstr>
      <vt:lpstr>Faith and New Life:  EVANGELISM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Faith and New Life:  EVANGELISM</vt:lpstr>
      <vt:lpstr>PowerPoint Presentation</vt:lpstr>
      <vt:lpstr>PowerPoint Presentation</vt:lpstr>
      <vt:lpstr>PowerPoint Presentation</vt:lpstr>
      <vt:lpstr>PowerPoint Presentation</vt:lpstr>
      <vt:lpstr>PowerPoint Presentation</vt:lpstr>
      <vt:lpstr>Faith and New Life:  EVANGELISM</vt:lpstr>
      <vt:lpstr>Faith and New Life: EVANGELISM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Trent Rogers</dc:creator>
  <cp:revision>1</cp:revision>
  <cp:lastPrinted>2023-06-13T14:38:20Z</cp:lastPrinted>
  <dcterms:created xsi:type="dcterms:W3CDTF">2017-12-28T17:57:50Z</dcterms:created>
  <dcterms:modified xsi:type="dcterms:W3CDTF">2023-06-16T11:07:35Z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0x0101009AF07D1FE5CDDF4681C380C844003177</vt:lpwstr>
  </property>
</Properties>
</file>