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6"/>
  </p:notesMasterIdLst>
  <p:sldIdLst>
    <p:sldId id="256" r:id="rId2"/>
    <p:sldId id="257" r:id="rId3"/>
    <p:sldId id="259" r:id="rId4"/>
    <p:sldId id="297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2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53" autoAdjust="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14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86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4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145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004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10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722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336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876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85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29-May-17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Computer Networks Security from Scratch to Advanced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Seven: Intrusion Detection and Prevention systems (IDS/IPS)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What is Intrusion Detection Systems (IDS)?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Network IDS </a:t>
            </a:r>
            <a:r>
              <a:rPr lang="en-US" dirty="0" smtClean="0"/>
              <a:t>(NIDS)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NIDS Challenges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Snort as NIDS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Intrusion Prevention Systems (IPS)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97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Eight: Wireless </a:t>
            </a:r>
            <a:r>
              <a:rPr lang="en-US" dirty="0" smtClean="0">
                <a:solidFill>
                  <a:schemeClr val="tx1"/>
                </a:solidFill>
              </a:rPr>
              <a:t>Networks Security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</a:t>
            </a:r>
            <a:r>
              <a:rPr lang="en-US" dirty="0" smtClean="0"/>
              <a:t>Wired Equivalent Privacy WEP </a:t>
            </a:r>
            <a:r>
              <a:rPr lang="en-US" dirty="0"/>
              <a:t>Attacking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WPA and AES Protocols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Wireless Security Misconceptions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Wireless Attacks and Mitigation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Secure Network Design with Wireless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62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NINE: Physical Security &amp; Incident </a:t>
            </a:r>
            <a:r>
              <a:rPr lang="en-US" dirty="0" smtClean="0">
                <a:solidFill>
                  <a:schemeClr val="tx1"/>
                </a:solidFill>
              </a:rPr>
              <a:t>Handling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Physical Security Objectives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Physical Threats and Mitigation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Defense in </a:t>
            </a:r>
            <a:r>
              <a:rPr lang="en-US" dirty="0" smtClean="0"/>
              <a:t>Depth (</a:t>
            </a:r>
            <a:r>
              <a:rPr lang="en-US" dirty="0" err="1" smtClean="0"/>
              <a:t>DiD</a:t>
            </a:r>
            <a:r>
              <a:rPr lang="en-US" dirty="0" smtClean="0"/>
              <a:t>) 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What is an Incident?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Incident Handling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44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TEN: Computer </a:t>
            </a:r>
            <a:r>
              <a:rPr lang="en-US" dirty="0" smtClean="0">
                <a:solidFill>
                  <a:schemeClr val="tx1"/>
                </a:solidFill>
              </a:rPr>
              <a:t>Networks </a:t>
            </a:r>
            <a:r>
              <a:rPr lang="en-US" smtClean="0">
                <a:solidFill>
                  <a:schemeClr val="tx1"/>
                </a:solidFill>
              </a:rPr>
              <a:t>Security Conclusion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Confidentiality, </a:t>
            </a:r>
            <a:r>
              <a:rPr lang="en-US" dirty="0" smtClean="0"/>
              <a:t>Integrity</a:t>
            </a:r>
            <a:r>
              <a:rPr lang="en-US" dirty="0"/>
              <a:t>, and Availability (CIA)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Assets, Threats, and Vulnerabilities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Risks and Network Intrusion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Common Attacks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Security Recommendations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66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This course qualifies the beginners and the intermediate student to be professional in computer networks security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The course material is based on SANS security courses content and certifications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The course covers the theoretical background about computer networks as well as the practical tools used in networks security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You </a:t>
            </a:r>
            <a:r>
              <a:rPr lang="en-US" dirty="0"/>
              <a:t>will be able to secure the </a:t>
            </a:r>
            <a:r>
              <a:rPr lang="en-US" smtClean="0"/>
              <a:t>computer networks </a:t>
            </a:r>
            <a:r>
              <a:rPr lang="en-US" dirty="0"/>
              <a:t>from the design to </a:t>
            </a:r>
            <a:r>
              <a:rPr lang="en-US" dirty="0" smtClean="0"/>
              <a:t>operation by the end of this course 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You will be aware of the concepts and tools used for monitoring the security of your network, perform penetration testing, and incident handling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Dr. Mohammad Adly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B. Sc. Communications and Electronics Engineer, 1998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Diploma Computer Networks, 1999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M. Sc. Computer Networks, 2005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Four SANS Certificates: GSEC, GCIH, GCFW, GAWN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Ph. D., Computer Networks, 2014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Certified Instructor from Dale Carnegie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dirty="0" smtClean="0"/>
              <a:t>Professional Instructor since 1999 in Computer Networks, Security, others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404" y="1309687"/>
            <a:ext cx="2328316" cy="31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7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One: introduction to Computer Networks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What is a Computer Network?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Computer Networks Topologies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Computer Networks Categories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Computer Networks Devices and Services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Computer Networks Transmission Media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8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Two: ISO/OSI Model (7 Layers)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Why ISO/OSI Model?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Application, Presentation, and Session Layers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</a:t>
            </a:r>
            <a:r>
              <a:rPr lang="en-US" dirty="0" smtClean="0"/>
              <a:t>Transport and Network Layers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4: Data Link and Physical Layers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</a:t>
            </a:r>
            <a:r>
              <a:rPr lang="en-US" dirty="0"/>
              <a:t>5: ISO/OSI Model in Action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9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Three: TCP/IP Protocol Suite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</a:t>
            </a:r>
            <a:r>
              <a:rPr lang="en-US" dirty="0"/>
              <a:t>1: Introduction to Computer Networks Protocols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</a:t>
            </a:r>
            <a:r>
              <a:rPr lang="en-US" dirty="0"/>
              <a:t>2: IP Protocol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</a:t>
            </a:r>
            <a:r>
              <a:rPr lang="en-US" dirty="0"/>
              <a:t>3: TCP and UDP Protocols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</a:t>
            </a:r>
            <a:r>
              <a:rPr lang="en-US" dirty="0"/>
              <a:t>4: Application Protocols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Lecture </a:t>
            </a:r>
            <a:r>
              <a:rPr lang="en-US" dirty="0"/>
              <a:t>5: TCP/IP </a:t>
            </a:r>
            <a:r>
              <a:rPr lang="en-US" dirty="0" smtClean="0"/>
              <a:t>Characteristics and Tools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0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Four: Wireless Networks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Wireless Networks Benefits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Wireless Networks Types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Wireless Networks Protocol (Wi-Fi)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Wireless Networks Devices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Wireless Networks Drawbacks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4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FIVE: Computer Networks Security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Security Goals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Securing the Network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TCP/IP Security and Tools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Port Scanning and Tools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Sniffing and Tools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3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SIX: Firewalls and Honeypots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1: Why Using a Firewall?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2: Firewalls Rules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3: Firewalls Filtering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4: Honey Pots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Lecture 5: Bypassing Firewalls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2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6150</TotalTime>
  <Words>600</Words>
  <Application>Microsoft Office PowerPoint</Application>
  <PresentationFormat>Widescreen</PresentationFormat>
  <Paragraphs>88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Tw Cen MT</vt:lpstr>
      <vt:lpstr>Tw Cen MT Condensed</vt:lpstr>
      <vt:lpstr>Wingdings</vt:lpstr>
      <vt:lpstr>Wingdings 3</vt:lpstr>
      <vt:lpstr>Integral</vt:lpstr>
      <vt:lpstr>Computer Networks Security from Scratch to Advanced</vt:lpstr>
      <vt:lpstr>Course Objective</vt:lpstr>
      <vt:lpstr>About ME</vt:lpstr>
      <vt:lpstr>Section One: introduction to Computer Networks</vt:lpstr>
      <vt:lpstr>Section Two: ISO/OSI Model (7 Layers)</vt:lpstr>
      <vt:lpstr>Section Three: TCP/IP Protocol Suite</vt:lpstr>
      <vt:lpstr>Section Four: Wireless Networks</vt:lpstr>
      <vt:lpstr>Section FIVE: Computer Networks Security</vt:lpstr>
      <vt:lpstr>Section SIX: Firewalls and Honeypots</vt:lpstr>
      <vt:lpstr>Section Seven: Intrusion Detection and Prevention systems (IDS/IPS)</vt:lpstr>
      <vt:lpstr>Section Eight: Wireless Networks Security</vt:lpstr>
      <vt:lpstr>Section NINE: Physical Security &amp; Incident Handling</vt:lpstr>
      <vt:lpstr>Section TEN: Computer Networks Security 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96</cp:revision>
  <dcterms:created xsi:type="dcterms:W3CDTF">2016-09-20T23:36:10Z</dcterms:created>
  <dcterms:modified xsi:type="dcterms:W3CDTF">2017-05-29T21:10:58Z</dcterms:modified>
</cp:coreProperties>
</file>