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5"/>
  </p:notesMasterIdLst>
  <p:sldIdLst>
    <p:sldId id="334" r:id="rId2"/>
    <p:sldId id="340" r:id="rId3"/>
    <p:sldId id="34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203"/>
    <a:srgbClr val="E55D02"/>
    <a:srgbClr val="549E39"/>
    <a:srgbClr val="5B6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2" y="60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A396E-97DD-40E4-9FD0-BA494469C422}" type="datetimeFigureOut">
              <a:rPr lang="en-US" smtClean="0"/>
              <a:pPr/>
              <a:t>12/6/2015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9D47-4941-4F8D-BF7D-113CC7836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3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96C6-79B1-46D5-98F0-1538E52AABA9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Yoda Learning Solutions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D246-FDEA-4490-9859-FA180B61F999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3B3E-4F2F-4757-A54E-22A48F24BD45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0A2F-2FB7-4F72-94BE-DE5C8EE16B85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7A978F8-44E8-47C8-9627-21CAB4495F3E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47C3-08C3-4E65-A12E-3E2288A04DB1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905A-DBDE-4CBF-9FFF-6B10E3224B43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3F2C-C97F-4D68-9597-339410618ABC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66E40-5705-4936-A739-8B8617C0D23A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1070B-C431-4CD7-A6E6-584CC5312FFE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034F-EB26-4D04-865E-579B5FC33740}" type="datetime1">
              <a:rPr lang="en-US" smtClean="0"/>
              <a:pPr/>
              <a:t>12/6/2015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385F463-9D92-44C7-9551-2CC14585752A}" type="datetime1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DRAWING MODE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SHAPES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7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 descr="10991381_10155416838345495_67708619666436234_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65759" y="337718"/>
            <a:ext cx="4101738" cy="592130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13508" y="6400799"/>
            <a:ext cx="23374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Source: </a:t>
            </a:r>
            <a:r>
              <a:rPr lang="en-US" sz="1100" dirty="0" smtClean="0"/>
              <a:t>MINT Newspaper (India)</a:t>
            </a:r>
            <a:endParaRPr lang="en-US" sz="1100" dirty="0"/>
          </a:p>
        </p:txBody>
      </p:sp>
      <p:sp>
        <p:nvSpPr>
          <p:cNvPr id="7" name="Oval 6"/>
          <p:cNvSpPr/>
          <p:nvPr/>
        </p:nvSpPr>
        <p:spPr>
          <a:xfrm>
            <a:off x="5459506" y="337718"/>
            <a:ext cx="2042411" cy="2042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579224" y="712694"/>
            <a:ext cx="712694" cy="712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058400" y="1048871"/>
            <a:ext cx="1869141" cy="1869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501917" y="3079376"/>
            <a:ext cx="727683" cy="727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948518" y="2918012"/>
            <a:ext cx="1950589" cy="19505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579224" y="2245659"/>
            <a:ext cx="336176" cy="336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291918" y="3617259"/>
            <a:ext cx="1949823" cy="1949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865758" y="4504765"/>
            <a:ext cx="363842" cy="3638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341439" y="5069541"/>
            <a:ext cx="1572152" cy="1572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3508" y="6400799"/>
            <a:ext cx="23374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Source: </a:t>
            </a:r>
            <a:r>
              <a:rPr lang="en-US" sz="1100" dirty="0" smtClean="0"/>
              <a:t>MINT Newspaper (India)</a:t>
            </a:r>
            <a:endParaRPr lang="en-US" sz="1100" dirty="0"/>
          </a:p>
        </p:txBody>
      </p:sp>
      <p:sp>
        <p:nvSpPr>
          <p:cNvPr id="6" name="Rectangle 5"/>
          <p:cNvSpPr/>
          <p:nvPr/>
        </p:nvSpPr>
        <p:spPr>
          <a:xfrm>
            <a:off x="3500846" y="4480560"/>
            <a:ext cx="1397726" cy="4180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72892" y="4480560"/>
            <a:ext cx="1397726" cy="4180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44938" y="4480560"/>
            <a:ext cx="1397726" cy="4180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516984" y="4480560"/>
            <a:ext cx="1397726" cy="4180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189028" y="4480560"/>
            <a:ext cx="1397726" cy="4180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622" y="458833"/>
            <a:ext cx="7296150" cy="19431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cxnSp>
        <p:nvCxnSpPr>
          <p:cNvPr id="5" name="Straight Arrow Connector 4"/>
          <p:cNvCxnSpPr>
            <a:stCxn id="6" idx="0"/>
          </p:cNvCxnSpPr>
          <p:nvPr/>
        </p:nvCxnSpPr>
        <p:spPr>
          <a:xfrm flipH="1" flipV="1">
            <a:off x="1990165" y="2756647"/>
            <a:ext cx="2209544" cy="1723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0"/>
          </p:cNvCxnSpPr>
          <p:nvPr/>
        </p:nvCxnSpPr>
        <p:spPr>
          <a:xfrm flipH="1" flipV="1">
            <a:off x="3500846" y="2944906"/>
            <a:ext cx="2370909" cy="1535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</p:cNvCxnSpPr>
          <p:nvPr/>
        </p:nvCxnSpPr>
        <p:spPr>
          <a:xfrm flipH="1" flipV="1">
            <a:off x="6570618" y="2944906"/>
            <a:ext cx="973183" cy="1535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0"/>
          </p:cNvCxnSpPr>
          <p:nvPr/>
        </p:nvCxnSpPr>
        <p:spPr>
          <a:xfrm flipH="1" flipV="1">
            <a:off x="8242664" y="3065929"/>
            <a:ext cx="973183" cy="1414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0"/>
          </p:cNvCxnSpPr>
          <p:nvPr/>
        </p:nvCxnSpPr>
        <p:spPr>
          <a:xfrm flipV="1">
            <a:off x="10887891" y="3334871"/>
            <a:ext cx="192485" cy="11456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2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401</TotalTime>
  <Words>22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Rockwell</vt:lpstr>
      <vt:lpstr>Rockwell Condensed</vt:lpstr>
      <vt:lpstr>Wingdings</vt:lpstr>
      <vt:lpstr>Wood Type</vt:lpstr>
      <vt:lpstr>LOCK DRAWING MODE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</dc:title>
  <dc:creator>Rishabh</dc:creator>
  <cp:lastModifiedBy>Yoda Learning</cp:lastModifiedBy>
  <cp:revision>94</cp:revision>
  <dcterms:created xsi:type="dcterms:W3CDTF">2014-08-13T06:49:07Z</dcterms:created>
  <dcterms:modified xsi:type="dcterms:W3CDTF">2015-12-06T09:15:38Z</dcterms:modified>
</cp:coreProperties>
</file>