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59" r:id="rId10"/>
  </p:sldIdLst>
  <p:sldSz cx="9144000" cy="6858000" type="screen4x3"/>
  <p:notesSz cx="7077075" cy="93932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0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/>
          <a:lstStyle>
            <a:lvl1pPr algn="r">
              <a:defRPr sz="1200"/>
            </a:lvl1pPr>
          </a:lstStyle>
          <a:p>
            <a:fld id="{EC039B64-C8E4-4857-BCF4-81386B243EE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21946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921946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 anchor="b"/>
          <a:lstStyle>
            <a:lvl1pPr algn="r">
              <a:defRPr sz="1200"/>
            </a:lvl1pPr>
          </a:lstStyle>
          <a:p>
            <a:fld id="{CBF1C98C-6C87-4072-8350-53C507E3A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0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/>
          <a:lstStyle>
            <a:lvl1pPr algn="r">
              <a:defRPr sz="1200"/>
            </a:lvl1pPr>
          </a:lstStyle>
          <a:p>
            <a:fld id="{3E7A47A8-BC8A-44D8-8332-55B655C3DA95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89" tIns="47043" rIns="94089" bIns="470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089" tIns="47043" rIns="94089" bIns="470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21946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921946"/>
            <a:ext cx="3066733" cy="469662"/>
          </a:xfrm>
          <a:prstGeom prst="rect">
            <a:avLst/>
          </a:prstGeom>
        </p:spPr>
        <p:txBody>
          <a:bodyPr vert="horz" lIns="94089" tIns="47043" rIns="94089" bIns="47043" rtlCol="0" anchor="b"/>
          <a:lstStyle>
            <a:lvl1pPr algn="r">
              <a:defRPr sz="1200"/>
            </a:lvl1pPr>
          </a:lstStyle>
          <a:p>
            <a:fld id="{BEB2EE03-C7EC-45BE-A6C3-BAE0632EE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2EE03-C7EC-45BE-A6C3-BAE0632EE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7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C4980-1105-40A5-8AF5-34F5E4001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405A8-E727-4553-AF61-A474F69C02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2015 all rights reserved Nagan Research Group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CAB8A86-33BA-4FCB-A37E-D417FEDD9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C529EE-2ACD-4974-992E-2927C9A29A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6629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2016 all rights reserved Nagan Research Group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3A2B2-81C2-41B1-A5D8-0645C0870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00800"/>
            <a:ext cx="6629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1AF1-3971-4206-9E85-5828EFD73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6629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289F6-F963-4CC6-B44E-1E132D1C2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8208B-D176-4978-8270-9A676D54C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25C04-A570-488C-B9D6-B98331759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5575-0113-478A-A91A-2F1811CE3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252BE-F5B0-46FE-B4D1-E0A332D3F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29E9-4135-43C2-BDCF-85E45A778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1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6629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© 2016 all rights reserved Nagan Research Group LLC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668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15200" y="6400800"/>
            <a:ext cx="1371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EDC529EE-2ACD-4974-992E-2927C9A29A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17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rgbClr val="FFFF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FFFF00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153400" cy="1295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Part 1 - Identifying Cyber Exposures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 smtClean="0">
                <a:solidFill>
                  <a:srgbClr val="FFFF00"/>
                </a:solidFill>
              </a:rPr>
              <a:t>Narrated by Doug Nagan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14300" y="1371600"/>
            <a:ext cx="8915400" cy="792162"/>
          </a:xfrm>
        </p:spPr>
        <p:txBody>
          <a:bodyPr/>
          <a:lstStyle/>
          <a:p>
            <a:r>
              <a:rPr lang="en-US" sz="3200" dirty="0" smtClean="0"/>
              <a:t>Advanced Cyber Exposure Management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©2016 all rights reserved – Nagan Research Group LLC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4267200"/>
            <a:ext cx="3124200" cy="163735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03"/>
    </mc:Choice>
    <mc:Fallback>
      <p:transition spd="slow" advTm="1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Identifying Cyber Exposures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r>
              <a:rPr lang="en-US" sz="2400" b="1" dirty="0" smtClean="0">
                <a:latin typeface="+mn-lt"/>
              </a:rPr>
              <a:t>Why Care?</a:t>
            </a:r>
          </a:p>
          <a:p>
            <a:pPr lvl="1"/>
            <a:r>
              <a:rPr lang="en-US" sz="2400" b="1" dirty="0" smtClean="0">
                <a:latin typeface="+mn-lt"/>
              </a:rPr>
              <a:t>Cyber </a:t>
            </a:r>
            <a:r>
              <a:rPr lang="en-US" sz="2400" b="1" dirty="0" smtClean="0">
                <a:latin typeface="+mn-lt"/>
              </a:rPr>
              <a:t>Exposures are the vulnerabilities that arise when you participate in a cyber </a:t>
            </a:r>
            <a:r>
              <a:rPr lang="en-US" sz="2400" b="1" dirty="0" smtClean="0">
                <a:latin typeface="+mn-lt"/>
              </a:rPr>
              <a:t>eco-system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752600" cy="320675"/>
          </a:xfrm>
        </p:spPr>
        <p:txBody>
          <a:bodyPr/>
          <a:lstStyle/>
          <a:p>
            <a:fld id="{A3A3A2B2-81C2-41B1-A5D8-0645C08703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7"/>
    </mc:Choice>
    <mc:Fallback>
      <p:transition spd="slow" advTm="11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Identifying Cyber Exposures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r>
              <a:rPr lang="en-US" sz="2400" b="1" dirty="0" smtClean="0">
                <a:latin typeface="+mn-lt"/>
              </a:rPr>
              <a:t>Why Care?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Cyber </a:t>
            </a:r>
            <a:r>
              <a:rPr lang="en-US" sz="2400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Exposures are the vulnerabilities that arise when you participate in a cyber eco-system</a:t>
            </a:r>
          </a:p>
          <a:p>
            <a:pPr lvl="1"/>
            <a:r>
              <a:rPr lang="en-US" sz="2400" b="1" dirty="0" smtClean="0">
                <a:latin typeface="+mn-lt"/>
              </a:rPr>
              <a:t>Cyber eco-systems are all around you</a:t>
            </a:r>
          </a:p>
          <a:p>
            <a:pPr lvl="2"/>
            <a:r>
              <a:rPr lang="en-US" b="1" dirty="0" smtClean="0">
                <a:latin typeface="+mn-lt"/>
              </a:rPr>
              <a:t>Work related</a:t>
            </a:r>
          </a:p>
          <a:p>
            <a:pPr lvl="2"/>
            <a:r>
              <a:rPr lang="en-US" b="1" dirty="0" smtClean="0">
                <a:latin typeface="+mn-lt"/>
              </a:rPr>
              <a:t>Entertainment</a:t>
            </a:r>
          </a:p>
          <a:p>
            <a:pPr lvl="2"/>
            <a:r>
              <a:rPr lang="en-US" b="1" dirty="0" smtClean="0">
                <a:latin typeface="+mn-lt"/>
              </a:rPr>
              <a:t>Social Media</a:t>
            </a:r>
          </a:p>
          <a:p>
            <a:pPr lvl="2"/>
            <a:r>
              <a:rPr lang="en-US" b="1" dirty="0" smtClean="0">
                <a:latin typeface="+mn-lt"/>
              </a:rPr>
              <a:t>Smart devices (phones, tablets, automobiles, etc</a:t>
            </a:r>
            <a:r>
              <a:rPr lang="en-US" b="1" dirty="0" smtClean="0">
                <a:latin typeface="+mn-lt"/>
              </a:rPr>
              <a:t>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752600" cy="320675"/>
          </a:xfrm>
        </p:spPr>
        <p:txBody>
          <a:bodyPr/>
          <a:lstStyle/>
          <a:p>
            <a:fld id="{A3A3A2B2-81C2-41B1-A5D8-0645C08703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2"/>
    </mc:Choice>
    <mc:Fallback>
      <p:transition spd="slow" advTm="11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Identifying Cyber Exposures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r>
              <a:rPr lang="en-US" sz="2400" b="1" dirty="0" smtClean="0">
                <a:latin typeface="+mn-lt"/>
              </a:rPr>
              <a:t>Why Care?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Cyber </a:t>
            </a:r>
            <a:r>
              <a:rPr lang="en-US" sz="2400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Exposures are the vulnerabilities that arise when you participate in a cyber eco-system</a:t>
            </a:r>
          </a:p>
          <a:p>
            <a:pPr lvl="1"/>
            <a:r>
              <a:rPr lang="en-US" sz="2400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Cyber eco-systems are all around you</a:t>
            </a:r>
          </a:p>
          <a:p>
            <a:pPr lvl="2"/>
            <a:r>
              <a:rPr lang="en-US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Work related</a:t>
            </a:r>
          </a:p>
          <a:p>
            <a:pPr lvl="2"/>
            <a:r>
              <a:rPr lang="en-US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Entertainment</a:t>
            </a:r>
          </a:p>
          <a:p>
            <a:pPr lvl="2"/>
            <a:r>
              <a:rPr lang="en-US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Social Media</a:t>
            </a:r>
          </a:p>
          <a:p>
            <a:pPr lvl="2"/>
            <a:r>
              <a:rPr lang="en-US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Smart devices (phones, tablets, automobiles, etc</a:t>
            </a:r>
            <a:r>
              <a:rPr lang="en-US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.)</a:t>
            </a:r>
          </a:p>
          <a:p>
            <a:pPr lvl="1"/>
            <a:r>
              <a:rPr lang="en-US" sz="2400" b="1" dirty="0" smtClean="0">
                <a:latin typeface="+mn-lt"/>
              </a:rPr>
              <a:t>Every exposure can be an entryway into your cyber environment</a:t>
            </a:r>
            <a:endParaRPr lang="en-US" sz="2400" b="1" dirty="0" smtClean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752600" cy="320675"/>
          </a:xfrm>
        </p:spPr>
        <p:txBody>
          <a:bodyPr/>
          <a:lstStyle/>
          <a:p>
            <a:fld id="{A3A3A2B2-81C2-41B1-A5D8-0645C08703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5"/>
    </mc:Choice>
    <mc:Fallback>
      <p:transition spd="slow" advTm="1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Cyber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399"/>
          </a:xfrm>
        </p:spPr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sz="2400" b="1" dirty="0">
                <a:latin typeface="+mn-lt"/>
              </a:rPr>
              <a:t>Understand the range of cyber exposures you are exposed to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A2B2-81C2-41B1-A5D8-0645C087037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0"/>
    </mc:Choice>
    <mc:Fallback>
      <p:transition spd="slow" advTm="7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Cyber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399"/>
          </a:xfrm>
        </p:spPr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sz="2400" b="1" dirty="0">
                <a:solidFill>
                  <a:schemeClr val="tx2">
                    <a:lumMod val="85000"/>
                  </a:schemeClr>
                </a:solidFill>
                <a:latin typeface="+mn-lt"/>
              </a:rPr>
              <a:t>Understand the range of cyber exposures you are exposed to</a:t>
            </a:r>
          </a:p>
          <a:p>
            <a:pPr lvl="1"/>
            <a:r>
              <a:rPr lang="en-US" sz="2400" b="1" dirty="0">
                <a:latin typeface="+mn-lt"/>
              </a:rPr>
              <a:t>Provide a framework to assist you in identifying Cyber Exposures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A2B2-81C2-41B1-A5D8-0645C087037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9"/>
    </mc:Choice>
    <mc:Fallback>
      <p:transition spd="slow" advTm="12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Cyber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399"/>
          </a:xfrm>
        </p:spPr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sz="2400" b="1" dirty="0">
                <a:solidFill>
                  <a:schemeClr val="tx2">
                    <a:lumMod val="85000"/>
                  </a:schemeClr>
                </a:solidFill>
                <a:latin typeface="+mn-lt"/>
              </a:rPr>
              <a:t>Understand the range of cyber exposures you are exposed to</a:t>
            </a:r>
          </a:p>
          <a:p>
            <a:pPr lvl="1"/>
            <a:r>
              <a:rPr lang="en-US" sz="2400" b="1" dirty="0">
                <a:solidFill>
                  <a:schemeClr val="tx2">
                    <a:lumMod val="85000"/>
                  </a:schemeClr>
                </a:solidFill>
                <a:latin typeface="+mn-lt"/>
              </a:rPr>
              <a:t>Provide a framework to assist you in identifying Cyber Exposures</a:t>
            </a:r>
          </a:p>
          <a:p>
            <a:pPr lvl="1"/>
            <a:r>
              <a:rPr lang="en-US" sz="2400" b="1" dirty="0">
                <a:latin typeface="+mn-lt"/>
              </a:rPr>
              <a:t>Cyber exposures can be identified and </a:t>
            </a:r>
            <a:r>
              <a:rPr lang="en-US" sz="2400" b="1" dirty="0" smtClean="0">
                <a:latin typeface="+mn-lt"/>
              </a:rPr>
              <a:t>managed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A2B2-81C2-41B1-A5D8-0645C087037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3"/>
    </mc:Choice>
    <mc:Fallback>
      <p:transition spd="slow" advTm="8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Cyber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399"/>
          </a:xfrm>
        </p:spPr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sz="2400" b="1" dirty="0">
                <a:solidFill>
                  <a:schemeClr val="tx2">
                    <a:lumMod val="85000"/>
                  </a:schemeClr>
                </a:solidFill>
                <a:latin typeface="+mn-lt"/>
              </a:rPr>
              <a:t>Understand the range of cyber exposures you are exposed to</a:t>
            </a:r>
          </a:p>
          <a:p>
            <a:pPr lvl="1"/>
            <a:r>
              <a:rPr lang="en-US" sz="2400" b="1" dirty="0">
                <a:solidFill>
                  <a:schemeClr val="tx2">
                    <a:lumMod val="85000"/>
                  </a:schemeClr>
                </a:solidFill>
                <a:latin typeface="+mn-lt"/>
              </a:rPr>
              <a:t>Provide a framework to assist you in identifying Cyber Exposures</a:t>
            </a:r>
          </a:p>
          <a:p>
            <a:pPr lvl="1"/>
            <a:r>
              <a:rPr lang="en-US" sz="2400" b="1" dirty="0">
                <a:solidFill>
                  <a:schemeClr val="tx2">
                    <a:lumMod val="85000"/>
                  </a:schemeClr>
                </a:solidFill>
                <a:latin typeface="+mn-lt"/>
              </a:rPr>
              <a:t>Cyber exposures can be identified and </a:t>
            </a:r>
            <a:r>
              <a:rPr lang="en-US" sz="2400" b="1" dirty="0" smtClean="0">
                <a:solidFill>
                  <a:schemeClr val="tx2">
                    <a:lumMod val="85000"/>
                  </a:schemeClr>
                </a:solidFill>
                <a:latin typeface="+mn-lt"/>
              </a:rPr>
              <a:t>managed</a:t>
            </a:r>
          </a:p>
          <a:p>
            <a:pPr lvl="1"/>
            <a:r>
              <a:rPr lang="en-US" sz="2400" b="1" dirty="0" smtClean="0">
                <a:latin typeface="+mn-lt"/>
              </a:rPr>
              <a:t>Identifying Cyber Exposures not a one and done task – Needs to be an integral part of your ongoing operations.</a:t>
            </a:r>
            <a:endParaRPr lang="en-US" sz="2400" b="1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A2B2-81C2-41B1-A5D8-0645C087037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2"/>
    </mc:Choice>
    <mc:Fallback>
      <p:transition spd="slow" advTm="10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Identifying Cyber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057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look forward to your participation in Identifying Cyber Exposures and after that Managing Cyber Exposures.</a:t>
            </a:r>
          </a:p>
          <a:p>
            <a:pPr marL="0" indent="0" algn="r">
              <a:buNone/>
            </a:pPr>
            <a:r>
              <a:rPr lang="en-US" dirty="0" smtClean="0"/>
              <a:t>Doug Nagan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all rights reserved Nagan Research Group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A2B2-81C2-41B1-A5D8-0645C087037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3886200" cy="203671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9"/>
    </mc:Choice>
    <mc:Fallback>
      <p:transition spd="slow" advTm="9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ue Theme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Clock</Template>
  <TotalTime>1757</TotalTime>
  <Words>362</Words>
  <Application>Microsoft Office PowerPoint</Application>
  <PresentationFormat>On-screen Show (4:3)</PresentationFormat>
  <Paragraphs>63</Paragraphs>
  <Slides>9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Blue Theme</vt:lpstr>
      <vt:lpstr>Advanced Cyber Exposure Management</vt:lpstr>
      <vt:lpstr>Identifying Cyber Exposures</vt:lpstr>
      <vt:lpstr>Identifying Cyber Exposures</vt:lpstr>
      <vt:lpstr>Identifying Cyber Exposures</vt:lpstr>
      <vt:lpstr>Identifying Cyber Exposures</vt:lpstr>
      <vt:lpstr>Identifying Cyber Exposures</vt:lpstr>
      <vt:lpstr>Identifying Cyber Exposures</vt:lpstr>
      <vt:lpstr>Identifying Cyber Exposures</vt:lpstr>
      <vt:lpstr>Identifying Cyber Exposures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Nagan</dc:creator>
  <cp:lastModifiedBy>Doug</cp:lastModifiedBy>
  <cp:revision>72</cp:revision>
  <cp:lastPrinted>2016-04-07T12:09:42Z</cp:lastPrinted>
  <dcterms:created xsi:type="dcterms:W3CDTF">2010-12-13T18:36:09Z</dcterms:created>
  <dcterms:modified xsi:type="dcterms:W3CDTF">2016-04-07T12:53:10Z</dcterms:modified>
</cp:coreProperties>
</file>