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6CCB5-B72E-4708-92F4-F5FDE2D1678B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0E953-1115-4554-8E60-A6B30BC7C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447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6CCB5-B72E-4708-92F4-F5FDE2D1678B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0E953-1115-4554-8E60-A6B30BC7C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88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6CCB5-B72E-4708-92F4-F5FDE2D1678B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0E953-1115-4554-8E60-A6B30BC7C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4176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6CCB5-B72E-4708-92F4-F5FDE2D1678B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0E953-1115-4554-8E60-A6B30BC7C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5085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6CCB5-B72E-4708-92F4-F5FDE2D1678B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0E953-1115-4554-8E60-A6B30BC7C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5015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6CCB5-B72E-4708-92F4-F5FDE2D1678B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0E953-1115-4554-8E60-A6B30BC7C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9917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6CCB5-B72E-4708-92F4-F5FDE2D1678B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0E953-1115-4554-8E60-A6B30BC7C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8475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6CCB5-B72E-4708-92F4-F5FDE2D1678B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0E953-1115-4554-8E60-A6B30BC7C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0926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6CCB5-B72E-4708-92F4-F5FDE2D1678B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0E953-1115-4554-8E60-A6B30BC7C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60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6CCB5-B72E-4708-92F4-F5FDE2D1678B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08B0E953-1115-4554-8E60-A6B30BC7C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826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6CCB5-B72E-4708-92F4-F5FDE2D1678B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0E953-1115-4554-8E60-A6B30BC7C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175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6CCB5-B72E-4708-92F4-F5FDE2D1678B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0E953-1115-4554-8E60-A6B30BC7C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193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6CCB5-B72E-4708-92F4-F5FDE2D1678B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0E953-1115-4554-8E60-A6B30BC7C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816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6CCB5-B72E-4708-92F4-F5FDE2D1678B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0E953-1115-4554-8E60-A6B30BC7C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992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6CCB5-B72E-4708-92F4-F5FDE2D1678B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0E953-1115-4554-8E60-A6B30BC7C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048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6CCB5-B72E-4708-92F4-F5FDE2D1678B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0E953-1115-4554-8E60-A6B30BC7C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103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6CCB5-B72E-4708-92F4-F5FDE2D1678B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0E953-1115-4554-8E60-A6B30BC7C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376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E16CCB5-B72E-4708-92F4-F5FDE2D1678B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8B0E953-1115-4554-8E60-A6B30BC7C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027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IPv4 to IPv6</a:t>
            </a:r>
          </a:p>
        </p:txBody>
      </p:sp>
    </p:spTree>
    <p:extLst>
      <p:ext uri="{BB962C8B-B14F-4D97-AF65-F5344CB8AC3E}">
        <p14:creationId xmlns:p14="http://schemas.microsoft.com/office/powerpoint/2010/main" val="3711527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Welcome to IPv6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128 bit address</a:t>
            </a:r>
          </a:p>
          <a:p>
            <a:r>
              <a:rPr lang="en-US" dirty="0"/>
              <a:t>340 undecillion addresses</a:t>
            </a:r>
          </a:p>
          <a:p>
            <a:r>
              <a:rPr lang="en-US" dirty="0"/>
              <a:t>NO BROADCAST</a:t>
            </a:r>
          </a:p>
          <a:p>
            <a:pPr lvl="1"/>
            <a:r>
              <a:rPr lang="en-US" dirty="0"/>
              <a:t>Neighbor Discovery</a:t>
            </a:r>
          </a:p>
          <a:p>
            <a:r>
              <a:rPr lang="en-US" dirty="0"/>
              <a:t>Hexadecimal format</a:t>
            </a:r>
          </a:p>
        </p:txBody>
      </p:sp>
    </p:spTree>
    <p:extLst>
      <p:ext uri="{BB962C8B-B14F-4D97-AF65-F5344CB8AC3E}">
        <p14:creationId xmlns:p14="http://schemas.microsoft.com/office/powerpoint/2010/main" val="2488268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Format of IPv6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2001:3200:face:0100:1234:5678:9abc:0001/128</a:t>
            </a:r>
          </a:p>
          <a:p>
            <a:r>
              <a:rPr lang="en-US" dirty="0"/>
              <a:t>Network Prefix</a:t>
            </a:r>
          </a:p>
          <a:p>
            <a:r>
              <a:rPr lang="en-US" dirty="0"/>
              <a:t>Interface ID</a:t>
            </a:r>
          </a:p>
          <a:p>
            <a:r>
              <a:rPr lang="en-US" dirty="0"/>
              <a:t>Prefix Length</a:t>
            </a:r>
          </a:p>
        </p:txBody>
      </p:sp>
    </p:spTree>
    <p:extLst>
      <p:ext uri="{BB962C8B-B14F-4D97-AF65-F5344CB8AC3E}">
        <p14:creationId xmlns:p14="http://schemas.microsoft.com/office/powerpoint/2010/main" val="426051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22</TotalTime>
  <Words>28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Corbel</vt:lpstr>
      <vt:lpstr>Parallax</vt:lpstr>
      <vt:lpstr>IPv4 to IPv6</vt:lpstr>
      <vt:lpstr>Welcome to IPv6</vt:lpstr>
      <vt:lpstr>Format of IPv6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IPv4 to IPv6</dc:title>
  <dc:creator>Jarhead</dc:creator>
  <cp:lastModifiedBy>Jarhead</cp:lastModifiedBy>
  <cp:revision>4</cp:revision>
  <dcterms:created xsi:type="dcterms:W3CDTF">2016-05-13T18:33:19Z</dcterms:created>
  <dcterms:modified xsi:type="dcterms:W3CDTF">2016-05-13T20:49:38Z</dcterms:modified>
</cp:coreProperties>
</file>